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notesMasterIdLst>
    <p:notesMasterId r:id="rId82"/>
  </p:notesMasterIdLst>
  <p:sldIdLst>
    <p:sldId id="256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4" r:id="rId14"/>
    <p:sldId id="272" r:id="rId15"/>
    <p:sldId id="262" r:id="rId16"/>
    <p:sldId id="351" r:id="rId17"/>
    <p:sldId id="277" r:id="rId18"/>
    <p:sldId id="278" r:id="rId19"/>
    <p:sldId id="279" r:id="rId20"/>
    <p:sldId id="280" r:id="rId21"/>
    <p:sldId id="281" r:id="rId22"/>
    <p:sldId id="352" r:id="rId23"/>
    <p:sldId id="283" r:id="rId24"/>
    <p:sldId id="284" r:id="rId25"/>
    <p:sldId id="285" r:id="rId26"/>
    <p:sldId id="353" r:id="rId27"/>
    <p:sldId id="367" r:id="rId28"/>
    <p:sldId id="316" r:id="rId29"/>
    <p:sldId id="289" r:id="rId30"/>
    <p:sldId id="290" r:id="rId31"/>
    <p:sldId id="291" r:id="rId32"/>
    <p:sldId id="292" r:id="rId33"/>
    <p:sldId id="293" r:id="rId34"/>
    <p:sldId id="294" r:id="rId35"/>
    <p:sldId id="300" r:id="rId36"/>
    <p:sldId id="301" r:id="rId37"/>
    <p:sldId id="295" r:id="rId38"/>
    <p:sldId id="302" r:id="rId39"/>
    <p:sldId id="261" r:id="rId40"/>
    <p:sldId id="297" r:id="rId41"/>
    <p:sldId id="298" r:id="rId42"/>
    <p:sldId id="354" r:id="rId43"/>
    <p:sldId id="304" r:id="rId44"/>
    <p:sldId id="305" r:id="rId45"/>
    <p:sldId id="307" r:id="rId46"/>
    <p:sldId id="311" r:id="rId47"/>
    <p:sldId id="308" r:id="rId48"/>
    <p:sldId id="309" r:id="rId49"/>
    <p:sldId id="310" r:id="rId50"/>
    <p:sldId id="312" r:id="rId51"/>
    <p:sldId id="318" r:id="rId52"/>
    <p:sldId id="319" r:id="rId53"/>
    <p:sldId id="320" r:id="rId54"/>
    <p:sldId id="321" r:id="rId55"/>
    <p:sldId id="356" r:id="rId56"/>
    <p:sldId id="355" r:id="rId57"/>
    <p:sldId id="325" r:id="rId58"/>
    <p:sldId id="326" r:id="rId59"/>
    <p:sldId id="357" r:id="rId60"/>
    <p:sldId id="363" r:id="rId61"/>
    <p:sldId id="329" r:id="rId62"/>
    <p:sldId id="328" r:id="rId63"/>
    <p:sldId id="358" r:id="rId64"/>
    <p:sldId id="331" r:id="rId65"/>
    <p:sldId id="332" r:id="rId66"/>
    <p:sldId id="333" r:id="rId67"/>
    <p:sldId id="359" r:id="rId68"/>
    <p:sldId id="361" r:id="rId69"/>
    <p:sldId id="341" r:id="rId70"/>
    <p:sldId id="342" r:id="rId71"/>
    <p:sldId id="343" r:id="rId72"/>
    <p:sldId id="344" r:id="rId73"/>
    <p:sldId id="345" r:id="rId74"/>
    <p:sldId id="346" r:id="rId75"/>
    <p:sldId id="365" r:id="rId76"/>
    <p:sldId id="276" r:id="rId77"/>
    <p:sldId id="275" r:id="rId78"/>
    <p:sldId id="313" r:id="rId79"/>
    <p:sldId id="288" r:id="rId80"/>
    <p:sldId id="314" r:id="rId81"/>
  </p:sldIdLst>
  <p:sldSz cx="9144000" cy="6858000" type="screen4x3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81" d="100"/>
          <a:sy n="81" d="100"/>
        </p:scale>
        <p:origin x="1502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4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93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418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777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951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078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218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431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72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585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747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057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8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4423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681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7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279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308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033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650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350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424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214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54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00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5155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9726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0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8514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5346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823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251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6503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31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73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347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2648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323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495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888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3052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226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105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5911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6775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44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2420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4262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75121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1579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1030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4013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0044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1746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6702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3613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7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6118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1369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7581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3280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6146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9074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7112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354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7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39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002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0C25E-8179-4C11-931A-6C9638CB361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1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28A00-B4D7-41A5-B018-A52626C9FAB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8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44434-7FAA-4681-B778-8D48BE75F5E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7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ED711-EEA6-49EF-9410-6C04CE05F04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15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69E74-088F-4B26-B511-A9BE26F9BE98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48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182EF-B7C5-43C9-AAB1-67DE78C0CC72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1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4A3A0-A754-4462-B5A3-9A0D68C6E815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65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85532-BE4A-4916-9F99-24EB4BEFBE1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00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E6C53-3F60-4F20-A280-E1C4DF0A00B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68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70B2F-2F01-4AB4-9F98-7A5989B15CA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D2D39-7FAC-47EE-AC4E-6CFCA10EDCF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6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6C471-21DB-4184-9720-CBD14F4586E0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41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37DB1-F628-40CA-B2A2-C7D3812B5F4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39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B9C7C-5F7B-4A67-B7A6-15424DF57A7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34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ACA10-3D4F-458B-8467-C2D3E660399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94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447BE-B8A3-4DA2-A5D8-567420E5272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74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35C4-6DCA-4F2F-A395-C25738624872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75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1AF11-892D-4B6F-ADBF-922DA74A89BE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4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1587 w 64000"/>
                <a:gd name="T1" fmla="*/ -1067 h 64000"/>
                <a:gd name="T2" fmla="*/ 2304 w 64000"/>
                <a:gd name="T3" fmla="*/ 0 h 64000"/>
                <a:gd name="T4" fmla="*/ 1587 w 64000"/>
                <a:gd name="T5" fmla="*/ 1067 h 64000"/>
                <a:gd name="T6" fmla="*/ 1587 w 64000"/>
                <a:gd name="T7" fmla="*/ 1067 h 64000"/>
                <a:gd name="T8" fmla="*/ 1587 w 64000"/>
                <a:gd name="T9" fmla="*/ 1067 h 64000"/>
                <a:gd name="T10" fmla="*/ 1587 w 64000"/>
                <a:gd name="T11" fmla="*/ 1067 h 64000"/>
                <a:gd name="T12" fmla="*/ 1587 w 64000"/>
                <a:gd name="T13" fmla="*/ -1067 h 64000"/>
                <a:gd name="T14" fmla="*/ 1587 w 64000"/>
                <a:gd name="T15" fmla="*/ -1067 h 64000"/>
                <a:gd name="T16" fmla="*/ 1587 w 64000"/>
                <a:gd name="T17" fmla="*/ -1067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2027 w 64000"/>
                <a:gd name="T1" fmla="*/ -1024 h 64000"/>
                <a:gd name="T2" fmla="*/ 2544 w 64000"/>
                <a:gd name="T3" fmla="*/ 0 h 64000"/>
                <a:gd name="T4" fmla="*/ 2027 w 64000"/>
                <a:gd name="T5" fmla="*/ 1024 h 64000"/>
                <a:gd name="T6" fmla="*/ 2027 w 64000"/>
                <a:gd name="T7" fmla="*/ 1024 h 64000"/>
                <a:gd name="T8" fmla="*/ 2027 w 64000"/>
                <a:gd name="T9" fmla="*/ 1024 h 64000"/>
                <a:gd name="T10" fmla="*/ 2027 w 64000"/>
                <a:gd name="T11" fmla="*/ 1024 h 64000"/>
                <a:gd name="T12" fmla="*/ 2027 w 64000"/>
                <a:gd name="T13" fmla="*/ -1024 h 64000"/>
                <a:gd name="T14" fmla="*/ 2027 w 64000"/>
                <a:gd name="T15" fmla="*/ -1024 h 64000"/>
                <a:gd name="T16" fmla="*/ 2027 w 64000"/>
                <a:gd name="T17" fmla="*/ -1024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204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671628-3F70-4921-AA4A-6E876E8A683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A13C7-5715-420E-A883-CA1EA9C3512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1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F69BF-D1DC-4E5B-9B14-4F1022898AA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12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A994-C6B0-4F71-A9B5-6429B7F2BF1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3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9447" y="199472"/>
            <a:ext cx="678510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634" y="2636796"/>
            <a:ext cx="8770731" cy="3399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2037 w 64000"/>
                <a:gd name="T1" fmla="*/ -807 h 64000"/>
                <a:gd name="T2" fmla="*/ 2592 w 64000"/>
                <a:gd name="T3" fmla="*/ 0 h 64000"/>
                <a:gd name="T4" fmla="*/ 2037 w 64000"/>
                <a:gd name="T5" fmla="*/ 807 h 64000"/>
                <a:gd name="T6" fmla="*/ 2037 w 64000"/>
                <a:gd name="T7" fmla="*/ 807 h 64000"/>
                <a:gd name="T8" fmla="*/ 2037 w 64000"/>
                <a:gd name="T9" fmla="*/ 807 h 64000"/>
                <a:gd name="T10" fmla="*/ 2037 w 64000"/>
                <a:gd name="T11" fmla="*/ 807 h 64000"/>
                <a:gd name="T12" fmla="*/ 2037 w 64000"/>
                <a:gd name="T13" fmla="*/ -807 h 64000"/>
                <a:gd name="T14" fmla="*/ 2037 w 64000"/>
                <a:gd name="T15" fmla="*/ -807 h 64000"/>
                <a:gd name="T16" fmla="*/ 2037 w 64000"/>
                <a:gd name="T17" fmla="*/ -807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1033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1525 w 64000"/>
                <a:gd name="T1" fmla="*/ -820 h 64000"/>
                <a:gd name="T2" fmla="*/ 1949 w 64000"/>
                <a:gd name="T3" fmla="*/ 0 h 64000"/>
                <a:gd name="T4" fmla="*/ 1525 w 64000"/>
                <a:gd name="T5" fmla="*/ 820 h 64000"/>
                <a:gd name="T6" fmla="*/ 1525 w 64000"/>
                <a:gd name="T7" fmla="*/ 820 h 64000"/>
                <a:gd name="T8" fmla="*/ 1525 w 64000"/>
                <a:gd name="T9" fmla="*/ 820 h 64000"/>
                <a:gd name="T10" fmla="*/ 1525 w 64000"/>
                <a:gd name="T11" fmla="*/ 820 h 64000"/>
                <a:gd name="T12" fmla="*/ 1525 w 64000"/>
                <a:gd name="T13" fmla="*/ -820 h 64000"/>
                <a:gd name="T14" fmla="*/ 1525 w 64000"/>
                <a:gd name="T15" fmla="*/ -820 h 64000"/>
                <a:gd name="T16" fmla="*/ 1525 w 64000"/>
                <a:gd name="T17" fmla="*/ -82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94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94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13D2B-0637-415B-A7BB-492FE7441840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7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0AD6DC-CCA8-4541-9634-781D061F954A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uxgRHmeGHM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9" Type="http://schemas.openxmlformats.org/officeDocument/2006/relationships/image" Target="../media/image88.png"/><Relationship Id="rId21" Type="http://schemas.openxmlformats.org/officeDocument/2006/relationships/image" Target="../media/image70.png"/><Relationship Id="rId34" Type="http://schemas.openxmlformats.org/officeDocument/2006/relationships/image" Target="../media/image83.png"/><Relationship Id="rId42" Type="http://schemas.openxmlformats.org/officeDocument/2006/relationships/image" Target="../media/image9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41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32" Type="http://schemas.openxmlformats.org/officeDocument/2006/relationships/image" Target="../media/image81.png"/><Relationship Id="rId37" Type="http://schemas.openxmlformats.org/officeDocument/2006/relationships/image" Target="../media/image86.png"/><Relationship Id="rId40" Type="http://schemas.openxmlformats.org/officeDocument/2006/relationships/image" Target="../media/image89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Relationship Id="rId35" Type="http://schemas.openxmlformats.org/officeDocument/2006/relationships/image" Target="../media/image84.png"/><Relationship Id="rId43" Type="http://schemas.openxmlformats.org/officeDocument/2006/relationships/image" Target="../media/image92.jpg"/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38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webp"/><Relationship Id="rId4" Type="http://schemas.openxmlformats.org/officeDocument/2006/relationships/image" Target="../media/image13.web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3" Type="http://schemas.openxmlformats.org/officeDocument/2006/relationships/image" Target="../media/image120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21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20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57.png"/><Relationship Id="rId5" Type="http://schemas.openxmlformats.org/officeDocument/2006/relationships/image" Target="../media/image165.png"/><Relationship Id="rId10" Type="http://schemas.openxmlformats.org/officeDocument/2006/relationships/image" Target="../media/image156.png"/><Relationship Id="rId4" Type="http://schemas.openxmlformats.org/officeDocument/2006/relationships/image" Target="../media/image121.png"/><Relationship Id="rId9" Type="http://schemas.openxmlformats.org/officeDocument/2006/relationships/image" Target="../media/image16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g"/><Relationship Id="rId3" Type="http://schemas.openxmlformats.org/officeDocument/2006/relationships/image" Target="../media/image175.png"/><Relationship Id="rId7" Type="http://schemas.openxmlformats.org/officeDocument/2006/relationships/image" Target="../media/image17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g"/><Relationship Id="rId5" Type="http://schemas.openxmlformats.org/officeDocument/2006/relationships/image" Target="../media/image177.jpg"/><Relationship Id="rId4" Type="http://schemas.openxmlformats.org/officeDocument/2006/relationships/image" Target="../media/image176.jpg"/><Relationship Id="rId9" Type="http://schemas.openxmlformats.org/officeDocument/2006/relationships/image" Target="../media/image181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jp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jpg"/><Relationship Id="rId4" Type="http://schemas.openxmlformats.org/officeDocument/2006/relationships/image" Target="../media/image191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8120" y="214781"/>
            <a:ext cx="657956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b="1" dirty="0" err="1">
                <a:solidFill>
                  <a:srgbClr val="FFC000"/>
                </a:solidFill>
                <a:latin typeface="Calibri"/>
                <a:cs typeface="Calibri"/>
              </a:rPr>
              <a:t>M</a:t>
            </a:r>
            <a:r>
              <a:rPr sz="4400" b="1" spc="-25" dirty="0" err="1">
                <a:solidFill>
                  <a:srgbClr val="FFC000"/>
                </a:solidFill>
                <a:latin typeface="Calibri"/>
                <a:cs typeface="Calibri"/>
              </a:rPr>
              <a:t>a</a:t>
            </a:r>
            <a:r>
              <a:rPr sz="4400" b="1" spc="-35" dirty="0" err="1">
                <a:solidFill>
                  <a:srgbClr val="FFC000"/>
                </a:solidFill>
                <a:latin typeface="Calibri"/>
                <a:cs typeface="Calibri"/>
              </a:rPr>
              <a:t>t</a:t>
            </a:r>
            <a:r>
              <a:rPr sz="4400" b="1" dirty="0" err="1">
                <a:solidFill>
                  <a:srgbClr val="FFC000"/>
                </a:solidFill>
                <a:latin typeface="Calibri"/>
                <a:cs typeface="Calibri"/>
              </a:rPr>
              <a:t>as</a:t>
            </a:r>
            <a:r>
              <a:rPr sz="4400" b="1" spc="-100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4400" b="1" spc="-5" dirty="0" err="1">
                <a:solidFill>
                  <a:srgbClr val="FFC000"/>
                </a:solidFill>
                <a:latin typeface="Calibri"/>
                <a:cs typeface="Calibri"/>
              </a:rPr>
              <a:t>Cili</a:t>
            </a:r>
            <a:r>
              <a:rPr sz="4400" b="1" spc="10" dirty="0" err="1">
                <a:solidFill>
                  <a:srgbClr val="FFC000"/>
                </a:solidFill>
                <a:latin typeface="Calibri"/>
                <a:cs typeface="Calibri"/>
              </a:rPr>
              <a:t>a</a:t>
            </a:r>
            <a:r>
              <a:rPr sz="4400" b="1" spc="-35" dirty="0" err="1">
                <a:solidFill>
                  <a:srgbClr val="FFC000"/>
                </a:solidFill>
                <a:latin typeface="Calibri"/>
                <a:cs typeface="Calibri"/>
              </a:rPr>
              <a:t>r</a:t>
            </a:r>
            <a:r>
              <a:rPr sz="4400" b="1" spc="-5" dirty="0" err="1">
                <a:solidFill>
                  <a:srgbClr val="FFC000"/>
                </a:solidFill>
                <a:latin typeface="Calibri"/>
                <a:cs typeface="Calibri"/>
              </a:rPr>
              <a:t>es</a:t>
            </a:r>
            <a:r>
              <a:rPr lang="pt-BR" sz="4400" b="1" spc="-5" dirty="0">
                <a:solidFill>
                  <a:srgbClr val="FFC000"/>
                </a:solidFill>
                <a:latin typeface="Calibri"/>
                <a:cs typeface="Calibri"/>
              </a:rPr>
              <a:t> e a Água</a:t>
            </a:r>
            <a:endParaRPr sz="4400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74679" y="1056993"/>
            <a:ext cx="5886450" cy="4200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2240" y="6092821"/>
            <a:ext cx="2700655" cy="600075"/>
          </a:xfrm>
          <a:custGeom>
            <a:avLst/>
            <a:gdLst/>
            <a:ahLst/>
            <a:cxnLst/>
            <a:rect l="l" t="t" r="r" b="b"/>
            <a:pathLst>
              <a:path w="2700654" h="600075">
                <a:moveTo>
                  <a:pt x="0" y="600074"/>
                </a:moveTo>
                <a:lnTo>
                  <a:pt x="2700396" y="600074"/>
                </a:lnTo>
                <a:lnTo>
                  <a:pt x="2700396" y="0"/>
                </a:lnTo>
                <a:lnTo>
                  <a:pt x="0" y="0"/>
                </a:lnTo>
                <a:lnTo>
                  <a:pt x="0" y="600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55341" y="5400931"/>
            <a:ext cx="364579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1402</a:t>
            </a:r>
          </a:p>
          <a:p>
            <a:pPr marL="12065" marR="5080" algn="ctr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2400" spc="-10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.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mic Sans MS"/>
                <a:cs typeface="Comic Sans MS"/>
              </a:rPr>
              <a:t>Fl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ávio</a:t>
            </a:r>
            <a:r>
              <a:rPr sz="24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mic Sans MS"/>
                <a:cs typeface="Comic Sans MS"/>
              </a:rPr>
              <a:t>Ga</a:t>
            </a:r>
            <a:r>
              <a:rPr sz="2400" spc="-20" dirty="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da</a:t>
            </a:r>
            <a:r>
              <a:rPr sz="2400" spc="10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2400" spc="-1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endParaRPr lang="pt-BR" sz="2400" spc="-1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3"/>
    </mc:Choice>
    <mc:Fallback xmlns="">
      <p:transition spd="slow" advTm="187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11696" y="20695"/>
            <a:ext cx="4902189" cy="3502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3" y="3425819"/>
            <a:ext cx="4567184" cy="3425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94916" y="1601257"/>
            <a:ext cx="178308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85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2800" b="1" spc="-25" dirty="0">
                <a:solidFill>
                  <a:srgbClr val="FFFF00"/>
                </a:solidFill>
                <a:latin typeface="Arial"/>
                <a:cs typeface="Arial"/>
              </a:rPr>
              <a:t>ege</a:t>
            </a:r>
            <a:r>
              <a:rPr sz="2800" b="1" spc="-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800" b="1" spc="-2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800" b="1" spc="-15" dirty="0">
                <a:solidFill>
                  <a:srgbClr val="FFFF00"/>
                </a:solidFill>
                <a:latin typeface="Arial"/>
                <a:cs typeface="Arial"/>
              </a:rPr>
              <a:t>ç</a:t>
            </a:r>
            <a:r>
              <a:rPr sz="2800" b="1" spc="-25" dirty="0">
                <a:solidFill>
                  <a:srgbClr val="FFFF00"/>
                </a:solidFill>
                <a:latin typeface="Arial"/>
                <a:cs typeface="Arial"/>
              </a:rPr>
              <a:t>ão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24509" y="3644898"/>
            <a:ext cx="2625723" cy="28321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9"/>
    </mc:Choice>
    <mc:Fallback xmlns="">
      <p:transition spd="slow" advTm="35249"/>
    </mc:Fallback>
  </mc:AlternateContent>
  <p:extLst>
    <p:ext uri="{3A86A75C-4F4B-4683-9AE1-C65F6400EC91}">
      <p14:laserTraceLst xmlns:p14="http://schemas.microsoft.com/office/powerpoint/2010/main">
        <p14:tracePtLst>
          <p14:tracePt t="10680" x="8394700" y="2965450"/>
          <p14:tracePt t="10687" x="8277225" y="3027363"/>
          <p14:tracePt t="10695" x="8116888" y="3116263"/>
          <p14:tracePt t="10706" x="7966075" y="3179763"/>
          <p14:tracePt t="10723" x="7643813" y="3268663"/>
          <p14:tracePt t="10739" x="7340600" y="3330575"/>
          <p14:tracePt t="10756" x="7000875" y="3375025"/>
          <p14:tracePt t="10773" x="6634163" y="3411538"/>
          <p14:tracePt t="10789" x="6126163" y="3473450"/>
          <p14:tracePt t="10806" x="5527675" y="3473450"/>
          <p14:tracePt t="10823" x="4822825" y="3473450"/>
          <p14:tracePt t="10839" x="4062413" y="3482975"/>
          <p14:tracePt t="10856" x="3867150" y="3509963"/>
          <p14:tracePt t="10873" x="3776663" y="3527425"/>
          <p14:tracePt t="10890" x="3751263" y="3544888"/>
          <p14:tracePt t="10906" x="3741738" y="3562350"/>
          <p14:tracePt t="10923" x="3741738" y="3571875"/>
          <p14:tracePt t="10960" x="3741738" y="3581400"/>
          <p14:tracePt t="10973" x="3759200" y="3581400"/>
          <p14:tracePt t="10989" x="3884613" y="3581400"/>
          <p14:tracePt t="11006" x="4017963" y="3554413"/>
          <p14:tracePt t="11023" x="4394200" y="3455988"/>
          <p14:tracePt t="11040" x="4724400" y="3402013"/>
          <p14:tracePt t="11057" x="5187950" y="3384550"/>
          <p14:tracePt t="11073" x="5688013" y="3402013"/>
          <p14:tracePt t="11090" x="6037263" y="3527425"/>
          <p14:tracePt t="11106" x="6215063" y="3616325"/>
          <p14:tracePt t="11123" x="6296025" y="3687763"/>
          <p14:tracePt t="11140" x="6340475" y="3751263"/>
          <p14:tracePt t="11156" x="6348413" y="3813175"/>
          <p14:tracePt t="11173" x="6348413" y="3894138"/>
          <p14:tracePt t="11190" x="6348413" y="4010025"/>
          <p14:tracePt t="11207" x="6340475" y="4133850"/>
          <p14:tracePt t="11223" x="6340475" y="4143375"/>
          <p14:tracePt t="11256" x="6340475" y="4152900"/>
          <p14:tracePt t="11273" x="6402388" y="4152900"/>
          <p14:tracePt t="11290" x="6527800" y="4133850"/>
          <p14:tracePt t="11307" x="6688138" y="4116388"/>
          <p14:tracePt t="11323" x="6858000" y="4081463"/>
          <p14:tracePt t="11340" x="6983413" y="4071938"/>
          <p14:tracePt t="11357" x="7037388" y="4044950"/>
          <p14:tracePt t="11373" x="7045325" y="4037013"/>
          <p14:tracePt t="11407" x="7062788" y="4037013"/>
          <p14:tracePt t="11423" x="7081838" y="4037013"/>
          <p14:tracePt t="11440" x="7089775" y="4037013"/>
          <p14:tracePt t="11457" x="7099300" y="4037013"/>
          <p14:tracePt t="11552" x="7045325" y="4037013"/>
          <p14:tracePt t="11559" x="6973888" y="4037013"/>
          <p14:tracePt t="11567" x="6875463" y="4027488"/>
          <p14:tracePt t="11575" x="6786563" y="4000500"/>
          <p14:tracePt t="11590" x="6680200" y="3990975"/>
          <p14:tracePt t="11607" x="6357938" y="3938588"/>
          <p14:tracePt t="11623" x="6116638" y="3919538"/>
          <p14:tracePt t="11640" x="5803900" y="3867150"/>
          <p14:tracePt t="11657" x="5537200" y="3822700"/>
          <p14:tracePt t="11673" x="5268913" y="3795713"/>
          <p14:tracePt t="11690" x="5000625" y="3759200"/>
          <p14:tracePt t="11707" x="4776788" y="3741738"/>
          <p14:tracePt t="11723" x="4589463" y="3741738"/>
          <p14:tracePt t="11740" x="4411663" y="3741738"/>
          <p14:tracePt t="11757" x="4232275" y="3741738"/>
          <p14:tracePt t="11775" x="4017963" y="3741738"/>
          <p14:tracePt t="11791" x="3652838" y="3741738"/>
          <p14:tracePt t="11807" x="3438525" y="3741738"/>
          <p14:tracePt t="11824" x="3187700" y="3786188"/>
          <p14:tracePt t="11840" x="2973388" y="3803650"/>
          <p14:tracePt t="11857" x="2776538" y="3830638"/>
          <p14:tracePt t="11874" x="2616200" y="3848100"/>
          <p14:tracePt t="11890" x="2411413" y="3884613"/>
          <p14:tracePt t="11907" x="2232025" y="3884613"/>
          <p14:tracePt t="11924" x="2062163" y="3884613"/>
          <p14:tracePt t="11941" x="1884363" y="3884613"/>
          <p14:tracePt t="11957" x="1724025" y="3884613"/>
          <p14:tracePt t="11974" x="1571625" y="3902075"/>
          <p14:tracePt t="11991" x="1357313" y="3973513"/>
          <p14:tracePt t="12007" x="1196975" y="4089400"/>
          <p14:tracePt t="12024" x="1044575" y="4241800"/>
          <p14:tracePt t="12040" x="884238" y="4473575"/>
          <p14:tracePt t="12057" x="758825" y="4724400"/>
          <p14:tracePt t="12074" x="625475" y="5010150"/>
          <p14:tracePt t="12090" x="544513" y="5197475"/>
          <p14:tracePt t="12107" x="509588" y="5295900"/>
          <p14:tracePt t="12124" x="482600" y="5375275"/>
          <p14:tracePt t="12141" x="482600" y="5473700"/>
          <p14:tracePt t="12157" x="455613" y="5581650"/>
          <p14:tracePt t="12174" x="446088" y="5697538"/>
          <p14:tracePt t="12191" x="428625" y="5776913"/>
          <p14:tracePt t="12207" x="428625" y="5857875"/>
          <p14:tracePt t="12224" x="428625" y="5956300"/>
          <p14:tracePt t="12241" x="446088" y="6045200"/>
          <p14:tracePt t="12257" x="561975" y="6126163"/>
          <p14:tracePt t="12274" x="741363" y="6232525"/>
          <p14:tracePt t="12291" x="1044575" y="6367463"/>
          <p14:tracePt t="12307" x="1241425" y="6500813"/>
          <p14:tracePt t="12324" x="1465263" y="6572250"/>
          <p14:tracePt t="12407" x="2625725" y="6697663"/>
          <p14:tracePt t="12424" x="2894013" y="6697663"/>
          <p14:tracePt t="12441" x="3214688" y="6697663"/>
          <p14:tracePt t="12458" x="3473450" y="6697663"/>
          <p14:tracePt t="12474" x="3697288" y="6697663"/>
          <p14:tracePt t="12491" x="3875088" y="6697663"/>
          <p14:tracePt t="12508" x="4017963" y="6697663"/>
          <p14:tracePt t="12524" x="4160838" y="6697663"/>
          <p14:tracePt t="12541" x="4340225" y="6697663"/>
          <p14:tracePt t="12558" x="4545013" y="6697663"/>
          <p14:tracePt t="12575" x="4919663" y="6697663"/>
          <p14:tracePt t="12593" x="5126038" y="6697663"/>
          <p14:tracePt t="12608" x="5251450" y="6697663"/>
          <p14:tracePt t="12624" x="5322888" y="6697663"/>
          <p14:tracePt t="12641" x="5367338" y="6670675"/>
          <p14:tracePt t="12658" x="5465763" y="6599238"/>
          <p14:tracePt t="12674" x="5599113" y="6527800"/>
          <p14:tracePt t="12691" x="5830888" y="6419850"/>
          <p14:tracePt t="12708" x="6089650" y="6313488"/>
          <p14:tracePt t="12724" x="6330950" y="6259513"/>
          <p14:tracePt t="12741" x="6572250" y="6153150"/>
          <p14:tracePt t="12743" x="6688138" y="6099175"/>
          <p14:tracePt t="12758" x="6786563" y="6054725"/>
          <p14:tracePt t="12775" x="7000875" y="5902325"/>
          <p14:tracePt t="12792" x="7116763" y="5803900"/>
          <p14:tracePt t="12808" x="7205663" y="5705475"/>
          <p14:tracePt t="12824" x="7277100" y="5589588"/>
          <p14:tracePt t="12841" x="7331075" y="5465763"/>
          <p14:tracePt t="12858" x="7385050" y="5322888"/>
          <p14:tracePt t="12875" x="7419975" y="5197475"/>
          <p14:tracePt t="12891" x="7429500" y="5108575"/>
          <p14:tracePt t="12908" x="7456488" y="5037138"/>
          <p14:tracePt t="12925" x="7466013" y="5000625"/>
          <p14:tracePt t="12941" x="7466013" y="4946650"/>
          <p14:tracePt t="12958" x="7491413" y="4894263"/>
          <p14:tracePt t="12975" x="7491413" y="4795838"/>
          <p14:tracePt t="12991" x="7419975" y="4652963"/>
          <p14:tracePt t="13008" x="7340600" y="4554538"/>
          <p14:tracePt t="13025" x="7224713" y="4465638"/>
          <p14:tracePt t="13041" x="7054850" y="4375150"/>
          <p14:tracePt t="13058" x="6894513" y="4313238"/>
          <p14:tracePt t="13075" x="6742113" y="4268788"/>
          <p14:tracePt t="13091" x="6572250" y="4179888"/>
          <p14:tracePt t="13108" x="6411913" y="4116388"/>
          <p14:tracePt t="13125" x="6242050" y="4037013"/>
          <p14:tracePt t="13141" x="6099175" y="3983038"/>
          <p14:tracePt t="13159" x="5919788" y="3938588"/>
          <p14:tracePt t="13175" x="5813425" y="3929063"/>
          <p14:tracePt t="13192" x="5626100" y="3902075"/>
          <p14:tracePt t="13208" x="5411788" y="3875088"/>
          <p14:tracePt t="13225" x="5197475" y="3840163"/>
          <p14:tracePt t="13242" x="4991100" y="3803650"/>
          <p14:tracePt t="13258" x="4803775" y="3786188"/>
          <p14:tracePt t="13275" x="4608513" y="3751263"/>
          <p14:tracePt t="13292" x="4419600" y="3732213"/>
          <p14:tracePt t="13308" x="4241800" y="3732213"/>
          <p14:tracePt t="13325" x="4062413" y="3732213"/>
          <p14:tracePt t="13342" x="3857625" y="3732213"/>
          <p14:tracePt t="13359" x="3490913" y="3732213"/>
          <p14:tracePt t="13375" x="3241675" y="3732213"/>
          <p14:tracePt t="13392" x="3000375" y="3732213"/>
          <p14:tracePt t="13409" x="2768600" y="3732213"/>
          <p14:tracePt t="13425" x="2571750" y="3732213"/>
          <p14:tracePt t="13442" x="2366963" y="3732213"/>
          <p14:tracePt t="13459" x="2187575" y="3732213"/>
          <p14:tracePt t="13475" x="2009775" y="3732213"/>
          <p14:tracePt t="13492" x="1822450" y="3732213"/>
          <p14:tracePt t="13509" x="1679575" y="3759200"/>
          <p14:tracePt t="13525" x="1536700" y="3786188"/>
          <p14:tracePt t="13542" x="1428750" y="3803650"/>
          <p14:tracePt t="13559" x="1312863" y="3840163"/>
          <p14:tracePt t="13575" x="1169988" y="3857625"/>
          <p14:tracePt t="13592" x="1071563" y="3884613"/>
          <p14:tracePt t="13609" x="965200" y="3894138"/>
          <p14:tracePt t="13625" x="874713" y="3919538"/>
          <p14:tracePt t="13642" x="795338" y="3946525"/>
          <p14:tracePt t="13659" x="696913" y="4010025"/>
          <p14:tracePt t="13675" x="588963" y="4098925"/>
          <p14:tracePt t="13692" x="455613" y="4259263"/>
          <p14:tracePt t="13709" x="285750" y="4562475"/>
          <p14:tracePt t="13725" x="142875" y="4894263"/>
          <p14:tracePt t="13742" x="53975" y="5108575"/>
          <p14:tracePt t="13744" x="17463" y="5187950"/>
          <p14:tracePt t="13759" x="0" y="5276850"/>
          <p14:tracePt t="13919" x="9525" y="6180138"/>
          <p14:tracePt t="13927" x="44450" y="6205538"/>
          <p14:tracePt t="13935" x="98425" y="6242050"/>
          <p14:tracePt t="13943" x="115888" y="6251575"/>
          <p14:tracePt t="13959" x="160338" y="6286500"/>
          <p14:tracePt t="13976" x="179388" y="6313488"/>
          <p14:tracePt t="13992" x="204788" y="6348413"/>
          <p14:tracePt t="14010" x="214313" y="6375400"/>
          <p14:tracePt t="14026" x="214313" y="6402388"/>
          <p14:tracePt t="14042" x="214313" y="6419850"/>
          <p14:tracePt t="14059" x="214313" y="6429375"/>
          <p14:tracePt t="14200" x="204788" y="6429375"/>
          <p14:tracePt t="14240" x="204788" y="6411913"/>
          <p14:tracePt t="14376" x="204788" y="6402388"/>
          <p14:tracePt t="14383" x="196850" y="6402388"/>
          <p14:tracePt t="14704" x="187325" y="6402388"/>
          <p14:tracePt t="15568" x="169863" y="6419850"/>
          <p14:tracePt t="15728" x="196850" y="6446838"/>
          <p14:tracePt t="15735" x="231775" y="6456363"/>
          <p14:tracePt t="15744" x="268288" y="6483350"/>
          <p14:tracePt t="15761" x="330200" y="6510338"/>
          <p14:tracePt t="15777" x="357188" y="6518275"/>
          <p14:tracePt t="15928" x="428625" y="6491288"/>
          <p14:tracePt t="15935" x="438150" y="6483350"/>
          <p14:tracePt t="15960" x="446088" y="6473825"/>
          <p14:tracePt t="15967" x="455613" y="6456363"/>
          <p14:tracePt t="15978" x="473075" y="6456363"/>
          <p14:tracePt t="15994" x="527050" y="6446838"/>
          <p14:tracePt t="16011" x="554038" y="6446838"/>
          <p14:tracePt t="16027" x="615950" y="6446838"/>
          <p14:tracePt t="16045" x="687388" y="6446838"/>
          <p14:tracePt t="16061" x="758825" y="6446838"/>
          <p14:tracePt t="16078" x="803275" y="6465888"/>
          <p14:tracePt t="16095" x="866775" y="6500813"/>
          <p14:tracePt t="16111" x="946150" y="6527800"/>
          <p14:tracePt t="16248" x="2322513" y="6473825"/>
          <p14:tracePt t="16261" x="2339975" y="6456363"/>
          <p14:tracePt t="16278" x="2374900" y="6411913"/>
          <p14:tracePt t="16295" x="2438400" y="6286500"/>
          <p14:tracePt t="16311" x="2509838" y="6188075"/>
          <p14:tracePt t="16328" x="2625725" y="6072188"/>
          <p14:tracePt t="16344" x="2751138" y="5911850"/>
          <p14:tracePt t="16361" x="2965450" y="5732463"/>
          <p14:tracePt t="16378" x="3170238" y="5562600"/>
          <p14:tracePt t="16395" x="3357563" y="5411788"/>
          <p14:tracePt t="16411" x="3473450" y="5330825"/>
          <p14:tracePt t="16428" x="3527425" y="5286375"/>
          <p14:tracePt t="16444" x="3544888" y="5251450"/>
          <p14:tracePt t="16461" x="3562350" y="5197475"/>
          <p14:tracePt t="16478" x="3589338" y="5133975"/>
          <p14:tracePt t="16495" x="3598863" y="5018088"/>
          <p14:tracePt t="16511" x="3598863" y="4946650"/>
          <p14:tracePt t="16528" x="3598863" y="4848225"/>
          <p14:tracePt t="16545" x="3527425" y="4724400"/>
          <p14:tracePt t="16561" x="3419475" y="4598988"/>
          <p14:tracePt t="16578" x="3276600" y="4429125"/>
          <p14:tracePt t="16595" x="3125788" y="4241800"/>
          <p14:tracePt t="16611" x="2955925" y="4027488"/>
          <p14:tracePt t="16628" x="2803525" y="3894138"/>
          <p14:tracePt t="16645" x="2643188" y="3759200"/>
          <p14:tracePt t="16661" x="2490788" y="3616325"/>
          <p14:tracePt t="16679" x="2322513" y="3482975"/>
          <p14:tracePt t="16695" x="2224088" y="3384550"/>
          <p14:tracePt t="16711" x="2081213" y="3268663"/>
          <p14:tracePt t="16728" x="1938338" y="3170238"/>
          <p14:tracePt t="16745" x="1776413" y="3108325"/>
          <p14:tracePt t="16762" x="1616075" y="3081338"/>
          <p14:tracePt t="16778" x="1473200" y="3081338"/>
          <p14:tracePt t="16795" x="1330325" y="3098800"/>
          <p14:tracePt t="16812" x="1187450" y="3214688"/>
          <p14:tracePt t="16828" x="1027113" y="3394075"/>
          <p14:tracePt t="16845" x="830263" y="3660775"/>
          <p14:tracePt t="16862" x="660400" y="3848100"/>
          <p14:tracePt t="16879" x="438150" y="4160838"/>
          <p14:tracePt t="16895" x="295275" y="4384675"/>
          <p14:tracePt t="16912" x="187325" y="4608513"/>
          <p14:tracePt t="16928" x="125413" y="4848225"/>
          <p14:tracePt t="16945" x="88900" y="5116513"/>
          <p14:tracePt t="16962" x="88900" y="5394325"/>
          <p14:tracePt t="16978" x="88900" y="5581650"/>
          <p14:tracePt t="16995" x="98425" y="5786438"/>
          <p14:tracePt t="17012" x="125413" y="5956300"/>
          <p14:tracePt t="17028" x="196850" y="6180138"/>
          <p14:tracePt t="17045" x="268288" y="6429375"/>
          <p14:tracePt t="17062" x="357188" y="6653213"/>
          <p14:tracePt t="19223" x="2179638" y="6848475"/>
          <p14:tracePt t="19231" x="2312988" y="6848475"/>
          <p14:tracePt t="19247" x="2652713" y="6848475"/>
          <p14:tracePt t="19264" x="3581400" y="6848475"/>
          <p14:tracePt t="19280" x="4660900" y="6848475"/>
          <p14:tracePt t="19297" x="6161088" y="6848475"/>
          <p14:tracePt t="19314" x="7680325" y="6848475"/>
          <p14:tracePt t="19331" x="9001125" y="6848475"/>
          <p14:tracePt t="19519" x="9109075" y="4340225"/>
          <p14:tracePt t="19527" x="9001125" y="4214813"/>
          <p14:tracePt t="19535" x="8902700" y="4098925"/>
          <p14:tracePt t="19547" x="8858250" y="4037013"/>
          <p14:tracePt t="19564" x="8715375" y="3848100"/>
          <p14:tracePt t="19581" x="8582025" y="3679825"/>
          <p14:tracePt t="19597" x="8429625" y="3536950"/>
          <p14:tracePt t="19615" x="8161338" y="3313113"/>
          <p14:tracePt t="19631" x="8018463" y="3170238"/>
          <p14:tracePt t="19647" x="7912100" y="3000375"/>
          <p14:tracePt t="19664" x="7858125" y="2884488"/>
          <p14:tracePt t="19681" x="7804150" y="2795588"/>
          <p14:tracePt t="19698" x="7759700" y="2751138"/>
          <p14:tracePt t="19714" x="7697788" y="2724150"/>
          <p14:tracePt t="19731" x="7608888" y="2724150"/>
          <p14:tracePt t="19748" x="7518400" y="2776538"/>
          <p14:tracePt t="19764" x="7429500" y="2847975"/>
          <p14:tracePt t="19781" x="7375525" y="2928938"/>
          <p14:tracePt t="19798" x="7331075" y="2965450"/>
          <p14:tracePt t="19815" x="7232650" y="2990850"/>
          <p14:tracePt t="19831" x="7081838" y="3009900"/>
          <p14:tracePt t="19848" x="6902450" y="3017838"/>
          <p14:tracePt t="19864" x="6724650" y="3054350"/>
          <p14:tracePt t="19881" x="6599238" y="3116263"/>
          <p14:tracePt t="19898" x="6473825" y="3268663"/>
          <p14:tracePt t="19914" x="6375400" y="3465513"/>
          <p14:tracePt t="19931" x="6276975" y="3687763"/>
          <p14:tracePt t="19948" x="6153150" y="3857625"/>
          <p14:tracePt t="19964" x="6037263" y="4037013"/>
          <p14:tracePt t="19981" x="5919788" y="4197350"/>
          <p14:tracePt t="19998" x="5803900" y="4348163"/>
          <p14:tracePt t="20014" x="5608638" y="4643438"/>
          <p14:tracePt t="20031" x="5491163" y="4840288"/>
          <p14:tracePt t="20048" x="5384800" y="5054600"/>
          <p14:tracePt t="20065" x="5286375" y="5241925"/>
          <p14:tracePt t="20081" x="5224463" y="5375275"/>
          <p14:tracePt t="20098" x="5180013" y="5473700"/>
          <p14:tracePt t="20115" x="5160963" y="5599113"/>
          <p14:tracePt t="20131" x="5153025" y="5724525"/>
          <p14:tracePt t="20148" x="5153025" y="5795963"/>
          <p14:tracePt t="20165" x="5180013" y="5884863"/>
          <p14:tracePt t="20181" x="5295900" y="6000750"/>
          <p14:tracePt t="20199" x="5562600" y="6161088"/>
          <p14:tracePt t="20215" x="5732463" y="6215063"/>
          <p14:tracePt t="20232" x="5875338" y="6232525"/>
          <p14:tracePt t="20248" x="6037263" y="6269038"/>
          <p14:tracePt t="20265" x="6161088" y="6313488"/>
          <p14:tracePt t="20281" x="6286500" y="6330950"/>
          <p14:tracePt t="20298" x="6419850" y="6357938"/>
          <p14:tracePt t="20315" x="6545263" y="6367463"/>
          <p14:tracePt t="20331" x="6688138" y="6375400"/>
          <p14:tracePt t="20348" x="6823075" y="6375400"/>
          <p14:tracePt t="20365" x="6919913" y="6375400"/>
          <p14:tracePt t="20381" x="6983413" y="6375400"/>
          <p14:tracePt t="20399" x="7010400" y="6375400"/>
          <p14:tracePt t="20623" x="7018338" y="6375400"/>
          <p14:tracePt t="20664" x="7037388" y="6384925"/>
          <p14:tracePt t="21208" x="7027863" y="6384925"/>
          <p14:tracePt t="21223" x="7018338" y="6384925"/>
          <p14:tracePt t="21247" x="7000875" y="6384925"/>
          <p14:tracePt t="21295" x="7000875" y="6375400"/>
          <p14:tracePt t="21583" x="6991350" y="6375400"/>
          <p14:tracePt t="21743" x="6983413" y="6375400"/>
          <p14:tracePt t="21751" x="6973888" y="6375400"/>
          <p14:tracePt t="22664" x="6965950" y="6375400"/>
          <p14:tracePt t="22671" x="6956425" y="6375400"/>
          <p14:tracePt t="22687" x="6946900" y="6375400"/>
          <p14:tracePt t="22999" x="6946900" y="6367463"/>
          <p14:tracePt t="23015" x="6956425" y="6367463"/>
          <p14:tracePt t="23023" x="6973888" y="6357938"/>
          <p14:tracePt t="23034" x="7000875" y="6348413"/>
          <p14:tracePt t="23051" x="7054850" y="6330950"/>
          <p14:tracePt t="23067" x="7143750" y="6286500"/>
          <p14:tracePt t="23084" x="7197725" y="6242050"/>
          <p14:tracePt t="23101" x="7232650" y="6143625"/>
          <p14:tracePt t="23117" x="7251700" y="5991225"/>
          <p14:tracePt t="23135" x="7269163" y="5822950"/>
          <p14:tracePt t="23151" x="7269163" y="5680075"/>
          <p14:tracePt t="23167" x="7269163" y="5500688"/>
          <p14:tracePt t="23184" x="7269163" y="5348288"/>
          <p14:tracePt t="23201" x="7205663" y="5180013"/>
          <p14:tracePt t="23217" x="7089775" y="5037138"/>
          <p14:tracePt t="23234" x="6911975" y="4911725"/>
          <p14:tracePt t="23251" x="6705600" y="4813300"/>
          <p14:tracePt t="23268" x="6465888" y="4724400"/>
          <p14:tracePt t="23284" x="6232525" y="4679950"/>
          <p14:tracePt t="23301" x="5991225" y="4652963"/>
          <p14:tracePt t="23318" x="5768975" y="4608513"/>
          <p14:tracePt t="23334" x="5456238" y="4500563"/>
          <p14:tracePt t="23351" x="5286375" y="4419600"/>
          <p14:tracePt t="23368" x="5116513" y="4384675"/>
          <p14:tracePt t="23384" x="4946650" y="4357688"/>
          <p14:tracePt t="23401" x="4741863" y="4313238"/>
          <p14:tracePt t="23418" x="4537075" y="4303713"/>
          <p14:tracePt t="23434" x="4340225" y="4303713"/>
          <p14:tracePt t="23451" x="4125913" y="4303713"/>
          <p14:tracePt t="23468" x="3894138" y="4340225"/>
          <p14:tracePt t="23484" x="3679825" y="4375150"/>
          <p14:tracePt t="23501" x="3465513" y="4394200"/>
          <p14:tracePt t="23518" x="3313113" y="4419600"/>
          <p14:tracePt t="23534" x="3133725" y="4446588"/>
          <p14:tracePt t="23551" x="3017838" y="4465638"/>
          <p14:tracePt t="23568" x="2874963" y="4483100"/>
          <p14:tracePt t="23584" x="2705100" y="4518025"/>
          <p14:tracePt t="23601" x="2536825" y="4562475"/>
          <p14:tracePt t="23618" x="2357438" y="4608513"/>
          <p14:tracePt t="23634" x="2224088" y="4643438"/>
          <p14:tracePt t="23651" x="2081213" y="4697413"/>
          <p14:tracePt t="23668" x="1946275" y="4768850"/>
          <p14:tracePt t="23685" x="1812925" y="4822825"/>
          <p14:tracePt t="23701" x="1704975" y="4911725"/>
          <p14:tracePt t="23718" x="1589088" y="5072063"/>
          <p14:tracePt t="23735" x="1571625" y="5160963"/>
          <p14:tracePt t="23751" x="1554163" y="5268913"/>
          <p14:tracePt t="23769" x="1554163" y="5303838"/>
          <p14:tracePt t="23785" x="1554163" y="5340350"/>
          <p14:tracePt t="23801" x="1562100" y="5384800"/>
          <p14:tracePt t="23818" x="1581150" y="5411788"/>
          <p14:tracePt t="23835" x="1625600" y="5491163"/>
          <p14:tracePt t="23851" x="1724025" y="5608638"/>
          <p14:tracePt t="23868" x="1822450" y="5741988"/>
          <p14:tracePt t="23885" x="1938338" y="5875338"/>
          <p14:tracePt t="23901" x="2044700" y="5991225"/>
          <p14:tracePt t="23919" x="2116138" y="6108700"/>
          <p14:tracePt t="23935" x="2152650" y="6170613"/>
          <p14:tracePt t="23951" x="2205038" y="6232525"/>
          <p14:tracePt t="23969" x="2241550" y="6251575"/>
          <p14:tracePt t="23985" x="2268538" y="6259513"/>
          <p14:tracePt t="24001" x="2276475" y="6269038"/>
          <p14:tracePt t="24018" x="2295525" y="6269038"/>
          <p14:tracePt t="24035" x="2303463" y="6269038"/>
          <p14:tracePt t="28767" x="2347913" y="6251575"/>
          <p14:tracePt t="28776" x="2428875" y="6224588"/>
          <p14:tracePt t="28783" x="2527300" y="6205538"/>
          <p14:tracePt t="28791" x="2652713" y="6170613"/>
          <p14:tracePt t="28806" x="2928938" y="6099175"/>
          <p14:tracePt t="28823" x="3348038" y="5983288"/>
          <p14:tracePt t="28840" x="3830638" y="5848350"/>
          <p14:tracePt t="28856" x="4429125" y="5697538"/>
          <p14:tracePt t="28873" x="5081588" y="5527675"/>
          <p14:tracePt t="28889" x="5680075" y="5303838"/>
          <p14:tracePt t="28906" x="6367463" y="5027613"/>
          <p14:tracePt t="28923" x="7062788" y="4616450"/>
          <p14:tracePt t="28939" x="7653338" y="4197350"/>
          <p14:tracePt t="28956" x="8081963" y="3803650"/>
          <p14:tracePt t="28973" x="8340725" y="3517900"/>
          <p14:tracePt t="28989" x="8447088" y="3276600"/>
          <p14:tracePt t="29006" x="8491538" y="3054350"/>
          <p14:tracePt t="29023" x="8555038" y="2581275"/>
          <p14:tracePt t="29040" x="8616950" y="2259013"/>
          <p14:tracePt t="29056" x="8653463" y="2000250"/>
          <p14:tracePt t="29073" x="8688388" y="1776413"/>
          <p14:tracePt t="29090" x="8715375" y="1589088"/>
          <p14:tracePt t="29106" x="8751888" y="1455738"/>
          <p14:tracePt t="29123" x="8759825" y="1330325"/>
          <p14:tracePt t="29140" x="8786813" y="1152525"/>
          <p14:tracePt t="29156" x="8786813" y="938213"/>
          <p14:tracePt t="29173" x="8796338" y="723900"/>
          <p14:tracePt t="29190" x="8796338" y="527050"/>
          <p14:tracePt t="29206" x="8786813" y="303213"/>
          <p14:tracePt t="29223" x="8732838" y="223838"/>
          <p14:tracePt t="29240" x="8680450" y="160338"/>
          <p14:tracePt t="29256" x="8634413" y="133350"/>
          <p14:tracePt t="29273" x="8582025" y="98425"/>
          <p14:tracePt t="29290" x="8510588" y="26988"/>
          <p14:tracePt t="29306" x="8367713" y="0"/>
          <p14:tracePt t="29323" x="8215313" y="0"/>
          <p14:tracePt t="29340" x="8001000" y="0"/>
          <p14:tracePt t="29356" x="7804150" y="0"/>
          <p14:tracePt t="29373" x="7589838" y="0"/>
          <p14:tracePt t="29391" x="7232650" y="0"/>
          <p14:tracePt t="29406" x="6991350" y="0"/>
          <p14:tracePt t="29423" x="6777038" y="0"/>
          <p14:tracePt t="29440" x="6581775" y="0"/>
          <p14:tracePt t="29457" x="6384925" y="0"/>
          <p14:tracePt t="29473" x="6180138" y="44450"/>
          <p14:tracePt t="29490" x="5983288" y="179388"/>
          <p14:tracePt t="29507" x="5759450" y="339725"/>
          <p14:tracePt t="29523" x="5518150" y="527050"/>
          <p14:tracePt t="29540" x="5357813" y="723900"/>
          <p14:tracePt t="29557" x="5187950" y="911225"/>
          <p14:tracePt t="29574" x="5062538" y="1089025"/>
          <p14:tracePt t="29590" x="4919663" y="1303338"/>
          <p14:tracePt t="29607" x="4759325" y="1704975"/>
          <p14:tracePt t="29623" x="4660900" y="1928813"/>
          <p14:tracePt t="29640" x="4608513" y="2133600"/>
          <p14:tracePt t="29657" x="4562475" y="2339975"/>
          <p14:tracePt t="29673" x="4562475" y="2581275"/>
          <p14:tracePt t="29690" x="4562475" y="2795588"/>
          <p14:tracePt t="29707" x="4633913" y="3009900"/>
          <p14:tracePt t="29723" x="4687888" y="3152775"/>
          <p14:tracePt t="29740" x="4786313" y="3241675"/>
          <p14:tracePt t="29757" x="4911725" y="3303588"/>
          <p14:tracePt t="29773" x="5045075" y="3340100"/>
          <p14:tracePt t="29790" x="5251450" y="3394075"/>
          <p14:tracePt t="29807" x="5340350" y="3402013"/>
          <p14:tracePt t="29823" x="5375275" y="3429000"/>
          <p14:tracePt t="29840" x="5394325" y="3429000"/>
          <p14:tracePt t="29858" x="5411788" y="3438525"/>
          <p14:tracePt t="29874" x="5429250" y="34464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4815"/>
            <a:ext cx="9144000" cy="5915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5289" y="2997189"/>
            <a:ext cx="4537136" cy="1008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289" y="2997189"/>
            <a:ext cx="4537710" cy="1008380"/>
          </a:xfrm>
          <a:custGeom>
            <a:avLst/>
            <a:gdLst/>
            <a:ahLst/>
            <a:cxnLst/>
            <a:rect l="l" t="t" r="r" b="b"/>
            <a:pathLst>
              <a:path w="4537710" h="1008379">
                <a:moveTo>
                  <a:pt x="0" y="504078"/>
                </a:moveTo>
                <a:lnTo>
                  <a:pt x="907481" y="0"/>
                </a:lnTo>
                <a:lnTo>
                  <a:pt x="907481" y="251978"/>
                </a:lnTo>
                <a:lnTo>
                  <a:pt x="3629594" y="251978"/>
                </a:lnTo>
                <a:lnTo>
                  <a:pt x="3629594" y="0"/>
                </a:lnTo>
                <a:lnTo>
                  <a:pt x="4537136" y="504078"/>
                </a:lnTo>
                <a:lnTo>
                  <a:pt x="3629594" y="1008132"/>
                </a:lnTo>
                <a:lnTo>
                  <a:pt x="3629594" y="756025"/>
                </a:lnTo>
                <a:lnTo>
                  <a:pt x="907481" y="756025"/>
                </a:lnTo>
                <a:lnTo>
                  <a:pt x="907481" y="1008132"/>
                </a:lnTo>
                <a:lnTo>
                  <a:pt x="0" y="50407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1266" y="2360068"/>
            <a:ext cx="11772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20" dirty="0">
                <a:latin typeface="Arial"/>
                <a:cs typeface="Arial"/>
              </a:rPr>
              <a:t>Mangue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0097" y="2144291"/>
            <a:ext cx="1313815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9718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Mata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Atlânt</a:t>
            </a: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5" dirty="0">
                <a:latin typeface="Arial"/>
                <a:cs typeface="Arial"/>
              </a:rPr>
              <a:t>ca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4"/>
    </mc:Choice>
    <mc:Fallback xmlns="">
      <p:transition spd="slow" advTm="49844"/>
    </mc:Fallback>
  </mc:AlternateContent>
  <p:extLst>
    <p:ext uri="{3A86A75C-4F4B-4683-9AE1-C65F6400EC91}">
      <p14:laserTraceLst xmlns:p14="http://schemas.microsoft.com/office/powerpoint/2010/main">
        <p14:tracePtLst>
          <p14:tracePt t="1598" x="5438775" y="3446463"/>
          <p14:tracePt t="1718" x="5446713" y="3455988"/>
          <p14:tracePt t="4326" x="5456238" y="3455988"/>
          <p14:tracePt t="7949" x="5456238" y="3517900"/>
          <p14:tracePt t="7957" x="5438775" y="3562350"/>
          <p14:tracePt t="7965" x="5429250" y="3625850"/>
          <p14:tracePt t="7973" x="5402263" y="3687763"/>
          <p14:tracePt t="7987" x="5394325" y="3741738"/>
          <p14:tracePt t="8004" x="5348288" y="3875088"/>
          <p14:tracePt t="8021" x="5224463" y="4197350"/>
          <p14:tracePt t="8037" x="5081588" y="4446588"/>
          <p14:tracePt t="8053" x="4894263" y="4705350"/>
          <p14:tracePt t="8070" x="4697413" y="4867275"/>
          <p14:tracePt t="8087" x="4562475" y="4929188"/>
          <p14:tracePt t="8104" x="4518025" y="4938713"/>
          <p14:tracePt t="8120" x="4473575" y="4938713"/>
          <p14:tracePt t="8137" x="4465638" y="4938713"/>
          <p14:tracePt t="8182" x="4446588" y="4938713"/>
          <p14:tracePt t="8190" x="4402138" y="4938713"/>
          <p14:tracePt t="8204" x="4330700" y="4938713"/>
          <p14:tracePt t="8221" x="4062413" y="4946650"/>
          <p14:tracePt t="8237" x="3813175" y="4965700"/>
          <p14:tracePt t="8254" x="3633788" y="5010150"/>
          <p14:tracePt t="8270" x="3490913" y="5018088"/>
          <p14:tracePt t="8287" x="3411538" y="5018088"/>
          <p14:tracePt t="8304" x="3384550" y="5018088"/>
          <p14:tracePt t="8341" x="3367088" y="5018088"/>
          <p14:tracePt t="8354" x="3330575" y="5018088"/>
          <p14:tracePt t="8371" x="3276600" y="5018088"/>
          <p14:tracePt t="8387" x="3241675" y="5018088"/>
          <p14:tracePt t="8404" x="3224213" y="5018088"/>
          <p14:tracePt t="8534" x="3224213" y="5027613"/>
          <p14:tracePt t="8541" x="3224213" y="5037138"/>
          <p14:tracePt t="11622" x="3232150" y="5037138"/>
          <p14:tracePt t="12079" x="3241675" y="5037138"/>
          <p14:tracePt t="12085" x="3268663" y="5027613"/>
          <p14:tracePt t="12093" x="3295650" y="5018088"/>
          <p14:tracePt t="12107" x="3330575" y="5018088"/>
          <p14:tracePt t="12124" x="3465513" y="4991100"/>
          <p14:tracePt t="12141" x="3822700" y="4929188"/>
          <p14:tracePt t="12157" x="4179888" y="4857750"/>
          <p14:tracePt t="12174" x="4500563" y="4813300"/>
          <p14:tracePt t="12191" x="4679950" y="4768850"/>
          <p14:tracePt t="12207" x="4813300" y="4759325"/>
          <p14:tracePt t="12224" x="4919663" y="4759325"/>
          <p14:tracePt t="12241" x="5072063" y="4732338"/>
          <p14:tracePt t="12257" x="5214938" y="4732338"/>
          <p14:tracePt t="12274" x="5322888" y="4732338"/>
          <p14:tracePt t="12291" x="5375275" y="4724400"/>
          <p14:tracePt t="12307" x="5384800" y="4724400"/>
          <p14:tracePt t="12662" x="5375275" y="4724400"/>
          <p14:tracePt t="12669" x="5348288" y="4724400"/>
          <p14:tracePt t="12677" x="5330825" y="4732338"/>
          <p14:tracePt t="12691" x="5313363" y="4732338"/>
          <p14:tracePt t="12708" x="5241925" y="4741863"/>
          <p14:tracePt t="12725" x="5045075" y="4776788"/>
          <p14:tracePt t="12741" x="4857750" y="4867275"/>
          <p14:tracePt t="12758" x="4518025" y="4894263"/>
          <p14:tracePt t="12775" x="3857625" y="5010150"/>
          <p14:tracePt t="12791" x="3071813" y="5054600"/>
          <p14:tracePt t="12808" x="2357438" y="5108575"/>
          <p14:tracePt t="12825" x="1731963" y="5108575"/>
          <p14:tracePt t="12841" x="1295400" y="5160963"/>
          <p14:tracePt t="12858" x="1036638" y="5205413"/>
          <p14:tracePt t="12875" x="795338" y="5232400"/>
          <p14:tracePt t="12893" x="642938" y="5232400"/>
          <p14:tracePt t="12909" x="588963" y="5232400"/>
          <p14:tracePt t="13061" x="588963" y="5214938"/>
          <p14:tracePt t="13069" x="608013" y="5214938"/>
          <p14:tracePt t="13077" x="660400" y="5197475"/>
          <p14:tracePt t="13092" x="696913" y="5180013"/>
          <p14:tracePt t="13109" x="911225" y="5133975"/>
          <p14:tracePt t="13125" x="1160463" y="5081588"/>
          <p14:tracePt t="13142" x="1536700" y="5062538"/>
          <p14:tracePt t="13158" x="2098675" y="5062538"/>
          <p14:tracePt t="13175" x="2751138" y="5062538"/>
          <p14:tracePt t="13192" x="3438525" y="5027613"/>
          <p14:tracePt t="13208" x="3956050" y="5010150"/>
          <p14:tracePt t="13225" x="4224338" y="5010150"/>
          <p14:tracePt t="13242" x="4303713" y="4991100"/>
          <p14:tracePt t="13258" x="4330700" y="4991100"/>
          <p14:tracePt t="13275" x="4340225" y="4991100"/>
          <p14:tracePt t="13293" x="4348163" y="4983163"/>
          <p14:tracePt t="13309" x="4367213" y="4983163"/>
          <p14:tracePt t="13350" x="4375150" y="4973638"/>
          <p14:tracePt t="13365" x="4411663" y="4956175"/>
          <p14:tracePt t="13375" x="4419600" y="4946650"/>
          <p14:tracePt t="13392" x="4438650" y="4938713"/>
          <p14:tracePt t="13425" x="4446588" y="4938713"/>
          <p14:tracePt t="13477" x="4465638" y="4938713"/>
          <p14:tracePt t="13485" x="4473575" y="4919663"/>
          <p14:tracePt t="13493" x="4491038" y="4919663"/>
          <p14:tracePt t="13509" x="4537075" y="4894263"/>
          <p14:tracePt t="13525" x="4616450" y="4830763"/>
          <p14:tracePt t="13542" x="4751388" y="4751388"/>
          <p14:tracePt t="13559" x="4929188" y="4652963"/>
          <p14:tracePt t="13575" x="5089525" y="4589463"/>
          <p14:tracePt t="13592" x="5160963" y="4562475"/>
          <p14:tracePt t="13625" x="5116513" y="4616450"/>
          <p14:tracePt t="13642" x="4830763" y="4724400"/>
          <p14:tracePt t="13659" x="4303713" y="4857750"/>
          <p14:tracePt t="13675" x="3795713" y="4938713"/>
          <p14:tracePt t="13693" x="3490913" y="4938713"/>
          <p14:tracePt t="13710" x="3473450" y="4938713"/>
          <p14:tracePt t="13782" x="3455988" y="4938713"/>
          <p14:tracePt t="13789" x="3419475" y="4938713"/>
          <p14:tracePt t="13797" x="3357563" y="4938713"/>
          <p14:tracePt t="13809" x="3224213" y="4938713"/>
          <p14:tracePt t="13825" x="2894013" y="4946650"/>
          <p14:tracePt t="13842" x="2428875" y="4973638"/>
          <p14:tracePt t="13859" x="2054225" y="5037138"/>
          <p14:tracePt t="13876" x="1803400" y="5089525"/>
          <p14:tracePt t="13892" x="1633538" y="5116513"/>
          <p14:tracePt t="13909" x="1544638" y="5116513"/>
          <p14:tracePt t="15581" x="1536700" y="5116513"/>
          <p14:tracePt t="15701" x="1536700" y="5126038"/>
          <p14:tracePt t="15717" x="1544638" y="5126038"/>
          <p14:tracePt t="15725" x="1554163" y="5126038"/>
          <p14:tracePt t="15821" x="1562100" y="5126038"/>
          <p14:tracePt t="17813" x="1589088" y="5126038"/>
          <p14:tracePt t="17821" x="1616075" y="5126038"/>
          <p14:tracePt t="17829" x="1633538" y="5126038"/>
          <p14:tracePt t="17846" x="1697038" y="5126038"/>
          <p14:tracePt t="17863" x="1768475" y="5143500"/>
          <p14:tracePt t="17879" x="1884363" y="5153025"/>
          <p14:tracePt t="17896" x="2081213" y="5170488"/>
          <p14:tracePt t="17913" x="2374900" y="5180013"/>
          <p14:tracePt t="17929" x="2813050" y="5197475"/>
          <p14:tracePt t="17946" x="3160713" y="5259388"/>
          <p14:tracePt t="17963" x="3375025" y="5313363"/>
          <p14:tracePt t="17979" x="3429000" y="5340350"/>
          <p14:tracePt t="17981" x="3446463" y="5348288"/>
          <p14:tracePt t="18085" x="3446463" y="5340350"/>
          <p14:tracePt t="18093" x="3446463" y="5313363"/>
          <p14:tracePt t="18101" x="3455988" y="5286375"/>
          <p14:tracePt t="18113" x="3473450" y="5259388"/>
          <p14:tracePt t="18129" x="3554413" y="5170488"/>
          <p14:tracePt t="18146" x="3687763" y="5045075"/>
          <p14:tracePt t="18163" x="3768725" y="5010150"/>
          <p14:tracePt t="18180" x="4000500" y="4902200"/>
          <p14:tracePt t="18196" x="4259263" y="4830763"/>
          <p14:tracePt t="18213" x="4670425" y="4724400"/>
          <p14:tracePt t="18230" x="4867275" y="4679950"/>
          <p14:tracePt t="18246" x="4983163" y="4633913"/>
          <p14:tracePt t="18263" x="5027613" y="4598988"/>
          <p14:tracePt t="18280" x="5045075" y="4572000"/>
          <p14:tracePt t="18296" x="5062538" y="4537075"/>
          <p14:tracePt t="18313" x="5081588" y="4500563"/>
          <p14:tracePt t="18330" x="5089525" y="4483100"/>
          <p14:tracePt t="18346" x="5133975" y="4429125"/>
          <p14:tracePt t="18363" x="5197475" y="4357688"/>
          <p14:tracePt t="18380" x="5322888" y="4259263"/>
          <p14:tracePt t="18396" x="5653088" y="4037013"/>
          <p14:tracePt t="18413" x="5875338" y="3875088"/>
          <p14:tracePt t="18430" x="6224588" y="3625850"/>
          <p14:tracePt t="18446" x="6572250" y="3348038"/>
          <p14:tracePt t="18463" x="6956425" y="3044825"/>
          <p14:tracePt t="18480" x="7358063" y="2724150"/>
          <p14:tracePt t="18497" x="7751763" y="2446338"/>
          <p14:tracePt t="18513" x="7983538" y="2312988"/>
          <p14:tracePt t="18530" x="8126413" y="2232025"/>
          <p14:tracePt t="18546" x="8242300" y="2179638"/>
          <p14:tracePt t="18563" x="8331200" y="2143125"/>
          <p14:tracePt t="18581" x="8439150" y="2108200"/>
          <p14:tracePt t="18597" x="8501063" y="2108200"/>
          <p14:tracePt t="18613" x="8609013" y="2098675"/>
          <p14:tracePt t="18630" x="8769350" y="2098675"/>
          <p14:tracePt t="18647" x="8929688" y="2098675"/>
          <p14:tracePt t="18663" x="9063038" y="2081213"/>
          <p14:tracePt t="18680" x="9090025" y="2071688"/>
          <p14:tracePt t="18697" x="9099550" y="2071688"/>
          <p14:tracePt t="18713" x="9109075" y="2062163"/>
          <p14:tracePt t="18789" x="9090025" y="2062163"/>
          <p14:tracePt t="18797" x="9045575" y="2071688"/>
          <p14:tracePt t="18805" x="8956675" y="2098675"/>
          <p14:tracePt t="18813" x="8885238" y="2143125"/>
          <p14:tracePt t="18830" x="8680450" y="2251075"/>
          <p14:tracePt t="18847" x="8491538" y="2347913"/>
          <p14:tracePt t="18864" x="8323263" y="2438400"/>
          <p14:tracePt t="18880" x="8143875" y="2536825"/>
          <p14:tracePt t="18897" x="7920038" y="2643188"/>
          <p14:tracePt t="18914" x="7705725" y="2768600"/>
          <p14:tracePt t="18930" x="7439025" y="2894013"/>
          <p14:tracePt t="18947" x="7153275" y="3054350"/>
          <p14:tracePt t="18964" x="6884988" y="3232150"/>
          <p14:tracePt t="18981" x="6465888" y="3465513"/>
          <p14:tracePt t="18997" x="6205538" y="3571875"/>
          <p14:tracePt t="19014" x="6027738" y="3643313"/>
          <p14:tracePt t="19030" x="5919788" y="3697288"/>
          <p14:tracePt t="19047" x="5857875" y="3724275"/>
          <p14:tracePt t="19064" x="5813425" y="3741738"/>
          <p14:tracePt t="19080" x="5776913" y="3759200"/>
          <p14:tracePt t="19097" x="5751513" y="3786188"/>
          <p14:tracePt t="19114" x="5724525" y="3813175"/>
          <p14:tracePt t="19131" x="5705475" y="3848100"/>
          <p14:tracePt t="19147" x="5643563" y="3938588"/>
          <p14:tracePt t="19164" x="5589588" y="4017963"/>
          <p14:tracePt t="19180" x="5500688" y="4143375"/>
          <p14:tracePt t="19197" x="5429250" y="4214813"/>
          <p14:tracePt t="19214" x="5394325" y="4251325"/>
          <p14:tracePt t="19231" x="5357813" y="4276725"/>
          <p14:tracePt t="19247" x="5322888" y="4295775"/>
          <p14:tracePt t="19264" x="5303838" y="4303713"/>
          <p14:tracePt t="19281" x="5268913" y="4322763"/>
          <p14:tracePt t="19297" x="5241925" y="4340225"/>
          <p14:tracePt t="19314" x="5214938" y="4348163"/>
          <p14:tracePt t="19331" x="5205413" y="4357688"/>
          <p14:tracePt t="19347" x="5180013" y="4367213"/>
          <p14:tracePt t="19613" x="5170488" y="4367213"/>
          <p14:tracePt t="19621" x="5153025" y="4375150"/>
          <p14:tracePt t="19637" x="5143500" y="4394200"/>
          <p14:tracePt t="19647" x="5126038" y="4411663"/>
          <p14:tracePt t="19664" x="5099050" y="4429125"/>
          <p14:tracePt t="19681" x="5081588" y="4446588"/>
          <p14:tracePt t="19698" x="5062538" y="4456113"/>
          <p14:tracePt t="19714" x="5054600" y="4465638"/>
          <p14:tracePt t="20101" x="5045075" y="4465638"/>
          <p14:tracePt t="20125" x="5037138" y="4465638"/>
          <p14:tracePt t="20133" x="5027613" y="4446588"/>
          <p14:tracePt t="23432" x="5010150" y="4446588"/>
          <p14:tracePt t="23462" x="5000625" y="4446588"/>
          <p14:tracePt t="23486" x="4991100" y="4446588"/>
          <p14:tracePt t="24128" x="4983163" y="4446588"/>
          <p14:tracePt t="24217" x="4973638" y="4446588"/>
          <p14:tracePt t="24289" x="4965700" y="4446588"/>
          <p14:tracePt t="24329" x="4956175" y="4446588"/>
          <p14:tracePt t="24353" x="4946650" y="4446588"/>
          <p14:tracePt t="24520" x="4938713" y="4446588"/>
          <p14:tracePt t="24528" x="4929188" y="4446588"/>
          <p14:tracePt t="24549" x="4919663" y="4446588"/>
          <p14:tracePt t="24688" x="4911725" y="4446588"/>
          <p14:tracePt t="24704" x="4902200" y="4446588"/>
          <p14:tracePt t="25576" x="4894263" y="4446588"/>
          <p14:tracePt t="25582" x="4884738" y="4446588"/>
          <p14:tracePt t="25704" x="4875213" y="4446588"/>
          <p14:tracePt t="25720" x="4875213" y="4465638"/>
          <p14:tracePt t="25856" x="4875213" y="4473575"/>
          <p14:tracePt t="25864" x="4867275" y="4473575"/>
          <p14:tracePt t="25874" x="4840288" y="4473575"/>
          <p14:tracePt t="25889" x="4670425" y="4473575"/>
          <p14:tracePt t="25904" x="4465638" y="4473575"/>
          <p14:tracePt t="25921" x="4268788" y="4473575"/>
          <p14:tracePt t="25937" x="4089400" y="4473575"/>
          <p14:tracePt t="25954" x="3894138" y="4491038"/>
          <p14:tracePt t="25971" x="3687763" y="4562475"/>
          <p14:tracePt t="25987" x="3490913" y="4589463"/>
          <p14:tracePt t="25994" x="3411538" y="4608513"/>
          <p14:tracePt t="26006" x="3268663" y="4625975"/>
          <p14:tracePt t="26021" x="3125788" y="4652963"/>
          <p14:tracePt t="26037" x="3017838" y="4679950"/>
          <p14:tracePt t="26054" x="2919413" y="4697413"/>
          <p14:tracePt t="26070" x="2795588" y="4714875"/>
          <p14:tracePt t="26087" x="2670175" y="4724400"/>
          <p14:tracePt t="26104" x="2571750" y="4751388"/>
          <p14:tracePt t="26121" x="2455863" y="4759325"/>
          <p14:tracePt t="26137" x="2357438" y="4776788"/>
          <p14:tracePt t="26154" x="2251075" y="4786313"/>
          <p14:tracePt t="26171" x="2125663" y="4795838"/>
          <p14:tracePt t="26188" x="1990725" y="4822825"/>
          <p14:tracePt t="26206" x="1741488" y="4857750"/>
          <p14:tracePt t="26221" x="1536700" y="4894263"/>
          <p14:tracePt t="26238" x="1438275" y="4894263"/>
          <p14:tracePt t="26254" x="1268413" y="4902200"/>
          <p14:tracePt t="26271" x="1231900" y="4911725"/>
          <p14:tracePt t="26288" x="1214438" y="4911725"/>
          <p14:tracePt t="26384" x="1204913" y="4911725"/>
          <p14:tracePt t="26392" x="1179513" y="4911725"/>
          <p14:tracePt t="26406" x="1054100" y="4902200"/>
          <p14:tracePt t="26422" x="946150" y="4867275"/>
          <p14:tracePt t="26438" x="874713" y="4857750"/>
          <p14:tracePt t="26455" x="822325" y="4840288"/>
          <p14:tracePt t="26471" x="795338" y="4830763"/>
          <p14:tracePt t="26488" x="750888" y="4822825"/>
          <p14:tracePt t="26498" x="731838" y="4803775"/>
          <p14:tracePt t="26507" x="723900" y="4803775"/>
          <p14:tracePt t="26521" x="696913" y="4803775"/>
          <p14:tracePt t="26538" x="660400" y="4795838"/>
          <p14:tracePt t="26555" x="608013" y="4786313"/>
          <p14:tracePt t="26571" x="554038" y="4768850"/>
          <p14:tracePt t="26590" x="490538" y="4759325"/>
          <p14:tracePt t="26606" x="465138" y="4759325"/>
          <p14:tracePt t="26621" x="438150" y="4751388"/>
          <p14:tracePt t="26638" x="419100" y="4751388"/>
          <p14:tracePt t="26655" x="411163" y="4751388"/>
          <p14:tracePt t="26687" x="401638" y="4751388"/>
          <p14:tracePt t="26704" x="401638" y="4741863"/>
          <p14:tracePt t="26728" x="393700" y="4741863"/>
          <p14:tracePt t="26738" x="384175" y="4741863"/>
          <p14:tracePt t="26792" x="384175" y="4732338"/>
          <p14:tracePt t="26800" x="374650" y="4732338"/>
          <p14:tracePt t="26808" x="374650" y="4724400"/>
          <p14:tracePt t="26821" x="374650" y="4714875"/>
          <p14:tracePt t="26960" x="374650" y="4705350"/>
          <p14:tracePt t="26968" x="374650" y="4687888"/>
          <p14:tracePt t="26976" x="374650" y="4679950"/>
          <p14:tracePt t="26990" x="357188" y="4652963"/>
          <p14:tracePt t="27022" x="357188" y="4643438"/>
          <p14:tracePt t="27088" x="366713" y="4633913"/>
          <p14:tracePt t="27097" x="374650" y="4633913"/>
          <p14:tracePt t="27108" x="401638" y="4633913"/>
          <p14:tracePt t="27121" x="411163" y="4633913"/>
          <p14:tracePt t="27138" x="419100" y="4633913"/>
          <p14:tracePt t="28797" x="428625" y="4633913"/>
          <p14:tracePt t="29869" x="438150" y="4633913"/>
          <p14:tracePt t="29877" x="465138" y="4633913"/>
          <p14:tracePt t="29885" x="536575" y="4633913"/>
          <p14:tracePt t="29893" x="625475" y="4633913"/>
          <p14:tracePt t="29908" x="750888" y="4633913"/>
          <p14:tracePt t="29925" x="1152525" y="4598988"/>
          <p14:tracePt t="29941" x="1322388" y="4562475"/>
          <p14:tracePt t="29958" x="1633538" y="4510088"/>
          <p14:tracePt t="29974" x="1724025" y="4500563"/>
          <p14:tracePt t="29991" x="1751013" y="4491038"/>
          <p14:tracePt t="29999" x="1758950" y="4491038"/>
          <p14:tracePt t="30120" x="1751013" y="4491038"/>
          <p14:tracePt t="30128" x="1714500" y="4491038"/>
          <p14:tracePt t="30141" x="1687513" y="4491038"/>
          <p14:tracePt t="30162" x="1625600" y="4483100"/>
          <p14:tracePt t="30175" x="1589088" y="4483100"/>
          <p14:tracePt t="30191" x="1562100" y="4473575"/>
          <p14:tracePt t="30207" x="1473200" y="4473575"/>
          <p14:tracePt t="30224" x="1393825" y="4473575"/>
          <p14:tracePt t="30241" x="1241425" y="4473575"/>
          <p14:tracePt t="30258" x="1081088" y="4483100"/>
          <p14:tracePt t="30275" x="874713" y="4554538"/>
          <p14:tracePt t="30291" x="687388" y="4643438"/>
          <p14:tracePt t="30309" x="438150" y="4759325"/>
          <p14:tracePt t="30325" x="347663" y="4803775"/>
          <p14:tracePt t="30342" x="258763" y="4848225"/>
          <p14:tracePt t="30361" x="258763" y="4857750"/>
          <p14:tracePt t="30375" x="258763" y="4867275"/>
          <p14:tracePt t="30391" x="241300" y="4875213"/>
          <p14:tracePt t="30408" x="241300" y="4894263"/>
          <p14:tracePt t="30426" x="223838" y="4938713"/>
          <p14:tracePt t="30442" x="196850" y="4973638"/>
          <p14:tracePt t="30458" x="133350" y="5045075"/>
          <p14:tracePt t="30475" x="88900" y="5081588"/>
          <p14:tracePt t="30492" x="61913" y="5143500"/>
          <p14:tracePt t="30510" x="71438" y="5170488"/>
          <p14:tracePt t="30525" x="80963" y="5170488"/>
          <p14:tracePt t="30542" x="160338" y="5205413"/>
          <p14:tracePt t="30563" x="250825" y="5214938"/>
          <p14:tracePt t="30575" x="357188" y="5214938"/>
          <p14:tracePt t="30592" x="490538" y="5214938"/>
          <p14:tracePt t="30608" x="588963" y="5214938"/>
          <p14:tracePt t="30625" x="679450" y="5187950"/>
          <p14:tracePt t="30642" x="741363" y="5143500"/>
          <p14:tracePt t="30659" x="795338" y="5116513"/>
          <p14:tracePt t="30675" x="822325" y="5081588"/>
          <p14:tracePt t="30693" x="847725" y="5054600"/>
          <p14:tracePt t="30710" x="866775" y="5027613"/>
          <p14:tracePt t="30725" x="884238" y="5000625"/>
          <p14:tracePt t="30742" x="901700" y="4983163"/>
          <p14:tracePt t="30759" x="919163" y="4956175"/>
          <p14:tracePt t="30775" x="928688" y="4938713"/>
          <p14:tracePt t="30792" x="938213" y="4919663"/>
          <p14:tracePt t="30809" x="938213" y="4911725"/>
          <p14:tracePt t="30825" x="938213" y="4884738"/>
          <p14:tracePt t="30842" x="911225" y="4848225"/>
          <p14:tracePt t="30859" x="866775" y="4813300"/>
          <p14:tracePt t="30875" x="830263" y="4786313"/>
          <p14:tracePt t="31000" x="812800" y="4786313"/>
          <p14:tracePt t="31008" x="803275" y="4786313"/>
          <p14:tracePt t="31016" x="785813" y="4786313"/>
          <p14:tracePt t="31025" x="758825" y="4786313"/>
          <p14:tracePt t="31042" x="723900" y="4786313"/>
          <p14:tracePt t="31059" x="669925" y="4795838"/>
          <p14:tracePt t="31075" x="633413" y="4813300"/>
          <p14:tracePt t="31092" x="615950" y="4813300"/>
          <p14:tracePt t="31109" x="598488" y="4813300"/>
          <p14:tracePt t="32360" x="598488" y="4795838"/>
          <p14:tracePt t="32384" x="598488" y="4786313"/>
          <p14:tracePt t="34640" x="598488" y="4776788"/>
          <p14:tracePt t="36610" x="598488" y="4786313"/>
          <p14:tracePt t="36720" x="588963" y="4786313"/>
          <p14:tracePt t="36792" x="581025" y="4786313"/>
          <p14:tracePt t="37061" x="581025" y="4776788"/>
          <p14:tracePt t="37093" x="571500" y="4768850"/>
          <p14:tracePt t="37389" x="561975" y="4759325"/>
          <p14:tracePt t="37407" x="561975" y="4751388"/>
          <p14:tracePt t="37423" x="554038" y="4751388"/>
          <p14:tracePt t="40087" x="554038" y="4759325"/>
          <p14:tracePt t="40317" x="544513" y="4759325"/>
          <p14:tracePt t="41792" x="554038" y="4759325"/>
          <p14:tracePt t="41800" x="581025" y="4759325"/>
          <p14:tracePt t="41809" x="625475" y="4759325"/>
          <p14:tracePt t="41819" x="679450" y="4741863"/>
          <p14:tracePt t="41836" x="847725" y="4687888"/>
          <p14:tracePt t="41853" x="1366838" y="4500563"/>
          <p14:tracePt t="41869" x="1928813" y="4295775"/>
          <p14:tracePt t="41885" x="2714625" y="4027488"/>
          <p14:tracePt t="41902" x="3429000" y="3741738"/>
          <p14:tracePt t="41919" x="4197350" y="3402013"/>
          <p14:tracePt t="41938" x="4822825" y="3143250"/>
          <p14:tracePt t="41957" x="5795963" y="2741613"/>
          <p14:tracePt t="41971" x="6089650" y="2633663"/>
          <p14:tracePt t="41985" x="6661150" y="2428875"/>
          <p14:tracePt t="41991" x="6973888" y="2322513"/>
          <p14:tracePt t="42002" x="7232650" y="2214563"/>
          <p14:tracePt t="42019" x="7715250" y="2071688"/>
          <p14:tracePt t="42038" x="8197850" y="1946275"/>
          <p14:tracePt t="42053" x="8412163" y="1884363"/>
          <p14:tracePt t="42069" x="8555038" y="1839913"/>
          <p14:tracePt t="42086" x="8715375" y="1785938"/>
          <p14:tracePt t="42102" x="8823325" y="1741488"/>
          <p14:tracePt t="42119" x="8885238" y="1704975"/>
          <p14:tracePt t="42137" x="8956675" y="1660525"/>
          <p14:tracePt t="42152" x="9028113" y="1616075"/>
          <p14:tracePt t="42168" x="9117013" y="1562100"/>
          <p14:tracePt t="42352" x="9063038" y="2027238"/>
          <p14:tracePt t="42359" x="8974138" y="2108200"/>
          <p14:tracePt t="42370" x="8875713" y="2160588"/>
          <p14:tracePt t="42386" x="8616950" y="2322513"/>
          <p14:tracePt t="42402" x="8466138" y="2438400"/>
          <p14:tracePt t="42420" x="8296275" y="2589213"/>
          <p14:tracePt t="42437" x="8010525" y="2830513"/>
          <p14:tracePt t="42453" x="7912100" y="2919413"/>
          <p14:tracePt t="42469" x="7643813" y="3116263"/>
          <p14:tracePt t="42486" x="7466013" y="3224213"/>
          <p14:tracePt t="42502" x="7331075" y="3295650"/>
          <p14:tracePt t="42519" x="7242175" y="3348038"/>
          <p14:tracePt t="42536" x="7188200" y="3375025"/>
          <p14:tracePt t="42555" x="7170738" y="3394075"/>
          <p14:tracePt t="42569" x="7116763" y="3438525"/>
          <p14:tracePt t="42586" x="7045325" y="3500438"/>
          <p14:tracePt t="42602" x="6946900" y="3589338"/>
          <p14:tracePt t="42619" x="6813550" y="3697288"/>
          <p14:tracePt t="42636" x="6661150" y="3822700"/>
          <p14:tracePt t="42654" x="6589713" y="3894138"/>
          <p14:tracePt t="42669" x="6518275" y="3973513"/>
          <p14:tracePt t="42686" x="6473825" y="4037013"/>
          <p14:tracePt t="42703" x="6429375" y="4108450"/>
          <p14:tracePt t="42719" x="6384925" y="4160838"/>
          <p14:tracePt t="42736" x="6375400" y="4179888"/>
          <p14:tracePt t="42848" x="6384925" y="4170363"/>
          <p14:tracePt t="42856" x="6419850" y="4133850"/>
          <p14:tracePt t="42870" x="6537325" y="4037013"/>
          <p14:tracePt t="42886" x="6742113" y="3894138"/>
          <p14:tracePt t="42903" x="7089775" y="3616325"/>
          <p14:tracePt t="42920" x="7554913" y="3322638"/>
          <p14:tracePt t="42936" x="8072438" y="3027363"/>
          <p14:tracePt t="42956" x="8518525" y="2786063"/>
          <p14:tracePt t="42970" x="8777288" y="2670175"/>
          <p14:tracePt t="42986" x="8912225" y="2625725"/>
          <p14:tracePt t="42993" x="8939213" y="2616200"/>
          <p14:tracePt t="43003" x="8956675" y="2616200"/>
          <p14:tracePt t="43120" x="8929688" y="2616200"/>
          <p14:tracePt t="43128" x="8867775" y="2616200"/>
          <p14:tracePt t="43137" x="8786813" y="2616200"/>
          <p14:tracePt t="43156" x="8589963" y="2625725"/>
          <p14:tracePt t="43170" x="8402638" y="2751138"/>
          <p14:tracePt t="43186" x="8224838" y="2884488"/>
          <p14:tracePt t="43205" x="7983538" y="3054350"/>
          <p14:tracePt t="43221" x="7537450" y="3357563"/>
          <p14:tracePt t="43237" x="7232650" y="3544888"/>
          <p14:tracePt t="43253" x="6973888" y="3741738"/>
          <p14:tracePt t="43270" x="6715125" y="3902075"/>
          <p14:tracePt t="43287" x="6518275" y="4027488"/>
          <p14:tracePt t="43303" x="6357938" y="4125913"/>
          <p14:tracePt t="43320" x="6276975" y="4179888"/>
          <p14:tracePt t="43337" x="6242050" y="4187825"/>
          <p14:tracePt t="43416" x="6232525" y="4187825"/>
          <p14:tracePt t="43424" x="6232525" y="4197350"/>
          <p14:tracePt t="43437" x="6205538" y="4205288"/>
          <p14:tracePt t="43453" x="6197600" y="4205288"/>
          <p14:tracePt t="43640" x="6188075" y="42052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7616" y="3284537"/>
            <a:ext cx="4572000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1184" y="4422837"/>
            <a:ext cx="2881630" cy="862330"/>
          </a:xfrm>
          <a:custGeom>
            <a:avLst/>
            <a:gdLst/>
            <a:ahLst/>
            <a:cxnLst/>
            <a:rect l="l" t="t" r="r" b="b"/>
            <a:pathLst>
              <a:path w="2881629" h="862329">
                <a:moveTo>
                  <a:pt x="0" y="862014"/>
                </a:moveTo>
                <a:lnTo>
                  <a:pt x="2881252" y="862014"/>
                </a:lnTo>
                <a:lnTo>
                  <a:pt x="2881252" y="0"/>
                </a:lnTo>
                <a:lnTo>
                  <a:pt x="0" y="0"/>
                </a:lnTo>
                <a:lnTo>
                  <a:pt x="0" y="8620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94842" y="4497211"/>
            <a:ext cx="1313180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25755">
              <a:lnSpc>
                <a:spcPct val="150100"/>
              </a:lnSpc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Água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Processos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0825" y="115830"/>
            <a:ext cx="5605515" cy="2968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2"/>
    </mc:Choice>
    <mc:Fallback xmlns="">
      <p:transition spd="slow" advTm="9002"/>
    </mc:Fallback>
  </mc:AlternateContent>
  <p:extLst>
    <p:ext uri="{3A86A75C-4F4B-4683-9AE1-C65F6400EC91}">
      <p14:laserTraceLst xmlns:p14="http://schemas.microsoft.com/office/powerpoint/2010/main">
        <p14:tracePtLst>
          <p14:tracePt t="6284" x="6251575" y="4187825"/>
          <p14:tracePt t="6291" x="6554788" y="4108450"/>
          <p14:tracePt t="6304" x="7661275" y="37957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36520" y="177474"/>
            <a:ext cx="9007480" cy="6623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tângulo 1"/>
          <p:cNvSpPr/>
          <p:nvPr/>
        </p:nvSpPr>
        <p:spPr>
          <a:xfrm>
            <a:off x="110394" y="6400800"/>
            <a:ext cx="7204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lang="pt-BR" dirty="0">
                <a:solidFill>
                  <a:srgbClr val="FFFF00"/>
                </a:solidFill>
                <a:latin typeface="Comic Sans MS"/>
                <a:cs typeface="Comic Sans MS"/>
                <a:hlinkClick r:id="rId4"/>
              </a:rPr>
              <a:t>https://www.youtube.com/watch?v=uxgRHmeGHMs</a:t>
            </a:r>
            <a:endParaRPr lang="pt-BR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17"/>
    </mc:Choice>
    <mc:Fallback xmlns="">
      <p:transition spd="slow" advTm="87617"/>
    </mc:Fallback>
  </mc:AlternateContent>
  <p:extLst>
    <p:ext uri="{3A86A75C-4F4B-4683-9AE1-C65F6400EC91}">
      <p14:laserTraceLst xmlns:p14="http://schemas.microsoft.com/office/powerpoint/2010/main">
        <p14:tracePtLst>
          <p14:tracePt t="50020" x="8796338" y="0"/>
          <p14:tracePt t="50033" x="8501063" y="0"/>
          <p14:tracePt t="50050" x="7867650" y="0"/>
          <p14:tracePt t="50067" x="7385050" y="36513"/>
          <p14:tracePt t="50083" x="7277100" y="71438"/>
          <p14:tracePt t="50100" x="7269163" y="80963"/>
          <p14:tracePt t="50148" x="7259638" y="88900"/>
          <p14:tracePt t="50156" x="7259638" y="98425"/>
          <p14:tracePt t="50167" x="7259638" y="107950"/>
          <p14:tracePt t="50184" x="7242175" y="142875"/>
          <p14:tracePt t="50201" x="7242175" y="160338"/>
          <p14:tracePt t="50217" x="7242175" y="169863"/>
          <p14:tracePt t="50234" x="7232650" y="196850"/>
          <p14:tracePt t="50250" x="7180263" y="241300"/>
          <p14:tracePt t="50267" x="7037388" y="357188"/>
          <p14:tracePt t="50284" x="6688138" y="652463"/>
          <p14:tracePt t="50301" x="6438900" y="901700"/>
          <p14:tracePt t="50317" x="6197600" y="1098550"/>
          <p14:tracePt t="50334" x="5991225" y="1214438"/>
          <p14:tracePt t="50350" x="5830888" y="1285875"/>
          <p14:tracePt t="50367" x="5643563" y="1322388"/>
          <p14:tracePt t="50384" x="5446713" y="1357313"/>
          <p14:tracePt t="50401" x="5241925" y="1357313"/>
          <p14:tracePt t="50417" x="5089525" y="1357313"/>
          <p14:tracePt t="50434" x="4911725" y="1357313"/>
          <p14:tracePt t="50451" x="4714875" y="1357313"/>
          <p14:tracePt t="50467" x="4375150" y="1411288"/>
          <p14:tracePt t="50484" x="4187825" y="1465263"/>
          <p14:tracePt t="50501" x="4017963" y="1517650"/>
          <p14:tracePt t="50517" x="3875088" y="1527175"/>
          <p14:tracePt t="50534" x="3776663" y="1554163"/>
          <p14:tracePt t="50551" x="3697288" y="1554163"/>
          <p14:tracePt t="50567" x="3633788" y="1562100"/>
          <p14:tracePt t="50584" x="3562350" y="1562100"/>
          <p14:tracePt t="50601" x="3465513" y="1562100"/>
          <p14:tracePt t="50617" x="3313113" y="1571625"/>
          <p14:tracePt t="50634" x="3133725" y="1608138"/>
          <p14:tracePt t="50636" x="3036888" y="1643063"/>
          <p14:tracePt t="50651" x="2795588" y="1714500"/>
          <p14:tracePt t="50667" x="2536825" y="1812925"/>
          <p14:tracePt t="50684" x="2295525" y="1919288"/>
          <p14:tracePt t="50701" x="2133600" y="1965325"/>
          <p14:tracePt t="50717" x="2089150" y="1973263"/>
          <p14:tracePt t="50734" x="2071688" y="1973263"/>
          <p14:tracePt t="50804" x="2071688" y="1982788"/>
          <p14:tracePt t="50836" x="2089150" y="1990725"/>
          <p14:tracePt t="50860" x="2098675" y="1990725"/>
          <p14:tracePt t="50868" x="2116138" y="1990725"/>
          <p14:tracePt t="50876" x="2125663" y="1990725"/>
          <p14:tracePt t="50884" x="2143125" y="1990725"/>
          <p14:tracePt t="50908" x="2152650" y="1990725"/>
          <p14:tracePt t="50918" x="2160588" y="1990725"/>
          <p14:tracePt t="50934" x="2170113" y="2000250"/>
          <p14:tracePt t="50951" x="2179638" y="2017713"/>
          <p14:tracePt t="50968" x="2179638" y="2044700"/>
          <p14:tracePt t="50984" x="2179638" y="2054225"/>
          <p14:tracePt t="51001" x="2179638" y="2071688"/>
          <p14:tracePt t="51018" x="2179638" y="2089150"/>
          <p14:tracePt t="51034" x="2160588" y="2116138"/>
          <p14:tracePt t="51051" x="2116138" y="2133600"/>
          <p14:tracePt t="51068" x="2036763" y="2160588"/>
          <p14:tracePt t="51084" x="2000250" y="2179638"/>
          <p14:tracePt t="51101" x="1965325" y="2187575"/>
          <p14:tracePt t="51118" x="1928813" y="2205038"/>
          <p14:tracePt t="51135" x="1919288" y="2205038"/>
          <p14:tracePt t="51151" x="1911350" y="2214563"/>
          <p14:tracePt t="51204" x="1911350" y="2232025"/>
          <p14:tracePt t="51212" x="1911350" y="2241550"/>
          <p14:tracePt t="51220" x="1911350" y="2259013"/>
          <p14:tracePt t="51235" x="1893888" y="2295525"/>
          <p14:tracePt t="51251" x="1874838" y="2339975"/>
          <p14:tracePt t="51268" x="1866900" y="2357438"/>
          <p14:tracePt t="51285" x="1857375" y="2366963"/>
          <p14:tracePt t="51301" x="1847850" y="2384425"/>
          <p14:tracePt t="51340" x="1839913" y="2393950"/>
          <p14:tracePt t="51356" x="1839913" y="2411413"/>
          <p14:tracePt t="51368" x="1839913" y="2428875"/>
          <p14:tracePt t="51385" x="1822450" y="2473325"/>
          <p14:tracePt t="51401" x="1822450" y="2509838"/>
          <p14:tracePt t="51418" x="1812925" y="2544763"/>
          <p14:tracePt t="51435" x="1812925" y="2562225"/>
          <p14:tracePt t="51452" x="1812925" y="2571750"/>
          <p14:tracePt t="51468" x="1812925" y="2589213"/>
          <p14:tracePt t="51485" x="1812925" y="2608263"/>
          <p14:tracePt t="51502" x="1812925" y="2633663"/>
          <p14:tracePt t="51518" x="1812925" y="2660650"/>
          <p14:tracePt t="51535" x="1822450" y="2697163"/>
          <p14:tracePt t="51552" x="1830388" y="2705100"/>
          <p14:tracePt t="51568" x="1830388" y="2724150"/>
          <p14:tracePt t="51602" x="1830388" y="2732088"/>
          <p14:tracePt t="51618" x="1830388" y="2741613"/>
          <p14:tracePt t="51635" x="1847850" y="2751138"/>
          <p14:tracePt t="51652" x="1857375" y="2776538"/>
          <p14:tracePt t="51668" x="1884363" y="2803525"/>
          <p14:tracePt t="51685" x="1893888" y="2813050"/>
          <p14:tracePt t="51718" x="1911350" y="2822575"/>
          <p14:tracePt t="51735" x="1911350" y="2830513"/>
          <p14:tracePt t="51752" x="1919288" y="2840038"/>
          <p14:tracePt t="51768" x="1938338" y="2840038"/>
          <p14:tracePt t="51820" x="1938338" y="2847975"/>
          <p14:tracePt t="52637" x="1946275" y="2847975"/>
          <p14:tracePt t="52652" x="1955800" y="2867025"/>
          <p14:tracePt t="52676" x="1955800" y="2874963"/>
          <p14:tracePt t="52684" x="1965325" y="2884488"/>
          <p14:tracePt t="52708" x="1965325" y="2894013"/>
          <p14:tracePt t="52724" x="1965325" y="2901950"/>
          <p14:tracePt t="52756" x="1973263" y="2919413"/>
          <p14:tracePt t="52788" x="1982788" y="2938463"/>
          <p14:tracePt t="52804" x="1990725" y="2946400"/>
          <p14:tracePt t="52844" x="2000250" y="2955925"/>
          <p14:tracePt t="52860" x="2000250" y="2965450"/>
          <p14:tracePt t="52868" x="2009775" y="2965450"/>
          <p14:tracePt t="52892" x="2009775" y="2973388"/>
          <p14:tracePt t="52924" x="2017713" y="2982913"/>
          <p14:tracePt t="52940" x="2017713" y="2990850"/>
          <p14:tracePt t="52972" x="2027238" y="3000375"/>
          <p14:tracePt t="53004" x="2036763" y="3009900"/>
          <p14:tracePt t="53044" x="2044700" y="3009900"/>
          <p14:tracePt t="53068" x="2054225" y="3017838"/>
          <p14:tracePt t="53084" x="2062163" y="3027363"/>
          <p14:tracePt t="53092" x="2071688" y="3036888"/>
          <p14:tracePt t="53108" x="2081213" y="3036888"/>
          <p14:tracePt t="53120" x="2089150" y="3054350"/>
          <p14:tracePt t="53136" x="2098675" y="3062288"/>
          <p14:tracePt t="53153" x="2108200" y="3071813"/>
          <p14:tracePt t="53170" x="2116138" y="3089275"/>
          <p14:tracePt t="53186" x="2125663" y="3098800"/>
          <p14:tracePt t="53203" x="2152650" y="3116263"/>
          <p14:tracePt t="53220" x="2152650" y="3133725"/>
          <p14:tracePt t="53236" x="2160588" y="3133725"/>
          <p14:tracePt t="53253" x="2170113" y="3143250"/>
          <p14:tracePt t="53270" x="2179638" y="3152775"/>
          <p14:tracePt t="53286" x="2187575" y="3170238"/>
          <p14:tracePt t="53303" x="2214563" y="3197225"/>
          <p14:tracePt t="53337" x="2232025" y="3214688"/>
          <p14:tracePt t="53353" x="2232025" y="3224213"/>
          <p14:tracePt t="53370" x="2241550" y="3232150"/>
          <p14:tracePt t="53388" x="2251075" y="3241675"/>
          <p14:tracePt t="53403" x="2259013" y="3251200"/>
          <p14:tracePt t="53420" x="2276475" y="3259138"/>
          <p14:tracePt t="53437" x="2295525" y="3268663"/>
          <p14:tracePt t="53453" x="2303463" y="3276600"/>
          <p14:tracePt t="53470" x="2312988" y="3286125"/>
          <p14:tracePt t="53487" x="2330450" y="3295650"/>
          <p14:tracePt t="53503" x="2339975" y="3313113"/>
          <p14:tracePt t="53520" x="2374900" y="3330575"/>
          <p14:tracePt t="53537" x="2411413" y="3348038"/>
          <p14:tracePt t="53553" x="2428875" y="3367088"/>
          <p14:tracePt t="53571" x="2446338" y="3384550"/>
          <p14:tracePt t="53587" x="2473325" y="3402013"/>
          <p14:tracePt t="53603" x="2490788" y="3402013"/>
          <p14:tracePt t="53620" x="2500313" y="3411538"/>
          <p14:tracePt t="53676" x="2517775" y="3419475"/>
          <p14:tracePt t="53692" x="2536825" y="3429000"/>
          <p14:tracePt t="53700" x="2554288" y="3438525"/>
          <p14:tracePt t="53708" x="2554288" y="3446463"/>
          <p14:tracePt t="53720" x="2581275" y="3446463"/>
          <p14:tracePt t="53737" x="2652713" y="3473450"/>
          <p14:tracePt t="53754" x="2724150" y="3490913"/>
          <p14:tracePt t="53771" x="2830513" y="3517900"/>
          <p14:tracePt t="53787" x="2938463" y="3536950"/>
          <p14:tracePt t="53804" x="3062288" y="3554413"/>
          <p14:tracePt t="53820" x="3089275" y="3554413"/>
          <p14:tracePt t="53837" x="3098800" y="3554413"/>
          <p14:tracePt t="53892" x="3108325" y="3554413"/>
          <p14:tracePt t="53908" x="3125788" y="3536950"/>
          <p14:tracePt t="53924" x="3133725" y="3527425"/>
          <p14:tracePt t="53932" x="3152775" y="3517900"/>
          <p14:tracePt t="53940" x="3160713" y="3500438"/>
          <p14:tracePt t="53954" x="3187700" y="3500438"/>
          <p14:tracePt t="53971" x="3214688" y="3473450"/>
          <p14:tracePt t="53987" x="3268663" y="3446463"/>
          <p14:tracePt t="54004" x="3286125" y="3438525"/>
          <p14:tracePt t="54020" x="3313113" y="3411538"/>
          <p14:tracePt t="54037" x="3348038" y="3402013"/>
          <p14:tracePt t="54054" x="3402013" y="3402013"/>
          <p14:tracePt t="54071" x="3446463" y="3402013"/>
          <p14:tracePt t="54087" x="3490913" y="3402013"/>
          <p14:tracePt t="54104" x="3517900" y="3402013"/>
          <p14:tracePt t="54121" x="3562350" y="3394075"/>
          <p14:tracePt t="54181" x="3562350" y="3384550"/>
          <p14:tracePt t="54188" x="3562350" y="3375025"/>
          <p14:tracePt t="54196" x="3562350" y="3357563"/>
          <p14:tracePt t="54204" x="3562350" y="3348038"/>
          <p14:tracePt t="54221" x="3554413" y="3313113"/>
          <p14:tracePt t="54237" x="3527425" y="3268663"/>
          <p14:tracePt t="54254" x="3500438" y="3205163"/>
          <p14:tracePt t="54271" x="3490913" y="3179763"/>
          <p14:tracePt t="54287" x="3465513" y="3125788"/>
          <p14:tracePt t="54304" x="3429000" y="3081338"/>
          <p14:tracePt t="54321" x="3394075" y="3036888"/>
          <p14:tracePt t="54337" x="3348038" y="2982913"/>
          <p14:tracePt t="54354" x="3303588" y="2919413"/>
          <p14:tracePt t="54371" x="3251200" y="2874963"/>
          <p14:tracePt t="54388" x="3116263" y="2830513"/>
          <p14:tracePt t="54404" x="3027363" y="2813050"/>
          <p14:tracePt t="54421" x="2965450" y="2803525"/>
          <p14:tracePt t="54438" x="2928938" y="2803525"/>
          <p14:tracePt t="54454" x="2894013" y="2803525"/>
          <p14:tracePt t="54471" x="2874963" y="2803525"/>
          <p14:tracePt t="54488" x="2822575" y="2803525"/>
          <p14:tracePt t="54504" x="2776538" y="2803525"/>
          <p14:tracePt t="54521" x="2724150" y="2803525"/>
          <p14:tracePt t="54538" x="2670175" y="2813050"/>
          <p14:tracePt t="54554" x="2616200" y="2830513"/>
          <p14:tracePt t="54571" x="2562225" y="2847975"/>
          <p14:tracePt t="54588" x="2465388" y="2884488"/>
          <p14:tracePt t="54604" x="2401888" y="2919413"/>
          <p14:tracePt t="54621" x="2366963" y="2938463"/>
          <p14:tracePt t="54638" x="2347913" y="2955925"/>
          <p14:tracePt t="54654" x="2347913" y="2973388"/>
          <p14:tracePt t="54671" x="2347913" y="3017838"/>
          <p14:tracePt t="54688" x="2339975" y="3054350"/>
          <p14:tracePt t="54704" x="2330450" y="3116263"/>
          <p14:tracePt t="54721" x="2322513" y="3152775"/>
          <p14:tracePt t="54738" x="2322513" y="3214688"/>
          <p14:tracePt t="54755" x="2322513" y="3251200"/>
          <p14:tracePt t="54771" x="2322513" y="3276600"/>
          <p14:tracePt t="54788" x="2322513" y="3303588"/>
          <p14:tracePt t="54805" x="2322513" y="3330575"/>
          <p14:tracePt t="54821" x="2357438" y="3367088"/>
          <p14:tracePt t="54838" x="2366963" y="3384550"/>
          <p14:tracePt t="54855" x="2411413" y="3411538"/>
          <p14:tracePt t="54871" x="2438400" y="3438525"/>
          <p14:tracePt t="54888" x="2482850" y="3465513"/>
          <p14:tracePt t="54905" x="2517775" y="3465513"/>
          <p14:tracePt t="54921" x="2562225" y="3482975"/>
          <p14:tracePt t="54938" x="2633663" y="3500438"/>
          <p14:tracePt t="54955" x="2786063" y="3536950"/>
          <p14:tracePt t="54971" x="2919413" y="3581400"/>
          <p14:tracePt t="54988" x="3044825" y="3589338"/>
          <p14:tracePt t="55005" x="3152775" y="3589338"/>
          <p14:tracePt t="55021" x="3268663" y="3589338"/>
          <p14:tracePt t="55038" x="3411538" y="3571875"/>
          <p14:tracePt t="55055" x="3536950" y="3490913"/>
          <p14:tracePt t="55071" x="3625850" y="3402013"/>
          <p14:tracePt t="55088" x="3670300" y="3340100"/>
          <p14:tracePt t="55105" x="3679825" y="3303588"/>
          <p14:tracePt t="55122" x="3679825" y="3295650"/>
          <p14:tracePt t="55138" x="3679825" y="3276600"/>
          <p14:tracePt t="55140" x="3679825" y="3268663"/>
          <p14:tracePt t="55155" x="3670300" y="3259138"/>
          <p14:tracePt t="55172" x="3660775" y="3232150"/>
          <p14:tracePt t="55188" x="3660775" y="3214688"/>
          <p14:tracePt t="55205" x="3643313" y="3179763"/>
          <p14:tracePt t="55222" x="3633788" y="3160713"/>
          <p14:tracePt t="55238" x="3598863" y="3125788"/>
          <p14:tracePt t="55255" x="3571875" y="3108325"/>
          <p14:tracePt t="55272" x="3517900" y="3081338"/>
          <p14:tracePt t="55289" x="3482975" y="3044825"/>
          <p14:tracePt t="55305" x="3438525" y="3017838"/>
          <p14:tracePt t="55322" x="3367088" y="2982913"/>
          <p14:tracePt t="55338" x="3251200" y="2919413"/>
          <p14:tracePt t="55355" x="3054350" y="2867025"/>
          <p14:tracePt t="55372" x="2919413" y="2830513"/>
          <p14:tracePt t="55388" x="2857500" y="2822575"/>
          <p14:tracePt t="55405" x="2795588" y="2822575"/>
          <p14:tracePt t="55422" x="2751138" y="2822575"/>
          <p14:tracePt t="55438" x="2714625" y="2822575"/>
          <p14:tracePt t="55456" x="2705100" y="2822575"/>
          <p14:tracePt t="55472" x="2679700" y="2822575"/>
          <p14:tracePt t="55489" x="2652713" y="2822575"/>
          <p14:tracePt t="55505" x="2616200" y="2840038"/>
          <p14:tracePt t="55522" x="2589213" y="2847975"/>
          <p14:tracePt t="55539" x="2544763" y="2874963"/>
          <p14:tracePt t="55555" x="2509838" y="2901950"/>
          <p14:tracePt t="55572" x="2455863" y="2938463"/>
          <p14:tracePt t="55589" x="2419350" y="2955925"/>
          <p14:tracePt t="55605" x="2384425" y="2982913"/>
          <p14:tracePt t="55622" x="2374900" y="2990850"/>
          <p14:tracePt t="55639" x="2357438" y="3009900"/>
          <p14:tracePt t="55655" x="2347913" y="3036888"/>
          <p14:tracePt t="55672" x="2347913" y="3062288"/>
          <p14:tracePt t="55689" x="2347913" y="3089275"/>
          <p14:tracePt t="55705" x="2347913" y="3125788"/>
          <p14:tracePt t="55722" x="2347913" y="3143250"/>
          <p14:tracePt t="55739" x="2347913" y="3152775"/>
          <p14:tracePt t="55755" x="2347913" y="3179763"/>
          <p14:tracePt t="55772" x="2347913" y="3187700"/>
          <p14:tracePt t="55789" x="2347913" y="3197225"/>
          <p14:tracePt t="55806" x="2347913" y="3205163"/>
          <p14:tracePt t="55839" x="2347913" y="3224213"/>
          <p14:tracePt t="64628" x="2357438" y="3224213"/>
          <p14:tracePt t="64643" x="2374900" y="3224213"/>
          <p14:tracePt t="64651" x="2393950" y="3232150"/>
          <p14:tracePt t="64659" x="2411413" y="3232150"/>
          <p14:tracePt t="64667" x="2419350" y="3241675"/>
          <p14:tracePt t="64680" x="2446338" y="3241675"/>
          <p14:tracePt t="64697" x="2473325" y="3259138"/>
          <p14:tracePt t="64714" x="2482850" y="3259138"/>
          <p14:tracePt t="64730" x="2500313" y="3259138"/>
          <p14:tracePt t="64764" x="2509838" y="3259138"/>
          <p14:tracePt t="64780" x="2527300" y="3259138"/>
          <p14:tracePt t="64797" x="2554288" y="3259138"/>
          <p14:tracePt t="64814" x="2589213" y="3259138"/>
          <p14:tracePt t="64830" x="2625725" y="3268663"/>
          <p14:tracePt t="64847" x="2670175" y="3268663"/>
          <p14:tracePt t="64864" x="2687638" y="3268663"/>
          <p14:tracePt t="64880" x="2724150" y="3268663"/>
          <p14:tracePt t="64897" x="2759075" y="3268663"/>
          <p14:tracePt t="64914" x="2786063" y="3268663"/>
          <p14:tracePt t="64931" x="2813050" y="3268663"/>
          <p14:tracePt t="64947" x="2840038" y="3268663"/>
          <p14:tracePt t="64964" x="2857500" y="3268663"/>
          <p14:tracePt t="64981" x="2867025" y="3268663"/>
          <p14:tracePt t="64997" x="2884488" y="3259138"/>
          <p14:tracePt t="65014" x="2894013" y="3259138"/>
          <p14:tracePt t="65031" x="2911475" y="3259138"/>
          <p14:tracePt t="65047" x="2928938" y="3259138"/>
          <p14:tracePt t="65064" x="2955925" y="3251200"/>
          <p14:tracePt t="65081" x="2990850" y="3241675"/>
          <p14:tracePt t="65097" x="3036888" y="3224213"/>
          <p14:tracePt t="65114" x="3081338" y="3224213"/>
          <p14:tracePt t="65131" x="3125788" y="3214688"/>
          <p14:tracePt t="65148" x="3143250" y="3197225"/>
          <p14:tracePt t="65164" x="3197225" y="3170238"/>
          <p14:tracePt t="65181" x="3232150" y="3125788"/>
          <p14:tracePt t="65197" x="3268663" y="3071813"/>
          <p14:tracePt t="65214" x="3295650" y="3027363"/>
          <p14:tracePt t="65231" x="3313113" y="2965450"/>
          <p14:tracePt t="65248" x="3322638" y="2911475"/>
          <p14:tracePt t="65264" x="3330575" y="2884488"/>
          <p14:tracePt t="65281" x="3330575" y="2867025"/>
          <p14:tracePt t="65298" x="3330575" y="2857500"/>
          <p14:tracePt t="65315" x="3313113" y="2847975"/>
          <p14:tracePt t="65331" x="3251200" y="2840038"/>
          <p14:tracePt t="65348" x="3187700" y="2830513"/>
          <p14:tracePt t="65364" x="3081338" y="2813050"/>
          <p14:tracePt t="65381" x="2955925" y="2786063"/>
          <p14:tracePt t="65398" x="2822575" y="2751138"/>
          <p14:tracePt t="65414" x="2741613" y="2732088"/>
          <p14:tracePt t="65431" x="2705100" y="2724150"/>
          <p14:tracePt t="65448" x="2687638" y="2714625"/>
          <p14:tracePt t="65492" x="2679700" y="2714625"/>
          <p14:tracePt t="65499" x="2660650" y="2714625"/>
          <p14:tracePt t="65515" x="2616200" y="2714625"/>
          <p14:tracePt t="65531" x="2554288" y="2714625"/>
          <p14:tracePt t="65548" x="2490788" y="2714625"/>
          <p14:tracePt t="65564" x="2446338" y="2714625"/>
          <p14:tracePt t="65581" x="2393950" y="2714625"/>
          <p14:tracePt t="65598" x="2357438" y="2714625"/>
          <p14:tracePt t="65614" x="2330450" y="2724150"/>
          <p14:tracePt t="65631" x="2312988" y="2732088"/>
          <p14:tracePt t="65648" x="2303463" y="2751138"/>
          <p14:tracePt t="65665" x="2286000" y="2795588"/>
          <p14:tracePt t="65681" x="2268538" y="2840038"/>
          <p14:tracePt t="65698" x="2268538" y="2894013"/>
          <p14:tracePt t="65715" x="2259013" y="2973388"/>
          <p14:tracePt t="65731" x="2259013" y="3027363"/>
          <p14:tracePt t="65748" x="2259013" y="3062288"/>
          <p14:tracePt t="65765" x="2259013" y="3098800"/>
          <p14:tracePt t="65781" x="2259013" y="3116263"/>
          <p14:tracePt t="65798" x="2259013" y="3125788"/>
          <p14:tracePt t="65815" x="2259013" y="3143250"/>
          <p14:tracePt t="65831" x="2276475" y="3179763"/>
          <p14:tracePt t="65848" x="2295525" y="3197225"/>
          <p14:tracePt t="65865" x="2357438" y="3259138"/>
          <p14:tracePt t="65881" x="2419350" y="3313113"/>
          <p14:tracePt t="65898" x="2509838" y="3375025"/>
          <p14:tracePt t="65915" x="2643188" y="3438525"/>
          <p14:tracePt t="65931" x="2705100" y="3455988"/>
          <p14:tracePt t="65948" x="2724150" y="3465513"/>
          <p14:tracePt t="65965" x="2741613" y="3465513"/>
          <p14:tracePt t="65981" x="2751138" y="3473450"/>
          <p14:tracePt t="65998" x="2776538" y="3473450"/>
          <p14:tracePt t="66015" x="2813050" y="3473450"/>
          <p14:tracePt t="66032" x="2857500" y="3490913"/>
          <p14:tracePt t="66048" x="2901950" y="3490913"/>
          <p14:tracePt t="66065" x="2955925" y="3490913"/>
          <p14:tracePt t="66082" x="3017838" y="3490913"/>
          <p14:tracePt t="66099" x="3108325" y="3490913"/>
          <p14:tracePt t="66115" x="3125788" y="3490913"/>
          <p14:tracePt t="66132" x="3133725" y="3490913"/>
          <p14:tracePt t="66188" x="3143250" y="3490913"/>
          <p14:tracePt t="66195" x="3152775" y="3490913"/>
          <p14:tracePt t="66203" x="3160713" y="3490913"/>
          <p14:tracePt t="66215" x="3170238" y="3490913"/>
          <p14:tracePt t="66232" x="3187700" y="3490913"/>
          <p14:tracePt t="66249" x="3205163" y="3490913"/>
          <p14:tracePt t="66265" x="3224213" y="3490913"/>
          <p14:tracePt t="66282" x="3241675" y="3482975"/>
          <p14:tracePt t="66299" x="3251200" y="3473450"/>
          <p14:tracePt t="66381" x="3259138" y="3465513"/>
          <p14:tracePt t="66420" x="3259138" y="3455988"/>
          <p14:tracePt t="66427" x="3276600" y="3446463"/>
          <p14:tracePt t="66443" x="3276600" y="3438525"/>
          <p14:tracePt t="66475" x="3286125" y="3419475"/>
          <p14:tracePt t="66491" x="3286125" y="3411538"/>
          <p14:tracePt t="66588" x="3295650" y="3411538"/>
          <p14:tracePt t="66604" x="3295650" y="3394075"/>
          <p14:tracePt t="66619" x="3295650" y="3384550"/>
          <p14:tracePt t="66627" x="3295650" y="3357563"/>
          <p14:tracePt t="66635" x="3303588" y="3348038"/>
          <p14:tracePt t="66649" x="3303588" y="3330575"/>
          <p14:tracePt t="66665" x="3313113" y="3303588"/>
          <p14:tracePt t="66683" x="3340100" y="3224213"/>
          <p14:tracePt t="66699" x="3340100" y="3197225"/>
          <p14:tracePt t="66716" x="3348038" y="3179763"/>
          <p14:tracePt t="66732" x="3348038" y="3170238"/>
          <p14:tracePt t="66749" x="3357563" y="3160713"/>
          <p14:tracePt t="66766" x="3357563" y="3143250"/>
          <p14:tracePt t="66782" x="3357563" y="3125788"/>
          <p14:tracePt t="66799" x="3357563" y="3089275"/>
          <p14:tracePt t="66816" x="3357563" y="3044825"/>
          <p14:tracePt t="66832" x="3357563" y="3009900"/>
          <p14:tracePt t="66849" x="3357563" y="2946400"/>
          <p14:tracePt t="66866" x="3348038" y="2894013"/>
          <p14:tracePt t="66883" x="3295650" y="2803525"/>
          <p14:tracePt t="66899" x="3268663" y="2776538"/>
          <p14:tracePt t="66916" x="3259138" y="2776538"/>
          <p14:tracePt t="66932" x="3241675" y="2759075"/>
          <p14:tracePt t="66949" x="3224213" y="2751138"/>
          <p14:tracePt t="66966" x="3205163" y="2741613"/>
          <p14:tracePt t="66982" x="3179763" y="2714625"/>
          <p14:tracePt t="66999" x="3152775" y="2714625"/>
          <p14:tracePt t="67016" x="3116263" y="2705100"/>
          <p14:tracePt t="67032" x="3089275" y="2705100"/>
          <p14:tracePt t="67049" x="3054350" y="2697163"/>
          <p14:tracePt t="67066" x="3027363" y="2697163"/>
          <p14:tracePt t="67083" x="3017838" y="2697163"/>
          <p14:tracePt t="67099" x="3000375" y="2697163"/>
          <p14:tracePt t="67116" x="2982913" y="2697163"/>
          <p14:tracePt t="67133" x="2973388" y="2687638"/>
          <p14:tracePt t="67149" x="2946400" y="2687638"/>
          <p14:tracePt t="67166" x="2919413" y="2687638"/>
          <p14:tracePt t="67183" x="2874963" y="2687638"/>
          <p14:tracePt t="67199" x="2840038" y="2687638"/>
          <p14:tracePt t="67216" x="2803525" y="2687638"/>
          <p14:tracePt t="67233" x="2759075" y="2687638"/>
          <p14:tracePt t="67249" x="2732088" y="2687638"/>
          <p14:tracePt t="67266" x="2714625" y="2687638"/>
          <p14:tracePt t="67283" x="2679700" y="2687638"/>
          <p14:tracePt t="67299" x="2652713" y="2687638"/>
          <p14:tracePt t="67316" x="2608263" y="2697163"/>
          <p14:tracePt t="67333" x="2562225" y="2714625"/>
          <p14:tracePt t="67349" x="2527300" y="2714625"/>
          <p14:tracePt t="67366" x="2500313" y="2732088"/>
          <p14:tracePt t="67383" x="2455863" y="2741613"/>
          <p14:tracePt t="67399" x="2446338" y="2751138"/>
          <p14:tracePt t="67416" x="2438400" y="2751138"/>
          <p14:tracePt t="67433" x="2411413" y="2759075"/>
          <p14:tracePt t="67449" x="2411413" y="2768600"/>
          <p14:tracePt t="67467" x="2401888" y="2776538"/>
          <p14:tracePt t="67483" x="2393950" y="2786063"/>
          <p14:tracePt t="67500" x="2384425" y="2803525"/>
          <p14:tracePt t="67516" x="2374900" y="2813050"/>
          <p14:tracePt t="67533" x="2374900" y="2822575"/>
          <p14:tracePt t="67566" x="2366963" y="2830513"/>
          <p14:tracePt t="67667" x="2366963" y="2840038"/>
          <p14:tracePt t="67691" x="2366963" y="2847975"/>
          <p14:tracePt t="67747" x="2366963" y="2857500"/>
          <p14:tracePt t="67780" x="2366963" y="2867025"/>
          <p14:tracePt t="67787" x="2366963" y="2874963"/>
          <p14:tracePt t="67876" x="2366963" y="2884488"/>
          <p14:tracePt t="67892" x="2366963" y="2894013"/>
          <p14:tracePt t="67899" x="2366963" y="2901950"/>
          <p14:tracePt t="67907" x="2366963" y="2911475"/>
          <p14:tracePt t="67917" x="2366963" y="2919413"/>
          <p14:tracePt t="67933" x="2366963" y="2955925"/>
          <p14:tracePt t="67950" x="2366963" y="3000375"/>
          <p14:tracePt t="67967" x="2366963" y="3054350"/>
          <p14:tracePt t="67983" x="2384425" y="3116263"/>
          <p14:tracePt t="68000" x="2393950" y="3160713"/>
          <p14:tracePt t="68017" x="2401888" y="3179763"/>
          <p14:tracePt t="68033" x="2401888" y="3187700"/>
          <p14:tracePt t="68051" x="2411413" y="3214688"/>
          <p14:tracePt t="68083" x="2411413" y="3241675"/>
          <p14:tracePt t="68100" x="2428875" y="3268663"/>
          <p14:tracePt t="68117" x="2438400" y="3295650"/>
          <p14:tracePt t="68133" x="2465388" y="3322638"/>
          <p14:tracePt t="68150" x="2482850" y="3340100"/>
          <p14:tracePt t="68167" x="2500313" y="3348038"/>
          <p14:tracePt t="68184" x="2509838" y="3357563"/>
          <p14:tracePt t="68200" x="2527300" y="3367088"/>
          <p14:tracePt t="68217" x="2544763" y="3367088"/>
          <p14:tracePt t="68234" x="2571750" y="3384550"/>
          <p14:tracePt t="68251" x="2643188" y="3402013"/>
          <p14:tracePt t="68267" x="2705100" y="3419475"/>
          <p14:tracePt t="68284" x="2776538" y="3438525"/>
          <p14:tracePt t="68300" x="2822575" y="3438525"/>
          <p14:tracePt t="68317" x="2867025" y="3438525"/>
          <p14:tracePt t="68334" x="2874963" y="3438525"/>
          <p14:tracePt t="68367" x="2884488" y="3438525"/>
          <p14:tracePt t="68403" x="2894013" y="3438525"/>
          <p14:tracePt t="68411" x="2901950" y="3438525"/>
          <p14:tracePt t="68435" x="2919413" y="3446463"/>
          <p14:tracePt t="68443" x="2938463" y="3446463"/>
          <p14:tracePt t="68452" x="2965450" y="3455988"/>
          <p14:tracePt t="68467" x="3009900" y="3455988"/>
          <p14:tracePt t="68484" x="3036888" y="3455988"/>
          <p14:tracePt t="68501" x="3062288" y="3455988"/>
          <p14:tracePt t="68517" x="3081338" y="3455988"/>
          <p14:tracePt t="68534" x="3098800" y="3455988"/>
          <p14:tracePt t="68550" x="3133725" y="3446463"/>
          <p14:tracePt t="68567" x="3179763" y="3429000"/>
          <p14:tracePt t="68584" x="3224213" y="3411538"/>
          <p14:tracePt t="68601" x="3276600" y="3384550"/>
          <p14:tracePt t="68617" x="3322638" y="3357563"/>
          <p14:tracePt t="68634" x="3367088" y="3322638"/>
          <p14:tracePt t="68651" x="3429000" y="3268663"/>
          <p14:tracePt t="68667" x="3455988" y="3251200"/>
          <p14:tracePt t="68684" x="3482975" y="3214688"/>
          <p14:tracePt t="68701" x="3482975" y="3197225"/>
          <p14:tracePt t="68717" x="3482975" y="3179763"/>
          <p14:tracePt t="68734" x="3482975" y="3152775"/>
          <p14:tracePt t="68751" x="3482975" y="3133725"/>
          <p14:tracePt t="68767" x="3465513" y="3098800"/>
          <p14:tracePt t="68784" x="3419475" y="3044825"/>
          <p14:tracePt t="68801" x="3375025" y="3000375"/>
          <p14:tracePt t="68818" x="3348038" y="2938463"/>
          <p14:tracePt t="68835" x="3295650" y="2840038"/>
          <p14:tracePt t="68851" x="3268663" y="2795588"/>
          <p14:tracePt t="68868" x="3214688" y="2714625"/>
          <p14:tracePt t="68884" x="3160713" y="2660650"/>
          <p14:tracePt t="68901" x="3116263" y="2633663"/>
          <p14:tracePt t="68918" x="3071813" y="2608263"/>
          <p14:tracePt t="68934" x="3062288" y="2608263"/>
          <p14:tracePt t="68951" x="3044825" y="2598738"/>
          <p14:tracePt t="68968" x="3017838" y="2589213"/>
          <p14:tracePt t="68984" x="2965450" y="2581275"/>
          <p14:tracePt t="69001" x="2847975" y="2554288"/>
          <p14:tracePt t="69018" x="2768600" y="2544763"/>
          <p14:tracePt t="69034" x="2670175" y="2517775"/>
          <p14:tracePt t="69051" x="2554288" y="2509838"/>
          <p14:tracePt t="69068" x="2473325" y="2509838"/>
          <p14:tracePt t="69084" x="2419350" y="2509838"/>
          <p14:tracePt t="69101" x="2384425" y="2509838"/>
          <p14:tracePt t="69118" x="2347913" y="2509838"/>
          <p14:tracePt t="69135" x="2303463" y="2517775"/>
          <p14:tracePt t="69151" x="2259013" y="2544763"/>
          <p14:tracePt t="69168" x="2205038" y="2589213"/>
          <p14:tracePt t="69184" x="2179638" y="2616200"/>
          <p14:tracePt t="69201" x="2152650" y="2643188"/>
          <p14:tracePt t="69218" x="2133600" y="2670175"/>
          <p14:tracePt t="69235" x="2116138" y="2705100"/>
          <p14:tracePt t="69251" x="2108200" y="2759075"/>
          <p14:tracePt t="69268" x="2108200" y="2813050"/>
          <p14:tracePt t="69285" x="2108200" y="2847975"/>
          <p14:tracePt t="69301" x="2108200" y="2894013"/>
          <p14:tracePt t="69318" x="2108200" y="2946400"/>
          <p14:tracePt t="69335" x="2108200" y="2982913"/>
          <p14:tracePt t="69351" x="2108200" y="3017838"/>
          <p14:tracePt t="69368" x="2125663" y="3062288"/>
          <p14:tracePt t="69385" x="2152650" y="3098800"/>
          <p14:tracePt t="69401" x="2170113" y="3133725"/>
          <p14:tracePt t="69419" x="2214563" y="3179763"/>
          <p14:tracePt t="69435" x="2224088" y="3197225"/>
          <p14:tracePt t="69451" x="2241550" y="3205163"/>
          <p14:tracePt t="69468" x="2259013" y="3224213"/>
          <p14:tracePt t="69485" x="2276475" y="3251200"/>
          <p14:tracePt t="69501" x="2322513" y="3295650"/>
          <p14:tracePt t="69518" x="2347913" y="3322638"/>
          <p14:tracePt t="69535" x="2384425" y="3340100"/>
          <p14:tracePt t="69551" x="2411413" y="3357563"/>
          <p14:tracePt t="69568" x="2419350" y="3367088"/>
          <p14:tracePt t="69585" x="2428875" y="3367088"/>
          <p14:tracePt t="69601" x="2455863" y="3375025"/>
          <p14:tracePt t="69619" x="2517775" y="3402013"/>
          <p14:tracePt t="69635" x="2589213" y="3438525"/>
          <p14:tracePt t="69652" x="2670175" y="3455988"/>
          <p14:tracePt t="69668" x="2759075" y="3473450"/>
          <p14:tracePt t="69685" x="2830513" y="3473450"/>
          <p14:tracePt t="69702" x="2919413" y="3473450"/>
          <p14:tracePt t="69718" x="3062288" y="3455988"/>
          <p14:tracePt t="69735" x="3197225" y="3384550"/>
          <p14:tracePt t="69752" x="3295650" y="3303588"/>
          <p14:tracePt t="69768" x="3340100" y="3251200"/>
          <p14:tracePt t="69785" x="3375025" y="3205163"/>
          <p14:tracePt t="69802" x="3384550" y="3179763"/>
          <p14:tracePt t="69819" x="3402013" y="3133725"/>
          <p14:tracePt t="69835" x="3429000" y="3108325"/>
          <p14:tracePt t="69852" x="3438525" y="3098800"/>
          <p14:tracePt t="69868" x="3446463" y="3081338"/>
          <p14:tracePt t="69885" x="3446463" y="3071813"/>
          <p14:tracePt t="69902" x="3446463" y="3054350"/>
          <p14:tracePt t="69918" x="3446463" y="3044825"/>
          <p14:tracePt t="69935" x="3446463" y="3036888"/>
          <p14:tracePt t="69952" x="3446463" y="3017838"/>
          <p14:tracePt t="69968" x="3438525" y="3009900"/>
          <p14:tracePt t="69985" x="3411538" y="2973388"/>
          <p14:tracePt t="70002" x="3394075" y="2955925"/>
          <p14:tracePt t="70019" x="3367088" y="2938463"/>
          <p14:tracePt t="70035" x="3348038" y="2919413"/>
          <p14:tracePt t="70052" x="3322638" y="2884488"/>
          <p14:tracePt t="70069" x="3295650" y="2847975"/>
          <p14:tracePt t="70085" x="3268663" y="2795588"/>
          <p14:tracePt t="70102" x="3224213" y="2741613"/>
          <p14:tracePt t="70119" x="3170238" y="2679700"/>
          <p14:tracePt t="70135" x="3116263" y="2652713"/>
          <p14:tracePt t="70152" x="3071813" y="2633663"/>
          <p14:tracePt t="70169" x="3044825" y="2625725"/>
          <p14:tracePt t="70185" x="3036888" y="2616200"/>
          <p14:tracePt t="70203" x="3017838" y="2608263"/>
          <p14:tracePt t="70219" x="2990850" y="2608263"/>
          <p14:tracePt t="70235" x="2973388" y="2608263"/>
          <p14:tracePt t="70252" x="2938463" y="2608263"/>
          <p14:tracePt t="70269" x="2911475" y="2608263"/>
          <p14:tracePt t="70285" x="2874963" y="2608263"/>
          <p14:tracePt t="70302" x="2830513" y="2616200"/>
          <p14:tracePt t="70319" x="2776538" y="2625725"/>
          <p14:tracePt t="70336" x="2697163" y="2643188"/>
          <p14:tracePt t="70352" x="2598738" y="2670175"/>
          <p14:tracePt t="70369" x="2517775" y="2697163"/>
          <p14:tracePt t="70386" x="2455863" y="2705100"/>
          <p14:tracePt t="70403" x="2393950" y="2732088"/>
          <p14:tracePt t="70419" x="2366963" y="2741613"/>
          <p14:tracePt t="70452" x="2357438" y="2741613"/>
          <p14:tracePt t="70469" x="2347913" y="2751138"/>
          <p14:tracePt t="70499" x="2339975" y="2751138"/>
          <p14:tracePt t="70523" x="2322513" y="2759075"/>
          <p14:tracePt t="70539" x="2303463" y="2795588"/>
          <p14:tracePt t="70547" x="2303463" y="2803525"/>
          <p14:tracePt t="70555" x="2295525" y="2822575"/>
          <p14:tracePt t="70569" x="2286000" y="2847975"/>
          <p14:tracePt t="70586" x="2286000" y="2874963"/>
          <p14:tracePt t="70602" x="2286000" y="2894013"/>
          <p14:tracePt t="70619" x="2286000" y="2919413"/>
          <p14:tracePt t="70636" x="2286000" y="2938463"/>
          <p14:tracePt t="70652" x="2286000" y="2946400"/>
          <p14:tracePt t="70669" x="2286000" y="2965450"/>
          <p14:tracePt t="70686" x="2286000" y="2982913"/>
          <p14:tracePt t="70702" x="2286000" y="2990850"/>
          <p14:tracePt t="70719" x="2286000" y="3017838"/>
          <p14:tracePt t="70736" x="2303463" y="3036888"/>
          <p14:tracePt t="70753" x="2303463" y="3054350"/>
          <p14:tracePt t="70769" x="2322513" y="3054350"/>
          <p14:tracePt t="70786" x="2322513" y="3062288"/>
          <p14:tracePt t="70803" x="2330450" y="3071813"/>
          <p14:tracePt t="70819" x="2330450" y="3081338"/>
          <p14:tracePt t="70836" x="2347913" y="3089275"/>
          <p14:tracePt t="70859" x="2366963" y="3098800"/>
          <p14:tracePt t="70869" x="2374900" y="3098800"/>
          <p14:tracePt t="70886" x="2401888" y="3133725"/>
          <p14:tracePt t="70903" x="2438400" y="3170238"/>
          <p14:tracePt t="70919" x="2446338" y="3187700"/>
          <p14:tracePt t="70936" x="2446338" y="3197225"/>
          <p14:tracePt t="70953" x="2455863" y="3197225"/>
          <p14:tracePt t="70995" x="2455863" y="3205163"/>
          <p14:tracePt t="71003" x="2465388" y="3205163"/>
          <p14:tracePt t="71019" x="2465388" y="3214688"/>
          <p14:tracePt t="71036" x="2500313" y="3224213"/>
          <p14:tracePt t="71053" x="2527300" y="3232150"/>
          <p14:tracePt t="71070" x="2589213" y="3251200"/>
          <p14:tracePt t="71086" x="2652713" y="3268663"/>
          <p14:tracePt t="71103" x="2705100" y="3286125"/>
          <p14:tracePt t="71120" x="2776538" y="3303588"/>
          <p14:tracePt t="71136" x="2795588" y="3303588"/>
          <p14:tracePt t="71153" x="2813050" y="3322638"/>
          <p14:tracePt t="71203" x="2830513" y="3322638"/>
          <p14:tracePt t="71212" x="2857500" y="3330575"/>
          <p14:tracePt t="71227" x="2867025" y="3330575"/>
          <p14:tracePt t="71236" x="2894013" y="3340100"/>
          <p14:tracePt t="71253" x="2919413" y="3348038"/>
          <p14:tracePt t="71270" x="2955925" y="3348038"/>
          <p14:tracePt t="71286" x="2982913" y="3348038"/>
          <p14:tracePt t="71303" x="3009900" y="3357563"/>
          <p14:tracePt t="71320" x="3027363" y="3357563"/>
          <p14:tracePt t="71336" x="3036888" y="3357563"/>
          <p14:tracePt t="71353" x="3044825" y="3357563"/>
          <p14:tracePt t="71370" x="3054350" y="3357563"/>
          <p14:tracePt t="71404" x="3062288" y="3357563"/>
          <p14:tracePt t="71420" x="3071813" y="3357563"/>
          <p14:tracePt t="71436" x="3081338" y="3357563"/>
          <p14:tracePt t="71453" x="3108325" y="3357563"/>
          <p14:tracePt t="71470" x="3160713" y="3340100"/>
          <p14:tracePt t="71487" x="3179763" y="3322638"/>
          <p14:tracePt t="71503" x="3197225" y="3322638"/>
          <p14:tracePt t="71537" x="3205163" y="3322638"/>
          <p14:tracePt t="71553" x="3205163" y="3313113"/>
          <p14:tracePt t="71571" x="3232150" y="3286125"/>
          <p14:tracePt t="71587" x="3241675" y="3224213"/>
          <p14:tracePt t="71603" x="3259138" y="3170238"/>
          <p14:tracePt t="71620" x="3259138" y="3098800"/>
          <p14:tracePt t="71637" x="3259138" y="3054350"/>
          <p14:tracePt t="71653" x="3259138" y="3000375"/>
          <p14:tracePt t="71670" x="3259138" y="2982913"/>
          <p14:tracePt t="71687" x="3259138" y="2955925"/>
          <p14:tracePt t="71703" x="3259138" y="2946400"/>
          <p14:tracePt t="71720" x="3259138" y="2928938"/>
          <p14:tracePt t="71737" x="3259138" y="2911475"/>
          <p14:tracePt t="71753" x="3259138" y="2894013"/>
          <p14:tracePt t="71771" x="3241675" y="2874963"/>
          <p14:tracePt t="71787" x="3232150" y="2874963"/>
          <p14:tracePt t="71804" x="3224213" y="2867025"/>
          <p14:tracePt t="71820" x="3205163" y="2857500"/>
          <p14:tracePt t="71837" x="3179763" y="2847975"/>
          <p14:tracePt t="71854" x="3143250" y="2822575"/>
          <p14:tracePt t="71870" x="3081338" y="2795588"/>
          <p14:tracePt t="71887" x="3027363" y="2776538"/>
          <p14:tracePt t="71904" x="2973388" y="2751138"/>
          <p14:tracePt t="71920" x="2919413" y="2751138"/>
          <p14:tracePt t="71937" x="2857500" y="2751138"/>
          <p14:tracePt t="71954" x="2795588" y="2751138"/>
          <p14:tracePt t="71970" x="2732088" y="2751138"/>
          <p14:tracePt t="72004" x="2714625" y="2751138"/>
          <p14:tracePt t="72043" x="2705100" y="2751138"/>
          <p14:tracePt t="72059" x="2687638" y="2751138"/>
          <p14:tracePt t="72070" x="2670175" y="2751138"/>
          <p14:tracePt t="72087" x="2633663" y="2751138"/>
          <p14:tracePt t="72104" x="2589213" y="2751138"/>
          <p14:tracePt t="72120" x="2527300" y="2759075"/>
          <p14:tracePt t="72137" x="2490788" y="2776538"/>
          <p14:tracePt t="72154" x="2438400" y="2795588"/>
          <p14:tracePt t="72156" x="2428875" y="2795588"/>
          <p14:tracePt t="72170" x="2411413" y="2795588"/>
          <p14:tracePt t="72187" x="2384425" y="2822575"/>
          <p14:tracePt t="72204" x="2366963" y="2857500"/>
          <p14:tracePt t="72221" x="2339975" y="2901950"/>
          <p14:tracePt t="72237" x="2330450" y="2946400"/>
          <p14:tracePt t="72254" x="2312988" y="2982913"/>
          <p14:tracePt t="72271" x="2303463" y="3017838"/>
          <p14:tracePt t="72287" x="2286000" y="3054350"/>
          <p14:tracePt t="72304" x="2276475" y="3089275"/>
          <p14:tracePt t="72321" x="2276475" y="3116263"/>
          <p14:tracePt t="72337" x="2276475" y="3133725"/>
          <p14:tracePt t="72355" x="2276475" y="3152775"/>
          <p14:tracePt t="72371" x="2276475" y="3170238"/>
          <p14:tracePt t="72404" x="2286000" y="3197225"/>
          <p14:tracePt t="72421" x="2295525" y="3214688"/>
          <p14:tracePt t="72437" x="2312988" y="3241675"/>
          <p14:tracePt t="72454" x="2330450" y="3276600"/>
          <p14:tracePt t="72471" x="2339975" y="3295650"/>
          <p14:tracePt t="72487" x="2366963" y="3313113"/>
          <p14:tracePt t="72523" x="2374900" y="3313113"/>
          <p14:tracePt t="72539" x="2393950" y="3313113"/>
          <p14:tracePt t="72554" x="2411413" y="3313113"/>
          <p14:tracePt t="72571" x="2446338" y="3313113"/>
          <p14:tracePt t="72588" x="2465388" y="3313113"/>
          <p14:tracePt t="72604" x="2473325" y="3313113"/>
          <p14:tracePt t="72621" x="2500313" y="3313113"/>
          <p14:tracePt t="72638" x="2554288" y="3313113"/>
          <p14:tracePt t="72654" x="2589213" y="3313113"/>
          <p14:tracePt t="72671" x="2608263" y="3313113"/>
          <p14:tracePt t="72688" x="2625725" y="3313113"/>
          <p14:tracePt t="72704" x="2643188" y="3313113"/>
          <p14:tracePt t="72721" x="2670175" y="3313113"/>
          <p14:tracePt t="72738" x="2679700" y="3313113"/>
          <p14:tracePt t="72771" x="2705100" y="3313113"/>
          <p14:tracePt t="72788" x="2714625" y="3313113"/>
          <p14:tracePt t="72843" x="2732088" y="3313113"/>
          <p14:tracePt t="72859" x="2759075" y="3313113"/>
          <p14:tracePt t="72891" x="2768600" y="3313113"/>
          <p14:tracePt t="72899" x="2768600" y="3303588"/>
          <p14:tracePt t="72971" x="2776538" y="3303588"/>
          <p14:tracePt t="72987" x="2786063" y="3303588"/>
          <p14:tracePt t="73003" x="2795588" y="3303588"/>
          <p14:tracePt t="73011" x="2803525" y="3303588"/>
          <p14:tracePt t="73027" x="2813050" y="3303588"/>
          <p14:tracePt t="73043" x="2830513" y="3303588"/>
          <p14:tracePt t="73055" x="2847975" y="3313113"/>
          <p14:tracePt t="73115" x="2867025" y="3322638"/>
          <p14:tracePt t="73277" x="2867025" y="3303588"/>
          <p14:tracePt t="73339" x="2867025" y="3295650"/>
          <p14:tracePt t="75891" x="2867025" y="3303588"/>
          <p14:tracePt t="75907" x="2867025" y="3322638"/>
          <p14:tracePt t="75924" x="2874963" y="3330575"/>
          <p14:tracePt t="75931" x="2884488" y="3340100"/>
          <p14:tracePt t="75941" x="2919413" y="3367088"/>
          <p14:tracePt t="75957" x="3089275" y="3465513"/>
          <p14:tracePt t="75974" x="3438525" y="3616325"/>
          <p14:tracePt t="75991" x="3983038" y="3795713"/>
          <p14:tracePt t="76007" x="4625975" y="3929063"/>
          <p14:tracePt t="76024" x="5108575" y="4010025"/>
          <p14:tracePt t="76041" x="5313363" y="4044950"/>
          <p14:tracePt t="76057" x="5384800" y="4054475"/>
          <p14:tracePt t="76074" x="5411788" y="4054475"/>
          <p14:tracePt t="76091" x="5419725" y="4062413"/>
          <p14:tracePt t="76107" x="5446713" y="4071938"/>
          <p14:tracePt t="76124" x="5473700" y="4133850"/>
          <p14:tracePt t="76141" x="5572125" y="4276725"/>
          <p14:tracePt t="76158" x="5688013" y="4438650"/>
          <p14:tracePt t="76174" x="5813425" y="4581525"/>
          <p14:tracePt t="76191" x="5902325" y="4679950"/>
          <p14:tracePt t="76208" x="5946775" y="4732338"/>
          <p14:tracePt t="76224" x="5983288" y="4768850"/>
          <p14:tracePt t="76241" x="6037263" y="4840288"/>
          <p14:tracePt t="76258" x="6153150" y="4956175"/>
          <p14:tracePt t="76274" x="6330950" y="5116513"/>
          <p14:tracePt t="76291" x="6384925" y="5153025"/>
          <p14:tracePt t="76308" x="6419850" y="5170488"/>
          <p14:tracePt t="76324" x="6429375" y="5170488"/>
          <p14:tracePt t="76371" x="6438900" y="5180013"/>
          <p14:tracePt t="76379" x="6446838" y="5205413"/>
          <p14:tracePt t="76391" x="6473825" y="5241925"/>
          <p14:tracePt t="76408" x="6537325" y="5357813"/>
          <p14:tracePt t="76424" x="6589713" y="5500688"/>
          <p14:tracePt t="76441" x="6643688" y="5626100"/>
          <p14:tracePt t="76459" x="6697663" y="5751513"/>
          <p14:tracePt t="76474" x="6715125" y="5830888"/>
          <p14:tracePt t="76491" x="6759575" y="5965825"/>
          <p14:tracePt t="76508" x="6796088" y="6089650"/>
          <p14:tracePt t="76525" x="6840538" y="6188075"/>
          <p14:tracePt t="76541" x="6875463" y="6242050"/>
          <p14:tracePt t="76574" x="6875463" y="6251575"/>
          <p14:tracePt t="76619" x="6875463" y="6276975"/>
          <p14:tracePt t="76627" x="6867525" y="6330950"/>
          <p14:tracePt t="76635" x="6858000" y="6367463"/>
          <p14:tracePt t="76643" x="6840538" y="6438900"/>
          <p14:tracePt t="76658" x="6823075" y="6473825"/>
          <p14:tracePt t="76675" x="6786563" y="6510338"/>
          <p14:tracePt t="76691" x="6786563" y="6518275"/>
          <p14:tracePt t="76725" x="6769100" y="6518275"/>
          <p14:tracePt t="76741" x="6732588" y="6500813"/>
          <p14:tracePt t="76758" x="6680200" y="6446838"/>
          <p14:tracePt t="76775" x="6616700" y="6419850"/>
          <p14:tracePt t="76791" x="6554788" y="6394450"/>
          <p14:tracePt t="76808" x="6473825" y="6384925"/>
          <p14:tracePt t="76825" x="6357938" y="6384925"/>
          <p14:tracePt t="76842" x="6197600" y="6384925"/>
          <p14:tracePt t="76858" x="5965825" y="6384925"/>
          <p14:tracePt t="76875" x="5599113" y="6384925"/>
          <p14:tracePt t="76892" x="5322888" y="6384925"/>
          <p14:tracePt t="76908" x="5108575" y="6348413"/>
          <p14:tracePt t="76925" x="4884738" y="6296025"/>
          <p14:tracePt t="76942" x="4741863" y="6251575"/>
          <p14:tracePt t="76958" x="4652963" y="6197600"/>
          <p14:tracePt t="76975" x="4616450" y="6170613"/>
          <p14:tracePt t="76992" x="4589463" y="6170613"/>
          <p14:tracePt t="77008" x="4562475" y="6170613"/>
          <p14:tracePt t="77025" x="4527550" y="6170613"/>
          <p14:tracePt t="77042" x="4491038" y="6170613"/>
          <p14:tracePt t="77058" x="4411663" y="6170613"/>
          <p14:tracePt t="77075" x="4295775" y="6143625"/>
          <p14:tracePt t="77092" x="4098925" y="6081713"/>
          <p14:tracePt t="77108" x="3857625" y="6018213"/>
          <p14:tracePt t="77125" x="3562350" y="5973763"/>
          <p14:tracePt t="77142" x="3303588" y="5894388"/>
          <p14:tracePt t="77158" x="3179763" y="5867400"/>
          <p14:tracePt t="77175" x="3036888" y="5822950"/>
          <p14:tracePt t="77192" x="2857500" y="5803900"/>
          <p14:tracePt t="77208" x="2670175" y="5776913"/>
          <p14:tracePt t="77225" x="2527300" y="5759450"/>
          <p14:tracePt t="77242" x="2347913" y="5697538"/>
          <p14:tracePt t="77259" x="2303463" y="5697538"/>
          <p14:tracePt t="77275" x="2268538" y="5741988"/>
          <p14:tracePt t="77292" x="2241550" y="5786438"/>
          <p14:tracePt t="77309" x="2187575" y="5830888"/>
          <p14:tracePt t="77325" x="2098675" y="5857875"/>
          <p14:tracePt t="77342" x="2000250" y="5894388"/>
          <p14:tracePt t="77359" x="1938338" y="5911850"/>
          <p14:tracePt t="77375" x="1901825" y="5919788"/>
          <p14:tracePt t="77392" x="1893888" y="5929313"/>
          <p14:tracePt t="77425" x="1874838" y="5938838"/>
          <p14:tracePt t="77442" x="1839913" y="5946775"/>
          <p14:tracePt t="77459" x="1724025" y="6010275"/>
          <p14:tracePt t="77475" x="1581150" y="6072188"/>
          <p14:tracePt t="77492" x="1500188" y="6126163"/>
          <p14:tracePt t="77525" x="1401763" y="6170613"/>
          <p14:tracePt t="77542" x="1303338" y="6224588"/>
          <p14:tracePt t="77559" x="1268413" y="6242050"/>
          <p14:tracePt t="77575" x="1241425" y="6251575"/>
          <p14:tracePt t="77609" x="1231900" y="6269038"/>
          <p14:tracePt t="77626" x="1223963" y="6269038"/>
          <p14:tracePt t="77642" x="1196975" y="6276975"/>
          <p14:tracePt t="77659" x="1143000" y="6296025"/>
          <p14:tracePt t="77676" x="1116013" y="6340475"/>
          <p14:tracePt t="77692" x="1062038" y="6384925"/>
          <p14:tracePt t="77709" x="1044575" y="6419850"/>
          <p14:tracePt t="77726" x="1036638" y="6456363"/>
          <p14:tracePt t="77763" x="1036638" y="6465888"/>
          <p14:tracePt t="77776" x="1036638" y="6473825"/>
          <p14:tracePt t="77792" x="1017588" y="6500813"/>
          <p14:tracePt t="77809" x="990600" y="6545263"/>
          <p14:tracePt t="78363" x="2108200" y="6724650"/>
          <p14:tracePt t="78371" x="2179638" y="6705600"/>
          <p14:tracePt t="78379" x="2251075" y="6705600"/>
          <p14:tracePt t="78393" x="2312988" y="6705600"/>
          <p14:tracePt t="78410" x="2401888" y="6705600"/>
          <p14:tracePt t="78426" x="2536825" y="6705600"/>
          <p14:tracePt t="78443" x="2633663" y="6705600"/>
          <p14:tracePt t="78460" x="2768600" y="6742113"/>
          <p14:tracePt t="78477" x="2884488" y="6769100"/>
          <p14:tracePt t="78493" x="3009900" y="6769100"/>
          <p14:tracePt t="78510" x="3116263" y="6769100"/>
          <p14:tracePt t="78526" x="3205163" y="6769100"/>
          <p14:tracePt t="78543" x="3348038" y="6769100"/>
          <p14:tracePt t="78560" x="3490913" y="6751638"/>
          <p14:tracePt t="78576" x="3571875" y="6742113"/>
          <p14:tracePt t="78593" x="3598863" y="6724650"/>
          <p14:tracePt t="78610" x="3633788" y="6715125"/>
          <p14:tracePt t="78626" x="3643313" y="6715125"/>
          <p14:tracePt t="78643" x="3705225" y="6705600"/>
          <p14:tracePt t="78660" x="3786188" y="6697663"/>
          <p14:tracePt t="78676" x="3911600" y="6670675"/>
          <p14:tracePt t="78693" x="4017963" y="6670675"/>
          <p14:tracePt t="78710" x="4152900" y="6653213"/>
          <p14:tracePt t="78727" x="4268788" y="6626225"/>
          <p14:tracePt t="78743" x="4348163" y="6616700"/>
          <p14:tracePt t="78760" x="4438650" y="6608763"/>
          <p14:tracePt t="78777" x="4545013" y="6599238"/>
          <p14:tracePt t="78793" x="4633913" y="6581775"/>
          <p14:tracePt t="78810" x="4751388" y="6562725"/>
          <p14:tracePt t="78827" x="4919663" y="6562725"/>
          <p14:tracePt t="78843" x="5027613" y="6562725"/>
          <p14:tracePt t="78860" x="5160963" y="6562725"/>
          <p14:tracePt t="78877" x="5251450" y="6562725"/>
          <p14:tracePt t="78893" x="5348288" y="6562725"/>
          <p14:tracePt t="78910" x="5419725" y="6554788"/>
          <p14:tracePt t="78927" x="5483225" y="6545263"/>
          <p14:tracePt t="78943" x="5537200" y="6537325"/>
          <p14:tracePt t="78960" x="5616575" y="6537325"/>
          <p14:tracePt t="78977" x="5724525" y="6537325"/>
          <p14:tracePt t="78993" x="5848350" y="6537325"/>
          <p14:tracePt t="79010" x="6027738" y="6537325"/>
          <p14:tracePt t="79027" x="6276975" y="6537325"/>
          <p14:tracePt t="79043" x="6402388" y="6537325"/>
          <p14:tracePt t="79060" x="6473825" y="6537325"/>
          <p14:tracePt t="79077" x="6500813" y="6527800"/>
          <p14:tracePt t="79123" x="6510338" y="6527800"/>
          <p14:tracePt t="79171" x="6518275" y="6527800"/>
          <p14:tracePt t="79179" x="6527800" y="6527800"/>
          <p14:tracePt t="79195" x="6537325" y="6527800"/>
          <p14:tracePt t="79203" x="6562725" y="6527800"/>
          <p14:tracePt t="79211" x="6572250" y="6527800"/>
          <p14:tracePt t="79227" x="6589713" y="6527800"/>
          <p14:tracePt t="79244" x="6634163" y="6527800"/>
          <p14:tracePt t="79260" x="6661150" y="6527800"/>
          <p14:tracePt t="79277" x="6670675" y="6527800"/>
          <p14:tracePt t="79371" x="6688138" y="6518275"/>
          <p14:tracePt t="79387" x="6705600" y="6518275"/>
          <p14:tracePt t="79395" x="6715125" y="6510338"/>
          <p14:tracePt t="79403" x="6742113" y="6510338"/>
          <p14:tracePt t="82203" x="6742113" y="65008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0000" t="12963" r="18334" b="8519"/>
          <a:stretch/>
        </p:blipFill>
        <p:spPr>
          <a:xfrm>
            <a:off x="-15241" y="0"/>
            <a:ext cx="9149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42"/>
    </mc:Choice>
    <mc:Fallback xmlns="">
      <p:transition spd="slow" advTm="77542"/>
    </mc:Fallback>
  </mc:AlternateContent>
  <p:extLst>
    <p:ext uri="{3A86A75C-4F4B-4683-9AE1-C65F6400EC91}">
      <p14:laserTraceLst xmlns:p14="http://schemas.microsoft.com/office/powerpoint/2010/main">
        <p14:tracePtLst>
          <p14:tracePt t="16993" x="6751638" y="6500813"/>
          <p14:tracePt t="17001" x="6786563" y="6500813"/>
          <p14:tracePt t="17009" x="6848475" y="6527800"/>
          <p14:tracePt t="17017" x="6902450" y="6581775"/>
          <p14:tracePt t="17033" x="6983413" y="6777038"/>
          <p14:tracePt t="17050" x="6983413" y="6848475"/>
          <p14:tracePt t="17067" x="6911975" y="6848475"/>
          <p14:tracePt t="17083" x="6715125" y="6848475"/>
          <p14:tracePt t="17100" x="6446838" y="6813550"/>
          <p14:tracePt t="17117" x="6161088" y="6589713"/>
          <p14:tracePt t="17133" x="5724525" y="6269038"/>
          <p14:tracePt t="17150" x="5251450" y="5795963"/>
          <p14:tracePt t="17167" x="4518025" y="5126038"/>
          <p14:tracePt t="17183" x="3741738" y="4357688"/>
          <p14:tracePt t="17200" x="2965450" y="3517900"/>
          <p14:tracePt t="17217" x="2143125" y="2286000"/>
          <p14:tracePt t="17234" x="1768475" y="1509713"/>
          <p14:tracePt t="17250" x="1517650" y="946150"/>
          <p14:tracePt t="17267" x="1393825" y="696913"/>
          <p14:tracePt t="17284" x="1347788" y="642938"/>
          <p14:tracePt t="17300" x="1347788" y="633413"/>
          <p14:tracePt t="17317" x="1347788" y="625475"/>
          <p14:tracePt t="17353" x="1347788" y="615950"/>
          <p14:tracePt t="17369" x="1347788" y="608013"/>
          <p14:tracePt t="17384" x="1347788" y="588963"/>
          <p14:tracePt t="17400" x="1374775" y="544513"/>
          <p14:tracePt t="17417" x="1411288" y="500063"/>
          <p14:tracePt t="17434" x="1465263" y="438150"/>
          <p14:tracePt t="17450" x="1517650" y="366713"/>
          <p14:tracePt t="17467" x="1608138" y="250825"/>
          <p14:tracePt t="17484" x="1660525" y="152400"/>
          <p14:tracePt t="17500" x="1724025" y="53975"/>
          <p14:tracePt t="17517" x="1751013" y="17463"/>
          <p14:tracePt t="17534" x="1758950" y="17463"/>
          <p14:tracePt t="17633" x="1751013" y="26988"/>
          <p14:tracePt t="17641" x="1751013" y="36513"/>
          <p14:tracePt t="17737" x="1751013" y="44450"/>
          <p14:tracePt t="17745" x="1751013" y="53975"/>
          <p14:tracePt t="17753" x="1751013" y="80963"/>
          <p14:tracePt t="17767" x="1751013" y="107950"/>
          <p14:tracePt t="17784" x="1751013" y="179388"/>
          <p14:tracePt t="17801" x="1776413" y="411163"/>
          <p14:tracePt t="17817" x="1785938" y="588963"/>
          <p14:tracePt t="17834" x="1785938" y="731838"/>
          <p14:tracePt t="17851" x="1785938" y="866775"/>
          <p14:tracePt t="17868" x="1785938" y="928688"/>
          <p14:tracePt t="17884" x="1768475" y="965200"/>
          <p14:tracePt t="17901" x="1758950" y="990600"/>
          <p14:tracePt t="17917" x="1741488" y="1017588"/>
          <p14:tracePt t="18002" x="1741488" y="1036638"/>
          <p14:tracePt t="18009" x="1741488" y="1044575"/>
          <p14:tracePt t="18018" x="1741488" y="1062038"/>
          <p14:tracePt t="18034" x="1731963" y="1089025"/>
          <p14:tracePt t="18051" x="1714500" y="1116013"/>
          <p14:tracePt t="18068" x="1714500" y="1125538"/>
          <p14:tracePt t="18121" x="1687513" y="1125538"/>
          <p14:tracePt t="18129" x="1679575" y="1125538"/>
          <p14:tracePt t="18137" x="1660525" y="1125538"/>
          <p14:tracePt t="18151" x="1643063" y="1108075"/>
          <p14:tracePt t="18168" x="1598613" y="1027113"/>
          <p14:tracePt t="18184" x="1581150" y="982663"/>
          <p14:tracePt t="18201" x="1581150" y="955675"/>
          <p14:tracePt t="18218" x="1571625" y="938213"/>
          <p14:tracePt t="18234" x="1562100" y="919163"/>
          <p14:tracePt t="18251" x="1554163" y="901700"/>
          <p14:tracePt t="18268" x="1544638" y="893763"/>
          <p14:tracePt t="18285" x="1517650" y="874713"/>
          <p14:tracePt t="18301" x="1482725" y="866775"/>
          <p14:tracePt t="18318" x="1455738" y="866775"/>
          <p14:tracePt t="18335" x="1428750" y="866775"/>
          <p14:tracePt t="18351" x="1411288" y="866775"/>
          <p14:tracePt t="18368" x="1393825" y="866775"/>
          <p14:tracePt t="18385" x="1374775" y="884238"/>
          <p14:tracePt t="18401" x="1347788" y="928688"/>
          <p14:tracePt t="18418" x="1330325" y="955675"/>
          <p14:tracePt t="18435" x="1330325" y="990600"/>
          <p14:tracePt t="18451" x="1330325" y="1027113"/>
          <p14:tracePt t="18468" x="1330325" y="1062038"/>
          <p14:tracePt t="18485" x="1330325" y="1098550"/>
          <p14:tracePt t="18501" x="1330325" y="1160463"/>
          <p14:tracePt t="18518" x="1330325" y="1250950"/>
          <p14:tracePt t="18535" x="1330325" y="1374775"/>
          <p14:tracePt t="18537" x="1330325" y="1419225"/>
          <p14:tracePt t="18551" x="1330325" y="1482725"/>
          <p14:tracePt t="18568" x="1330325" y="1581150"/>
          <p14:tracePt t="18585" x="1330325" y="1670050"/>
          <p14:tracePt t="18601" x="1330325" y="1704975"/>
          <p14:tracePt t="18618" x="1330325" y="1741488"/>
          <p14:tracePt t="18635" x="1312863" y="1768475"/>
          <p14:tracePt t="18651" x="1312863" y="1803400"/>
          <p14:tracePt t="18668" x="1303338" y="1822450"/>
          <p14:tracePt t="18685" x="1303338" y="1839913"/>
          <p14:tracePt t="18702" x="1303338" y="1866900"/>
          <p14:tracePt t="18718" x="1303338" y="1874838"/>
          <p14:tracePt t="18735" x="1303338" y="1893888"/>
          <p14:tracePt t="18752" x="1303338" y="1928813"/>
          <p14:tracePt t="18768" x="1303338" y="1973263"/>
          <p14:tracePt t="18785" x="1303338" y="2009775"/>
          <p14:tracePt t="18802" x="1303338" y="2044700"/>
          <p14:tracePt t="18818" x="1303338" y="2089150"/>
          <p14:tracePt t="18835" x="1303338" y="2108200"/>
          <p14:tracePt t="18852" x="1303338" y="2133600"/>
          <p14:tracePt t="18868" x="1312863" y="2160588"/>
          <p14:tracePt t="18885" x="1312863" y="2170113"/>
          <p14:tracePt t="18902" x="1312863" y="2187575"/>
          <p14:tracePt t="18935" x="1312863" y="2205038"/>
          <p14:tracePt t="18953" x="1312863" y="2224088"/>
          <p14:tracePt t="18968" x="1312863" y="2232025"/>
          <p14:tracePt t="18985" x="1322388" y="2241550"/>
          <p14:tracePt t="19018" x="1322388" y="2268538"/>
          <p14:tracePt t="19035" x="1339850" y="2286000"/>
          <p14:tracePt t="19052" x="1347788" y="2312988"/>
          <p14:tracePt t="19069" x="1357313" y="2339975"/>
          <p14:tracePt t="19085" x="1366838" y="2347913"/>
          <p14:tracePt t="19102" x="1374775" y="2357438"/>
          <p14:tracePt t="20537" x="1366838" y="2357438"/>
          <p14:tracePt t="20545" x="1347788" y="2357438"/>
          <p14:tracePt t="20553" x="1339850" y="2347913"/>
          <p14:tracePt t="21305" x="1330325" y="2347913"/>
          <p14:tracePt t="21313" x="1322388" y="2347913"/>
          <p14:tracePt t="22185" x="1312863" y="2347913"/>
          <p14:tracePt t="22193" x="1312863" y="2357438"/>
          <p14:tracePt t="22201" x="1312863" y="2374900"/>
          <p14:tracePt t="22209" x="1312863" y="2401888"/>
          <p14:tracePt t="22221" x="1312863" y="2419350"/>
          <p14:tracePt t="22238" x="1312863" y="2473325"/>
          <p14:tracePt t="22255" x="1303338" y="2509838"/>
          <p14:tracePt t="22272" x="1295400" y="2554288"/>
          <p14:tracePt t="22288" x="1285875" y="2608263"/>
          <p14:tracePt t="22305" x="1285875" y="2652713"/>
          <p14:tracePt t="22322" x="1285875" y="2697163"/>
          <p14:tracePt t="22338" x="1268413" y="2759075"/>
          <p14:tracePt t="22355" x="1250950" y="2813050"/>
          <p14:tracePt t="22372" x="1223963" y="2857500"/>
          <p14:tracePt t="22388" x="1214438" y="2894013"/>
          <p14:tracePt t="22405" x="1187450" y="2919413"/>
          <p14:tracePt t="22422" x="1160463" y="2938463"/>
          <p14:tracePt t="22438" x="1143000" y="2955925"/>
          <p14:tracePt t="22455" x="1098550" y="2973388"/>
          <p14:tracePt t="22472" x="1036638" y="2973388"/>
          <p14:tracePt t="22488" x="1000125" y="2973388"/>
          <p14:tracePt t="22505" x="955675" y="2973388"/>
          <p14:tracePt t="22522" x="928688" y="2973388"/>
          <p14:tracePt t="22538" x="919163" y="2973388"/>
          <p14:tracePt t="22561" x="901700" y="2973388"/>
          <p14:tracePt t="22617" x="893763" y="2973388"/>
          <p14:tracePt t="22641" x="884238" y="2973388"/>
          <p14:tracePt t="22649" x="874713" y="2973388"/>
          <p14:tracePt t="22657" x="866775" y="2973388"/>
          <p14:tracePt t="22672" x="839788" y="2973388"/>
          <p14:tracePt t="22689" x="812800" y="3000375"/>
          <p14:tracePt t="22705" x="795338" y="3081338"/>
          <p14:tracePt t="22722" x="768350" y="3170238"/>
          <p14:tracePt t="22739" x="758825" y="3214688"/>
          <p14:tracePt t="22755" x="750888" y="3241675"/>
          <p14:tracePt t="22772" x="750888" y="3268663"/>
          <p14:tracePt t="22789" x="750888" y="3295650"/>
          <p14:tracePt t="22805" x="750888" y="3313113"/>
          <p14:tracePt t="22822" x="750888" y="3330575"/>
          <p14:tracePt t="22839" x="750888" y="3357563"/>
          <p14:tracePt t="22855" x="758825" y="3367088"/>
          <p14:tracePt t="22872" x="768350" y="3402013"/>
          <p14:tracePt t="22889" x="812800" y="3482975"/>
          <p14:tracePt t="22906" x="884238" y="3562350"/>
          <p14:tracePt t="22922" x="928688" y="3616325"/>
          <p14:tracePt t="22939" x="965200" y="3679825"/>
          <p14:tracePt t="22956" x="990600" y="3714750"/>
          <p14:tracePt t="22972" x="1036638" y="3759200"/>
          <p14:tracePt t="22989" x="1071563" y="3768725"/>
          <p14:tracePt t="23006" x="1081088" y="3786188"/>
          <p14:tracePt t="23022" x="1116013" y="3813175"/>
          <p14:tracePt t="23039" x="1179513" y="3857625"/>
          <p14:tracePt t="23041" x="1204913" y="3884613"/>
          <p14:tracePt t="23056" x="1295400" y="3929063"/>
          <p14:tracePt t="23072" x="1384300" y="3973513"/>
          <p14:tracePt t="23089" x="1455738" y="3990975"/>
          <p14:tracePt t="23106" x="1517650" y="4010025"/>
          <p14:tracePt t="23122" x="1562100" y="4027488"/>
          <p14:tracePt t="23139" x="1589088" y="4027488"/>
          <p14:tracePt t="23156" x="1616075" y="4044950"/>
          <p14:tracePt t="23172" x="1625600" y="4044950"/>
          <p14:tracePt t="24153" x="1616075" y="4044950"/>
          <p14:tracePt t="24913" x="1608138" y="4044950"/>
          <p14:tracePt t="24921" x="1598613" y="4044950"/>
          <p14:tracePt t="24929" x="1589088" y="4044950"/>
          <p14:tracePt t="24941" x="1571625" y="4044950"/>
          <p14:tracePt t="24957" x="1562100" y="4044950"/>
          <p14:tracePt t="24974" x="1544638" y="4044950"/>
          <p14:tracePt t="25049" x="1598613" y="4044950"/>
          <p14:tracePt t="25057" x="1679575" y="4044950"/>
          <p14:tracePt t="25066" x="1795463" y="4044950"/>
          <p14:tracePt t="25074" x="1928813" y="4044950"/>
          <p14:tracePt t="25091" x="2268538" y="4044950"/>
          <p14:tracePt t="25107" x="2625725" y="3965575"/>
          <p14:tracePt t="25124" x="3044825" y="3822700"/>
          <p14:tracePt t="25141" x="3455988" y="3643313"/>
          <p14:tracePt t="25158" x="3705225" y="3517900"/>
          <p14:tracePt t="25174" x="3786188" y="3465513"/>
          <p14:tracePt t="25191" x="3803650" y="3455988"/>
          <p14:tracePt t="25241" x="3822700" y="3446463"/>
          <p14:tracePt t="25249" x="3840163" y="3446463"/>
          <p14:tracePt t="25258" x="3848100" y="3438525"/>
          <p14:tracePt t="25274" x="3875088" y="3429000"/>
          <p14:tracePt t="25291" x="3894138" y="3411538"/>
          <p14:tracePt t="25308" x="3919538" y="3394075"/>
          <p14:tracePt t="25324" x="3946525" y="3384550"/>
          <p14:tracePt t="25341" x="4000500" y="3367088"/>
          <p14:tracePt t="25358" x="4089400" y="3357563"/>
          <p14:tracePt t="25374" x="4232275" y="3357563"/>
          <p14:tracePt t="25391" x="4411663" y="3357563"/>
          <p14:tracePt t="25408" x="4705350" y="3348038"/>
          <p14:tracePt t="25424" x="4857750" y="3322638"/>
          <p14:tracePt t="25441" x="4919663" y="3313113"/>
          <p14:tracePt t="25458" x="4938713" y="3303588"/>
          <p14:tracePt t="25474" x="4946650" y="3303588"/>
          <p14:tracePt t="25491" x="4946650" y="3286125"/>
          <p14:tracePt t="25508" x="4946650" y="3224213"/>
          <p14:tracePt t="25525" x="4946650" y="3152775"/>
          <p14:tracePt t="25541" x="4946650" y="3054350"/>
          <p14:tracePt t="25558" x="4946650" y="2928938"/>
          <p14:tracePt t="25575" x="4946650" y="2795588"/>
          <p14:tracePt t="25591" x="4946650" y="2670175"/>
          <p14:tracePt t="25608" x="4965700" y="2536825"/>
          <p14:tracePt t="25625" x="5000625" y="2446338"/>
          <p14:tracePt t="25641" x="5010150" y="2347913"/>
          <p14:tracePt t="25658" x="5018088" y="2214563"/>
          <p14:tracePt t="25675" x="5018088" y="2108200"/>
          <p14:tracePt t="25691" x="5018088" y="2017713"/>
          <p14:tracePt t="25708" x="5018088" y="1982788"/>
          <p14:tracePt t="25725" x="5010150" y="1955800"/>
          <p14:tracePt t="25741" x="5010150" y="1946275"/>
          <p14:tracePt t="25758" x="5000625" y="1938338"/>
          <p14:tracePt t="25775" x="5000625" y="1919288"/>
          <p14:tracePt t="25792" x="5000625" y="1901825"/>
          <p14:tracePt t="25808" x="5000625" y="1839913"/>
          <p14:tracePt t="25825" x="5000625" y="1785938"/>
          <p14:tracePt t="25841" x="5000625" y="1731963"/>
          <p14:tracePt t="25858" x="5000625" y="1697038"/>
          <p14:tracePt t="25875" x="5000625" y="1660525"/>
          <p14:tracePt t="25891" x="5000625" y="1598613"/>
          <p14:tracePt t="25908" x="4983163" y="1509713"/>
          <p14:tracePt t="25925" x="4965700" y="1374775"/>
          <p14:tracePt t="25941" x="4946650" y="1204913"/>
          <p14:tracePt t="25958" x="4919663" y="1062038"/>
          <p14:tracePt t="25975" x="4911725" y="965200"/>
          <p14:tracePt t="25992" x="4911725" y="830263"/>
          <p14:tracePt t="26008" x="4902200" y="795338"/>
          <p14:tracePt t="27353" x="4902200" y="785813"/>
          <p14:tracePt t="27361" x="4884738" y="776288"/>
          <p14:tracePt t="27369" x="4884738" y="768350"/>
          <p14:tracePt t="28737" x="4884738" y="758825"/>
          <p14:tracePt t="28745" x="4884738" y="750888"/>
          <p14:tracePt t="28777" x="4884738" y="741363"/>
          <p14:tracePt t="29241" x="4875213" y="741363"/>
          <p14:tracePt t="29249" x="4848225" y="758825"/>
          <p14:tracePt t="29257" x="4822825" y="795338"/>
          <p14:tracePt t="29264" x="4795838" y="839788"/>
          <p14:tracePt t="29278" x="4751388" y="893763"/>
          <p14:tracePt t="29295" x="4608513" y="1036638"/>
          <p14:tracePt t="29312" x="4062413" y="1411288"/>
          <p14:tracePt t="29329" x="3394075" y="1795463"/>
          <p14:tracePt t="29345" x="2776538" y="2133600"/>
          <p14:tracePt t="29361" x="2322513" y="2428875"/>
          <p14:tracePt t="29378" x="2098675" y="2581275"/>
          <p14:tracePt t="29395" x="1973263" y="2670175"/>
          <p14:tracePt t="29411" x="1919288" y="2705100"/>
          <p14:tracePt t="29428" x="1874838" y="2741613"/>
          <p14:tracePt t="29445" x="1776413" y="2803525"/>
          <p14:tracePt t="29461" x="1625600" y="2894013"/>
          <p14:tracePt t="29478" x="1428750" y="3009900"/>
          <p14:tracePt t="29495" x="1241425" y="3116263"/>
          <p14:tracePt t="29512" x="1071563" y="3232150"/>
          <p14:tracePt t="29528" x="965200" y="3303588"/>
          <p14:tracePt t="29545" x="874713" y="3367088"/>
          <p14:tracePt t="29562" x="776288" y="3490913"/>
          <p14:tracePt t="29578" x="704850" y="3598863"/>
          <p14:tracePt t="29595" x="633413" y="3741738"/>
          <p14:tracePt t="29612" x="544513" y="3848100"/>
          <p14:tracePt t="29628" x="517525" y="3894138"/>
          <p14:tracePt t="29721" x="500063" y="3894138"/>
          <p14:tracePt t="29729" x="465138" y="3894138"/>
          <p14:tracePt t="29737" x="438150" y="3894138"/>
          <p14:tracePt t="29745" x="401638" y="3894138"/>
          <p14:tracePt t="29762" x="339725" y="3919538"/>
          <p14:tracePt t="29778" x="322263" y="3919538"/>
          <p14:tracePt t="29795" x="322263" y="3929063"/>
          <p14:tracePt t="29812" x="322263" y="3946525"/>
          <p14:tracePt t="29828" x="312738" y="3965575"/>
          <p14:tracePt t="29845" x="312738" y="3973513"/>
          <p14:tracePt t="29878" x="312738" y="3983038"/>
          <p14:tracePt t="30041" x="303213" y="3983038"/>
          <p14:tracePt t="30049" x="303213" y="3973513"/>
          <p14:tracePt t="30065" x="295275" y="3965575"/>
          <p14:tracePt t="30072" x="295275" y="3956050"/>
          <p14:tracePt t="30080" x="295275" y="3946525"/>
          <p14:tracePt t="30095" x="285750" y="3946525"/>
          <p14:tracePt t="30112" x="285750" y="3938588"/>
          <p14:tracePt t="31073" x="285750" y="3929063"/>
          <p14:tracePt t="31081" x="295275" y="3911600"/>
          <p14:tracePt t="31088" x="295275" y="3894138"/>
          <p14:tracePt t="31097" x="312738" y="3884613"/>
          <p14:tracePt t="31113" x="366713" y="3822700"/>
          <p14:tracePt t="31130" x="455613" y="3759200"/>
          <p14:tracePt t="31146" x="536575" y="3714750"/>
          <p14:tracePt t="31163" x="615950" y="3643313"/>
          <p14:tracePt t="31180" x="652463" y="3608388"/>
          <p14:tracePt t="31196" x="660400" y="3608388"/>
          <p14:tracePt t="31240" x="660400" y="3598863"/>
          <p14:tracePt t="31273" x="660400" y="3589338"/>
          <p14:tracePt t="31281" x="652463" y="3589338"/>
          <p14:tracePt t="31337" x="652463" y="3608388"/>
          <p14:tracePt t="31345" x="660400" y="3616325"/>
          <p14:tracePt t="31370" x="679450" y="3625850"/>
          <p14:tracePt t="31376" x="687388" y="3625850"/>
          <p14:tracePt t="31384" x="687388" y="3633788"/>
          <p14:tracePt t="31396" x="696913" y="3633788"/>
          <p14:tracePt t="31413" x="714375" y="3652838"/>
          <p14:tracePt t="31430" x="731838" y="3670300"/>
          <p14:tracePt t="31447" x="741363" y="3670300"/>
          <p14:tracePt t="31464" x="768350" y="3679825"/>
          <p14:tracePt t="31480" x="776288" y="3687763"/>
          <p14:tracePt t="31513" x="776288" y="3697288"/>
          <p14:tracePt t="31536" x="776288" y="3705225"/>
          <p14:tracePt t="31547" x="776288" y="3714750"/>
          <p14:tracePt t="31563" x="776288" y="3724275"/>
          <p14:tracePt t="31580" x="776288" y="3741738"/>
          <p14:tracePt t="31597" x="776288" y="3759200"/>
          <p14:tracePt t="31613" x="776288" y="3776663"/>
          <p14:tracePt t="31630" x="768350" y="3813175"/>
          <p14:tracePt t="31647" x="758825" y="3857625"/>
          <p14:tracePt t="31664" x="758825" y="3902075"/>
          <p14:tracePt t="31680" x="758825" y="3929063"/>
          <p14:tracePt t="31697" x="758825" y="3946525"/>
          <p14:tracePt t="31730" x="750888" y="3956050"/>
          <p14:tracePt t="31747" x="758825" y="3965575"/>
          <p14:tracePt t="31764" x="768350" y="3973513"/>
          <p14:tracePt t="31780" x="768350" y="3983038"/>
          <p14:tracePt t="32129" x="785813" y="3983038"/>
          <p14:tracePt t="32145" x="812800" y="3983038"/>
          <p14:tracePt t="32153" x="822325" y="3983038"/>
          <p14:tracePt t="32164" x="847725" y="3983038"/>
          <p14:tracePt t="32181" x="919163" y="3983038"/>
          <p14:tracePt t="32197" x="982663" y="3983038"/>
          <p14:tracePt t="32214" x="1017588" y="3983038"/>
          <p14:tracePt t="32231" x="1054100" y="3983038"/>
          <p14:tracePt t="32247" x="1081088" y="3983038"/>
          <p14:tracePt t="32264" x="1089025" y="3983038"/>
          <p14:tracePt t="32281" x="1116013" y="3983038"/>
          <p14:tracePt t="32297" x="1133475" y="3983038"/>
          <p14:tracePt t="32314" x="1160463" y="3983038"/>
          <p14:tracePt t="32331" x="1196975" y="3983038"/>
          <p14:tracePt t="32347" x="1231900" y="3983038"/>
          <p14:tracePt t="32364" x="1285875" y="3983038"/>
          <p14:tracePt t="32381" x="1303338" y="3983038"/>
          <p14:tracePt t="32397" x="1330325" y="3983038"/>
          <p14:tracePt t="32414" x="1366838" y="3983038"/>
          <p14:tracePt t="32431" x="1393825" y="3983038"/>
          <p14:tracePt t="32448" x="1419225" y="3983038"/>
          <p14:tracePt t="32464" x="1455738" y="3983038"/>
          <p14:tracePt t="32481" x="1482725" y="3990975"/>
          <p14:tracePt t="32498" x="1527175" y="3990975"/>
          <p14:tracePt t="32514" x="1571625" y="3990975"/>
          <p14:tracePt t="32531" x="1616075" y="4010025"/>
          <p14:tracePt t="32548" x="1679575" y="4010025"/>
          <p14:tracePt t="32564" x="1741488" y="4010025"/>
          <p14:tracePt t="32581" x="1785938" y="4010025"/>
          <p14:tracePt t="32598" x="1830388" y="4010025"/>
          <p14:tracePt t="32614" x="1866900" y="4010025"/>
          <p14:tracePt t="32631" x="1884363" y="4010025"/>
          <p14:tracePt t="32648" x="1911350" y="4010025"/>
          <p14:tracePt t="32664" x="1990725" y="4010025"/>
          <p14:tracePt t="32681" x="2036763" y="4010025"/>
          <p14:tracePt t="32698" x="2089150" y="4010025"/>
          <p14:tracePt t="32714" x="2143125" y="4017963"/>
          <p14:tracePt t="32731" x="2170113" y="4017963"/>
          <p14:tracePt t="32748" x="2214563" y="4027488"/>
          <p14:tracePt t="32765" x="2259013" y="4044950"/>
          <p14:tracePt t="32781" x="2286000" y="4044950"/>
          <p14:tracePt t="32798" x="2322513" y="4054475"/>
          <p14:tracePt t="32815" x="2366963" y="4054475"/>
          <p14:tracePt t="32832" x="2393950" y="4062413"/>
          <p14:tracePt t="32848" x="2419350" y="4062413"/>
          <p14:tracePt t="32865" x="2482850" y="4062413"/>
          <p14:tracePt t="32881" x="2527300" y="4062413"/>
          <p14:tracePt t="32898" x="2581275" y="4062413"/>
          <p14:tracePt t="32915" x="2616200" y="4062413"/>
          <p14:tracePt t="32931" x="2643188" y="4062413"/>
          <p14:tracePt t="32948" x="2670175" y="4081463"/>
          <p14:tracePt t="32965" x="2705100" y="4089400"/>
          <p14:tracePt t="32981" x="2741613" y="4098925"/>
          <p14:tracePt t="32998" x="2786063" y="4116388"/>
          <p14:tracePt t="33015" x="2847975" y="4116388"/>
          <p14:tracePt t="33031" x="2874963" y="4116388"/>
          <p14:tracePt t="33048" x="2884488" y="4116388"/>
          <p14:tracePt t="33065" x="2901950" y="4116388"/>
          <p14:tracePt t="33081" x="2938463" y="4116388"/>
          <p14:tracePt t="33098" x="2982913" y="4116388"/>
          <p14:tracePt t="33115" x="3054350" y="4125913"/>
          <p14:tracePt t="33132" x="3116263" y="4133850"/>
          <p14:tracePt t="33148" x="3179763" y="4152900"/>
          <p14:tracePt t="33165" x="3268663" y="4160838"/>
          <p14:tracePt t="33181" x="3340100" y="4160838"/>
          <p14:tracePt t="33198" x="3429000" y="4160838"/>
          <p14:tracePt t="33215" x="3536950" y="4187825"/>
          <p14:tracePt t="33232" x="3660775" y="4197350"/>
          <p14:tracePt t="33248" x="3714750" y="4205288"/>
          <p14:tracePt t="33265" x="3768725" y="4214813"/>
          <p14:tracePt t="33282" x="3830638" y="4232275"/>
          <p14:tracePt t="33298" x="3919538" y="4232275"/>
          <p14:tracePt t="33315" x="3990975" y="4232275"/>
          <p14:tracePt t="33332" x="4089400" y="4232275"/>
          <p14:tracePt t="33348" x="4143375" y="4232275"/>
          <p14:tracePt t="33365" x="4214813" y="4232275"/>
          <p14:tracePt t="33382" x="4286250" y="4232275"/>
          <p14:tracePt t="33398" x="4384675" y="4241800"/>
          <p14:tracePt t="33415" x="4491038" y="4268788"/>
          <p14:tracePt t="33432" x="4545013" y="4276725"/>
          <p14:tracePt t="33448" x="4598988" y="4286250"/>
          <p14:tracePt t="33465" x="4616450" y="4286250"/>
          <p14:tracePt t="33482" x="4643438" y="4286250"/>
          <p14:tracePt t="33499" x="4670425" y="4286250"/>
          <p14:tracePt t="33515" x="4697413" y="4286250"/>
          <p14:tracePt t="33532" x="4732338" y="4303713"/>
          <p14:tracePt t="33548" x="4751388" y="4303713"/>
          <p14:tracePt t="33565" x="4786313" y="4313238"/>
          <p14:tracePt t="33582" x="4795838" y="4313238"/>
          <p14:tracePt t="33616" x="4822825" y="4322763"/>
          <p14:tracePt t="33632" x="4848225" y="4330700"/>
          <p14:tracePt t="33649" x="4919663" y="4357688"/>
          <p14:tracePt t="33665" x="4965700" y="4357688"/>
          <p14:tracePt t="33682" x="4983163" y="4357688"/>
          <p14:tracePt t="33737" x="4991100" y="4357688"/>
          <p14:tracePt t="33745" x="5000625" y="4357688"/>
          <p14:tracePt t="33753" x="5010150" y="4357688"/>
          <p14:tracePt t="33765" x="5037138" y="4357688"/>
          <p14:tracePt t="33782" x="5072063" y="4367213"/>
          <p14:tracePt t="33799" x="5099050" y="4367213"/>
          <p14:tracePt t="33816" x="5126038" y="4367213"/>
          <p14:tracePt t="33880" x="5126038" y="4375150"/>
          <p14:tracePt t="33888" x="5133975" y="4375150"/>
          <p14:tracePt t="33899" x="5143500" y="4384675"/>
          <p14:tracePt t="34273" x="5143500" y="4394200"/>
          <p14:tracePt t="34705" x="5143500" y="4402138"/>
          <p14:tracePt t="34761" x="5133975" y="4402138"/>
          <p14:tracePt t="34785" x="5126038" y="4402138"/>
          <p14:tracePt t="35481" x="5126038" y="4411663"/>
          <p14:tracePt t="35544" x="5133975" y="4411663"/>
          <p14:tracePt t="35800" x="5143500" y="4419600"/>
          <p14:tracePt t="35808" x="5153025" y="4419600"/>
          <p14:tracePt t="35840" x="5153025" y="4429125"/>
          <p14:tracePt t="36801" x="5153025" y="4438650"/>
          <p14:tracePt t="37145" x="5160963" y="4446588"/>
          <p14:tracePt t="37169" x="5160963" y="4456113"/>
          <p14:tracePt t="37176" x="5160963" y="4465638"/>
          <p14:tracePt t="37192" x="5160963" y="4473575"/>
          <p14:tracePt t="37202" x="5170488" y="4473575"/>
          <p14:tracePt t="37224" x="5180013" y="4483100"/>
          <p14:tracePt t="37281" x="5143500" y="4483100"/>
          <p14:tracePt t="37289" x="5072063" y="4483100"/>
          <p14:tracePt t="37296" x="4973638" y="4483100"/>
          <p14:tracePt t="37304" x="4875213" y="4483100"/>
          <p14:tracePt t="37319" x="4751388" y="4483100"/>
          <p14:tracePt t="37336" x="4419600" y="4483100"/>
          <p14:tracePt t="37352" x="4187825" y="4483100"/>
          <p14:tracePt t="37369" x="4017963" y="4483100"/>
          <p14:tracePt t="37385" x="3983038" y="4491038"/>
          <p14:tracePt t="37402" x="3946525" y="4491038"/>
          <p14:tracePt t="37419" x="3902075" y="4500563"/>
          <p14:tracePt t="37435" x="3813175" y="4518025"/>
          <p14:tracePt t="37452" x="3652838" y="4545013"/>
          <p14:tracePt t="37469" x="3455988" y="4554538"/>
          <p14:tracePt t="37486" x="3197225" y="4554538"/>
          <p14:tracePt t="37502" x="3071813" y="4554538"/>
          <p14:tracePt t="37519" x="2938463" y="4562475"/>
          <p14:tracePt t="37536" x="2822575" y="4562475"/>
          <p14:tracePt t="37552" x="2759075" y="4554538"/>
          <p14:tracePt t="37569" x="2679700" y="4537075"/>
          <p14:tracePt t="37586" x="2581275" y="4500563"/>
          <p14:tracePt t="37602" x="2446338" y="4465638"/>
          <p14:tracePt t="37619" x="2286000" y="4402138"/>
          <p14:tracePt t="37636" x="2116138" y="4330700"/>
          <p14:tracePt t="37652" x="2089150" y="4313238"/>
          <p14:tracePt t="37669" x="1955800" y="4241800"/>
          <p14:tracePt t="37686" x="1830388" y="4187825"/>
          <p14:tracePt t="37702" x="1731963" y="4116388"/>
          <p14:tracePt t="37720" x="1554163" y="4044950"/>
          <p14:tracePt t="37736" x="1446213" y="4010025"/>
          <p14:tracePt t="37752" x="1347788" y="3973513"/>
          <p14:tracePt t="37769" x="1268413" y="3946525"/>
          <p14:tracePt t="37786" x="1258888" y="3946525"/>
          <p14:tracePt t="37802" x="1223963" y="3929063"/>
          <p14:tracePt t="37819" x="1196975" y="3902075"/>
          <p14:tracePt t="37836" x="1160463" y="3875088"/>
          <p14:tracePt t="37852" x="1108075" y="3848100"/>
          <p14:tracePt t="37869" x="1036638" y="3803650"/>
          <p14:tracePt t="37886" x="946150" y="3768725"/>
          <p14:tracePt t="37902" x="893763" y="3751263"/>
          <p14:tracePt t="37920" x="830263" y="3732213"/>
          <p14:tracePt t="38048" x="830263" y="3741738"/>
          <p14:tracePt t="38089" x="830263" y="3751263"/>
          <p14:tracePt t="38104" x="830263" y="3759200"/>
          <p14:tracePt t="38121" x="830263" y="3768725"/>
          <p14:tracePt t="38128" x="830263" y="3776663"/>
          <p14:tracePt t="38136" x="830263" y="3786188"/>
          <p14:tracePt t="38153" x="839788" y="3803650"/>
          <p14:tracePt t="38169" x="839788" y="3813175"/>
          <p14:tracePt t="38186" x="839788" y="3830638"/>
          <p14:tracePt t="38203" x="857250" y="3857625"/>
          <p14:tracePt t="38219" x="866775" y="3875088"/>
          <p14:tracePt t="38236" x="884238" y="3902075"/>
          <p14:tracePt t="38253" x="884238" y="3919538"/>
          <p14:tracePt t="38270" x="901700" y="3938588"/>
          <p14:tracePt t="38286" x="901700" y="3946525"/>
          <p14:tracePt t="38304" x="911225" y="3983038"/>
          <p14:tracePt t="38320" x="928688" y="4027488"/>
          <p14:tracePt t="38336" x="928688" y="4062413"/>
          <p14:tracePt t="38353" x="938213" y="4098925"/>
          <p14:tracePt t="38370" x="938213" y="4125913"/>
          <p14:tracePt t="38386" x="946150" y="4160838"/>
          <p14:tracePt t="38403" x="946150" y="4197350"/>
          <p14:tracePt t="38420" x="955675" y="4232275"/>
          <p14:tracePt t="38436" x="955675" y="4251325"/>
          <p14:tracePt t="38453" x="955675" y="4276725"/>
          <p14:tracePt t="38470" x="955675" y="4286250"/>
          <p14:tracePt t="38486" x="955675" y="4303713"/>
          <p14:tracePt t="38504" x="965200" y="4340225"/>
          <p14:tracePt t="38520" x="973138" y="4348163"/>
          <p14:tracePt t="38537" x="973138" y="4357688"/>
          <p14:tracePt t="38553" x="982663" y="4367213"/>
          <p14:tracePt t="38681" x="990600" y="4375150"/>
          <p14:tracePt t="38745" x="1000125" y="4375150"/>
          <p14:tracePt t="39752" x="1009650" y="4384675"/>
          <p14:tracePt t="40056" x="1009650" y="4394200"/>
          <p14:tracePt t="40072" x="1009650" y="4402138"/>
          <p14:tracePt t="40080" x="1000125" y="4402138"/>
          <p14:tracePt t="40098" x="1000125" y="4411663"/>
          <p14:tracePt t="40105" x="1000125" y="4429125"/>
          <p14:tracePt t="40121" x="990600" y="4456113"/>
          <p14:tracePt t="40138" x="990600" y="4491038"/>
          <p14:tracePt t="40155" x="990600" y="4545013"/>
          <p14:tracePt t="40171" x="990600" y="4598988"/>
          <p14:tracePt t="40188" x="990600" y="4652963"/>
          <p14:tracePt t="40205" x="990600" y="4679950"/>
          <p14:tracePt t="40221" x="982663" y="4724400"/>
          <p14:tracePt t="40238" x="965200" y="4759325"/>
          <p14:tracePt t="40255" x="946150" y="4786313"/>
          <p14:tracePt t="40271" x="938213" y="4813300"/>
          <p14:tracePt t="40288" x="928688" y="4840288"/>
          <p14:tracePt t="40305" x="919163" y="4857750"/>
          <p14:tracePt t="40322" x="911225" y="4875213"/>
          <p14:tracePt t="40338" x="901700" y="4894263"/>
          <p14:tracePt t="40355" x="893763" y="4902200"/>
          <p14:tracePt t="40371" x="884238" y="4911725"/>
          <p14:tracePt t="40388" x="874713" y="4919663"/>
          <p14:tracePt t="40673" x="874713" y="4911725"/>
          <p14:tracePt t="40737" x="874713" y="4902200"/>
          <p14:tracePt t="40744" x="884238" y="4902200"/>
          <p14:tracePt t="40755" x="893763" y="4902200"/>
          <p14:tracePt t="40772" x="928688" y="4902200"/>
          <p14:tracePt t="40788" x="973138" y="4902200"/>
          <p14:tracePt t="40805" x="1009650" y="4902200"/>
          <p14:tracePt t="40822" x="1044575" y="4894263"/>
          <p14:tracePt t="40839" x="1054100" y="4894263"/>
          <p14:tracePt t="40985" x="1062038" y="4894263"/>
          <p14:tracePt t="40992" x="1071563" y="4894263"/>
          <p14:tracePt t="41009" x="1081088" y="4894263"/>
          <p14:tracePt t="41016" x="1089025" y="4894263"/>
          <p14:tracePt t="41024" x="1098550" y="4894263"/>
          <p14:tracePt t="41039" x="1108075" y="4894263"/>
          <p14:tracePt t="41055" x="1125538" y="4894263"/>
          <p14:tracePt t="41072" x="1160463" y="4894263"/>
          <p14:tracePt t="41089" x="1196975" y="4894263"/>
          <p14:tracePt t="41106" x="1250950" y="4894263"/>
          <p14:tracePt t="41122" x="1322388" y="4919663"/>
          <p14:tracePt t="41139" x="1374775" y="4919663"/>
          <p14:tracePt t="41156" x="1393825" y="4919663"/>
          <p14:tracePt t="41172" x="1401763" y="4938713"/>
          <p14:tracePt t="41189" x="1446213" y="4938713"/>
          <p14:tracePt t="41206" x="1482725" y="4938713"/>
          <p14:tracePt t="41222" x="1500188" y="4938713"/>
          <p14:tracePt t="41239" x="1544638" y="4938713"/>
          <p14:tracePt t="41256" x="1589088" y="4938713"/>
          <p14:tracePt t="41272" x="1643063" y="4938713"/>
          <p14:tracePt t="41289" x="1687513" y="4938713"/>
          <p14:tracePt t="41306" x="1714500" y="4938713"/>
          <p14:tracePt t="41322" x="1751013" y="4938713"/>
          <p14:tracePt t="41339" x="1768475" y="4938713"/>
          <p14:tracePt t="41356" x="1812925" y="4938713"/>
          <p14:tracePt t="41373" x="1866900" y="4938713"/>
          <p14:tracePt t="41389" x="1901825" y="4938713"/>
          <p14:tracePt t="41406" x="1928813" y="4938713"/>
          <p14:tracePt t="41423" x="1946275" y="4946650"/>
          <p14:tracePt t="41440" x="1973263" y="4956175"/>
          <p14:tracePt t="41456" x="2027238" y="4983163"/>
          <p14:tracePt t="41473" x="2071688" y="5010150"/>
          <p14:tracePt t="41489" x="2108200" y="5037138"/>
          <p14:tracePt t="41506" x="2170113" y="5045075"/>
          <p14:tracePt t="41523" x="2232025" y="5062538"/>
          <p14:tracePt t="41539" x="2276475" y="5062538"/>
          <p14:tracePt t="41556" x="2312988" y="5062538"/>
          <p14:tracePt t="41573" x="2339975" y="5062538"/>
          <p14:tracePt t="41589" x="2366963" y="5062538"/>
          <p14:tracePt t="41606" x="2411413" y="5062538"/>
          <p14:tracePt t="41623" x="2455863" y="5045075"/>
          <p14:tracePt t="41640" x="2490788" y="5037138"/>
          <p14:tracePt t="41656" x="2589213" y="5010150"/>
          <p14:tracePt t="41673" x="2652713" y="5000625"/>
          <p14:tracePt t="41689" x="2732088" y="4991100"/>
          <p14:tracePt t="41706" x="2822575" y="4983163"/>
          <p14:tracePt t="41723" x="2894013" y="4973638"/>
          <p14:tracePt t="41739" x="2955925" y="4965700"/>
          <p14:tracePt t="41756" x="2990850" y="4965700"/>
          <p14:tracePt t="41773" x="3009900" y="4965700"/>
          <p14:tracePt t="41789" x="3017838" y="4965700"/>
          <p14:tracePt t="41823" x="3044825" y="4965700"/>
          <p14:tracePt t="41840" x="3108325" y="4965700"/>
          <p14:tracePt t="41856" x="3179763" y="4965700"/>
          <p14:tracePt t="41873" x="3259138" y="4965700"/>
          <p14:tracePt t="41890" x="3322638" y="4965700"/>
          <p14:tracePt t="41906" x="3394075" y="4956175"/>
          <p14:tracePt t="41923" x="3455988" y="4946650"/>
          <p14:tracePt t="41940" x="3500438" y="4946650"/>
          <p14:tracePt t="41956" x="3527425" y="4946650"/>
          <p14:tracePt t="41973" x="3544888" y="4946650"/>
          <p14:tracePt t="41990" x="3554413" y="4946650"/>
          <p14:tracePt t="42006" x="3581400" y="4946650"/>
          <p14:tracePt t="42024" x="3608388" y="4946650"/>
          <p14:tracePt t="42040" x="3633788" y="4946650"/>
          <p14:tracePt t="42056" x="3652838" y="4946650"/>
          <p14:tracePt t="42073" x="3679825" y="4946650"/>
          <p14:tracePt t="42090" x="3705225" y="4956175"/>
          <p14:tracePt t="42106" x="3724275" y="4956175"/>
          <p14:tracePt t="42123" x="3759200" y="4956175"/>
          <p14:tracePt t="42140" x="3795713" y="4956175"/>
          <p14:tracePt t="42157" x="3840163" y="4956175"/>
          <p14:tracePt t="42173" x="3875088" y="4956175"/>
          <p14:tracePt t="42190" x="3911600" y="4956175"/>
          <p14:tracePt t="42207" x="3938588" y="4956175"/>
          <p14:tracePt t="42223" x="3965575" y="4956175"/>
          <p14:tracePt t="42240" x="3990975" y="4956175"/>
          <p14:tracePt t="42257" x="4017963" y="4956175"/>
          <p14:tracePt t="42273" x="4062413" y="4956175"/>
          <p14:tracePt t="42290" x="4098925" y="4956175"/>
          <p14:tracePt t="42307" x="4116388" y="4956175"/>
          <p14:tracePt t="42323" x="4152900" y="4956175"/>
          <p14:tracePt t="42340" x="4170363" y="4956175"/>
          <p14:tracePt t="42357" x="4214813" y="4956175"/>
          <p14:tracePt t="42373" x="4259263" y="4956175"/>
          <p14:tracePt t="42390" x="4303713" y="4965700"/>
          <p14:tracePt t="42407" x="4340225" y="4973638"/>
          <p14:tracePt t="42423" x="4367213" y="4973638"/>
          <p14:tracePt t="42440" x="4384675" y="4983163"/>
          <p14:tracePt t="42457" x="4419600" y="4983163"/>
          <p14:tracePt t="42474" x="4465638" y="4983163"/>
          <p14:tracePt t="42490" x="4500563" y="4983163"/>
          <p14:tracePt t="42507" x="4537075" y="4983163"/>
          <p14:tracePt t="42524" x="4572000" y="4983163"/>
          <p14:tracePt t="42540" x="4589463" y="4983163"/>
          <p14:tracePt t="42557" x="4608513" y="4983163"/>
          <p14:tracePt t="42574" x="4616450" y="4983163"/>
          <p14:tracePt t="42590" x="4625975" y="4983163"/>
          <p14:tracePt t="42608" x="4652963" y="4983163"/>
          <p14:tracePt t="42624" x="4679950" y="4983163"/>
          <p14:tracePt t="42640" x="4705350" y="4983163"/>
          <p14:tracePt t="42657" x="4714875" y="4983163"/>
          <p14:tracePt t="42674" x="4724400" y="4983163"/>
          <p14:tracePt t="42691" x="4776788" y="4983163"/>
          <p14:tracePt t="42707" x="4803775" y="4983163"/>
          <p14:tracePt t="42724" x="4830763" y="4983163"/>
          <p14:tracePt t="42741" x="4857750" y="4983163"/>
          <p14:tracePt t="42757" x="4875213" y="4983163"/>
          <p14:tracePt t="42774" x="4894263" y="4983163"/>
          <p14:tracePt t="42790" x="4911725" y="4983163"/>
          <p14:tracePt t="42808" x="4938713" y="4991100"/>
          <p14:tracePt t="42824" x="4973638" y="5000625"/>
          <p14:tracePt t="42840" x="4983163" y="5000625"/>
          <p14:tracePt t="42857" x="4991100" y="5000625"/>
          <p14:tracePt t="42905" x="5000625" y="5000625"/>
          <p14:tracePt t="43617" x="5010150" y="5000625"/>
          <p14:tracePt t="43633" x="5010150" y="5010150"/>
          <p14:tracePt t="44641" x="5010150" y="5018088"/>
          <p14:tracePt t="44648" x="4991100" y="5018088"/>
          <p14:tracePt t="44659" x="4919663" y="5018088"/>
          <p14:tracePt t="44676" x="4803775" y="5018088"/>
          <p14:tracePt t="44692" x="4625975" y="5018088"/>
          <p14:tracePt t="44709" x="4419600" y="5010150"/>
          <p14:tracePt t="44726" x="3867150" y="4929188"/>
          <p14:tracePt t="44742" x="3303588" y="4857750"/>
          <p14:tracePt t="44760" x="2438400" y="4724400"/>
          <p14:tracePt t="44776" x="1847850" y="4616450"/>
          <p14:tracePt t="44792" x="1223963" y="4456113"/>
          <p14:tracePt t="44809" x="919163" y="4357688"/>
          <p14:tracePt t="44826" x="679450" y="4259263"/>
          <p14:tracePt t="44842" x="490538" y="4160838"/>
          <p14:tracePt t="44859" x="401638" y="4116388"/>
          <p14:tracePt t="44876" x="357188" y="4098925"/>
          <p14:tracePt t="44929" x="357188" y="4081463"/>
          <p14:tracePt t="44944" x="366713" y="4081463"/>
          <p14:tracePt t="44952" x="374650" y="4081463"/>
          <p14:tracePt t="44960" x="384175" y="4081463"/>
          <p14:tracePt t="44976" x="393700" y="4081463"/>
          <p14:tracePt t="45073" x="393700" y="4071938"/>
          <p14:tracePt t="45088" x="393700" y="4062413"/>
          <p14:tracePt t="45104" x="393700" y="4044950"/>
          <p14:tracePt t="45112" x="384175" y="4027488"/>
          <p14:tracePt t="45128" x="384175" y="4017963"/>
          <p14:tracePt t="45136" x="374650" y="4000500"/>
          <p14:tracePt t="45144" x="366713" y="3990975"/>
          <p14:tracePt t="45159" x="347663" y="3973513"/>
          <p14:tracePt t="45176" x="330200" y="3938588"/>
          <p14:tracePt t="45193" x="322263" y="3919538"/>
          <p14:tracePt t="45209" x="322263" y="3911600"/>
          <p14:tracePt t="45226" x="312738" y="3902075"/>
          <p14:tracePt t="45243" x="312738" y="3884613"/>
          <p14:tracePt t="45259" x="303213" y="3884613"/>
          <p14:tracePt t="45276" x="295275" y="3875088"/>
          <p14:tracePt t="45729" x="295275" y="3884613"/>
          <p14:tracePt t="45736" x="295275" y="3902075"/>
          <p14:tracePt t="45752" x="295275" y="3911600"/>
          <p14:tracePt t="45768" x="295275" y="3929063"/>
          <p14:tracePt t="45792" x="295275" y="3938588"/>
          <p14:tracePt t="45816" x="295275" y="3946525"/>
          <p14:tracePt t="46681" x="295275" y="3956050"/>
          <p14:tracePt t="46696" x="295275" y="3965575"/>
          <p14:tracePt t="46752" x="295275" y="3973513"/>
          <p14:tracePt t="46760" x="295275" y="3983038"/>
          <p14:tracePt t="46833" x="295275" y="3990975"/>
          <p14:tracePt t="46985" x="295275" y="4000500"/>
          <p14:tracePt t="46992" x="303213" y="4000500"/>
          <p14:tracePt t="47225" x="303213" y="4010025"/>
          <p14:tracePt t="47264" x="303213" y="4017963"/>
          <p14:tracePt t="47304" x="303213" y="4027488"/>
          <p14:tracePt t="47313" x="295275" y="4037013"/>
          <p14:tracePt t="47344" x="295275" y="4044950"/>
          <p14:tracePt t="47352" x="295275" y="4054475"/>
          <p14:tracePt t="47361" x="295275" y="4062413"/>
          <p14:tracePt t="47378" x="295275" y="4089400"/>
          <p14:tracePt t="47395" x="303213" y="4116388"/>
          <p14:tracePt t="47411" x="303213" y="4125913"/>
          <p14:tracePt t="47428" x="312738" y="4152900"/>
          <p14:tracePt t="47461" x="312738" y="4160838"/>
          <p14:tracePt t="47478" x="322263" y="4179888"/>
          <p14:tracePt t="47495" x="330200" y="4187825"/>
          <p14:tracePt t="47536" x="330200" y="4197350"/>
          <p14:tracePt t="47577" x="330200" y="4205288"/>
          <p14:tracePt t="47601" x="330200" y="4224338"/>
          <p14:tracePt t="47617" x="330200" y="4232275"/>
          <p14:tracePt t="47632" x="330200" y="4251325"/>
          <p14:tracePt t="47640" x="330200" y="4259263"/>
          <p14:tracePt t="47648" x="330200" y="4276725"/>
          <p14:tracePt t="47662" x="330200" y="4295775"/>
          <p14:tracePt t="47678" x="330200" y="4322763"/>
          <p14:tracePt t="47695" x="357188" y="4375150"/>
          <p14:tracePt t="47712" x="366713" y="4394200"/>
          <p14:tracePt t="47728" x="374650" y="4411663"/>
          <p14:tracePt t="47745" x="374650" y="4419600"/>
          <p14:tracePt t="47778" x="374650" y="4438650"/>
          <p14:tracePt t="47795" x="384175" y="4465638"/>
          <p14:tracePt t="47812" x="384175" y="4491038"/>
          <p14:tracePt t="47828" x="393700" y="4510088"/>
          <p14:tracePt t="47845" x="401638" y="4527550"/>
          <p14:tracePt t="47862" x="411163" y="4537075"/>
          <p14:tracePt t="47878" x="419100" y="4554538"/>
          <p14:tracePt t="47896" x="419100" y="4562475"/>
          <p14:tracePt t="47912" x="419100" y="4581525"/>
          <p14:tracePt t="47928" x="428625" y="4581525"/>
          <p14:tracePt t="47945" x="438150" y="4598988"/>
          <p14:tracePt t="47962" x="438150" y="4608513"/>
          <p14:tracePt t="47978" x="438150" y="4616450"/>
          <p14:tracePt t="47995" x="455613" y="4643438"/>
          <p14:tracePt t="48012" x="455613" y="4670425"/>
          <p14:tracePt t="48029" x="473075" y="4705350"/>
          <p14:tracePt t="48045" x="473075" y="4724400"/>
          <p14:tracePt t="48062" x="473075" y="4732338"/>
          <p14:tracePt t="48079" x="473075" y="4759325"/>
          <p14:tracePt t="48095" x="482600" y="4776788"/>
          <p14:tracePt t="48112" x="482600" y="4786313"/>
          <p14:tracePt t="48129" x="482600" y="4803775"/>
          <p14:tracePt t="48145" x="482600" y="4813300"/>
          <p14:tracePt t="48162" x="482600" y="4830763"/>
          <p14:tracePt t="48179" x="490538" y="4848225"/>
          <p14:tracePt t="48195" x="500063" y="4884738"/>
          <p14:tracePt t="48212" x="500063" y="4911725"/>
          <p14:tracePt t="48229" x="509588" y="4965700"/>
          <p14:tracePt t="48245" x="509588" y="5018088"/>
          <p14:tracePt t="48262" x="509588" y="5054600"/>
          <p14:tracePt t="48280" x="509588" y="5081588"/>
          <p14:tracePt t="48312" x="509588" y="5099050"/>
          <p14:tracePt t="48346" x="509588" y="5108575"/>
          <p14:tracePt t="48362" x="517525" y="5116513"/>
          <p14:tracePt t="48379" x="527050" y="5126038"/>
          <p14:tracePt t="48400" x="536575" y="5126038"/>
          <p14:tracePt t="48448" x="544513" y="5126038"/>
          <p14:tracePt t="48456" x="554038" y="5126038"/>
          <p14:tracePt t="48464" x="561975" y="5126038"/>
          <p14:tracePt t="49098" x="571500" y="5126038"/>
          <p14:tracePt t="49104" x="571500" y="5133975"/>
          <p14:tracePt t="49120" x="581025" y="5133975"/>
          <p14:tracePt t="49136" x="588963" y="5143500"/>
          <p14:tracePt t="49249" x="598488" y="5153025"/>
          <p14:tracePt t="49272" x="615950" y="5160963"/>
          <p14:tracePt t="49297" x="625475" y="5170488"/>
          <p14:tracePt t="49312" x="625475" y="5180013"/>
          <p14:tracePt t="49320" x="625475" y="5197475"/>
          <p14:tracePt t="49330" x="642938" y="5205413"/>
          <p14:tracePt t="49346" x="642938" y="5224463"/>
          <p14:tracePt t="49363" x="642938" y="5241925"/>
          <p14:tracePt t="49380" x="642938" y="5259388"/>
          <p14:tracePt t="49396" x="642938" y="5286375"/>
          <p14:tracePt t="49413" x="642938" y="5295900"/>
          <p14:tracePt t="49430" x="642938" y="5313363"/>
          <p14:tracePt t="49447" x="642938" y="5322888"/>
          <p14:tracePt t="49463" x="642938" y="5330825"/>
          <p14:tracePt t="49480" x="642938" y="5340350"/>
          <p14:tracePt t="49497" x="642938" y="5348288"/>
          <p14:tracePt t="49513" x="642938" y="5357813"/>
          <p14:tracePt t="49530" x="642938" y="5375275"/>
          <p14:tracePt t="49547" x="642938" y="5394325"/>
          <p14:tracePt t="49563" x="642938" y="5419725"/>
          <p14:tracePt t="49580" x="642938" y="5429250"/>
          <p14:tracePt t="49597" x="642938" y="5465763"/>
          <p14:tracePt t="49613" x="642938" y="5491163"/>
          <p14:tracePt t="49630" x="642938" y="5527675"/>
          <p14:tracePt t="49647" x="642938" y="5562600"/>
          <p14:tracePt t="49663" x="642938" y="5581650"/>
          <p14:tracePt t="49680" x="642938" y="5599113"/>
          <p14:tracePt t="49697" x="642938" y="5616575"/>
          <p14:tracePt t="49713" x="652463" y="5616575"/>
          <p14:tracePt t="49730" x="660400" y="5634038"/>
          <p14:tracePt t="49792" x="660400" y="5643563"/>
          <p14:tracePt t="49848" x="669925" y="5643563"/>
          <p14:tracePt t="49872" x="669925" y="5653088"/>
          <p14:tracePt t="49880" x="669925" y="5661025"/>
          <p14:tracePt t="49888" x="669925" y="5670550"/>
          <p14:tracePt t="49897" x="669925" y="5680075"/>
          <p14:tracePt t="49914" x="669925" y="5697538"/>
          <p14:tracePt t="49930" x="669925" y="5724525"/>
          <p14:tracePt t="49947" x="669925" y="5751513"/>
          <p14:tracePt t="49964" x="669925" y="5768975"/>
          <p14:tracePt t="49980" x="669925" y="5795963"/>
          <p14:tracePt t="49997" x="669925" y="5822950"/>
          <p14:tracePt t="50014" x="669925" y="5848350"/>
          <p14:tracePt t="50047" x="660400" y="5857875"/>
          <p14:tracePt t="50064" x="660400" y="5867400"/>
          <p14:tracePt t="50080" x="652463" y="5875338"/>
          <p14:tracePt t="50097" x="642938" y="5894388"/>
          <p14:tracePt t="50114" x="642938" y="5902325"/>
          <p14:tracePt t="50130" x="625475" y="5919788"/>
          <p14:tracePt t="50147" x="625475" y="5929313"/>
          <p14:tracePt t="50164" x="615950" y="5946775"/>
          <p14:tracePt t="50181" x="615950" y="5956300"/>
          <p14:tracePt t="50197" x="608013" y="5965825"/>
          <p14:tracePt t="50214" x="608013" y="5973763"/>
          <p14:tracePt t="50231" x="598488" y="5991225"/>
          <p14:tracePt t="50247" x="598488" y="6000750"/>
          <p14:tracePt t="50264" x="588963" y="6010275"/>
          <p14:tracePt t="50297" x="588963" y="6027738"/>
          <p14:tracePt t="50314" x="588963" y="6045200"/>
          <p14:tracePt t="50331" x="581025" y="6062663"/>
          <p14:tracePt t="50347" x="571500" y="6099175"/>
          <p14:tracePt t="50364" x="571500" y="6108700"/>
          <p14:tracePt t="50381" x="561975" y="6116638"/>
          <p14:tracePt t="50397" x="554038" y="6134100"/>
          <p14:tracePt t="50414" x="554038" y="6153150"/>
          <p14:tracePt t="50447" x="544513" y="6161088"/>
          <p14:tracePt t="50464" x="536575" y="6180138"/>
          <p14:tracePt t="50481" x="536575" y="6188075"/>
          <p14:tracePt t="50498" x="536575" y="6197600"/>
          <p14:tracePt t="50514" x="527050" y="6215063"/>
          <p14:tracePt t="50531" x="527050" y="6232525"/>
          <p14:tracePt t="50548" x="527050" y="6242050"/>
          <p14:tracePt t="50564" x="517525" y="6251575"/>
          <p14:tracePt t="50581" x="517525" y="6259513"/>
          <p14:tracePt t="50598" x="509588" y="6269038"/>
          <p14:tracePt t="50614" x="509588" y="6286500"/>
          <p14:tracePt t="50631" x="500063" y="6303963"/>
          <p14:tracePt t="50648" x="482600" y="6348413"/>
          <p14:tracePt t="50664" x="482600" y="6357938"/>
          <p14:tracePt t="50681" x="473075" y="6375400"/>
          <p14:tracePt t="50698" x="473075" y="6384925"/>
          <p14:tracePt t="50714" x="465138" y="6394450"/>
          <p14:tracePt t="50731" x="465138" y="6402388"/>
          <p14:tracePt t="50748" x="455613" y="6402388"/>
          <p14:tracePt t="50765" x="446088" y="6411913"/>
          <p14:tracePt t="50781" x="428625" y="6419850"/>
          <p14:tracePt t="50815" x="428625" y="6429375"/>
          <p14:tracePt t="50833" x="419100" y="6429375"/>
          <p14:tracePt t="50873" x="419100" y="6438900"/>
          <p14:tracePt t="50904" x="401638" y="6446838"/>
          <p14:tracePt t="50920" x="401638" y="6456363"/>
          <p14:tracePt t="50928" x="393700" y="6456363"/>
          <p14:tracePt t="50936" x="374650" y="6456363"/>
          <p14:tracePt t="50948" x="357188" y="6465888"/>
          <p14:tracePt t="50965" x="357188" y="6473825"/>
          <p14:tracePt t="50981" x="339725" y="6473825"/>
          <p14:tracePt t="51360" x="339725" y="6483350"/>
          <p14:tracePt t="51368" x="339725" y="6491288"/>
          <p14:tracePt t="51376" x="339725" y="6500813"/>
          <p14:tracePt t="51400" x="330200" y="6510338"/>
          <p14:tracePt t="52632" x="473075" y="6483350"/>
          <p14:tracePt t="52640" x="473075" y="6465888"/>
          <p14:tracePt t="52656" x="473075" y="6446838"/>
          <p14:tracePt t="52666" x="490538" y="6419850"/>
          <p14:tracePt t="52683" x="571500" y="6384925"/>
          <p14:tracePt t="52700" x="687388" y="6330950"/>
          <p14:tracePt t="52716" x="803275" y="6286500"/>
          <p14:tracePt t="52733" x="884238" y="6251575"/>
          <p14:tracePt t="52750" x="911225" y="6242050"/>
          <p14:tracePt t="52766" x="919163" y="6232525"/>
          <p14:tracePt t="52856" x="919163" y="6251575"/>
          <p14:tracePt t="52864" x="919163" y="6269038"/>
          <p14:tracePt t="52872" x="919163" y="6296025"/>
          <p14:tracePt t="52883" x="919163" y="6330950"/>
          <p14:tracePt t="52900" x="919163" y="6384925"/>
          <p14:tracePt t="52916" x="938213" y="6419850"/>
          <p14:tracePt t="53040" x="938213" y="6429375"/>
          <p14:tracePt t="53048" x="946150" y="6429375"/>
          <p14:tracePt t="53056" x="946150" y="6438900"/>
          <p14:tracePt t="53184" x="946150" y="6446838"/>
          <p14:tracePt t="53192" x="946150" y="6456363"/>
          <p14:tracePt t="53200" x="938213" y="6465888"/>
          <p14:tracePt t="53217" x="911225" y="6465888"/>
          <p14:tracePt t="53233" x="893763" y="6483350"/>
          <p14:tracePt t="53250" x="847725" y="6491288"/>
          <p14:tracePt t="53283" x="839788" y="6491288"/>
          <p14:tracePt t="53300" x="812800" y="6510338"/>
          <p14:tracePt t="53317" x="776288" y="6518275"/>
          <p14:tracePt t="53760" x="1196975" y="6491288"/>
          <p14:tracePt t="53768" x="1196975" y="6483350"/>
          <p14:tracePt t="53784" x="1223963" y="6446838"/>
          <p14:tracePt t="53801" x="1231900" y="6429375"/>
          <p14:tracePt t="53817" x="1258888" y="6394450"/>
          <p14:tracePt t="53834" x="1258888" y="6384925"/>
          <p14:tracePt t="53851" x="1258888" y="6367463"/>
          <p14:tracePt t="54000" x="1223963" y="6367463"/>
          <p14:tracePt t="54008" x="1169988" y="6367463"/>
          <p14:tracePt t="54017" x="1143000" y="6367463"/>
          <p14:tracePt t="54034" x="1098550" y="6384925"/>
          <p14:tracePt t="54051" x="1062038" y="6402388"/>
          <p14:tracePt t="54067" x="1036638" y="6411913"/>
          <p14:tracePt t="54084" x="1009650" y="6429375"/>
          <p14:tracePt t="54101" x="965200" y="6446838"/>
          <p14:tracePt t="54118" x="901700" y="6473825"/>
          <p14:tracePt t="54134" x="847725" y="6473825"/>
          <p14:tracePt t="54151" x="812800" y="6483350"/>
          <p14:tracePt t="54168" x="776288" y="6491288"/>
          <p14:tracePt t="54201" x="768350" y="6491288"/>
          <p14:tracePt t="54256" x="768350" y="6500813"/>
          <p14:tracePt t="54576" x="1517650" y="6510338"/>
          <p14:tracePt t="54585" x="1544638" y="6500813"/>
          <p14:tracePt t="54601" x="1571625" y="6500813"/>
          <p14:tracePt t="54618" x="1598613" y="6500813"/>
          <p14:tracePt t="54651" x="1608138" y="6500813"/>
          <p14:tracePt t="54668" x="1616075" y="6500813"/>
          <p14:tracePt t="54685" x="1633538" y="6500813"/>
          <p14:tracePt t="54701" x="1660525" y="6500813"/>
          <p14:tracePt t="54718" x="1697038" y="6500813"/>
          <p14:tracePt t="54735" x="1768475" y="6500813"/>
          <p14:tracePt t="54751" x="1839913" y="6491288"/>
          <p14:tracePt t="54768" x="1938338" y="6483350"/>
          <p14:tracePt t="54785" x="2027238" y="6473825"/>
          <p14:tracePt t="54802" x="2125663" y="6446838"/>
          <p14:tracePt t="54818" x="2197100" y="6438900"/>
          <p14:tracePt t="54835" x="2251075" y="6438900"/>
          <p14:tracePt t="54852" x="2276475" y="6438900"/>
          <p14:tracePt t="54868" x="2295525" y="6438900"/>
          <p14:tracePt t="54885" x="2312988" y="6438900"/>
          <p14:tracePt t="54902" x="2322513" y="6438900"/>
          <p14:tracePt t="54918" x="2366963" y="6438900"/>
          <p14:tracePt t="54935" x="2401888" y="6438900"/>
          <p14:tracePt t="54968" x="2411413" y="6438900"/>
          <p14:tracePt t="54992" x="2446338" y="6438900"/>
          <p14:tracePt t="55002" x="2473325" y="6438900"/>
          <p14:tracePt t="55018" x="2517775" y="6446838"/>
          <p14:tracePt t="55035" x="2581275" y="6483350"/>
          <p14:tracePt t="55052" x="2625725" y="6491288"/>
          <p14:tracePt t="55068" x="2679700" y="6491288"/>
          <p14:tracePt t="55085" x="2705100" y="6491288"/>
          <p14:tracePt t="55102" x="2714625" y="6491288"/>
          <p14:tracePt t="55135" x="2724150" y="6491288"/>
          <p14:tracePt t="55152" x="2741613" y="6491288"/>
          <p14:tracePt t="55169" x="2759075" y="6491288"/>
          <p14:tracePt t="55185" x="2795588" y="6491288"/>
          <p14:tracePt t="55202" x="2840038" y="6510338"/>
          <p14:tracePt t="55219" x="2874963" y="6510338"/>
          <p14:tracePt t="55235" x="2919413" y="6510338"/>
          <p14:tracePt t="55252" x="2965450" y="6510338"/>
          <p14:tracePt t="55269" x="3017838" y="6510338"/>
          <p14:tracePt t="55285" x="3081338" y="6510338"/>
          <p14:tracePt t="55302" x="3143250" y="6510338"/>
          <p14:tracePt t="55319" x="3232150" y="6500813"/>
          <p14:tracePt t="55335" x="3276600" y="6491288"/>
          <p14:tracePt t="55352" x="3330575" y="6483350"/>
          <p14:tracePt t="55369" x="3402013" y="6473825"/>
          <p14:tracePt t="55385" x="3490913" y="6465888"/>
          <p14:tracePt t="55402" x="3544888" y="6456363"/>
          <p14:tracePt t="55419" x="3598863" y="6446838"/>
          <p14:tracePt t="55435" x="3643313" y="6429375"/>
          <p14:tracePt t="55452" x="3679825" y="6429375"/>
          <p14:tracePt t="55469" x="3697288" y="6429375"/>
          <p14:tracePt t="55552" x="3714750" y="6429375"/>
          <p14:tracePt t="55560" x="3741738" y="6429375"/>
          <p14:tracePt t="55569" x="3751263" y="6429375"/>
          <p14:tracePt t="55585" x="3795713" y="6429375"/>
          <p14:tracePt t="55602" x="3813175" y="6429375"/>
          <p14:tracePt t="55619" x="3822700" y="6429375"/>
          <p14:tracePt t="55636" x="3830638" y="6429375"/>
          <p14:tracePt t="56056" x="3813175" y="6429375"/>
          <p14:tracePt t="56064" x="3759200" y="6429375"/>
          <p14:tracePt t="56072" x="3697288" y="6429375"/>
          <p14:tracePt t="56086" x="3652838" y="6429375"/>
          <p14:tracePt t="56103" x="3482975" y="6429375"/>
          <p14:tracePt t="56119" x="3348038" y="6429375"/>
          <p14:tracePt t="56136" x="3205163" y="6429375"/>
          <p14:tracePt t="56153" x="3071813" y="6429375"/>
          <p14:tracePt t="56169" x="2946400" y="6429375"/>
          <p14:tracePt t="56186" x="2830513" y="6429375"/>
          <p14:tracePt t="56203" x="2759075" y="6429375"/>
          <p14:tracePt t="56219" x="2660650" y="6411913"/>
          <p14:tracePt t="56236" x="2589213" y="6402388"/>
          <p14:tracePt t="56253" x="2509838" y="6394450"/>
          <p14:tracePt t="56270" x="2490788" y="6394450"/>
          <p14:tracePt t="56286" x="2446338" y="6384925"/>
          <p14:tracePt t="56303" x="2347913" y="6384925"/>
          <p14:tracePt t="56320" x="2108200" y="6357938"/>
          <p14:tracePt t="56336" x="2081213" y="6348413"/>
          <p14:tracePt t="56384" x="2081213" y="6330950"/>
          <p14:tracePt t="56392" x="2062163" y="6323013"/>
          <p14:tracePt t="56403" x="2036763" y="6313488"/>
          <p14:tracePt t="56420" x="1990725" y="6296025"/>
          <p14:tracePt t="56436" x="1866900" y="6269038"/>
          <p14:tracePt t="56453" x="1704975" y="6242050"/>
          <p14:tracePt t="56470" x="1562100" y="6232525"/>
          <p14:tracePt t="56486" x="1446213" y="6232525"/>
          <p14:tracePt t="56503" x="1303338" y="6242050"/>
          <p14:tracePt t="56520" x="1241425" y="6251575"/>
          <p14:tracePt t="56536" x="1169988" y="6251575"/>
          <p14:tracePt t="56553" x="1089025" y="6251575"/>
          <p14:tracePt t="56570" x="1036638" y="6251575"/>
          <p14:tracePt t="56586" x="973138" y="6251575"/>
          <p14:tracePt t="56603" x="911225" y="6251575"/>
          <p14:tracePt t="56620" x="847725" y="6251575"/>
          <p14:tracePt t="56636" x="776288" y="6251575"/>
          <p14:tracePt t="56653" x="723900" y="6251575"/>
          <p14:tracePt t="56670" x="696913" y="6259513"/>
          <p14:tracePt t="56760" x="687388" y="6259513"/>
          <p14:tracePt t="56784" x="714375" y="6251575"/>
          <p14:tracePt t="56800" x="750888" y="6242050"/>
          <p14:tracePt t="56808" x="776288" y="6232525"/>
          <p14:tracePt t="56820" x="839788" y="6232525"/>
          <p14:tracePt t="56837" x="946150" y="6232525"/>
          <p14:tracePt t="56853" x="1054100" y="6232525"/>
          <p14:tracePt t="56870" x="1187450" y="6232525"/>
          <p14:tracePt t="56887" x="1312863" y="6232525"/>
          <p14:tracePt t="56903" x="1490663" y="6232525"/>
          <p14:tracePt t="56920" x="1633538" y="6232525"/>
          <p14:tracePt t="56937" x="1714500" y="6232525"/>
          <p14:tracePt t="56955" x="1830388" y="6224588"/>
          <p14:tracePt t="56970" x="1911350" y="6224588"/>
          <p14:tracePt t="56987" x="1973263" y="6224588"/>
          <p14:tracePt t="57003" x="2036763" y="6224588"/>
          <p14:tracePt t="57020" x="2089150" y="6215063"/>
          <p14:tracePt t="57037" x="2152650" y="6205538"/>
          <p14:tracePt t="57056" x="2179638" y="6205538"/>
          <p14:tracePt t="57070" x="2187575" y="6205538"/>
          <p14:tracePt t="57087" x="2241550" y="6205538"/>
          <p14:tracePt t="57104" x="2366963" y="6205538"/>
          <p14:tracePt t="57120" x="2438400" y="6205538"/>
          <p14:tracePt t="57137" x="2562225" y="6205538"/>
          <p14:tracePt t="57154" x="2670175" y="6205538"/>
          <p14:tracePt t="57170" x="2776538" y="6205538"/>
          <p14:tracePt t="57187" x="2867025" y="6205538"/>
          <p14:tracePt t="57204" x="2928938" y="6205538"/>
          <p14:tracePt t="57220" x="2982913" y="6205538"/>
          <p14:tracePt t="57237" x="3036888" y="6205538"/>
          <p14:tracePt t="57254" x="3081338" y="6205538"/>
          <p14:tracePt t="57271" x="3197225" y="6224588"/>
          <p14:tracePt t="57287" x="3276600" y="6224588"/>
          <p14:tracePt t="57304" x="3367088" y="6224588"/>
          <p14:tracePt t="57320" x="3482975" y="6224588"/>
          <p14:tracePt t="57337" x="3616325" y="6224588"/>
          <p14:tracePt t="57354" x="3759200" y="6224588"/>
          <p14:tracePt t="57370" x="3884613" y="6224588"/>
          <p14:tracePt t="57387" x="4027488" y="6224588"/>
          <p14:tracePt t="57404" x="4133850" y="6224588"/>
          <p14:tracePt t="57421" x="4241800" y="6224588"/>
          <p14:tracePt t="57437" x="4348163" y="6215063"/>
          <p14:tracePt t="57454" x="4483100" y="6215063"/>
          <p14:tracePt t="57471" x="4652963" y="6205538"/>
          <p14:tracePt t="57487" x="4697413" y="6197600"/>
          <p14:tracePt t="57504" x="4714875" y="6197600"/>
          <p14:tracePt t="57576" x="4724400" y="6197600"/>
          <p14:tracePt t="57584" x="4751388" y="6197600"/>
          <p14:tracePt t="57592" x="4759325" y="6197600"/>
          <p14:tracePt t="57604" x="4786313" y="6197600"/>
          <p14:tracePt t="57621" x="4848225" y="6197600"/>
          <p14:tracePt t="57637" x="4875213" y="6197600"/>
          <p14:tracePt t="57654" x="4884738" y="6197600"/>
          <p14:tracePt t="57671" x="4894263" y="6180138"/>
          <p14:tracePt t="57928" x="4902200" y="6180138"/>
          <p14:tracePt t="57944" x="4911725" y="6180138"/>
          <p14:tracePt t="58008" x="4929188" y="6180138"/>
          <p14:tracePt t="58704" x="4938713" y="6188075"/>
          <p14:tracePt t="58792" x="4938713" y="6180138"/>
          <p14:tracePt t="58800" x="4929188" y="6170613"/>
          <p14:tracePt t="58808" x="4919663" y="6161088"/>
          <p14:tracePt t="58822" x="4919663" y="6153150"/>
          <p14:tracePt t="58839" x="4911725" y="6153150"/>
          <p14:tracePt t="58928" x="4902200" y="6153150"/>
          <p14:tracePt t="58944" x="4902200" y="6161088"/>
          <p14:tracePt t="58952" x="4894263" y="6161088"/>
          <p14:tracePt t="58960" x="4894263" y="6180138"/>
          <p14:tracePt t="58972" x="4884738" y="6180138"/>
          <p14:tracePt t="59704" x="4884738" y="6188075"/>
          <p14:tracePt t="60392" x="4884738" y="6197600"/>
          <p14:tracePt t="61663" x="4884738" y="6205538"/>
          <p14:tracePt t="61680" x="4884738" y="6215063"/>
          <p14:tracePt t="61688" x="4884738" y="6224588"/>
          <p14:tracePt t="61819" x="4884738" y="6215063"/>
          <p14:tracePt t="61827" x="4884738" y="6197600"/>
          <p14:tracePt t="61842" x="4884738" y="6188075"/>
          <p14:tracePt t="61850" x="4884738" y="6170613"/>
          <p14:tracePt t="61923" x="4875213" y="6170613"/>
          <p14:tracePt t="62317" x="4875213" y="6180138"/>
          <p14:tracePt t="62324" x="4867275" y="6197600"/>
          <p14:tracePt t="63059" x="4867275" y="6153150"/>
          <p14:tracePt t="63066" x="4867275" y="6126163"/>
          <p14:tracePt t="63076" x="4867275" y="6108700"/>
          <p14:tracePt t="63093" x="4867275" y="6054725"/>
          <p14:tracePt t="63110" x="4867275" y="5991225"/>
          <p14:tracePt t="63128" x="4867275" y="5929313"/>
          <p14:tracePt t="63144" x="4867275" y="5759450"/>
          <p14:tracePt t="63160" x="4867275" y="5724525"/>
          <p14:tracePt t="63176" x="4867275" y="5643563"/>
          <p14:tracePt t="63193" x="4867275" y="5599113"/>
          <p14:tracePt t="63209" x="4867275" y="5537200"/>
          <p14:tracePt t="63226" x="4867275" y="5456238"/>
          <p14:tracePt t="63243" x="4867275" y="5357813"/>
          <p14:tracePt t="63260" x="4848225" y="5286375"/>
          <p14:tracePt t="63276" x="4840288" y="5232400"/>
          <p14:tracePt t="63293" x="4813300" y="5170488"/>
          <p14:tracePt t="63310" x="4795838" y="5089525"/>
          <p14:tracePt t="63329" x="4714875" y="4946650"/>
          <p14:tracePt t="63344" x="4581525" y="4813300"/>
          <p14:tracePt t="63360" x="4491038" y="4724400"/>
          <p14:tracePt t="63377" x="4419600" y="4679950"/>
          <p14:tracePt t="63393" x="4384675" y="4652963"/>
          <p14:tracePt t="63410" x="4340225" y="4616450"/>
          <p14:tracePt t="63427" x="4313238" y="4581525"/>
          <p14:tracePt t="63443" x="4276725" y="4562475"/>
          <p14:tracePt t="63460" x="4259263" y="4554538"/>
          <p14:tracePt t="63571" x="4259263" y="4537075"/>
          <p14:tracePt t="63579" x="4259263" y="4527550"/>
          <p14:tracePt t="63593" x="4259263" y="4510088"/>
          <p14:tracePt t="63610" x="4259263" y="4491038"/>
          <p14:tracePt t="63626" x="4259263" y="4456113"/>
          <p14:tracePt t="63643" x="4259263" y="4429125"/>
          <p14:tracePt t="63661" x="4259263" y="4402138"/>
          <p14:tracePt t="63677" x="4259263" y="4384675"/>
          <p14:tracePt t="63694" x="4251325" y="4367213"/>
          <p14:tracePt t="63710" x="4251325" y="4357688"/>
          <p14:tracePt t="63731" x="4241800" y="4348163"/>
          <p14:tracePt t="63795" x="4232275" y="4375150"/>
          <p14:tracePt t="63803" x="4224338" y="4411663"/>
          <p14:tracePt t="63810" x="4224338" y="4456113"/>
          <p14:tracePt t="63827" x="4224338" y="4518025"/>
          <p14:tracePt t="63844" x="4214813" y="4581525"/>
          <p14:tracePt t="63860" x="4214813" y="4643438"/>
          <p14:tracePt t="63877" x="4205288" y="4732338"/>
          <p14:tracePt t="63894" x="4205288" y="4857750"/>
          <p14:tracePt t="63912" x="4205288" y="5081588"/>
          <p14:tracePt t="63928" x="4205288" y="5224463"/>
          <p14:tracePt t="63944" x="4205288" y="5276850"/>
          <p14:tracePt t="63960" x="4232275" y="5375275"/>
          <p14:tracePt t="63977" x="4232275" y="5419725"/>
          <p14:tracePt t="63994" x="4232275" y="5465763"/>
          <p14:tracePt t="64010" x="4232275" y="5510213"/>
          <p14:tracePt t="64027" x="4205288" y="5626100"/>
          <p14:tracePt t="64044" x="4187825" y="5732463"/>
          <p14:tracePt t="64049" x="4179888" y="5822950"/>
          <p14:tracePt t="64061" x="4179888" y="5902325"/>
          <p14:tracePt t="64077" x="4160838" y="5991225"/>
          <p14:tracePt t="64098" x="4143375" y="6062663"/>
          <p14:tracePt t="64113" x="4133850" y="6081713"/>
          <p14:tracePt t="64128" x="4125913" y="6089650"/>
          <p14:tracePt t="64144" x="4125913" y="6099175"/>
          <p14:tracePt t="64161" x="4116388" y="6116638"/>
          <p14:tracePt t="64211" x="4116388" y="6134100"/>
          <p14:tracePt t="64234" x="4116388" y="6143625"/>
          <p14:tracePt t="64256" x="4116388" y="6161088"/>
          <p14:tracePt t="64279" x="4116388" y="6170613"/>
          <p14:tracePt t="64287" x="4116388" y="6188075"/>
          <p14:tracePt t="64303" x="4125913" y="6197600"/>
          <p14:tracePt t="64313" x="4133850" y="6205538"/>
          <p14:tracePt t="64330" x="4133850" y="6215063"/>
          <p14:tracePt t="64899" x="4116388" y="6215063"/>
          <p14:tracePt t="64907" x="4108450" y="6205538"/>
          <p14:tracePt t="64915" x="4098925" y="6205538"/>
          <p14:tracePt t="64928" x="4081463" y="6188075"/>
          <p14:tracePt t="64945" x="4044950" y="6170613"/>
          <p14:tracePt t="64961" x="4027488" y="6143625"/>
          <p14:tracePt t="64978" x="3983038" y="6072188"/>
          <p14:tracePt t="64995" x="3929063" y="5911850"/>
          <p14:tracePt t="65012" x="3857625" y="5616575"/>
          <p14:tracePt t="65028" x="3751263" y="5205413"/>
          <p14:tracePt t="65045" x="3679825" y="4857750"/>
          <p14:tracePt t="65051" x="3643313" y="4759325"/>
          <p14:tracePt t="65061" x="3616325" y="4660900"/>
          <p14:tracePt t="65079" x="3544888" y="4545013"/>
          <p14:tracePt t="65098" x="3465513" y="4429125"/>
          <p14:tracePt t="65112" x="3465513" y="4419600"/>
          <p14:tracePt t="65128" x="3438525" y="4402138"/>
          <p14:tracePt t="65195" x="3455988" y="4402138"/>
          <p14:tracePt t="65203" x="3490913" y="4402138"/>
          <p14:tracePt t="65212" x="3554413" y="4402138"/>
          <p14:tracePt t="65228" x="3670300" y="4402138"/>
          <p14:tracePt t="65245" x="3768725" y="4402138"/>
          <p14:tracePt t="65262" x="3840163" y="4402138"/>
          <p14:tracePt t="65280" x="3956050" y="4402138"/>
          <p14:tracePt t="65296" x="3983038" y="4402138"/>
          <p14:tracePt t="65312" x="4044950" y="4402138"/>
          <p14:tracePt t="65328" x="4098925" y="4402138"/>
          <p14:tracePt t="65345" x="4143375" y="4402138"/>
          <p14:tracePt t="65361" x="4205288" y="4402138"/>
          <p14:tracePt t="65378" x="4259263" y="4384675"/>
          <p14:tracePt t="65395" x="4303713" y="4375150"/>
          <p14:tracePt t="65412" x="4340225" y="4375150"/>
          <p14:tracePt t="65429" x="4384675" y="4375150"/>
          <p14:tracePt t="65445" x="4456113" y="4375150"/>
          <p14:tracePt t="65462" x="4527550" y="4375150"/>
          <p14:tracePt t="65480" x="4625975" y="4375150"/>
          <p14:tracePt t="65500" x="4705350" y="4384675"/>
          <p14:tracePt t="65512" x="4795838" y="4402138"/>
          <p14:tracePt t="65529" x="4848225" y="4419600"/>
          <p14:tracePt t="65545" x="4867275" y="4419600"/>
          <p14:tracePt t="65553" x="4911725" y="4429125"/>
          <p14:tracePt t="65562" x="4946650" y="4429125"/>
          <p14:tracePt t="65579" x="5027613" y="4438650"/>
          <p14:tracePt t="65595" x="5099050" y="4456113"/>
          <p14:tracePt t="65612" x="5160963" y="4465638"/>
          <p14:tracePt t="65629" x="5214938" y="4473575"/>
          <p14:tracePt t="65645" x="5276850" y="4473575"/>
          <p14:tracePt t="65662" x="5313363" y="4473575"/>
          <p14:tracePt t="65680" x="5367338" y="4491038"/>
          <p14:tracePt t="65696" x="5394325" y="4500563"/>
          <p14:tracePt t="65712" x="5473700" y="4500563"/>
          <p14:tracePt t="65729" x="5545138" y="4500563"/>
          <p14:tracePt t="65745" x="5626100" y="4500563"/>
          <p14:tracePt t="65762" x="5634038" y="4500563"/>
          <p14:tracePt t="65795" x="5653088" y="4500563"/>
          <p14:tracePt t="65812" x="5688013" y="4500563"/>
          <p14:tracePt t="65829" x="5776913" y="4527550"/>
          <p14:tracePt t="65845" x="5911850" y="4572000"/>
          <p14:tracePt t="65863" x="6027738" y="4633913"/>
          <p14:tracePt t="65880" x="6099175" y="4714875"/>
          <p14:tracePt t="65896" x="6099175" y="4724400"/>
          <p14:tracePt t="65912" x="6099175" y="4751388"/>
          <p14:tracePt t="65946" x="6099175" y="4759325"/>
          <p14:tracePt t="66104" x="6108700" y="4776788"/>
          <p14:tracePt t="66116" x="6116638" y="4786313"/>
          <p14:tracePt t="66122" x="6134100" y="4795838"/>
          <p14:tracePt t="66130" x="6143625" y="4813300"/>
          <p14:tracePt t="66146" x="6161088" y="4867275"/>
          <p14:tracePt t="66163" x="6188075" y="4946650"/>
          <p14:tracePt t="66180" x="6224588" y="5045075"/>
          <p14:tracePt t="66196" x="6242050" y="5153025"/>
          <p14:tracePt t="66214" x="6251575" y="5214938"/>
          <p14:tracePt t="66229" x="6286500" y="5276850"/>
          <p14:tracePt t="66246" x="6296025" y="5313363"/>
          <p14:tracePt t="66264" x="6340475" y="5357813"/>
          <p14:tracePt t="66280" x="6367463" y="5375275"/>
          <p14:tracePt t="66296" x="6411913" y="5402263"/>
          <p14:tracePt t="66312" x="6473825" y="5429250"/>
          <p14:tracePt t="66329" x="6527800" y="5438775"/>
          <p14:tracePt t="66346" x="6599238" y="5438775"/>
          <p14:tracePt t="66363" x="6724650" y="5456238"/>
          <p14:tracePt t="66379" x="6804025" y="5456238"/>
          <p14:tracePt t="66396" x="6875463" y="5456238"/>
          <p14:tracePt t="66412" x="6919913" y="5456238"/>
          <p14:tracePt t="66429" x="6973888" y="5456238"/>
          <p14:tracePt t="66446" x="7000875" y="5438775"/>
          <p14:tracePt t="66463" x="7027863" y="5402263"/>
          <p14:tracePt t="66496" x="7045325" y="5375275"/>
          <p14:tracePt t="66513" x="7072313" y="5367338"/>
          <p14:tracePt t="66529" x="7108825" y="5357813"/>
          <p14:tracePt t="66546" x="7134225" y="5340350"/>
          <p14:tracePt t="66553" x="7161213" y="5340350"/>
          <p14:tracePt t="66563" x="7180263" y="5322888"/>
          <p14:tracePt t="66580" x="7251700" y="5286375"/>
          <p14:tracePt t="66596" x="7304088" y="5259388"/>
          <p14:tracePt t="66613" x="7340600" y="5224463"/>
          <p14:tracePt t="66630" x="7358063" y="5205413"/>
          <p14:tracePt t="66648" x="7385050" y="5160963"/>
          <p14:tracePt t="66664" x="7402513" y="5126038"/>
          <p14:tracePt t="66680" x="7412038" y="5099050"/>
          <p14:tracePt t="66696" x="7429500" y="5037138"/>
          <p14:tracePt t="66713" x="7456488" y="5000625"/>
          <p14:tracePt t="66730" x="7473950" y="4965700"/>
          <p14:tracePt t="66746" x="7483475" y="4956175"/>
          <p14:tracePt t="66763" x="7500938" y="4946650"/>
          <p14:tracePt t="66780" x="7510463" y="4929188"/>
          <p14:tracePt t="66813" x="7518400" y="4919663"/>
          <p14:tracePt t="66859" x="7510463" y="4919663"/>
          <p14:tracePt t="66866" x="7500938" y="4919663"/>
          <p14:tracePt t="66882" x="7483475" y="4919663"/>
          <p14:tracePt t="66939" x="7473950" y="4919663"/>
          <p14:tracePt t="66947" x="7473950" y="4929188"/>
          <p14:tracePt t="66954" x="7473950" y="4946650"/>
          <p14:tracePt t="66963" x="7466013" y="4973638"/>
          <p14:tracePt t="66980" x="7429500" y="5054600"/>
          <p14:tracePt t="66997" x="7402513" y="5126038"/>
          <p14:tracePt t="67013" x="7375525" y="5187950"/>
          <p14:tracePt t="67030" x="7340600" y="5232400"/>
          <p14:tracePt t="67036" x="7331075" y="5251450"/>
          <p14:tracePt t="67048" x="7296150" y="5268913"/>
          <p14:tracePt t="67064" x="7269163" y="5276850"/>
          <p14:tracePt t="67080" x="7197725" y="5286375"/>
          <p14:tracePt t="67097" x="7161213" y="5286375"/>
          <p14:tracePt t="67114" x="7099300" y="5286375"/>
          <p14:tracePt t="67130" x="7027863" y="5286375"/>
          <p14:tracePt t="67147" x="6973888" y="5286375"/>
          <p14:tracePt t="67164" x="6867525" y="5276850"/>
          <p14:tracePt t="67180" x="6751638" y="5268913"/>
          <p14:tracePt t="67197" x="6680200" y="5268913"/>
          <p14:tracePt t="67214" x="6634163" y="5268913"/>
          <p14:tracePt t="67230" x="6589713" y="5268913"/>
          <p14:tracePt t="67249" x="6554788" y="5268913"/>
          <p14:tracePt t="67263" x="6537325" y="5268913"/>
          <p14:tracePt t="67280" x="6510338" y="5259388"/>
          <p14:tracePt t="67297" x="6456363" y="5232400"/>
          <p14:tracePt t="67314" x="6394450" y="5187950"/>
          <p14:tracePt t="67330" x="6348413" y="5160963"/>
          <p14:tracePt t="67347" x="6313488" y="5153025"/>
          <p14:tracePt t="67364" x="6303963" y="5143500"/>
          <p14:tracePt t="67380" x="6296025" y="5133975"/>
          <p14:tracePt t="67397" x="6286500" y="5126038"/>
          <p14:tracePt t="67414" x="6286500" y="5108575"/>
          <p14:tracePt t="67432" x="6276975" y="5054600"/>
          <p14:tracePt t="67448" x="6269038" y="5018088"/>
          <p14:tracePt t="67463" x="6269038" y="4983163"/>
          <p14:tracePt t="67480" x="6251575" y="4956175"/>
          <p14:tracePt t="67497" x="6251575" y="4946650"/>
          <p14:tracePt t="67602" x="6232525" y="4956175"/>
          <p14:tracePt t="67611" x="6232525" y="4991100"/>
          <p14:tracePt t="67619" x="6232525" y="5018088"/>
          <p14:tracePt t="67633" x="6232525" y="5062538"/>
          <p14:tracePt t="67648" x="6232525" y="5099050"/>
          <p14:tracePt t="67664" x="6251575" y="5153025"/>
          <p14:tracePt t="67681" x="6269038" y="5197475"/>
          <p14:tracePt t="67697" x="6296025" y="5259388"/>
          <p14:tracePt t="67715" x="6340475" y="5303838"/>
          <p14:tracePt t="67730" x="6394450" y="5357813"/>
          <p14:tracePt t="67747" x="6429375" y="5394325"/>
          <p14:tracePt t="67764" x="6465888" y="5419725"/>
          <p14:tracePt t="67781" x="6483350" y="5438775"/>
          <p14:tracePt t="67797" x="6500813" y="5446713"/>
          <p14:tracePt t="67815" x="6518275" y="5446713"/>
          <p14:tracePt t="67833" x="6608763" y="5473700"/>
          <p14:tracePt t="67849" x="6715125" y="5473700"/>
          <p14:tracePt t="67864" x="6804025" y="5473700"/>
          <p14:tracePt t="67881" x="6858000" y="5465763"/>
          <p14:tracePt t="67898" x="6902450" y="5446713"/>
          <p14:tracePt t="67914" x="6938963" y="5429250"/>
          <p14:tracePt t="67931" x="6973888" y="5402263"/>
          <p14:tracePt t="67947" x="7000875" y="5375275"/>
          <p14:tracePt t="67964" x="7037388" y="5348288"/>
          <p14:tracePt t="67981" x="7062788" y="5330825"/>
          <p14:tracePt t="67997" x="7108825" y="5303838"/>
          <p14:tracePt t="68015" x="7143750" y="5295900"/>
          <p14:tracePt t="68033" x="7224713" y="5276850"/>
          <p14:tracePt t="68047" x="7251700" y="5268913"/>
          <p14:tracePt t="68064" x="7296150" y="5232400"/>
          <p14:tracePt t="68081" x="7331075" y="5197475"/>
          <p14:tracePt t="68098" x="7348538" y="5153025"/>
          <p14:tracePt t="68114" x="7375525" y="5116513"/>
          <p14:tracePt t="68131" x="7402513" y="5072063"/>
          <p14:tracePt t="68148" x="7429500" y="5045075"/>
          <p14:tracePt t="68164" x="7439025" y="5027613"/>
          <p14:tracePt t="68181" x="7446963" y="5018088"/>
          <p14:tracePt t="68198" x="7456488" y="5000625"/>
          <p14:tracePt t="68216" x="7466013" y="4991100"/>
          <p14:tracePt t="68232" x="7466013" y="4983163"/>
          <p14:tracePt t="68264" x="7466013" y="4965700"/>
          <p14:tracePt t="68281" x="7466013" y="4956175"/>
          <p14:tracePt t="68346" x="7466013" y="4946650"/>
          <p14:tracePt t="68395" x="7466013" y="4938713"/>
          <p14:tracePt t="68443" x="7456488" y="4938713"/>
          <p14:tracePt t="68459" x="7446963" y="4938713"/>
          <p14:tracePt t="68467" x="7429500" y="4938713"/>
          <p14:tracePt t="68482" x="7419975" y="4946650"/>
          <p14:tracePt t="68498" x="7402513" y="4965700"/>
          <p14:tracePt t="68515" x="7394575" y="5000625"/>
          <p14:tracePt t="68532" x="7367588" y="5027613"/>
          <p14:tracePt t="68539" x="7348538" y="5045075"/>
          <p14:tracePt t="68548" x="7348538" y="5054600"/>
          <p14:tracePt t="68564" x="7331075" y="5072063"/>
          <p14:tracePt t="68581" x="7331075" y="5089525"/>
          <p14:tracePt t="68598" x="7313613" y="5099050"/>
          <p14:tracePt t="68616" x="7286625" y="5116513"/>
          <p14:tracePt t="68631" x="7277100" y="5133975"/>
          <p14:tracePt t="68648" x="7215188" y="5170488"/>
          <p14:tracePt t="68665" x="7161213" y="5187950"/>
          <p14:tracePt t="68682" x="7089775" y="5214938"/>
          <p14:tracePt t="68698" x="7018338" y="5224463"/>
          <p14:tracePt t="68715" x="6929438" y="5224463"/>
          <p14:tracePt t="68732" x="6884988" y="5224463"/>
          <p14:tracePt t="68748" x="6858000" y="5224463"/>
          <p14:tracePt t="68764" x="6831013" y="5224463"/>
          <p14:tracePt t="68798" x="6813550" y="5224463"/>
          <p14:tracePt t="68816" x="6804025" y="5224463"/>
          <p14:tracePt t="68832" x="6786563" y="5224463"/>
          <p14:tracePt t="68848" x="6759575" y="5224463"/>
          <p14:tracePt t="68865" x="6724650" y="5224463"/>
          <p14:tracePt t="68883" x="6715125" y="5224463"/>
          <p14:tracePt t="68898" x="6688138" y="5224463"/>
          <p14:tracePt t="68915" x="6670675" y="5224463"/>
          <p14:tracePt t="68948" x="6661150" y="5224463"/>
          <p14:tracePt t="69027" x="6643688" y="5224463"/>
          <p14:tracePt t="69656" x="6634163" y="5224463"/>
          <p14:tracePt t="69664" x="6634163" y="5214938"/>
          <p14:tracePt t="69682" x="6626225" y="5205413"/>
          <p14:tracePt t="69747" x="6616700" y="5197475"/>
          <p14:tracePt t="69759" x="6616700" y="5187950"/>
          <p14:tracePt t="69777" x="6608763" y="5170488"/>
          <p14:tracePt t="70083" x="6608763" y="5160963"/>
          <p14:tracePt t="70090" x="6599238" y="5143500"/>
          <p14:tracePt t="70099" x="6599238" y="5116513"/>
          <p14:tracePt t="70116" x="6581775" y="5081588"/>
          <p14:tracePt t="70133" x="6572250" y="5045075"/>
          <p14:tracePt t="70149" x="6554788" y="5010150"/>
          <p14:tracePt t="70168" x="6554788" y="4973638"/>
          <p14:tracePt t="70184" x="6554788" y="4929188"/>
          <p14:tracePt t="70199" x="6554788" y="4902200"/>
          <p14:tracePt t="70217" x="6554788" y="4830763"/>
          <p14:tracePt t="70233" x="6545263" y="4813300"/>
          <p14:tracePt t="70250" x="6545263" y="4803775"/>
          <p14:tracePt t="70267" x="6537325" y="4768850"/>
          <p14:tracePt t="70300" x="6537325" y="4751388"/>
          <p14:tracePt t="70443" x="6537325" y="4741863"/>
          <p14:tracePt t="70696" x="6545263" y="4751388"/>
          <p14:tracePt t="70703" x="6554788" y="4759325"/>
          <p14:tracePt t="70711" x="6572250" y="4776788"/>
          <p14:tracePt t="70720" x="6581775" y="4795838"/>
          <p14:tracePt t="70733" x="6616700" y="4813300"/>
          <p14:tracePt t="70749" x="6661150" y="4840288"/>
          <p14:tracePt t="70768" x="6697663" y="4884738"/>
          <p14:tracePt t="70783" x="6705600" y="4884738"/>
          <p14:tracePt t="70800" x="6759575" y="4946650"/>
          <p14:tracePt t="70817" x="6840538" y="5062538"/>
          <p14:tracePt t="70834" x="6929438" y="5214938"/>
          <p14:tracePt t="70850" x="7027863" y="5367338"/>
          <p14:tracePt t="70867" x="7116763" y="5491163"/>
          <p14:tracePt t="70884" x="7188200" y="5581650"/>
          <p14:tracePt t="70900" x="7232650" y="5634038"/>
          <p14:tracePt t="70917" x="7269163" y="5688013"/>
          <p14:tracePt t="70934" x="7286625" y="5724525"/>
          <p14:tracePt t="70952" x="7348538" y="5776913"/>
          <p14:tracePt t="70968" x="7419975" y="5857875"/>
          <p14:tracePt t="70984" x="7473950" y="5919788"/>
          <p14:tracePt t="71000" x="7554913" y="6000750"/>
          <p14:tracePt t="71017" x="7626350" y="6062663"/>
          <p14:tracePt t="71034" x="7688263" y="6126163"/>
          <p14:tracePt t="71050" x="7742238" y="6170613"/>
          <p14:tracePt t="71067" x="7759700" y="6188075"/>
          <p14:tracePt t="71084" x="7769225" y="6197600"/>
          <p14:tracePt t="71100" x="7777163" y="6205538"/>
          <p14:tracePt t="71117" x="7777163" y="6215063"/>
          <p14:tracePt t="71134" x="7786688" y="6224588"/>
          <p14:tracePt t="71151" x="7796213" y="6242050"/>
          <p14:tracePt t="71167" x="7804150" y="6259513"/>
          <p14:tracePt t="71185" x="7823200" y="6286500"/>
          <p14:tracePt t="71200" x="7831138" y="6303963"/>
          <p14:tracePt t="71217" x="7848600" y="6313488"/>
          <p14:tracePt t="71233" x="7875588" y="6348413"/>
          <p14:tracePt t="71250" x="7885113" y="6357938"/>
          <p14:tracePt t="71267" x="7894638" y="6367463"/>
          <p14:tracePt t="71487" x="7902575" y="6367463"/>
          <p14:tracePt t="71663" x="7902575" y="6348413"/>
          <p14:tracePt t="71679" x="7894638" y="6330950"/>
          <p14:tracePt t="71687" x="7894638" y="6323013"/>
          <p14:tracePt t="71744" x="7885113" y="63134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549290"/>
            <a:ext cx="4321180" cy="6048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00615" y="291967"/>
            <a:ext cx="4495800" cy="3370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38779" y="4367036"/>
            <a:ext cx="3495040" cy="170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 algn="ctr">
              <a:lnSpc>
                <a:spcPct val="100000"/>
              </a:lnSpc>
            </a:pP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2000" spc="-15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000" spc="-14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00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CILI</a:t>
            </a:r>
            <a:r>
              <a:rPr sz="2000" spc="-1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  <a:p>
            <a:pPr marL="355600" marR="334645" indent="-342900">
              <a:lnSpc>
                <a:spcPct val="100000"/>
              </a:lnSpc>
              <a:spcBef>
                <a:spcPts val="1650"/>
              </a:spcBef>
              <a:buClr>
                <a:srgbClr val="FFFFFF"/>
              </a:buClr>
              <a:buFont typeface="Arial"/>
              <a:buChar char="•"/>
              <a:tabLst>
                <a:tab pos="35623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Prote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éc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flora</a:t>
            </a:r>
            <a:r>
              <a:rPr sz="2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faun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a;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623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idê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aç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ol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5"/>
    </mc:Choice>
    <mc:Fallback xmlns="">
      <p:transition spd="slow" advTm="37715"/>
    </mc:Fallback>
  </mc:AlternateContent>
  <p:extLst>
    <p:ext uri="{3A86A75C-4F4B-4683-9AE1-C65F6400EC91}">
      <p14:laserTraceLst xmlns:p14="http://schemas.microsoft.com/office/powerpoint/2010/main">
        <p14:tracePtLst>
          <p14:tracePt t="17355" x="7894638" y="6313488"/>
          <p14:tracePt t="17366" x="7902575" y="6313488"/>
          <p14:tracePt t="17420" x="7920038" y="6313488"/>
          <p14:tracePt t="17431" x="7939088" y="6313488"/>
          <p14:tracePt t="17446" x="7991475" y="6303963"/>
          <p14:tracePt t="17464" x="8108950" y="6143625"/>
          <p14:tracePt t="17480" x="8134350" y="6089650"/>
          <p14:tracePt t="17496" x="8134350" y="6000750"/>
          <p14:tracePt t="17514" x="8018463" y="5894388"/>
          <p14:tracePt t="17529" x="7840663" y="5857875"/>
          <p14:tracePt t="17546" x="7572375" y="5848350"/>
          <p14:tracePt t="17562" x="7367588" y="5848350"/>
          <p14:tracePt t="17579" x="7215188" y="5848350"/>
          <p14:tracePt t="17596" x="7072313" y="5911850"/>
          <p14:tracePt t="17612" x="7018338" y="5965825"/>
          <p14:tracePt t="17629" x="7018338" y="5983288"/>
          <p14:tracePt t="17663" x="7000875" y="5991225"/>
          <p14:tracePt t="17679" x="6831013" y="5857875"/>
          <p14:tracePt t="17696" x="6357938" y="5473700"/>
          <p14:tracePt t="17712" x="5830888" y="5062538"/>
          <p14:tracePt t="17729" x="5473700" y="4759325"/>
          <p14:tracePt t="17746" x="5375275" y="4652963"/>
          <p14:tracePt t="17762" x="5367338" y="4608513"/>
          <p14:tracePt t="17779" x="5367338" y="4554538"/>
          <p14:tracePt t="17796" x="5402263" y="4518025"/>
          <p14:tracePt t="17813" x="5446713" y="4473575"/>
          <p14:tracePt t="17830" x="5537200" y="4446588"/>
          <p14:tracePt t="17848" x="5741988" y="4384675"/>
          <p14:tracePt t="17864" x="5911850" y="4357688"/>
          <p14:tracePt t="17880" x="5973763" y="4340225"/>
          <p14:tracePt t="17896" x="6072188" y="4303713"/>
          <p14:tracePt t="17913" x="6081713" y="4295775"/>
          <p14:tracePt t="17961" x="6072188" y="4295775"/>
          <p14:tracePt t="17968" x="6072188" y="4322763"/>
          <p14:tracePt t="17979" x="6072188" y="4348163"/>
          <p14:tracePt t="17996" x="6072188" y="4419600"/>
          <p14:tracePt t="18000" x="6072188" y="4456113"/>
          <p14:tracePt t="18013" x="6089650" y="4491038"/>
          <p14:tracePt t="18030" x="6170613" y="4572000"/>
          <p14:tracePt t="18049" x="6313488" y="4660900"/>
          <p14:tracePt t="18072" x="6510338" y="4697413"/>
          <p14:tracePt t="18096" x="6626225" y="4697413"/>
          <p14:tracePt t="18123" x="6643688" y="4697413"/>
          <p14:tracePt t="18143" x="6653213" y="4697413"/>
          <p14:tracePt t="18223" x="6653213" y="4705350"/>
          <p14:tracePt t="18244" x="6626225" y="4732338"/>
          <p14:tracePt t="18265" x="6599238" y="4759325"/>
          <p14:tracePt t="18280" x="6562725" y="4795838"/>
          <p14:tracePt t="18296" x="6510338" y="4830763"/>
          <p14:tracePt t="18313" x="6394450" y="4894263"/>
          <p14:tracePt t="18330" x="6276975" y="4965700"/>
          <p14:tracePt t="18346" x="6170613" y="5000625"/>
          <p14:tracePt t="18363" x="6099175" y="5054600"/>
          <p14:tracePt t="18380" x="6072188" y="5072063"/>
          <p14:tracePt t="18396" x="6062663" y="5089525"/>
          <p14:tracePt t="18413" x="6054725" y="5108575"/>
          <p14:tracePt t="18446" x="6045200" y="5116513"/>
          <p14:tracePt t="18463" x="6037263" y="5126038"/>
          <p14:tracePt t="18481" x="6027738" y="5143500"/>
          <p14:tracePt t="18497" x="6010275" y="5160963"/>
          <p14:tracePt t="18513" x="5983288" y="5187950"/>
          <p14:tracePt t="18530" x="5973763" y="5197475"/>
          <p14:tracePt t="18547" x="5946775" y="5214938"/>
          <p14:tracePt t="18563" x="5919788" y="5232400"/>
          <p14:tracePt t="18580" x="5884863" y="5259388"/>
          <p14:tracePt t="18597" x="5822950" y="5268913"/>
          <p14:tracePt t="18613" x="5768975" y="5276850"/>
          <p14:tracePt t="18630" x="5751513" y="5286375"/>
          <p14:tracePt t="18738" x="5786438" y="5286375"/>
          <p14:tracePt t="18764" x="5911850" y="5286375"/>
          <p14:tracePt t="18792" x="6180138" y="5268913"/>
          <p14:tracePt t="18815" x="6438900" y="5268913"/>
          <p14:tracePt t="18836" x="6581775" y="5268913"/>
          <p14:tracePt t="18857" x="6688138" y="5268913"/>
          <p14:tracePt t="18873" x="6697663" y="5259388"/>
          <p14:tracePt t="18939" x="6715125" y="5259388"/>
          <p14:tracePt t="18958" x="6742113" y="5259388"/>
          <p14:tracePt t="18967" x="6786563" y="5259388"/>
          <p14:tracePt t="18980" x="6813550" y="5259388"/>
          <p14:tracePt t="18997" x="6875463" y="5259388"/>
          <p14:tracePt t="18999" x="6902450" y="5259388"/>
          <p14:tracePt t="19013" x="6919913" y="5259388"/>
          <p14:tracePt t="19031" x="6965950" y="5259388"/>
          <p14:tracePt t="19047" x="7000875" y="5259388"/>
          <p14:tracePt t="19064" x="7037388" y="5259388"/>
          <p14:tracePt t="19080" x="7072313" y="5259388"/>
          <p14:tracePt t="19097" x="7126288" y="5259388"/>
          <p14:tracePt t="19114" x="7170738" y="5259388"/>
          <p14:tracePt t="19130" x="7197725" y="5259388"/>
          <p14:tracePt t="19147" x="7205663" y="5268913"/>
          <p14:tracePt t="19164" x="7232650" y="5268913"/>
          <p14:tracePt t="19180" x="7269163" y="5276850"/>
          <p14:tracePt t="19197" x="7313613" y="5276850"/>
          <p14:tracePt t="19214" x="7367588" y="5295900"/>
          <p14:tracePt t="19231" x="7419975" y="5303838"/>
          <p14:tracePt t="19264" x="7429500" y="5303838"/>
          <p14:tracePt t="19288" x="7439025" y="5303838"/>
          <p14:tracePt t="19297" x="7446963" y="5303838"/>
          <p14:tracePt t="19314" x="7466013" y="5303838"/>
          <p14:tracePt t="19330" x="7500938" y="5303838"/>
          <p14:tracePt t="19347" x="7537450" y="5303838"/>
          <p14:tracePt t="19364" x="7562850" y="5303838"/>
          <p14:tracePt t="19381" x="7572375" y="5303838"/>
          <p14:tracePt t="19397" x="7589838" y="5303838"/>
          <p14:tracePt t="19414" x="7599363" y="5303838"/>
          <p14:tracePt t="19431" x="7626350" y="5303838"/>
          <p14:tracePt t="19448" x="7688263" y="5313363"/>
          <p14:tracePt t="19485" x="7697788" y="5313363"/>
          <p14:tracePt t="19506" x="7715250" y="5313363"/>
          <p14:tracePt t="19526" x="7732713" y="5313363"/>
          <p14:tracePt t="19546" x="7759700" y="5313363"/>
          <p14:tracePt t="19561" x="7777163" y="5322888"/>
          <p14:tracePt t="19571" x="7786688" y="5330825"/>
          <p14:tracePt t="19584" x="7804150" y="5330825"/>
          <p14:tracePt t="20115" x="7813675" y="5330825"/>
          <p14:tracePt t="20138" x="7732713" y="5357813"/>
          <p14:tracePt t="20155" x="7643813" y="5367338"/>
          <p14:tracePt t="20176" x="7527925" y="5375275"/>
          <p14:tracePt t="20197" x="7491413" y="5375275"/>
          <p14:tracePt t="20216" x="7429500" y="5375275"/>
          <p14:tracePt t="20231" x="7375525" y="5375275"/>
          <p14:tracePt t="20248" x="7331075" y="5375275"/>
          <p14:tracePt t="20265" x="7286625" y="5375275"/>
          <p14:tracePt t="20281" x="7242175" y="5375275"/>
          <p14:tracePt t="20298" x="7205663" y="5375275"/>
          <p14:tracePt t="20315" x="7180263" y="5375275"/>
          <p14:tracePt t="20331" x="7153275" y="5384800"/>
          <p14:tracePt t="20348" x="7143750" y="5384800"/>
          <p14:tracePt t="20365" x="7134225" y="5394325"/>
          <p14:tracePt t="20399" x="7116763" y="5394325"/>
          <p14:tracePt t="20415" x="7089775" y="5394325"/>
          <p14:tracePt t="20432" x="7018338" y="5394325"/>
          <p14:tracePt t="20448" x="6867525" y="5394325"/>
          <p14:tracePt t="20466" x="6697663" y="5394325"/>
          <p14:tracePt t="20485" x="6545263" y="5394325"/>
          <p14:tracePt t="20498" x="6419850" y="5411788"/>
          <p14:tracePt t="20515" x="6330950" y="5438775"/>
          <p14:tracePt t="20532" x="6251575" y="5465763"/>
          <p14:tracePt t="20548" x="6205538" y="5473700"/>
          <p14:tracePt t="20565" x="6153150" y="5500688"/>
          <p14:tracePt t="20582" x="6072188" y="5518150"/>
          <p14:tracePt t="20599" x="6037263" y="5537200"/>
          <p14:tracePt t="20616" x="5991225" y="5545138"/>
          <p14:tracePt t="20642" x="5902325" y="5562600"/>
          <p14:tracePt t="20673" x="5768975" y="5562600"/>
          <p14:tracePt t="20697" x="5732463" y="5562600"/>
          <p14:tracePt t="20727" x="5724525" y="5562600"/>
          <p14:tracePt t="20759" x="5715000" y="5562600"/>
          <p14:tracePt t="20767" x="5705475" y="5562600"/>
          <p14:tracePt t="20782" x="5680075" y="5562600"/>
          <p14:tracePt t="20799" x="5608638" y="5537200"/>
          <p14:tracePt t="20815" x="5510213" y="5510213"/>
          <p14:tracePt t="20832" x="5394325" y="5500688"/>
          <p14:tracePt t="20851" x="5295900" y="5491163"/>
          <p14:tracePt t="20866" x="5268913" y="5483225"/>
          <p14:tracePt t="20883" x="5259388" y="5483225"/>
          <p14:tracePt t="21033" x="5276850" y="5483225"/>
          <p14:tracePt t="21045" x="5286375" y="5483225"/>
          <p14:tracePt t="21058" x="5322888" y="5483225"/>
          <p14:tracePt t="21068" x="5340350" y="5483225"/>
          <p14:tracePt t="21082" x="5384800" y="5483225"/>
          <p14:tracePt t="21099" x="5402263" y="5483225"/>
          <p14:tracePt t="21116" x="5411788" y="5483225"/>
          <p14:tracePt t="21149" x="5419725" y="5483225"/>
          <p14:tracePt t="21166" x="5438775" y="5483225"/>
          <p14:tracePt t="21183" x="5483225" y="5483225"/>
          <p14:tracePt t="21199" x="5518150" y="5483225"/>
          <p14:tracePt t="21216" x="5554663" y="5483225"/>
          <p14:tracePt t="21232" x="5589588" y="5483225"/>
          <p14:tracePt t="21249" x="5616575" y="5483225"/>
          <p14:tracePt t="21266" x="5653088" y="5483225"/>
          <p14:tracePt t="21282" x="5688013" y="5500688"/>
          <p14:tracePt t="21299" x="5724525" y="5500688"/>
          <p14:tracePt t="21316" x="5776913" y="5500688"/>
          <p14:tracePt t="21333" x="5840413" y="5500688"/>
          <p14:tracePt t="21349" x="5875338" y="5500688"/>
          <p14:tracePt t="21368" x="5929313" y="5500688"/>
          <p14:tracePt t="21383" x="5973763" y="5500688"/>
          <p14:tracePt t="21399" x="5983288" y="5500688"/>
          <p14:tracePt t="21417" x="5991225" y="5510213"/>
          <p14:tracePt t="21443" x="6018213" y="5510213"/>
          <p14:tracePt t="21457" x="6062663" y="5510213"/>
          <p14:tracePt t="21469" x="6089650" y="5510213"/>
          <p14:tracePt t="21483" x="6188075" y="5537200"/>
          <p14:tracePt t="21499" x="6269038" y="5545138"/>
          <p14:tracePt t="21518" x="6340475" y="5545138"/>
          <p14:tracePt t="21533" x="6402388" y="5554663"/>
          <p14:tracePt t="21549" x="6438900" y="5554663"/>
          <p14:tracePt t="21566" x="6446838" y="5572125"/>
          <p14:tracePt t="21619" x="6456363" y="5572125"/>
          <p14:tracePt t="21648" x="6500813" y="5572125"/>
          <p14:tracePt t="21677" x="6554788" y="5572125"/>
          <p14:tracePt t="21706" x="6581775" y="5572125"/>
          <p14:tracePt t="21724" x="6608763" y="5572125"/>
          <p14:tracePt t="21839" x="6527800" y="5527675"/>
          <p14:tracePt t="21847" x="6456363" y="5510213"/>
          <p14:tracePt t="21855" x="6348413" y="5473700"/>
          <p14:tracePt t="21866" x="6224588" y="5419725"/>
          <p14:tracePt t="21883" x="6027738" y="5357813"/>
          <p14:tracePt t="21899" x="5803900" y="5276850"/>
          <p14:tracePt t="21916" x="5643563" y="5232400"/>
          <p14:tracePt t="21933" x="5545138" y="5187950"/>
          <p14:tracePt t="21952" x="5429250" y="5099050"/>
          <p14:tracePt t="21968" x="5367338" y="5054600"/>
          <p14:tracePt t="21983" x="5313363" y="5010150"/>
          <p14:tracePt t="22000" x="5259388" y="4965700"/>
          <p14:tracePt t="22017" x="5160963" y="4911725"/>
          <p14:tracePt t="22033" x="5054600" y="4857750"/>
          <p14:tracePt t="22050" x="4965700" y="4803775"/>
          <p14:tracePt t="22066" x="4894263" y="4759325"/>
          <p14:tracePt t="22083" x="4813300" y="4687888"/>
          <p14:tracePt t="22100" x="4732338" y="4616450"/>
          <p14:tracePt t="22117" x="4633913" y="4537075"/>
          <p14:tracePt t="22134" x="4518025" y="4429125"/>
          <p14:tracePt t="22153" x="4303713" y="4268788"/>
          <p14:tracePt t="22168" x="4125913" y="4116388"/>
          <p14:tracePt t="22184" x="3965575" y="3983038"/>
          <p14:tracePt t="22200" x="3822700" y="3848100"/>
          <p14:tracePt t="22217" x="3724275" y="3714750"/>
          <p14:tracePt t="22234" x="3652838" y="3589338"/>
          <p14:tracePt t="22250" x="3581400" y="3482975"/>
          <p14:tracePt t="22267" x="3554413" y="3419475"/>
          <p14:tracePt t="22284" x="3517900" y="3367088"/>
          <p14:tracePt t="22301" x="3490913" y="3348038"/>
          <p14:tracePt t="22317" x="3482975" y="3330575"/>
          <p14:tracePt t="22334" x="3455988" y="3313113"/>
          <p14:tracePt t="22353" x="3402013" y="3286125"/>
          <p14:tracePt t="22367" x="3348038" y="3241675"/>
          <p14:tracePt t="22384" x="3170238" y="3160713"/>
          <p14:tracePt t="22401" x="3009900" y="3108325"/>
          <p14:tracePt t="22417" x="2884488" y="3089275"/>
          <p14:tracePt t="22434" x="2741613" y="3081338"/>
          <p14:tracePt t="22451" x="2625725" y="3054350"/>
          <p14:tracePt t="22467" x="2482850" y="3054350"/>
          <p14:tracePt t="22485" x="2347913" y="3044825"/>
          <p14:tracePt t="22501" x="2205038" y="3044825"/>
          <p14:tracePt t="22506" x="2170113" y="3044825"/>
          <p14:tracePt t="22517" x="2081213" y="3071813"/>
          <p14:tracePt t="22534" x="1928813" y="3152775"/>
          <p14:tracePt t="22553" x="1751013" y="3268663"/>
          <p14:tracePt t="22567" x="1679575" y="3313113"/>
          <p14:tracePt t="22584" x="1509713" y="3455988"/>
          <p14:tracePt t="22602" x="1428750" y="3554413"/>
          <p14:tracePt t="22617" x="1330325" y="3697288"/>
          <p14:tracePt t="22634" x="1223963" y="3840163"/>
          <p14:tracePt t="22651" x="1133475" y="3990975"/>
          <p14:tracePt t="22667" x="1062038" y="4179888"/>
          <p14:tracePt t="22684" x="1000125" y="4348163"/>
          <p14:tracePt t="22701" x="965200" y="4518025"/>
          <p14:tracePt t="22718" x="965200" y="4633913"/>
          <p14:tracePt t="22737" x="1160463" y="4830763"/>
          <p14:tracePt t="22752" x="1366838" y="4956175"/>
          <p14:tracePt t="22767" x="1625600" y="5054600"/>
          <p14:tracePt t="22784" x="1830388" y="5099050"/>
          <p14:tracePt t="22801" x="2027238" y="5108575"/>
          <p14:tracePt t="22818" x="2214563" y="5108575"/>
          <p14:tracePt t="22834" x="2401888" y="5108575"/>
          <p14:tracePt t="22851" x="2562225" y="5062538"/>
          <p14:tracePt t="22868" x="2724150" y="4983163"/>
          <p14:tracePt t="22884" x="2857500" y="4894263"/>
          <p14:tracePt t="22901" x="2894013" y="4795838"/>
          <p14:tracePt t="22917" x="2919413" y="4697413"/>
          <p14:tracePt t="22935" x="2919413" y="4589463"/>
          <p14:tracePt t="22951" x="2919413" y="4500563"/>
          <p14:tracePt t="22968" x="2919413" y="4367213"/>
          <p14:tracePt t="22984" x="2919413" y="4251325"/>
          <p14:tracePt t="23001" x="2919413" y="4125913"/>
          <p14:tracePt t="23018" x="2955925" y="3983038"/>
          <p14:tracePt t="23034" x="2955925" y="3965575"/>
          <p14:tracePt t="23052" x="2955925" y="3956050"/>
          <p14:tracePt t="23067" x="3009900" y="3884613"/>
          <p14:tracePt t="23084" x="3027363" y="3848100"/>
          <p14:tracePt t="23101" x="3027363" y="3813175"/>
          <p14:tracePt t="23117" x="3027363" y="3776663"/>
          <p14:tracePt t="23136" x="3027363" y="3732213"/>
          <p14:tracePt t="23151" x="3009900" y="3705225"/>
          <p14:tracePt t="23168" x="2982913" y="3670300"/>
          <p14:tracePt t="23185" x="2946400" y="3643313"/>
          <p14:tracePt t="23201" x="2901950" y="3608388"/>
          <p14:tracePt t="23218" x="2840038" y="3581400"/>
          <p14:tracePt t="23235" x="2724150" y="3536950"/>
          <p14:tracePt t="23252" x="2581275" y="3473450"/>
          <p14:tracePt t="23268" x="2401888" y="3429000"/>
          <p14:tracePt t="23285" x="2214563" y="3384550"/>
          <p14:tracePt t="23301" x="2000250" y="3340100"/>
          <p14:tracePt t="23319" x="1830388" y="3330575"/>
          <p14:tracePt t="23336" x="1589088" y="3322638"/>
          <p14:tracePt t="23352" x="1509713" y="3322638"/>
          <p14:tracePt t="23368" x="1241425" y="3322638"/>
          <p14:tracePt t="23385" x="1062038" y="3357563"/>
          <p14:tracePt t="23402" x="911225" y="3438525"/>
          <p14:tracePt t="23418" x="785813" y="3490913"/>
          <p14:tracePt t="23435" x="687388" y="3571875"/>
          <p14:tracePt t="23452" x="598488" y="3652838"/>
          <p14:tracePt t="23468" x="561975" y="3751263"/>
          <p14:tracePt t="23485" x="544513" y="3884613"/>
          <p14:tracePt t="23502" x="544513" y="4027488"/>
          <p14:tracePt t="23507" x="544513" y="4108450"/>
          <p14:tracePt t="23520" x="598488" y="4232275"/>
          <p14:tracePt t="23536" x="687388" y="4348163"/>
          <p14:tracePt t="23552" x="741363" y="4394200"/>
          <p14:tracePt t="23568" x="919163" y="4527550"/>
          <p14:tracePt t="23585" x="1108075" y="4616450"/>
          <p14:tracePt t="23602" x="1330325" y="4705350"/>
          <p14:tracePt t="23618" x="1704975" y="4830763"/>
          <p14:tracePt t="23635" x="2071688" y="4938713"/>
          <p14:tracePt t="23652" x="2465388" y="5054600"/>
          <p14:tracePt t="23668" x="2687638" y="5089525"/>
          <p14:tracePt t="23685" x="2867025" y="5089525"/>
          <p14:tracePt t="23702" x="3017838" y="5081588"/>
          <p14:tracePt t="23720" x="3160713" y="4991100"/>
          <p14:tracePt t="23736" x="3214688" y="4857750"/>
          <p14:tracePt t="23752" x="3251200" y="4616450"/>
          <p14:tracePt t="23769" x="3268663" y="4419600"/>
          <p14:tracePt t="23785" x="3268663" y="4295775"/>
          <p14:tracePt t="23802" x="3268663" y="4160838"/>
          <p14:tracePt t="23819" x="3268663" y="4044950"/>
          <p14:tracePt t="23835" x="3276600" y="3946525"/>
          <p14:tracePt t="23852" x="3313113" y="3884613"/>
          <p14:tracePt t="23869" x="3313113" y="3848100"/>
          <p14:tracePt t="23885" x="3313113" y="3795713"/>
          <p14:tracePt t="23903" x="3313113" y="3751263"/>
          <p14:tracePt t="23920" x="3259138" y="3687763"/>
          <p14:tracePt t="23936" x="3224213" y="3670300"/>
          <p14:tracePt t="23952" x="3036888" y="3643313"/>
          <p14:tracePt t="23968" x="2965450" y="3633788"/>
          <p14:tracePt t="23985" x="2928938" y="3625850"/>
          <p14:tracePt t="24002" x="2901950" y="3608388"/>
          <p14:tracePt t="24018" x="2874963" y="3589338"/>
          <p14:tracePt t="24035" x="2830513" y="3562350"/>
          <p14:tracePt t="24052" x="2786063" y="3544888"/>
          <p14:tracePt t="24069" x="2751138" y="3536950"/>
          <p14:tracePt t="24086" x="2714625" y="3536950"/>
          <p14:tracePt t="24102" x="2679700" y="3536950"/>
          <p14:tracePt t="25474" x="2732088" y="3589338"/>
          <p14:tracePt t="25483" x="2803525" y="3652838"/>
          <p14:tracePt t="25492" x="2990850" y="3759200"/>
          <p14:tracePt t="25503" x="3179763" y="3875088"/>
          <p14:tracePt t="25521" x="3919538" y="4197350"/>
          <p14:tracePt t="25537" x="4375150" y="4394200"/>
          <p14:tracePt t="25554" x="4724400" y="4589463"/>
          <p14:tracePt t="25570" x="4983163" y="4768850"/>
          <p14:tracePt t="25587" x="5268913" y="4973638"/>
          <p14:tracePt t="25603" x="5527675" y="5187950"/>
          <p14:tracePt t="25620" x="5803900" y="5384800"/>
          <p14:tracePt t="25651" x="6215063" y="5680075"/>
          <p14:tracePt t="25699" x="6348413" y="5759450"/>
          <p14:tracePt t="25726" x="6357938" y="5768975"/>
          <p14:tracePt t="25738" x="6402388" y="5803900"/>
          <p14:tracePt t="25753" x="6429375" y="5830888"/>
          <p14:tracePt t="25770" x="6554788" y="5919788"/>
          <p14:tracePt t="25786" x="6661150" y="5983288"/>
          <p14:tracePt t="25804" x="6732588" y="6037263"/>
          <p14:tracePt t="25850" x="6732588" y="6054725"/>
          <p14:tracePt t="25871" x="6705600" y="6143625"/>
          <p14:tracePt t="25892" x="6661150" y="6242050"/>
          <p14:tracePt t="25916" x="6634163" y="6402388"/>
          <p14:tracePt t="25933" x="6626225" y="6446838"/>
          <p14:tracePt t="25960" x="6589713" y="6446838"/>
          <p14:tracePt t="25970" x="6572250" y="6429375"/>
          <p14:tracePt t="25987" x="6446838" y="6313488"/>
          <p14:tracePt t="25993" x="6384925" y="6269038"/>
          <p14:tracePt t="26009" x="6251575" y="6108700"/>
          <p14:tracePt t="26035" x="5991225" y="5902325"/>
          <p14:tracePt t="26053" x="5848350" y="5830888"/>
          <p14:tracePt t="26072" x="5786438" y="5795963"/>
          <p14:tracePt t="26090" x="5768975" y="5786438"/>
          <p14:tracePt t="26103" x="5768975" y="5776913"/>
          <p14:tracePt t="26120" x="5759450" y="5768975"/>
          <p14:tracePt t="26194" x="5759450" y="5786438"/>
          <p14:tracePt t="26224" x="5776913" y="5894388"/>
          <p14:tracePt t="26247" x="5795963" y="5965825"/>
          <p14:tracePt t="26261" x="5795963" y="5973763"/>
          <p14:tracePt t="26273" x="5795963" y="5983288"/>
          <p14:tracePt t="26329" x="5776913" y="5965825"/>
          <p14:tracePt t="26355" x="5724525" y="5919788"/>
          <p14:tracePt t="26377" x="5724525" y="5911850"/>
          <p14:tracePt t="26395" x="5724525" y="5902325"/>
          <p14:tracePt t="26408" x="5715000" y="5894388"/>
          <p14:tracePt t="26438" x="5715000" y="5867400"/>
          <p14:tracePt t="26455" x="5768975" y="5830888"/>
          <p14:tracePt t="26471" x="5795963" y="5830888"/>
          <p14:tracePt t="26487" x="5840413" y="5830888"/>
          <p14:tracePt t="26504" x="5919788" y="5830888"/>
          <p14:tracePt t="26521" x="6010275" y="5840413"/>
          <p14:tracePt t="26537" x="6143625" y="5875338"/>
          <p14:tracePt t="26554" x="6251575" y="5894388"/>
          <p14:tracePt t="26570" x="6348413" y="5894388"/>
          <p14:tracePt t="26587" x="6438900" y="5894388"/>
          <p14:tracePt t="26604" x="6500813" y="5894388"/>
          <p14:tracePt t="26621" x="6537325" y="5894388"/>
          <p14:tracePt t="26637" x="6572250" y="5894388"/>
          <p14:tracePt t="26654" x="6581775" y="5894388"/>
          <p14:tracePt t="26671" x="6589713" y="5894388"/>
          <p14:tracePt t="26704" x="6599238" y="5894388"/>
          <p14:tracePt t="26741" x="6599238" y="5884863"/>
          <p14:tracePt t="26768" x="6643688" y="5884863"/>
          <p14:tracePt t="26790" x="6688138" y="5884863"/>
          <p14:tracePt t="26813" x="6751638" y="5884863"/>
          <p14:tracePt t="26837" x="6769100" y="5884863"/>
          <p14:tracePt t="26876" x="6796088" y="5884863"/>
          <p14:tracePt t="26889" x="6840538" y="5884863"/>
          <p14:tracePt t="26904" x="6902450" y="5884863"/>
          <p14:tracePt t="26921" x="6973888" y="5884863"/>
          <p14:tracePt t="26938" x="7045325" y="5884863"/>
          <p14:tracePt t="26954" x="7126288" y="5884863"/>
          <p14:tracePt t="26971" x="7143750" y="5875338"/>
          <p14:tracePt t="26988" x="7170738" y="5875338"/>
          <p14:tracePt t="26991" x="7188200" y="5875338"/>
          <p14:tracePt t="27004" x="7224713" y="5875338"/>
          <p14:tracePt t="27021" x="7358063" y="5875338"/>
          <p14:tracePt t="27038" x="7527925" y="5875338"/>
          <p14:tracePt t="27055" x="7661275" y="5894388"/>
          <p14:tracePt t="27071" x="7751763" y="5919788"/>
          <p14:tracePt t="27088" x="7759700" y="5919788"/>
          <p14:tracePt t="27128" x="7751763" y="5929313"/>
          <p14:tracePt t="27138" x="7724775" y="5938838"/>
          <p14:tracePt t="27154" x="7697788" y="5946775"/>
          <p14:tracePt t="27171" x="7688263" y="5956300"/>
          <p14:tracePt t="27188" x="7680325" y="5965825"/>
          <p14:tracePt t="27205" x="7680325" y="5973763"/>
          <p14:tracePt t="27224" x="7653338" y="5973763"/>
          <p14:tracePt t="27245" x="7608888" y="5991225"/>
          <p14:tracePt t="27265" x="7483475" y="6010275"/>
          <p14:tracePt t="27288" x="7402513" y="6010275"/>
          <p14:tracePt t="27306" x="7348538" y="6037263"/>
          <p14:tracePt t="27321" x="7269163" y="6045200"/>
          <p14:tracePt t="27338" x="7170738" y="6072188"/>
          <p14:tracePt t="27355" x="7054850" y="6089650"/>
          <p14:tracePt t="27371" x="6894513" y="6116638"/>
          <p14:tracePt t="27388" x="6742113" y="6134100"/>
          <p14:tracePt t="27405" x="6545263" y="6134100"/>
          <p14:tracePt t="27421" x="6384925" y="6134100"/>
          <p14:tracePt t="27439" x="6188075" y="6134100"/>
          <p14:tracePt t="27455" x="6116638" y="6134100"/>
          <p14:tracePt t="27472" x="6045200" y="6153150"/>
          <p14:tracePt t="27489" x="6010275" y="6153150"/>
          <p14:tracePt t="27514" x="6000750" y="6153150"/>
          <p14:tracePt t="27530" x="5983288" y="6161088"/>
          <p14:tracePt t="27545" x="5956300" y="6170613"/>
          <p14:tracePt t="27562" x="5929313" y="6180138"/>
          <p14:tracePt t="27572" x="5919788" y="6188075"/>
          <p14:tracePt t="27588" x="5875338" y="6188075"/>
          <p14:tracePt t="27605" x="5776913" y="6188075"/>
          <p14:tracePt t="27622" x="5697538" y="6188075"/>
          <p14:tracePt t="27639" x="5581650" y="6188075"/>
          <p14:tracePt t="27655" x="5554663" y="6197600"/>
          <p14:tracePt t="27731" x="5554663" y="6205538"/>
          <p14:tracePt t="27777" x="5554663" y="6215063"/>
          <p14:tracePt t="27805" x="5572125" y="6215063"/>
          <p14:tracePt t="27818" x="5626100" y="6215063"/>
          <p14:tracePt t="27831" x="5653088" y="6224588"/>
          <p14:tracePt t="27843" x="5697538" y="6224588"/>
          <p14:tracePt t="27857" x="5724525" y="6224588"/>
          <p14:tracePt t="27872" x="5741988" y="6224588"/>
          <p14:tracePt t="28050" x="5759450" y="6224588"/>
          <p14:tracePt t="28065" x="5840413" y="6224588"/>
          <p14:tracePt t="28080" x="5991225" y="6224588"/>
          <p14:tracePt t="28096" x="6197600" y="6224588"/>
          <p14:tracePt t="28112" x="6394450" y="6224588"/>
          <p14:tracePt t="28129" x="6518275" y="6224588"/>
          <p14:tracePt t="28147" x="6554788" y="6224588"/>
          <p14:tracePt t="28162" x="6572250" y="6224588"/>
          <p14:tracePt t="28207" x="6581775" y="6224588"/>
          <p14:tracePt t="28338" x="6581775" y="6215063"/>
          <p14:tracePt t="28354" x="6608763" y="6215063"/>
          <p14:tracePt t="28372" x="6688138" y="6215063"/>
          <p14:tracePt t="28390" x="6742113" y="6215063"/>
          <p14:tracePt t="28408" x="6777038" y="6215063"/>
          <p14:tracePt t="28602" x="6786563" y="6205538"/>
          <p14:tracePt t="29034" x="6804025" y="6205538"/>
          <p14:tracePt t="29052" x="6858000" y="6205538"/>
          <p14:tracePt t="29068" x="6884988" y="6205538"/>
          <p14:tracePt t="29084" x="6894513" y="6197600"/>
          <p14:tracePt t="29106" x="6902450" y="6197600"/>
          <p14:tracePt t="29124" x="6911975" y="6197600"/>
          <p14:tracePt t="29138" x="6919913" y="6197600"/>
          <p14:tracePt t="29153" x="6919913" y="6188075"/>
          <p14:tracePt t="29184" x="6929438" y="6188075"/>
          <p14:tracePt t="29200" x="6938963" y="6188075"/>
          <p14:tracePt t="29427" x="6946900" y="6180138"/>
          <p14:tracePt t="29444" x="6946900" y="6170613"/>
          <p14:tracePt t="29459" x="6946900" y="6161088"/>
          <p14:tracePt t="29474" x="6946900" y="6153150"/>
          <p14:tracePt t="29498" x="6946900" y="6143625"/>
          <p14:tracePt t="29570" x="6956425" y="6143625"/>
          <p14:tracePt t="31827" x="6946900" y="6143625"/>
          <p14:tracePt t="31845" x="6858000" y="6143625"/>
          <p14:tracePt t="31864" x="6634163" y="6108700"/>
          <p14:tracePt t="31887" x="6340475" y="6072188"/>
          <p14:tracePt t="31904" x="6134100" y="6045200"/>
          <p14:tracePt t="31916" x="6045200" y="6037263"/>
          <p14:tracePt t="31925" x="5929313" y="6010275"/>
          <p14:tracePt t="31942" x="5768975" y="5965825"/>
          <p14:tracePt t="31959" x="5510213" y="5875338"/>
          <p14:tracePt t="31976" x="5357813" y="5830888"/>
          <p14:tracePt t="31992" x="5214938" y="5795963"/>
          <p14:tracePt t="32011" x="5089525" y="5751513"/>
          <p14:tracePt t="32026" x="4973638" y="5724525"/>
          <p14:tracePt t="32042" x="4857750" y="5680075"/>
          <p14:tracePt t="32059" x="4751388" y="5626100"/>
          <p14:tracePt t="32076" x="4633913" y="5581650"/>
          <p14:tracePt t="32092" x="4537075" y="5537200"/>
          <p14:tracePt t="32109" x="4500563" y="5518150"/>
          <p14:tracePt t="32128" x="4465638" y="5491163"/>
          <p14:tracePt t="32143" x="4456113" y="5491163"/>
          <p14:tracePt t="32159" x="4429125" y="5456238"/>
          <p14:tracePt t="32177" x="4384675" y="5402263"/>
          <p14:tracePt t="32193" x="4303713" y="5340350"/>
          <p14:tracePt t="32209" x="4187825" y="5251450"/>
          <p14:tracePt t="32226" x="4044950" y="5170488"/>
          <p14:tracePt t="32243" x="3884613" y="5089525"/>
          <p14:tracePt t="32260" x="3776663" y="5027613"/>
          <p14:tracePt t="32276" x="3732213" y="4991100"/>
          <p14:tracePt t="32293" x="3625850" y="4946650"/>
          <p14:tracePt t="32310" x="3554413" y="4938713"/>
          <p14:tracePt t="32328" x="3490913" y="4938713"/>
          <p14:tracePt t="32344" x="3482975" y="4938713"/>
          <p14:tracePt t="32938" x="3509963" y="4938713"/>
          <p14:tracePt t="32947" x="3527425" y="4956175"/>
          <p14:tracePt t="32954" x="3554413" y="4965700"/>
          <p14:tracePt t="32961" x="3625850" y="5000625"/>
          <p14:tracePt t="32977" x="3741738" y="5054600"/>
          <p14:tracePt t="33010" x="3884613" y="5116513"/>
          <p14:tracePt t="33027" x="4062413" y="5160963"/>
          <p14:tracePt t="33044" x="4187825" y="5197475"/>
          <p14:tracePt t="33060" x="4313238" y="5241925"/>
          <p14:tracePt t="33077" x="4473575" y="5322888"/>
          <p14:tracePt t="33094" x="4625975" y="5429250"/>
          <p14:tracePt t="33112" x="5153025" y="5741988"/>
          <p14:tracePt t="33133" x="5634038" y="5956300"/>
          <p14:tracePt t="33171" x="6751638" y="6276975"/>
          <p14:tracePt t="33203" x="6929438" y="6286500"/>
          <p14:tracePt t="33219" x="6938963" y="6286500"/>
          <p14:tracePt t="33274" x="6956425" y="6286500"/>
          <p14:tracePt t="33290" x="7027863" y="6296025"/>
          <p14:tracePt t="33308" x="7161213" y="6330950"/>
          <p14:tracePt t="33324" x="7251700" y="6348413"/>
          <p14:tracePt t="33331" x="7269163" y="6348413"/>
          <p14:tracePt t="33343" x="7277100" y="6348413"/>
          <p14:tracePt t="34002" x="7277100" y="6330950"/>
          <p14:tracePt t="34042" x="7277100" y="6323013"/>
          <p14:tracePt t="34227" x="7277100" y="6313488"/>
          <p14:tracePt t="34242" x="7277100" y="6303963"/>
          <p14:tracePt t="34264" x="7277100" y="6296025"/>
          <p14:tracePt t="34278" x="7269163" y="6296025"/>
          <p14:tracePt t="34293" x="7269163" y="6276975"/>
          <p14:tracePt t="34930" x="7269163" y="6269038"/>
          <p14:tracePt t="35434" x="7269163" y="6251575"/>
          <p14:tracePt t="35450" x="7269163" y="6242050"/>
          <p14:tracePt t="35794" x="7259638" y="6224588"/>
          <p14:tracePt t="35810" x="7251700" y="6215063"/>
          <p14:tracePt t="35824" x="7242175" y="6197600"/>
          <p14:tracePt t="35840" x="7224713" y="6180138"/>
          <p14:tracePt t="35855" x="7205663" y="6161088"/>
          <p14:tracePt t="35869" x="7188200" y="6143625"/>
          <p14:tracePt t="35899" x="7180263" y="6134100"/>
          <p14:tracePt t="35914" x="7170738" y="6116638"/>
          <p14:tracePt t="35930" x="7161213" y="6099175"/>
          <p14:tracePt t="35949" x="7153275" y="6081713"/>
          <p14:tracePt t="35967" x="7134225" y="6045200"/>
          <p14:tracePt t="35979" x="7126288" y="6037263"/>
          <p14:tracePt t="35996" x="7116763" y="60007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38543" y="2421014"/>
            <a:ext cx="4808402" cy="3600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46658" y="4961142"/>
            <a:ext cx="156908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2000" spc="-15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000" spc="-14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00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CILI</a:t>
            </a:r>
            <a:r>
              <a:rPr sz="2000" spc="-1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5955" y="5735942"/>
            <a:ext cx="4276725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Aporte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alimento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Aporte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gâni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rio;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mic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rio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825" y="93726"/>
            <a:ext cx="4546610" cy="3408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66"/>
    </mc:Choice>
    <mc:Fallback xmlns="">
      <p:transition spd="slow" advTm="40366"/>
    </mc:Fallback>
  </mc:AlternateContent>
  <p:extLst>
    <p:ext uri="{3A86A75C-4F4B-4683-9AE1-C65F6400EC91}">
      <p14:laserTraceLst xmlns:p14="http://schemas.microsoft.com/office/powerpoint/2010/main">
        <p14:tracePtLst>
          <p14:tracePt t="1912" x="7099300" y="5973763"/>
          <p14:tracePt t="1920" x="7037388" y="5938838"/>
          <p14:tracePt t="1935" x="6777038" y="5830888"/>
          <p14:tracePt t="1951" x="6348413" y="5643563"/>
          <p14:tracePt t="1968" x="5919788" y="5554663"/>
          <p14:tracePt t="1985" x="5581650" y="5491163"/>
          <p14:tracePt t="2001" x="5384800" y="5446713"/>
          <p14:tracePt t="2018" x="5303838" y="5419725"/>
          <p14:tracePt t="2036" x="5197475" y="5384800"/>
          <p14:tracePt t="2052" x="5116513" y="5357813"/>
          <p14:tracePt t="2068" x="4867275" y="5276850"/>
          <p14:tracePt t="2085" x="4384675" y="5143500"/>
          <p14:tracePt t="2102" x="3857625" y="5072063"/>
          <p14:tracePt t="2118" x="3527425" y="5045075"/>
          <p14:tracePt t="2135" x="3394075" y="5037138"/>
          <p14:tracePt t="2151" x="3384550" y="5037138"/>
          <p14:tracePt t="2185" x="3367088" y="5037138"/>
          <p14:tracePt t="2271" x="3357563" y="5062538"/>
          <p14:tracePt t="2279" x="3340100" y="5099050"/>
          <p14:tracePt t="2286" x="3322638" y="5143500"/>
          <p14:tracePt t="2302" x="3268663" y="5276850"/>
          <p14:tracePt t="2318" x="3232150" y="5402263"/>
          <p14:tracePt t="2335" x="3197225" y="5500688"/>
          <p14:tracePt t="2352" x="3170238" y="5554663"/>
          <p14:tracePt t="2369" x="3152775" y="5599113"/>
          <p14:tracePt t="2385" x="3143250" y="5608638"/>
          <p14:tracePt t="2403" x="3133725" y="5616575"/>
          <p14:tracePt t="2420" x="3108325" y="5626100"/>
          <p14:tracePt t="2438" x="3062288" y="5634038"/>
          <p14:tracePt t="2453" x="3062288" y="5653088"/>
          <p14:tracePt t="2469" x="3036888" y="5653088"/>
          <p14:tracePt t="2485" x="3017838" y="5670550"/>
          <p14:tracePt t="2502" x="2955925" y="5680075"/>
          <p14:tracePt t="2519" x="2894013" y="5680075"/>
          <p14:tracePt t="2536" x="2830513" y="5680075"/>
          <p14:tracePt t="2552" x="2795588" y="5680075"/>
          <p14:tracePt t="2569" x="2759075" y="5680075"/>
          <p14:tracePt t="2585" x="2724150" y="5680075"/>
          <p14:tracePt t="2604" x="2633663" y="5670550"/>
          <p14:tracePt t="2620" x="2482850" y="5643563"/>
          <p14:tracePt t="2636" x="2241550" y="5626100"/>
          <p14:tracePt t="2655" x="2027238" y="5589588"/>
          <p14:tracePt t="2669" x="1812925" y="5589588"/>
          <p14:tracePt t="2686" x="1714500" y="5589588"/>
          <p14:tracePt t="2702" x="1652588" y="5599113"/>
          <p14:tracePt t="2719" x="1616075" y="5608638"/>
          <p14:tracePt t="2752" x="1598613" y="5608638"/>
          <p14:tracePt t="2769" x="1562100" y="5626100"/>
          <p14:tracePt t="2786" x="1517650" y="5634038"/>
          <p14:tracePt t="2793" x="1473200" y="5634038"/>
          <p14:tracePt t="2802" x="1401763" y="5643563"/>
          <p14:tracePt t="2819" x="1187450" y="5680075"/>
          <p14:tracePt t="2835" x="1143000" y="5680075"/>
          <p14:tracePt t="2852" x="1054100" y="5715000"/>
          <p14:tracePt t="2869" x="1027113" y="5724525"/>
          <p14:tracePt t="2886" x="1009650" y="5732463"/>
          <p14:tracePt t="2902" x="1009650" y="5741988"/>
          <p14:tracePt t="2919" x="1009650" y="5768975"/>
          <p14:tracePt t="2952" x="1009650" y="5786438"/>
          <p14:tracePt t="2969" x="1009650" y="5795963"/>
          <p14:tracePt t="2986" x="1009650" y="5813425"/>
          <p14:tracePt t="3003" x="1009650" y="5822950"/>
          <p14:tracePt t="3021" x="1009650" y="5848350"/>
          <p14:tracePt t="3036" x="1009650" y="5857875"/>
          <p14:tracePt t="3052" x="1009650" y="5884863"/>
          <p14:tracePt t="3069" x="1009650" y="5894388"/>
          <p14:tracePt t="3086" x="1009650" y="5919788"/>
          <p14:tracePt t="3102" x="1017588" y="5938838"/>
          <p14:tracePt t="3136" x="1027113" y="5946775"/>
          <p14:tracePt t="3159" x="1027113" y="5956300"/>
          <p14:tracePt t="3175" x="1036638" y="5956300"/>
          <p14:tracePt t="3223" x="1036638" y="5965825"/>
          <p14:tracePt t="3236" x="1044575" y="5991225"/>
          <p14:tracePt t="3254" x="1054100" y="6000750"/>
          <p14:tracePt t="3268" x="1054100" y="6010275"/>
          <p14:tracePt t="3284" x="1062038" y="6018213"/>
          <p14:tracePt t="3293" x="1071563" y="6018213"/>
          <p14:tracePt t="3304" x="1071563" y="6027738"/>
          <p14:tracePt t="3326" x="1081088" y="6027738"/>
          <p14:tracePt t="3338" x="1081088" y="6037263"/>
          <p14:tracePt t="3353" x="1098550" y="6037263"/>
          <p14:tracePt t="3369" x="1133475" y="6045200"/>
          <p14:tracePt t="3386" x="1160463" y="6045200"/>
          <p14:tracePt t="3404" x="1204913" y="6045200"/>
          <p14:tracePt t="3420" x="1258888" y="6045200"/>
          <p14:tracePt t="3437" x="1322388" y="6045200"/>
          <p14:tracePt t="3453" x="1357313" y="6045200"/>
          <p14:tracePt t="3469" x="1393825" y="6062663"/>
          <p14:tracePt t="3486" x="1438275" y="6062663"/>
          <p14:tracePt t="3503" x="1482725" y="6062663"/>
          <p14:tracePt t="3519" x="1527175" y="6062663"/>
          <p14:tracePt t="3536" x="1571625" y="6062663"/>
          <p14:tracePt t="3553" x="1616075" y="6062663"/>
          <p14:tracePt t="3570" x="1660525" y="6062663"/>
          <p14:tracePt t="3587" x="1697038" y="6062663"/>
          <p14:tracePt t="3605" x="1751013" y="6062663"/>
          <p14:tracePt t="3620" x="1785938" y="6062663"/>
          <p14:tracePt t="3636" x="1830388" y="6062663"/>
          <p14:tracePt t="3655" x="1884363" y="6062663"/>
          <p14:tracePt t="3670" x="1919288" y="6062663"/>
          <p14:tracePt t="3686" x="1955800" y="6062663"/>
          <p14:tracePt t="3703" x="2000250" y="6062663"/>
          <p14:tracePt t="3719" x="2027238" y="6062663"/>
          <p14:tracePt t="3736" x="2081213" y="6062663"/>
          <p14:tracePt t="3753" x="2133600" y="6062663"/>
          <p14:tracePt t="3774" x="2197100" y="6072188"/>
          <p14:tracePt t="3781" x="2205038" y="6072188"/>
          <p14:tracePt t="3800" x="2241550" y="6072188"/>
          <p14:tracePt t="3821" x="2295525" y="6081713"/>
          <p14:tracePt t="3833" x="2303463" y="6081713"/>
          <p14:tracePt t="3843" x="2347913" y="6081713"/>
          <p14:tracePt t="3853" x="2366963" y="6089650"/>
          <p14:tracePt t="3869" x="2393950" y="6089650"/>
          <p14:tracePt t="3886" x="2438400" y="6099175"/>
          <p14:tracePt t="3903" x="2482850" y="6108700"/>
          <p14:tracePt t="3919" x="2527300" y="6116638"/>
          <p14:tracePt t="3936" x="2544763" y="6126163"/>
          <p14:tracePt t="3953" x="2562225" y="6126163"/>
          <p14:tracePt t="3978" x="2581275" y="6126163"/>
          <p14:tracePt t="3990" x="2608263" y="6126163"/>
          <p14:tracePt t="4003" x="2616200" y="6134100"/>
          <p14:tracePt t="4020" x="2625725" y="6134100"/>
          <p14:tracePt t="4911" x="2633663" y="6134100"/>
          <p14:tracePt t="4936" x="2536825" y="5884863"/>
          <p14:tracePt t="4960" x="2108200" y="5108575"/>
          <p14:tracePt t="4991" x="1581150" y="3902075"/>
          <p14:tracePt t="5015" x="1384300" y="3152775"/>
          <p14:tracePt t="5029" x="1322388" y="2946400"/>
          <p14:tracePt t="5038" x="1295400" y="2857500"/>
          <p14:tracePt t="5056" x="1285875" y="2813050"/>
          <p14:tracePt t="5071" x="1276350" y="2741613"/>
          <p14:tracePt t="5088" x="1250950" y="2625725"/>
          <p14:tracePt t="5104" x="1241425" y="2589213"/>
          <p14:tracePt t="5121" x="1204913" y="2446338"/>
          <p14:tracePt t="5138" x="1152525" y="2312988"/>
          <p14:tracePt t="5157" x="1098550" y="2214563"/>
          <p14:tracePt t="5173" x="1098550" y="2197100"/>
          <p14:tracePt t="5188" x="1098550" y="2179638"/>
          <p14:tracePt t="5205" x="1098550" y="2098675"/>
          <p14:tracePt t="5221" x="1098550" y="2054225"/>
          <p14:tracePt t="5238" x="1116013" y="2027238"/>
          <p14:tracePt t="5255" x="1133475" y="2009775"/>
          <p14:tracePt t="5271" x="1160463" y="1973263"/>
          <p14:tracePt t="5288" x="1214438" y="1946275"/>
          <p14:tracePt t="5293" x="1223963" y="1928813"/>
          <p14:tracePt t="5304" x="1241425" y="1928813"/>
          <p14:tracePt t="5325" x="1295400" y="1874838"/>
          <p14:tracePt t="5338" x="1339850" y="1830388"/>
          <p14:tracePt t="5357" x="1393825" y="1758950"/>
          <p14:tracePt t="5371" x="1401763" y="1724025"/>
          <p14:tracePt t="5387" x="1419225" y="1687513"/>
          <p14:tracePt t="5404" x="1428750" y="1660525"/>
          <p14:tracePt t="5421" x="1428750" y="1643063"/>
          <p14:tracePt t="5503" x="1428750" y="1679575"/>
          <p14:tracePt t="5511" x="1428750" y="1704975"/>
          <p14:tracePt t="5521" x="1428750" y="1751013"/>
          <p14:tracePt t="5538" x="1428750" y="1812925"/>
          <p14:tracePt t="5557" x="1419225" y="1884363"/>
          <p14:tracePt t="5573" x="1411288" y="1938338"/>
          <p14:tracePt t="5589" x="1393825" y="2009775"/>
          <p14:tracePt t="5607" x="1374775" y="2081213"/>
          <p14:tracePt t="5622" x="1330325" y="2187575"/>
          <p14:tracePt t="5639" x="1303338" y="2259013"/>
          <p14:tracePt t="5655" x="1268413" y="2322513"/>
          <p14:tracePt t="5672" x="1250950" y="2384425"/>
          <p14:tracePt t="5688" x="1223963" y="2428875"/>
          <p14:tracePt t="5705" x="1214438" y="2473325"/>
          <p14:tracePt t="5722" x="1204913" y="2490788"/>
          <p14:tracePt t="5738" x="1204913" y="2509838"/>
          <p14:tracePt t="5757" x="1187450" y="2544763"/>
          <p14:tracePt t="5772" x="1187450" y="2554288"/>
          <p14:tracePt t="5788" x="1187450" y="2581275"/>
          <p14:tracePt t="5805" x="1169988" y="2589213"/>
          <p14:tracePt t="5822" x="1160463" y="2598738"/>
          <p14:tracePt t="5839" x="1160463" y="2608263"/>
          <p14:tracePt t="5855" x="1160463" y="2616200"/>
          <p14:tracePt t="5967" x="1152525" y="2625725"/>
          <p14:tracePt t="6343" x="1143000" y="2633663"/>
          <p14:tracePt t="10767" x="1187450" y="2633663"/>
          <p14:tracePt t="10777" x="1276350" y="2616200"/>
          <p14:tracePt t="10782" x="1374775" y="2571750"/>
          <p14:tracePt t="10793" x="1473200" y="2527300"/>
          <p14:tracePt t="10810" x="1616075" y="2411413"/>
          <p14:tracePt t="10828" x="1776413" y="2232025"/>
          <p14:tracePt t="10844" x="1847850" y="2125663"/>
          <p14:tracePt t="10860" x="1893888" y="2071688"/>
          <p14:tracePt t="10876" x="1982788" y="1965325"/>
          <p14:tracePt t="10893" x="2017713" y="1928813"/>
          <p14:tracePt t="10910" x="2054225" y="1893888"/>
          <p14:tracePt t="10926" x="2071688" y="1874838"/>
          <p14:tracePt t="10943" x="2071688" y="1866900"/>
          <p14:tracePt t="10976" x="2071688" y="1847850"/>
          <p14:tracePt t="10993" x="2071688" y="1830388"/>
          <p14:tracePt t="11009" x="2071688" y="1803400"/>
          <p14:tracePt t="11026" x="2081213" y="1776413"/>
          <p14:tracePt t="11045" x="2081213" y="1741488"/>
          <p14:tracePt t="11059" x="2081213" y="1731963"/>
          <p14:tracePt t="11076" x="2081213" y="1724025"/>
          <p14:tracePt t="11093" x="2081213" y="1697038"/>
          <p14:tracePt t="11110" x="2081213" y="1660525"/>
          <p14:tracePt t="11127" x="2027238" y="1598613"/>
          <p14:tracePt t="11143" x="1884363" y="1527175"/>
          <p14:tracePt t="11160" x="1741488" y="1465263"/>
          <p14:tracePt t="11177" x="1616075" y="1384300"/>
          <p14:tracePt t="11193" x="1509713" y="1347788"/>
          <p14:tracePt t="11210" x="1446213" y="1339850"/>
          <p14:tracePt t="11230" x="1393825" y="1339850"/>
          <p14:tracePt t="11244" x="1384300" y="1339850"/>
          <p14:tracePt t="11260" x="1330325" y="1339850"/>
          <p14:tracePt t="11277" x="1276350" y="1339850"/>
          <p14:tracePt t="11293" x="1241425" y="1339850"/>
          <p14:tracePt t="11310" x="1196975" y="1357313"/>
          <p14:tracePt t="11327" x="1133475" y="1357313"/>
          <p14:tracePt t="11344" x="1071563" y="1384300"/>
          <p14:tracePt t="11360" x="990600" y="1419225"/>
          <p14:tracePt t="11377" x="928688" y="1438275"/>
          <p14:tracePt t="11393" x="874713" y="1482725"/>
          <p14:tracePt t="11411" x="822325" y="1571625"/>
          <p14:tracePt t="11428" x="731838" y="1704975"/>
          <p14:tracePt t="11444" x="704850" y="1751013"/>
          <p14:tracePt t="11460" x="625475" y="1893888"/>
          <p14:tracePt t="11477" x="561975" y="1982788"/>
          <p14:tracePt t="11494" x="500063" y="2062163"/>
          <p14:tracePt t="11510" x="455613" y="2125663"/>
          <p14:tracePt t="11527" x="393700" y="2205038"/>
          <p14:tracePt t="11544" x="357188" y="2286000"/>
          <p14:tracePt t="11560" x="339725" y="2374900"/>
          <p14:tracePt t="11577" x="330200" y="2438400"/>
          <p14:tracePt t="11594" x="330200" y="2490788"/>
          <p14:tracePt t="11612" x="357188" y="2581275"/>
          <p14:tracePt t="11628" x="401638" y="2616200"/>
          <p14:tracePt t="11644" x="482600" y="2660650"/>
          <p14:tracePt t="11660" x="554038" y="2679700"/>
          <p14:tracePt t="11677" x="669925" y="2724150"/>
          <p14:tracePt t="11694" x="812800" y="2776538"/>
          <p14:tracePt t="11711" x="1009650" y="2822575"/>
          <p14:tracePt t="11727" x="1160463" y="2874963"/>
          <p14:tracePt t="11744" x="1276350" y="2911475"/>
          <p14:tracePt t="11760" x="1322388" y="2911475"/>
          <p14:tracePt t="11777" x="1366838" y="2911475"/>
          <p14:tracePt t="11779" x="1374775" y="2911475"/>
          <p14:tracePt t="11793" x="1411288" y="2911475"/>
          <p14:tracePt t="11812" x="1500188" y="2884488"/>
          <p14:tracePt t="11827" x="1527175" y="2874963"/>
          <p14:tracePt t="11844" x="1544638" y="2857500"/>
          <p14:tracePt t="11860" x="1581150" y="2847975"/>
          <p14:tracePt t="11877" x="1608138" y="2830513"/>
          <p14:tracePt t="11894" x="1643063" y="2822575"/>
          <p14:tracePt t="11911" x="1679575" y="2813050"/>
          <p14:tracePt t="11927" x="1724025" y="2803525"/>
          <p14:tracePt t="11944" x="1758950" y="2786063"/>
          <p14:tracePt t="11961" x="1795463" y="2776538"/>
          <p14:tracePt t="11977" x="1830388" y="2759075"/>
          <p14:tracePt t="11994" x="1866900" y="2759075"/>
          <p14:tracePt t="12011" x="1874838" y="2751138"/>
          <p14:tracePt t="12566" x="1874838" y="2741613"/>
          <p14:tracePt t="12574" x="1874838" y="2714625"/>
          <p14:tracePt t="12582" x="1874838" y="2679700"/>
          <p14:tracePt t="12596" x="1812925" y="2581275"/>
          <p14:tracePt t="12612" x="1714500" y="2438400"/>
          <p14:tracePt t="12628" x="1625600" y="2286000"/>
          <p14:tracePt t="12645" x="1536700" y="2108200"/>
          <p14:tracePt t="12661" x="1446213" y="1919288"/>
          <p14:tracePt t="12678" x="1384300" y="1741488"/>
          <p14:tracePt t="12695" x="1330325" y="1554163"/>
          <p14:tracePt t="12711" x="1285875" y="1428750"/>
          <p14:tracePt t="12728" x="1250950" y="1295400"/>
          <p14:tracePt t="12745" x="1204913" y="1143000"/>
          <p14:tracePt t="12762" x="1133475" y="990600"/>
          <p14:tracePt t="12780" x="1027113" y="785813"/>
          <p14:tracePt t="12799" x="965200" y="687388"/>
          <p14:tracePt t="12811" x="919163" y="615950"/>
          <p14:tracePt t="12828" x="839788" y="536575"/>
          <p14:tracePt t="12844" x="795338" y="500063"/>
          <p14:tracePt t="12861" x="750888" y="473075"/>
          <p14:tracePt t="12878" x="704850" y="446088"/>
          <p14:tracePt t="12895" x="679450" y="446088"/>
          <p14:tracePt t="12911" x="652463" y="446088"/>
          <p14:tracePt t="12928" x="625475" y="446088"/>
          <p14:tracePt t="12945" x="581025" y="446088"/>
          <p14:tracePt t="12962" x="527050" y="446088"/>
          <p14:tracePt t="12980" x="401638" y="419100"/>
          <p14:tracePt t="12996" x="322263" y="411163"/>
          <p14:tracePt t="13012" x="258763" y="401638"/>
          <p14:tracePt t="13028" x="223838" y="401638"/>
          <p14:tracePt t="13045" x="187325" y="401638"/>
          <p14:tracePt t="13062" x="169863" y="401638"/>
          <p14:tracePt t="13079" x="142875" y="411163"/>
          <p14:tracePt t="13095" x="125413" y="411163"/>
          <p14:tracePt t="13111" x="115888" y="419100"/>
          <p14:tracePt t="13128" x="80963" y="419100"/>
          <p14:tracePt t="13145" x="61913" y="438150"/>
          <p14:tracePt t="13162" x="36513" y="446088"/>
          <p14:tracePt t="13271" x="44450" y="446088"/>
          <p14:tracePt t="13279" x="53975" y="419100"/>
          <p14:tracePt t="13286" x="80963" y="393700"/>
          <p14:tracePt t="13295" x="88900" y="374650"/>
          <p14:tracePt t="13312" x="142875" y="347663"/>
          <p14:tracePt t="13329" x="196850" y="303213"/>
          <p14:tracePt t="13345" x="250825" y="276225"/>
          <p14:tracePt t="13362" x="303213" y="250825"/>
          <p14:tracePt t="13381" x="393700" y="223838"/>
          <p14:tracePt t="13395" x="411163" y="214313"/>
          <p14:tracePt t="13412" x="509588" y="214313"/>
          <p14:tracePt t="13429" x="561975" y="214313"/>
          <p14:tracePt t="13445" x="608013" y="214313"/>
          <p14:tracePt t="13462" x="660400" y="214313"/>
          <p14:tracePt t="13479" x="731838" y="223838"/>
          <p14:tracePt t="13496" x="795338" y="241300"/>
          <p14:tracePt t="13512" x="857250" y="268288"/>
          <p14:tracePt t="13529" x="911225" y="312738"/>
          <p14:tracePt t="13545" x="1017588" y="366713"/>
          <p14:tracePt t="13563" x="1152525" y="455613"/>
          <p14:tracePt t="13580" x="1312863" y="544513"/>
          <p14:tracePt t="13595" x="1339850" y="571500"/>
          <p14:tracePt t="13630" x="1347788" y="581025"/>
          <p14:tracePt t="13662" x="1347788" y="588963"/>
          <p14:tracePt t="13670" x="1347788" y="633413"/>
          <p14:tracePt t="13679" x="1347788" y="679450"/>
          <p14:tracePt t="13696" x="1428750" y="812800"/>
          <p14:tracePt t="13712" x="1500188" y="874713"/>
          <p14:tracePt t="13729" x="1554163" y="919163"/>
          <p14:tracePt t="13746" x="1598613" y="928688"/>
          <p14:tracePt t="13763" x="1608138" y="928688"/>
          <p14:tracePt t="13780" x="1643063" y="928688"/>
          <p14:tracePt t="13796" x="1724025" y="919163"/>
          <p14:tracePt t="13812" x="1893888" y="830263"/>
          <p14:tracePt t="13829" x="2170113" y="687388"/>
          <p14:tracePt t="13846" x="2705100" y="517525"/>
          <p14:tracePt t="13862" x="3125788" y="455613"/>
          <p14:tracePt t="13879" x="3384550" y="428625"/>
          <p14:tracePt t="13895" x="3509963" y="393700"/>
          <p14:tracePt t="13912" x="3581400" y="374650"/>
          <p14:tracePt t="13928" x="3608388" y="366713"/>
          <p14:tracePt t="13946" x="3643313" y="366713"/>
          <p14:tracePt t="14031" x="3652838" y="374650"/>
          <p14:tracePt t="14040" x="3652838" y="384175"/>
          <p14:tracePt t="14046" x="3643313" y="411163"/>
          <p14:tracePt t="14062" x="3643313" y="419100"/>
          <p14:tracePt t="14079" x="3633788" y="419100"/>
          <p14:tracePt t="14096" x="3633788" y="428625"/>
          <p14:tracePt t="14118" x="3625850" y="428625"/>
          <p14:tracePt t="14134" x="3616325" y="428625"/>
          <p14:tracePt t="14146" x="3598863" y="438150"/>
          <p14:tracePt t="14163" x="3411538" y="438150"/>
          <p14:tracePt t="14180" x="3081338" y="374650"/>
          <p14:tracePt t="14196" x="2786063" y="285750"/>
          <p14:tracePt t="14216" x="2562225" y="268288"/>
          <p14:tracePt t="14229" x="2393950" y="250825"/>
          <p14:tracePt t="14246" x="2322513" y="250825"/>
          <p14:tracePt t="14263" x="2241550" y="285750"/>
          <p14:tracePt t="14279" x="2179638" y="366713"/>
          <p14:tracePt t="14285" x="2143125" y="419100"/>
          <p14:tracePt t="14296" x="2108200" y="482600"/>
          <p14:tracePt t="14313" x="2054225" y="588963"/>
          <p14:tracePt t="14330" x="2027238" y="633413"/>
          <p14:tracePt t="14348" x="1973263" y="750888"/>
          <p14:tracePt t="14364" x="1938338" y="830263"/>
          <p14:tracePt t="14380" x="1901825" y="866775"/>
          <p14:tracePt t="14396" x="1822450" y="1098550"/>
          <p14:tracePt t="14413" x="1741488" y="1339850"/>
          <p14:tracePt t="14429" x="1697038" y="1643063"/>
          <p14:tracePt t="14446" x="1697038" y="1884363"/>
          <p14:tracePt t="14464" x="1724025" y="2036763"/>
          <p14:tracePt t="14480" x="1803400" y="2179638"/>
          <p14:tracePt t="14496" x="1866900" y="2251075"/>
          <p14:tracePt t="14513" x="1884363" y="2259013"/>
          <p14:tracePt t="14609" x="1893888" y="2259013"/>
          <p14:tracePt t="14638" x="1901825" y="2259013"/>
          <p14:tracePt t="22891" x="1830388" y="2251075"/>
          <p14:tracePt t="22899" x="1822450" y="2241550"/>
          <p14:tracePt t="22907" x="1785938" y="2241550"/>
          <p14:tracePt t="22923" x="1768475" y="2251075"/>
          <p14:tracePt t="22939" x="1768475" y="2286000"/>
          <p14:tracePt t="22953" x="1768475" y="2339975"/>
          <p14:tracePt t="22970" x="1822450" y="2554288"/>
          <p14:tracePt t="22987" x="1830388" y="2714625"/>
          <p14:tracePt t="23003" x="1812925" y="2847975"/>
          <p14:tracePt t="23020" x="1697038" y="2955925"/>
          <p14:tracePt t="23037" x="1571625" y="3062288"/>
          <p14:tracePt t="23053" x="1455738" y="3160713"/>
          <p14:tracePt t="23070" x="1393825" y="3276600"/>
          <p14:tracePt t="23087" x="1366838" y="3357563"/>
          <p14:tracePt t="23103" x="1366838" y="3419475"/>
          <p14:tracePt t="23120" x="1357313" y="3473450"/>
          <p14:tracePt t="23137" x="1357313" y="3536950"/>
          <p14:tracePt t="23154" x="1393825" y="3705225"/>
          <p14:tracePt t="23170" x="1438275" y="3902075"/>
          <p14:tracePt t="23187" x="1660525" y="4303713"/>
          <p14:tracePt t="23204" x="1965325" y="4830763"/>
          <p14:tracePt t="23220" x="2322513" y="5429250"/>
          <p14:tracePt t="23237" x="2608263" y="6037263"/>
          <p14:tracePt t="23254" x="2759075" y="6473825"/>
          <p14:tracePt t="23270" x="2822575" y="6777038"/>
          <p14:tracePt t="23287" x="2840038" y="6848475"/>
          <p14:tracePt t="23304" x="2822575" y="6848475"/>
          <p14:tracePt t="23515" x="2813050" y="6823075"/>
          <p14:tracePt t="23523" x="2786063" y="6804025"/>
          <p14:tracePt t="23531" x="2741613" y="6759575"/>
          <p14:tracePt t="23539" x="2714625" y="6732588"/>
          <p14:tracePt t="23554" x="2670175" y="6715125"/>
          <p14:tracePt t="23571" x="2589213" y="6670675"/>
          <p14:tracePt t="23587" x="2554288" y="6653213"/>
          <p14:tracePt t="23604" x="2536825" y="6643688"/>
          <p14:tracePt t="23621" x="2500313" y="6616700"/>
          <p14:tracePt t="23637" x="2465388" y="6589713"/>
          <p14:tracePt t="23654" x="2393950" y="6572250"/>
          <p14:tracePt t="23671" x="2357438" y="6545263"/>
          <p14:tracePt t="23687" x="2330450" y="6537325"/>
          <p14:tracePt t="23704" x="2322513" y="6527800"/>
          <p14:tracePt t="23737" x="2312988" y="6518275"/>
          <p14:tracePt t="23754" x="2286000" y="6510338"/>
          <p14:tracePt t="23771" x="2259013" y="6500813"/>
          <p14:tracePt t="23787" x="2197100" y="6456363"/>
          <p14:tracePt t="23804" x="2116138" y="6429375"/>
          <p14:tracePt t="23821" x="2017713" y="6384925"/>
          <p14:tracePt t="23838" x="1938338" y="6357938"/>
          <p14:tracePt t="23854" x="1866900" y="6330950"/>
          <p14:tracePt t="23871" x="1839913" y="6323013"/>
          <p14:tracePt t="23888" x="1795463" y="6313488"/>
          <p14:tracePt t="23904" x="1758950" y="6296025"/>
          <p14:tracePt t="23921" x="1741488" y="6296025"/>
          <p14:tracePt t="23938" x="1731963" y="6286500"/>
          <p14:tracePt t="23971" x="1731963" y="6276975"/>
          <p14:tracePt t="24147" x="1724025" y="6276975"/>
          <p14:tracePt t="24155" x="1724025" y="6269038"/>
          <p14:tracePt t="24427" x="1724025" y="6259513"/>
          <p14:tracePt t="24443" x="1731963" y="6259513"/>
          <p14:tracePt t="24483" x="1741488" y="6259513"/>
          <p14:tracePt t="24499" x="1758950" y="6259513"/>
          <p14:tracePt t="24507" x="1768475" y="6259513"/>
          <p14:tracePt t="24522" x="1812925" y="6259513"/>
          <p14:tracePt t="24538" x="1847850" y="6259513"/>
          <p14:tracePt t="24555" x="1919288" y="6259513"/>
          <p14:tracePt t="24572" x="1965325" y="6259513"/>
          <p14:tracePt t="24588" x="2017713" y="6259513"/>
          <p14:tracePt t="24605" x="2081213" y="6259513"/>
          <p14:tracePt t="24622" x="2160588" y="6259513"/>
          <p14:tracePt t="24638" x="2232025" y="6259513"/>
          <p14:tracePt t="24655" x="2303463" y="6269038"/>
          <p14:tracePt t="24672" x="2347913" y="6276975"/>
          <p14:tracePt t="24688" x="2366963" y="6276975"/>
          <p14:tracePt t="24705" x="2374900" y="6276975"/>
          <p14:tracePt t="24722" x="2401888" y="6276975"/>
          <p14:tracePt t="24738" x="2455863" y="6303963"/>
          <p14:tracePt t="24755" x="2517775" y="6313488"/>
          <p14:tracePt t="24772" x="2562225" y="6340475"/>
          <p14:tracePt t="24788" x="2616200" y="6340475"/>
          <p14:tracePt t="24805" x="2643188" y="6340475"/>
          <p14:tracePt t="24822" x="2660650" y="6357938"/>
          <p14:tracePt t="24838" x="2687638" y="6367463"/>
          <p14:tracePt t="24855" x="2741613" y="6375400"/>
          <p14:tracePt t="24872" x="2803525" y="6375400"/>
          <p14:tracePt t="24888" x="2867025" y="6384925"/>
          <p14:tracePt t="24905" x="2884488" y="6384925"/>
          <p14:tracePt t="24922" x="2894013" y="6384925"/>
          <p14:tracePt t="25051" x="2911475" y="6384925"/>
          <p14:tracePt t="25067" x="2928938" y="6384925"/>
          <p14:tracePt t="25075" x="2938463" y="6384925"/>
          <p14:tracePt t="25091" x="2946400" y="6384925"/>
          <p14:tracePt t="25105" x="2965450" y="6384925"/>
          <p14:tracePt t="25122" x="2982913" y="6384925"/>
          <p14:tracePt t="25139" x="3044825" y="6384925"/>
          <p14:tracePt t="25172" x="3062288" y="6384925"/>
          <p14:tracePt t="25219" x="3081338" y="6384925"/>
          <p14:tracePt t="25227" x="3098800" y="6384925"/>
          <p14:tracePt t="25239" x="3108325" y="6384925"/>
          <p14:tracePt t="25255" x="3143250" y="6384925"/>
          <p14:tracePt t="25272" x="3197225" y="6384925"/>
          <p14:tracePt t="25289" x="3251200" y="6402388"/>
          <p14:tracePt t="25291" x="3286125" y="6402388"/>
          <p14:tracePt t="25306" x="3330575" y="6402388"/>
          <p14:tracePt t="25322" x="3340100" y="6402388"/>
          <p14:tracePt t="25339" x="3357563" y="6402388"/>
          <p14:tracePt t="25356" x="3367088" y="6402388"/>
          <p14:tracePt t="25372" x="3394075" y="6394450"/>
          <p14:tracePt t="25389" x="3402013" y="6394450"/>
          <p14:tracePt t="25406" x="3411538" y="6384925"/>
          <p14:tracePt t="25422" x="3446463" y="6384925"/>
          <p14:tracePt t="25439" x="3465513" y="6375400"/>
          <p14:tracePt t="25472" x="3482975" y="6375400"/>
          <p14:tracePt t="25489" x="3509963" y="6375400"/>
          <p14:tracePt t="25506" x="3517900" y="6375400"/>
          <p14:tracePt t="25523" x="3544888" y="6375400"/>
          <p14:tracePt t="25539" x="3562350" y="6375400"/>
          <p14:tracePt t="25556" x="3571875" y="6375400"/>
          <p14:tracePt t="25595" x="3581400" y="6375400"/>
          <p14:tracePt t="25606" x="3589338" y="6375400"/>
          <p14:tracePt t="25622" x="3598863" y="6375400"/>
          <p14:tracePt t="25639" x="3616325" y="6375400"/>
          <p14:tracePt t="25691" x="3625850" y="6375400"/>
          <p14:tracePt t="25771" x="3633788" y="6375400"/>
          <p14:tracePt t="25931" x="3652838" y="6375400"/>
          <p14:tracePt t="25939" x="3670300" y="6375400"/>
          <p14:tracePt t="25947" x="3679825" y="6375400"/>
          <p14:tracePt t="25956" x="3714750" y="6384925"/>
          <p14:tracePt t="25973" x="3741738" y="6384925"/>
          <p14:tracePt t="25990" x="3786188" y="6394450"/>
          <p14:tracePt t="26006" x="3813175" y="6394450"/>
          <p14:tracePt t="26023" x="3822700" y="6394450"/>
          <p14:tracePt t="27019" x="3857625" y="6394450"/>
          <p14:tracePt t="27027" x="3902075" y="6394450"/>
          <p14:tracePt t="27034" x="3938588" y="6394450"/>
          <p14:tracePt t="27043" x="3990975" y="6394450"/>
          <p14:tracePt t="27057" x="4044950" y="6394450"/>
          <p14:tracePt t="27074" x="4071938" y="6394450"/>
          <p14:tracePt t="27090" x="4152900" y="6394450"/>
          <p14:tracePt t="27107" x="4187825" y="6394450"/>
          <p14:tracePt t="27124" x="4224338" y="6394450"/>
          <p14:tracePt t="27141" x="4241800" y="6394450"/>
          <p14:tracePt t="27157" x="4259263" y="6411913"/>
          <p14:tracePt t="27174" x="4286250" y="6411913"/>
          <p14:tracePt t="27191" x="4303713" y="6411913"/>
          <p14:tracePt t="27207" x="4322763" y="6419850"/>
          <p14:tracePt t="27224" x="4330700" y="6419850"/>
          <p14:tracePt t="27283" x="4340225" y="6419850"/>
          <p14:tracePt t="27299" x="4357688" y="6419850"/>
          <p14:tracePt t="27307" x="4375150" y="6429375"/>
          <p14:tracePt t="27315" x="4384675" y="6429375"/>
          <p14:tracePt t="27324" x="4394200" y="6429375"/>
          <p14:tracePt t="27341" x="4419600" y="6446838"/>
          <p14:tracePt t="27374" x="4429125" y="6446838"/>
          <p14:tracePt t="27391" x="4438650" y="6446838"/>
          <p14:tracePt t="27408" x="4446588" y="6446838"/>
          <p14:tracePt t="27424" x="4456113" y="6446838"/>
          <p14:tracePt t="27441" x="4473575" y="6446838"/>
          <p14:tracePt t="27458" x="4562475" y="6438900"/>
          <p14:tracePt t="27474" x="4732338" y="6429375"/>
          <p14:tracePt t="27491" x="4983163" y="6402388"/>
          <p14:tracePt t="27508" x="5419725" y="6330950"/>
          <p14:tracePt t="27524" x="5822950" y="6251575"/>
          <p14:tracePt t="27541" x="6018213" y="6153150"/>
          <p14:tracePt t="27558" x="6116638" y="6062663"/>
          <p14:tracePt t="27574" x="6170613" y="5919788"/>
          <p14:tracePt t="27591" x="6170613" y="5724525"/>
          <p14:tracePt t="27608" x="6134100" y="5554663"/>
          <p14:tracePt t="27624" x="6062663" y="5394325"/>
          <p14:tracePt t="27641" x="6010275" y="5224463"/>
          <p14:tracePt t="27658" x="6000750" y="5037138"/>
          <p14:tracePt t="27674" x="6000750" y="4911725"/>
          <p14:tracePt t="27691" x="6000750" y="4751388"/>
          <p14:tracePt t="27708" x="6000750" y="4598988"/>
          <p14:tracePt t="27724" x="6000750" y="4500563"/>
          <p14:tracePt t="27741" x="6000750" y="4456113"/>
          <p14:tracePt t="27758" x="6018213" y="4411663"/>
          <p14:tracePt t="27775" x="6018213" y="4384675"/>
          <p14:tracePt t="27791" x="6018213" y="4348163"/>
          <p14:tracePt t="27808" x="6010275" y="4295775"/>
          <p14:tracePt t="27825" x="6010275" y="4241800"/>
          <p14:tracePt t="27841" x="5991225" y="4170363"/>
          <p14:tracePt t="27858" x="5919788" y="3990975"/>
          <p14:tracePt t="27875" x="5875338" y="3894138"/>
          <p14:tracePt t="27891" x="5830888" y="3822700"/>
          <p14:tracePt t="27908" x="5786438" y="3776663"/>
          <p14:tracePt t="27925" x="5768975" y="3776663"/>
          <p14:tracePt t="27941" x="5759450" y="3776663"/>
          <p14:tracePt t="27958" x="5751513" y="3776663"/>
          <p14:tracePt t="27991" x="5741988" y="3776663"/>
          <p14:tracePt t="28008" x="5688013" y="3776663"/>
          <p14:tracePt t="28025" x="5589588" y="3732213"/>
          <p14:tracePt t="28042" x="5394325" y="3643313"/>
          <p14:tracePt t="28058" x="5286375" y="3633788"/>
          <p14:tracePt t="28075" x="5251450" y="3633788"/>
          <p14:tracePt t="28091" x="5214938" y="3670300"/>
          <p14:tracePt t="28108" x="5197475" y="3741738"/>
          <p14:tracePt t="28125" x="5187950" y="3795713"/>
          <p14:tracePt t="28141" x="5180013" y="3830638"/>
          <p14:tracePt t="28158" x="5170488" y="3857625"/>
          <p14:tracePt t="28175" x="5160963" y="3894138"/>
          <p14:tracePt t="28191" x="5153025" y="3938588"/>
          <p14:tracePt t="28208" x="5153025" y="4000500"/>
          <p14:tracePt t="28225" x="5153025" y="4071938"/>
          <p14:tracePt t="28243" x="5153025" y="4187825"/>
          <p14:tracePt t="28258" x="5197475" y="4276725"/>
          <p14:tracePt t="28275" x="5303838" y="4411663"/>
          <p14:tracePt t="28292" x="5446713" y="4545013"/>
          <p14:tracePt t="28308" x="5688013" y="4724400"/>
          <p14:tracePt t="28325" x="5929313" y="4902200"/>
          <p14:tracePt t="28342" x="6269038" y="5099050"/>
          <p14:tracePt t="28358" x="6483350" y="5187950"/>
          <p14:tracePt t="28375" x="6599238" y="5214938"/>
          <p14:tracePt t="28392" x="6643688" y="5214938"/>
          <p14:tracePt t="28408" x="6724650" y="5214938"/>
          <p14:tracePt t="28425" x="6840538" y="5160963"/>
          <p14:tracePt t="28442" x="6938963" y="5072063"/>
          <p14:tracePt t="28459" x="7027863" y="4956175"/>
          <p14:tracePt t="28475" x="7054850" y="4875213"/>
          <p14:tracePt t="28492" x="7072313" y="4795838"/>
          <p14:tracePt t="28508" x="7072313" y="4732338"/>
          <p14:tracePt t="28525" x="7045325" y="4633913"/>
          <p14:tracePt t="28542" x="6867525" y="4491038"/>
          <p14:tracePt t="28558" x="6554788" y="4286250"/>
          <p14:tracePt t="28575" x="6323013" y="4125913"/>
          <p14:tracePt t="28592" x="6224588" y="4071938"/>
          <p14:tracePt t="28609" x="6197600" y="4062413"/>
          <p14:tracePt t="28659" x="6161088" y="4054475"/>
          <p14:tracePt t="28667" x="6089650" y="4037013"/>
          <p14:tracePt t="28675" x="6027738" y="4010025"/>
          <p14:tracePt t="28692" x="5830888" y="3946525"/>
          <p14:tracePt t="28709" x="5688013" y="3929063"/>
          <p14:tracePt t="28725" x="5589588" y="3929063"/>
          <p14:tracePt t="28742" x="5572125" y="4000500"/>
          <p14:tracePt t="28759" x="5572125" y="4081463"/>
          <p14:tracePt t="28775" x="5581650" y="4125913"/>
          <p14:tracePt t="28819" x="5589588" y="4133850"/>
          <p14:tracePt t="28843" x="5589588" y="4125913"/>
          <p14:tracePt t="28859" x="5589588" y="4116388"/>
          <p14:tracePt t="29523" x="5589588" y="4108450"/>
          <p14:tracePt t="29531" x="5589588" y="4125913"/>
          <p14:tracePt t="29539" x="5581650" y="4179888"/>
          <p14:tracePt t="29547" x="5581650" y="4251325"/>
          <p14:tracePt t="29559" x="5572125" y="4313238"/>
          <p14:tracePt t="29576" x="5545138" y="4438650"/>
          <p14:tracePt t="29593" x="5491163" y="4572000"/>
          <p14:tracePt t="29610" x="5402263" y="4848225"/>
          <p14:tracePt t="29626" x="5330825" y="5018088"/>
          <p14:tracePt t="29643" x="5276850" y="5187950"/>
          <p14:tracePt t="29660" x="5197475" y="5340350"/>
          <p14:tracePt t="29676" x="5133975" y="5483225"/>
          <p14:tracePt t="29693" x="5062538" y="5599113"/>
          <p14:tracePt t="29710" x="4991100" y="5680075"/>
          <p14:tracePt t="29726" x="4884738" y="5759450"/>
          <p14:tracePt t="29743" x="4724400" y="5894388"/>
          <p14:tracePt t="29760" x="4545013" y="6037263"/>
          <p14:tracePt t="29776" x="4384675" y="6153150"/>
          <p14:tracePt t="29778" x="4286250" y="6205538"/>
          <p14:tracePt t="29793" x="4170363" y="6251575"/>
          <p14:tracePt t="29810" x="3840163" y="6367463"/>
          <p14:tracePt t="29826" x="3625850" y="6438900"/>
          <p14:tracePt t="29843" x="3402013" y="6491288"/>
          <p14:tracePt t="29860" x="3232150" y="6537325"/>
          <p14:tracePt t="29876" x="3170238" y="6554788"/>
          <p14:tracePt t="29893" x="3152775" y="6554788"/>
          <p14:tracePt t="29926" x="3133725" y="6554788"/>
          <p14:tracePt t="29943" x="3071813" y="6572250"/>
          <p14:tracePt t="29960" x="2982913" y="6581775"/>
          <p14:tracePt t="29977" x="2857500" y="6581775"/>
          <p14:tracePt t="29993" x="2732088" y="6581775"/>
          <p14:tracePt t="30010" x="2536825" y="6599238"/>
          <p14:tracePt t="30026" x="2428875" y="6616700"/>
          <p14:tracePt t="30043" x="2347913" y="6653213"/>
          <p14:tracePt t="30060" x="2259013" y="6670675"/>
          <p14:tracePt t="30077" x="2187575" y="6680200"/>
          <p14:tracePt t="30093" x="2143125" y="6688138"/>
          <p14:tracePt t="30110" x="2062163" y="6697663"/>
          <p14:tracePt t="30127" x="2000250" y="6697663"/>
          <p14:tracePt t="30934" x="2000250" y="6491288"/>
          <p14:tracePt t="30947" x="2062163" y="6483350"/>
          <p14:tracePt t="30961" x="2098675" y="6483350"/>
          <p14:tracePt t="30978" x="2170113" y="6473825"/>
          <p14:tracePt t="30994" x="2214563" y="6465888"/>
          <p14:tracePt t="31011" x="2224088" y="6465888"/>
          <p14:tracePt t="31051" x="2232025" y="6465888"/>
          <p14:tracePt t="31061" x="2251075" y="6465888"/>
          <p14:tracePt t="31077" x="2312988" y="6465888"/>
          <p14:tracePt t="31094" x="2330450" y="6473825"/>
          <p14:tracePt t="31111" x="2374900" y="6500813"/>
          <p14:tracePt t="31128" x="2411413" y="6518275"/>
          <p14:tracePt t="31144" x="2419350" y="6518275"/>
          <p14:tracePt t="31161" x="2438400" y="6518275"/>
          <p14:tracePt t="31178" x="2446338" y="6518275"/>
          <p14:tracePt t="31194" x="2455863" y="6518275"/>
          <p14:tracePt t="31228" x="2455863" y="6527800"/>
          <p14:tracePt t="31244" x="2465388" y="6537325"/>
          <p14:tracePt t="31261" x="2490788" y="6545263"/>
          <p14:tracePt t="31278" x="2527300" y="6562725"/>
          <p14:tracePt t="31294" x="2554288" y="6581775"/>
          <p14:tracePt t="31311" x="2562225" y="6589713"/>
          <p14:tracePt t="31328" x="2589213" y="6599238"/>
          <p14:tracePt t="31345" x="2616200" y="6608763"/>
          <p14:tracePt t="31361" x="2633663" y="6616700"/>
          <p14:tracePt t="31378" x="2670175" y="6616700"/>
          <p14:tracePt t="31394" x="2741613" y="6634163"/>
          <p14:tracePt t="31411" x="2795588" y="6634163"/>
          <p14:tracePt t="31428" x="2840038" y="6653213"/>
          <p14:tracePt t="31444" x="2884488" y="6661150"/>
          <p14:tracePt t="31461" x="2919413" y="6670675"/>
          <p14:tracePt t="31478" x="2965450" y="6680200"/>
          <p14:tracePt t="31495" x="2973388" y="6680200"/>
          <p14:tracePt t="31715" x="2982913" y="6680200"/>
          <p14:tracePt t="31723" x="2990850" y="6680200"/>
          <p14:tracePt t="31747" x="3000375" y="6680200"/>
          <p14:tracePt t="31754" x="3009900" y="6680200"/>
          <p14:tracePt t="31763" x="3017838" y="6680200"/>
          <p14:tracePt t="31778" x="3044825" y="6680200"/>
          <p14:tracePt t="31795" x="3081338" y="6680200"/>
          <p14:tracePt t="31812" x="3116263" y="6680200"/>
          <p14:tracePt t="31828" x="3170238" y="6680200"/>
          <p14:tracePt t="31845" x="3232150" y="6680200"/>
          <p14:tracePt t="31861" x="3259138" y="6680200"/>
          <p14:tracePt t="31878" x="3286125" y="6680200"/>
          <p14:tracePt t="31895" x="3322638" y="6688138"/>
          <p14:tracePt t="31912" x="3340100" y="6688138"/>
          <p14:tracePt t="31928" x="3348038" y="6688138"/>
          <p14:tracePt t="31945" x="3367088" y="6688138"/>
          <p14:tracePt t="31962" x="3394075" y="6688138"/>
          <p14:tracePt t="31978" x="3411538" y="6688138"/>
          <p14:tracePt t="31995" x="3419475" y="6688138"/>
          <p14:tracePt t="32012" x="3438525" y="6697663"/>
          <p14:tracePt t="32028" x="3455988" y="6705600"/>
          <p14:tracePt t="32045" x="3465513" y="6705600"/>
          <p14:tracePt t="32078" x="3473450" y="6705600"/>
          <p14:tracePt t="32107" x="3482975" y="6715125"/>
          <p14:tracePt t="32139" x="3490913" y="6715125"/>
          <p14:tracePt t="32163" x="3500438" y="6715125"/>
          <p14:tracePt t="32210" x="3517900" y="6715125"/>
          <p14:tracePt t="32675" x="3527425" y="6715125"/>
          <p14:tracePt t="32682" x="3536950" y="6715125"/>
          <p14:tracePt t="32786" x="3544888" y="6724650"/>
          <p14:tracePt t="32802" x="3554413" y="6724650"/>
          <p14:tracePt t="32810" x="3571875" y="6732588"/>
          <p14:tracePt t="32818" x="3589338" y="6742113"/>
          <p14:tracePt t="32829" x="3598863" y="6742113"/>
          <p14:tracePt t="32846" x="3608388" y="6751638"/>
          <p14:tracePt t="32862" x="3616325" y="6759575"/>
          <p14:tracePt t="32923" x="3625850" y="6759575"/>
          <p14:tracePt t="33907" x="3633788" y="6759575"/>
          <p14:tracePt t="33947" x="3643313" y="6759575"/>
          <p14:tracePt t="33978" x="3643313" y="6751638"/>
          <p14:tracePt t="34051" x="3643313" y="6742113"/>
          <p14:tracePt t="35059" x="3643313" y="6732588"/>
          <p14:tracePt t="35555" x="3643313" y="67151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115833"/>
            <a:ext cx="6335786" cy="4006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191" y="111124"/>
            <a:ext cx="6345555" cy="4016375"/>
          </a:xfrm>
          <a:custGeom>
            <a:avLst/>
            <a:gdLst/>
            <a:ahLst/>
            <a:cxnLst/>
            <a:rect l="l" t="t" r="r" b="b"/>
            <a:pathLst>
              <a:path w="6345555" h="4016375">
                <a:moveTo>
                  <a:pt x="0" y="4016379"/>
                </a:moveTo>
                <a:lnTo>
                  <a:pt x="6345295" y="4016379"/>
                </a:lnTo>
                <a:lnTo>
                  <a:pt x="6345295" y="0"/>
                </a:lnTo>
                <a:lnTo>
                  <a:pt x="0" y="0"/>
                </a:lnTo>
                <a:lnTo>
                  <a:pt x="0" y="4016379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93623" y="5054471"/>
            <a:ext cx="135318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625" marR="5080" indent="-161925">
              <a:lnSpc>
                <a:spcPct val="100000"/>
              </a:lnSpc>
            </a:pP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OSSI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TEMA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b="1" spc="-16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95806" y="3914773"/>
            <a:ext cx="5041910" cy="2838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4"/>
    </mc:Choice>
    <mc:Fallback xmlns="">
      <p:transition spd="slow" advTm="1679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15954"/>
            <a:ext cx="4537069" cy="6729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64236" y="188899"/>
            <a:ext cx="3384550" cy="12306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324485" marR="314960" indent="-635" algn="ctr">
              <a:lnSpc>
                <a:spcPct val="140000"/>
              </a:lnSpc>
            </a:pPr>
            <a:r>
              <a:rPr sz="2000" b="1" u="heavy" spc="-5" dirty="0">
                <a:latin typeface="Tahoma"/>
                <a:cs typeface="Tahoma"/>
              </a:rPr>
              <a:t>Ma</a:t>
            </a:r>
            <a:r>
              <a:rPr sz="2000" b="1" u="heavy" spc="-10" dirty="0">
                <a:latin typeface="Tahoma"/>
                <a:cs typeface="Tahoma"/>
              </a:rPr>
              <a:t>t</a:t>
            </a:r>
            <a:r>
              <a:rPr sz="2000" b="1" u="heavy" dirty="0">
                <a:latin typeface="Tahoma"/>
                <a:cs typeface="Tahoma"/>
              </a:rPr>
              <a:t>a </a:t>
            </a:r>
            <a:r>
              <a:rPr sz="2000" b="1" u="heavy" spc="-5" dirty="0">
                <a:latin typeface="Tahoma"/>
                <a:cs typeface="Tahoma"/>
              </a:rPr>
              <a:t>C</a:t>
            </a:r>
            <a:r>
              <a:rPr sz="2000" b="1" u="heavy" spc="-10" dirty="0">
                <a:latin typeface="Tahoma"/>
                <a:cs typeface="Tahoma"/>
              </a:rPr>
              <a:t>i</a:t>
            </a:r>
            <a:r>
              <a:rPr sz="2000" b="1" u="heavy" dirty="0">
                <a:latin typeface="Tahoma"/>
                <a:cs typeface="Tahoma"/>
              </a:rPr>
              <a:t>l</a:t>
            </a:r>
            <a:r>
              <a:rPr sz="2000" b="1" u="heavy" spc="-10" dirty="0">
                <a:latin typeface="Tahoma"/>
                <a:cs typeface="Tahoma"/>
              </a:rPr>
              <a:t>i</a:t>
            </a:r>
            <a:r>
              <a:rPr sz="2000" b="1" u="heavy" dirty="0">
                <a:latin typeface="Tahoma"/>
                <a:cs typeface="Tahoma"/>
              </a:rPr>
              <a:t>ar</a:t>
            </a:r>
            <a:r>
              <a:rPr sz="2000" b="1" u="heavy" spc="-10" dirty="0">
                <a:latin typeface="Tahoma"/>
                <a:cs typeface="Tahoma"/>
              </a:rPr>
              <a:t> </a:t>
            </a:r>
            <a:r>
              <a:rPr sz="2000" b="1" u="heavy" spc="-5" dirty="0">
                <a:latin typeface="Tahoma"/>
                <a:cs typeface="Tahoma"/>
              </a:rPr>
              <a:t>na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ahoma"/>
                <a:cs typeface="Tahoma"/>
              </a:rPr>
              <a:t>Pro</a:t>
            </a:r>
            <a:r>
              <a:rPr sz="2000" b="1" spc="-10" dirty="0">
                <a:latin typeface="Tahoma"/>
                <a:cs typeface="Tahoma"/>
              </a:rPr>
              <a:t>t</a:t>
            </a:r>
            <a:r>
              <a:rPr sz="2000" b="1" dirty="0">
                <a:latin typeface="Tahoma"/>
                <a:cs typeface="Tahoma"/>
              </a:rPr>
              <a:t>ege</a:t>
            </a:r>
            <a:r>
              <a:rPr sz="2000" b="1" spc="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ahoma"/>
                <a:cs typeface="Tahoma"/>
              </a:rPr>
              <a:t>a</a:t>
            </a:r>
            <a:r>
              <a:rPr sz="2000" b="1" spc="8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ahoma"/>
                <a:cs typeface="Tahoma"/>
              </a:rPr>
              <a:t>Ma</a:t>
            </a:r>
            <a:r>
              <a:rPr sz="2000" b="1" spc="-10" dirty="0">
                <a:latin typeface="Tahoma"/>
                <a:cs typeface="Tahoma"/>
              </a:rPr>
              <a:t>r</a:t>
            </a:r>
            <a:r>
              <a:rPr sz="2000" b="1" spc="-5" dirty="0">
                <a:latin typeface="Tahoma"/>
                <a:cs typeface="Tahoma"/>
              </a:rPr>
              <a:t>ge</a:t>
            </a:r>
            <a:r>
              <a:rPr sz="2000" b="1" dirty="0">
                <a:latin typeface="Tahoma"/>
                <a:cs typeface="Tahoma"/>
              </a:rPr>
              <a:t>m</a:t>
            </a:r>
            <a:r>
              <a:rPr sz="2000" b="1" spc="9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ahoma"/>
                <a:cs typeface="Tahoma"/>
              </a:rPr>
              <a:t>do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ahoma"/>
                <a:cs typeface="Tahoma"/>
              </a:rPr>
              <a:t>D</a:t>
            </a:r>
            <a:r>
              <a:rPr sz="2000" b="1" dirty="0">
                <a:latin typeface="Tahoma"/>
                <a:cs typeface="Tahoma"/>
              </a:rPr>
              <a:t>esba</a:t>
            </a:r>
            <a:r>
              <a:rPr sz="2000" b="1" spc="-10" dirty="0">
                <a:latin typeface="Tahoma"/>
                <a:cs typeface="Tahoma"/>
              </a:rPr>
              <a:t>rr</a:t>
            </a:r>
            <a:r>
              <a:rPr sz="2000" b="1" dirty="0">
                <a:latin typeface="Tahoma"/>
                <a:cs typeface="Tahoma"/>
              </a:rPr>
              <a:t>anca</a:t>
            </a:r>
            <a:r>
              <a:rPr sz="2000" b="1" spc="-15" dirty="0">
                <a:latin typeface="Tahoma"/>
                <a:cs typeface="Tahoma"/>
              </a:rPr>
              <a:t>m</a:t>
            </a:r>
            <a:r>
              <a:rPr sz="2000" b="1" dirty="0">
                <a:latin typeface="Tahoma"/>
                <a:cs typeface="Tahoma"/>
              </a:rPr>
              <a:t>en</a:t>
            </a:r>
            <a:r>
              <a:rPr sz="2000" b="1" spc="-25" dirty="0">
                <a:latin typeface="Tahoma"/>
                <a:cs typeface="Tahoma"/>
              </a:rPr>
              <a:t>t</a:t>
            </a:r>
            <a:r>
              <a:rPr sz="2000" b="1" dirty="0">
                <a:latin typeface="Tahoma"/>
                <a:cs typeface="Tahoma"/>
              </a:rPr>
              <a:t>o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9166" y="1719324"/>
            <a:ext cx="3201924" cy="2411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9166" y="4295839"/>
            <a:ext cx="3127369" cy="2331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6"/>
    </mc:Choice>
    <mc:Fallback xmlns="">
      <p:transition spd="slow" advTm="24566"/>
    </mc:Fallback>
  </mc:AlternateContent>
  <p:extLst>
    <p:ext uri="{3A86A75C-4F4B-4683-9AE1-C65F6400EC91}">
      <p14:laserTraceLst xmlns:p14="http://schemas.microsoft.com/office/powerpoint/2010/main">
        <p14:tracePtLst>
          <p14:tracePt t="10002" x="3643313" y="6688138"/>
          <p14:tracePt t="10009" x="3643313" y="6626225"/>
          <p14:tracePt t="10017" x="3643313" y="6527800"/>
          <p14:tracePt t="10034" x="3643313" y="6394450"/>
          <p14:tracePt t="10051" x="3625850" y="6313488"/>
          <p14:tracePt t="10067" x="3625850" y="6296025"/>
          <p14:tracePt t="10210" x="3616325" y="6296025"/>
          <p14:tracePt t="10217" x="3598863" y="6296025"/>
          <p14:tracePt t="10225" x="3571875" y="6296025"/>
          <p14:tracePt t="10241" x="3598863" y="6303963"/>
          <p14:tracePt t="10251" x="3813175" y="6340475"/>
          <p14:tracePt t="10268" x="4367213" y="6419850"/>
          <p14:tracePt t="10284" x="4902200" y="6491288"/>
          <p14:tracePt t="10301" x="5126038" y="6500813"/>
          <p14:tracePt t="10318" x="5126038" y="6411913"/>
          <p14:tracePt t="10334" x="4919663" y="6010275"/>
          <p14:tracePt t="10351" x="4589463" y="5330825"/>
          <p14:tracePt t="10368" x="4384675" y="4687888"/>
          <p14:tracePt t="10385" x="4411663" y="4259263"/>
          <p14:tracePt t="10401" x="4545013" y="4125913"/>
          <p14:tracePt t="10418" x="4633913" y="4037013"/>
          <p14:tracePt t="10434" x="4697413" y="3965575"/>
          <p14:tracePt t="10451" x="4714875" y="3919538"/>
          <p14:tracePt t="10468" x="4714875" y="3911600"/>
          <p14:tracePt t="10522" x="4724400" y="3902075"/>
          <p14:tracePt t="10529" x="4751388" y="3875088"/>
          <p14:tracePt t="10537" x="4795838" y="3830638"/>
          <p14:tracePt t="10551" x="4840288" y="3786188"/>
          <p14:tracePt t="10568" x="4983163" y="3616325"/>
          <p14:tracePt t="10585" x="5268913" y="3143250"/>
          <p14:tracePt t="10601" x="5500688" y="2697163"/>
          <p14:tracePt t="10618" x="5670550" y="2179638"/>
          <p14:tracePt t="10635" x="5776913" y="1633538"/>
          <p14:tracePt t="10651" x="5776913" y="1393825"/>
          <p14:tracePt t="10668" x="5776913" y="1179513"/>
          <p14:tracePt t="10685" x="5776913" y="973138"/>
          <p14:tracePt t="10701" x="5813425" y="830263"/>
          <p14:tracePt t="10718" x="5848350" y="758825"/>
          <p14:tracePt t="10735" x="5875338" y="704850"/>
          <p14:tracePt t="10751" x="5902325" y="679450"/>
          <p14:tracePt t="10768" x="5911850" y="660400"/>
          <p14:tracePt t="10801" x="5911850" y="652463"/>
          <p14:tracePt t="10818" x="5929313" y="642938"/>
          <p14:tracePt t="10866" x="5938838" y="633413"/>
          <p14:tracePt t="10873" x="5946775" y="633413"/>
          <p14:tracePt t="10885" x="5956300" y="625475"/>
          <p14:tracePt t="10945" x="5956300" y="615950"/>
          <p14:tracePt t="11218" x="5956300" y="608013"/>
          <p14:tracePt t="11225" x="5875338" y="633413"/>
          <p14:tracePt t="11235" x="5705475" y="723900"/>
          <p14:tracePt t="11252" x="5276850" y="965200"/>
          <p14:tracePt t="11269" x="5045075" y="1116013"/>
          <p14:tracePt t="11286" x="4938713" y="1169988"/>
          <p14:tracePt t="11353" x="4929188" y="1169988"/>
          <p14:tracePt t="11361" x="4919663" y="1169988"/>
          <p14:tracePt t="11369" x="4867275" y="1196975"/>
          <p14:tracePt t="11385" x="4724400" y="1303338"/>
          <p14:tracePt t="11402" x="4500563" y="1446213"/>
          <p14:tracePt t="11419" x="4268788" y="1608138"/>
          <p14:tracePt t="11435" x="4017963" y="1795463"/>
          <p14:tracePt t="11452" x="3768725" y="1973263"/>
          <p14:tracePt t="11469" x="3562350" y="2133600"/>
          <p14:tracePt t="11485" x="3384550" y="2232025"/>
          <p14:tracePt t="11502" x="3268663" y="2276475"/>
          <p14:tracePt t="11519" x="3187700" y="2295525"/>
          <p14:tracePt t="11535" x="3160713" y="2303463"/>
          <p14:tracePt t="11553" x="3125788" y="2303463"/>
          <p14:tracePt t="11569" x="3116263" y="2303463"/>
          <p14:tracePt t="11602" x="3098800" y="2303463"/>
          <p14:tracePt t="11619" x="3089275" y="2276475"/>
          <p14:tracePt t="11635" x="3054350" y="2214563"/>
          <p14:tracePt t="11652" x="3027363" y="2089150"/>
          <p14:tracePt t="11669" x="3000375" y="1973263"/>
          <p14:tracePt t="11686" x="3000375" y="1874838"/>
          <p14:tracePt t="11702" x="3000375" y="1768475"/>
          <p14:tracePt t="11719" x="3027363" y="1679575"/>
          <p14:tracePt t="11736" x="3081338" y="1554163"/>
          <p14:tracePt t="11752" x="3116263" y="1455738"/>
          <p14:tracePt t="11769" x="3143250" y="1401763"/>
          <p14:tracePt t="11809" x="3133725" y="1401763"/>
          <p14:tracePt t="11819" x="3108325" y="1401763"/>
          <p14:tracePt t="11836" x="3009900" y="1438275"/>
          <p14:tracePt t="11852" x="2901950" y="1544638"/>
          <p14:tracePt t="11869" x="2874963" y="1625600"/>
          <p14:tracePt t="11886" x="2847975" y="1687513"/>
          <p14:tracePt t="11902" x="2847975" y="1741488"/>
          <p14:tracePt t="11919" x="2847975" y="1758950"/>
          <p14:tracePt t="11936" x="2847975" y="1785938"/>
          <p14:tracePt t="11952" x="2847975" y="1795463"/>
          <p14:tracePt t="11969" x="2857500" y="1803400"/>
          <p14:tracePt t="12065" x="2867025" y="1803400"/>
          <p14:tracePt t="12073" x="2884488" y="1795463"/>
          <p14:tracePt t="12081" x="2911475" y="1776413"/>
          <p14:tracePt t="12089" x="2965450" y="1751013"/>
          <p14:tracePt t="12103" x="3000375" y="1724025"/>
          <p14:tracePt t="12119" x="3143250" y="1687513"/>
          <p14:tracePt t="12121" x="3241675" y="1679575"/>
          <p14:tracePt t="12137" x="3482975" y="1633538"/>
          <p14:tracePt t="12153" x="3848100" y="1589088"/>
          <p14:tracePt t="12169" x="4214813" y="1527175"/>
          <p14:tracePt t="12186" x="4545013" y="1455738"/>
          <p14:tracePt t="12203" x="4768850" y="1428750"/>
          <p14:tracePt t="12219" x="4902200" y="1411288"/>
          <p14:tracePt t="12236" x="5062538" y="1411288"/>
          <p14:tracePt t="12253" x="5232400" y="1411288"/>
          <p14:tracePt t="12269" x="5384800" y="1438275"/>
          <p14:tracePt t="12286" x="5554663" y="1473200"/>
          <p14:tracePt t="12303" x="5626100" y="1473200"/>
          <p14:tracePt t="12319" x="5680075" y="1473200"/>
          <p14:tracePt t="12337" x="5768975" y="1473200"/>
          <p14:tracePt t="12353" x="5830888" y="1465263"/>
          <p14:tracePt t="12369" x="5929313" y="1438275"/>
          <p14:tracePt t="12386" x="6027738" y="1384300"/>
          <p14:tracePt t="12403" x="6108700" y="1357313"/>
          <p14:tracePt t="12420" x="6180138" y="1347788"/>
          <p14:tracePt t="12436" x="6215063" y="1330325"/>
          <p14:tracePt t="12453" x="6242050" y="1330325"/>
          <p14:tracePt t="12486" x="6242050" y="1322388"/>
          <p14:tracePt t="12503" x="6242050" y="1312863"/>
          <p14:tracePt t="12520" x="6242050" y="1276350"/>
          <p14:tracePt t="12536" x="6276975" y="1196975"/>
          <p14:tracePt t="12553" x="6357938" y="1054100"/>
          <p14:tracePt t="12570" x="6357938" y="1036638"/>
          <p14:tracePt t="12586" x="6357938" y="1017588"/>
          <p14:tracePt t="12649" x="6367463" y="1009650"/>
          <p14:tracePt t="12657" x="6367463" y="1000125"/>
          <p14:tracePt t="12670" x="6375400" y="990600"/>
          <p14:tracePt t="12686" x="6394450" y="973138"/>
          <p14:tracePt t="12703" x="6394450" y="965200"/>
          <p14:tracePt t="12720" x="6402388" y="965200"/>
          <p14:tracePt t="12736" x="6402388" y="955675"/>
          <p14:tracePt t="12770" x="6411913" y="955675"/>
          <p14:tracePt t="12785" x="6411913" y="946150"/>
          <p14:tracePt t="12793" x="6419850" y="946150"/>
          <p14:tracePt t="12803" x="6446838" y="946150"/>
          <p14:tracePt t="12820" x="6518275" y="946150"/>
          <p14:tracePt t="12837" x="6634163" y="946150"/>
          <p14:tracePt t="12853" x="6796088" y="973138"/>
          <p14:tracePt t="12870" x="6983413" y="990600"/>
          <p14:tracePt t="12887" x="7180263" y="990600"/>
          <p14:tracePt t="12903" x="7358063" y="990600"/>
          <p14:tracePt t="12921" x="7518400" y="990600"/>
          <p14:tracePt t="12937" x="7589838" y="990600"/>
          <p14:tracePt t="12953" x="7599363" y="990600"/>
          <p14:tracePt t="12970" x="7608888" y="982663"/>
          <p14:tracePt t="13009" x="7616825" y="982663"/>
          <p14:tracePt t="13020" x="7626350" y="982663"/>
          <p14:tracePt t="13037" x="7653338" y="982663"/>
          <p14:tracePt t="13053" x="7705725" y="965200"/>
          <p14:tracePt t="13070" x="7796213" y="965200"/>
          <p14:tracePt t="13087" x="7875588" y="965200"/>
          <p14:tracePt t="13104" x="7974013" y="965200"/>
          <p14:tracePt t="13121" x="8027988" y="965200"/>
          <p14:tracePt t="13217" x="8018463" y="965200"/>
          <p14:tracePt t="13225" x="8010525" y="965200"/>
          <p14:tracePt t="13237" x="7991475" y="965200"/>
          <p14:tracePt t="13254" x="7974013" y="982663"/>
          <p14:tracePt t="13270" x="7966075" y="990600"/>
          <p14:tracePt t="13287" x="7947025" y="1000125"/>
          <p14:tracePt t="13304" x="7929563" y="1009650"/>
          <p14:tracePt t="13320" x="7902575" y="1017588"/>
          <p14:tracePt t="13337" x="7848600" y="1017588"/>
          <p14:tracePt t="13354" x="7796213" y="1027113"/>
          <p14:tracePt t="13370" x="7777163" y="1036638"/>
          <p14:tracePt t="13387" x="7759700" y="1036638"/>
          <p14:tracePt t="13404" x="7751763" y="1036638"/>
          <p14:tracePt t="14009" x="7724775" y="1044575"/>
          <p14:tracePt t="14017" x="7670800" y="1089025"/>
          <p14:tracePt t="14025" x="7518400" y="1169988"/>
          <p14:tracePt t="14038" x="7313613" y="1276350"/>
          <p14:tracePt t="14054" x="6777038" y="1608138"/>
          <p14:tracePt t="14071" x="6242050" y="1884363"/>
          <p14:tracePt t="14088" x="5759450" y="2179638"/>
          <p14:tracePt t="14104" x="5313363" y="2411413"/>
          <p14:tracePt t="14121" x="4510088" y="2776538"/>
          <p14:tracePt t="14138" x="3848100" y="2973388"/>
          <p14:tracePt t="14154" x="3330575" y="3160713"/>
          <p14:tracePt t="14171" x="2982913" y="3295650"/>
          <p14:tracePt t="14188" x="2768600" y="3384550"/>
          <p14:tracePt t="14205" x="2643188" y="3465513"/>
          <p14:tracePt t="14221" x="2544763" y="3536950"/>
          <p14:tracePt t="14238" x="2509838" y="3571875"/>
          <p14:tracePt t="14255" x="2490788" y="3589338"/>
          <p14:tracePt t="14271" x="2473325" y="3608388"/>
          <p14:tracePt t="14289" x="2393950" y="3670300"/>
          <p14:tracePt t="14305" x="2312988" y="3714750"/>
          <p14:tracePt t="14321" x="2187575" y="3803650"/>
          <p14:tracePt t="14338" x="2071688" y="3884613"/>
          <p14:tracePt t="14355" x="1928813" y="3973513"/>
          <p14:tracePt t="14371" x="1803400" y="4098925"/>
          <p14:tracePt t="14388" x="1751013" y="4214813"/>
          <p14:tracePt t="14405" x="1741488" y="4384675"/>
          <p14:tracePt t="14421" x="1803400" y="4608513"/>
          <p14:tracePt t="14438" x="1893888" y="4813300"/>
          <p14:tracePt t="14455" x="1965325" y="5010150"/>
          <p14:tracePt t="14472" x="2000250" y="5170488"/>
          <p14:tracePt t="14489" x="1982788" y="5313363"/>
          <p14:tracePt t="14505" x="1946275" y="5357813"/>
          <p14:tracePt t="14521" x="1901825" y="5384800"/>
          <p14:tracePt t="14538" x="1857375" y="5394325"/>
          <p14:tracePt t="14555" x="1830388" y="5394325"/>
          <p14:tracePt t="14571" x="1812925" y="5394325"/>
          <p14:tracePt t="14588" x="1803400" y="5394325"/>
          <p14:tracePt t="14605" x="1795463" y="5394325"/>
          <p14:tracePt t="14638" x="1768475" y="5394325"/>
          <p14:tracePt t="14655" x="1714500" y="5394325"/>
          <p14:tracePt t="14672" x="1608138" y="5438775"/>
          <p14:tracePt t="14688" x="1482725" y="5527675"/>
          <p14:tracePt t="14705" x="1374775" y="5599113"/>
          <p14:tracePt t="14722" x="1347788" y="5608638"/>
          <p14:tracePt t="14739" x="1330325" y="5608638"/>
          <p14:tracePt t="14772" x="1322388" y="5608638"/>
          <p14:tracePt t="14788" x="1276350" y="5608638"/>
          <p14:tracePt t="14805" x="1160463" y="5608638"/>
          <p14:tracePt t="14822" x="1108075" y="5608638"/>
          <p14:tracePt t="14838" x="1071563" y="5626100"/>
          <p14:tracePt t="14855" x="1009650" y="5634038"/>
          <p14:tracePt t="14872" x="955675" y="5643563"/>
          <p14:tracePt t="14889" x="884238" y="5643563"/>
          <p14:tracePt t="14905" x="866775" y="5661025"/>
          <p14:tracePt t="14953" x="884238" y="5634038"/>
          <p14:tracePt t="14961" x="928688" y="5616575"/>
          <p14:tracePt t="14972" x="1000125" y="5589588"/>
          <p14:tracePt t="14989" x="1071563" y="5572125"/>
          <p14:tracePt t="15005" x="1098550" y="5562600"/>
          <p14:tracePt t="15022" x="1160463" y="5545138"/>
          <p14:tracePt t="15039" x="1258888" y="5483225"/>
          <p14:tracePt t="15055" x="1374775" y="5446713"/>
          <p14:tracePt t="15072" x="1500188" y="5419725"/>
          <p14:tracePt t="15089" x="1589088" y="5394325"/>
          <p14:tracePt t="15105" x="1633538" y="5375275"/>
          <p14:tracePt t="15146" x="1616075" y="5375275"/>
          <p14:tracePt t="15155" x="1571625" y="5375275"/>
          <p14:tracePt t="15172" x="1393825" y="5384800"/>
          <p14:tracePt t="15189" x="1160463" y="5411788"/>
          <p14:tracePt t="15205" x="1017588" y="5456238"/>
          <p14:tracePt t="15222" x="928688" y="5483225"/>
          <p14:tracePt t="15239" x="901700" y="5483225"/>
          <p14:tracePt t="15272" x="893763" y="5483225"/>
          <p14:tracePt t="15289" x="874713" y="5483225"/>
          <p14:tracePt t="15329" x="866775" y="5483225"/>
          <p14:tracePt t="15345" x="874713" y="5473700"/>
          <p14:tracePt t="15353" x="901700" y="5446713"/>
          <p14:tracePt t="15361" x="955675" y="5419725"/>
          <p14:tracePt t="15372" x="1009650" y="5384800"/>
          <p14:tracePt t="15389" x="1160463" y="5313363"/>
          <p14:tracePt t="15406" x="1303338" y="5241925"/>
          <p14:tracePt t="15422" x="1446213" y="5170488"/>
          <p14:tracePt t="15439" x="1589088" y="5143500"/>
          <p14:tracePt t="15456" x="1741488" y="5108575"/>
          <p14:tracePt t="15472" x="1982788" y="5062538"/>
          <p14:tracePt t="15489" x="2562225" y="4919663"/>
          <p14:tracePt t="15506" x="3187700" y="4633913"/>
          <p14:tracePt t="15522" x="3929063" y="4160838"/>
          <p14:tracePt t="15539" x="4625975" y="3554413"/>
          <p14:tracePt t="15556" x="5187950" y="3062288"/>
          <p14:tracePt t="15572" x="5483225" y="2803525"/>
          <p14:tracePt t="15589" x="5581650" y="2714625"/>
          <p14:tracePt t="15606" x="5589588" y="2697163"/>
          <p14:tracePt t="15623" x="5599113" y="2679700"/>
          <p14:tracePt t="15639" x="5599113" y="2670175"/>
          <p14:tracePt t="15657" x="5616575" y="2633663"/>
          <p14:tracePt t="15673" x="5653088" y="2581275"/>
          <p14:tracePt t="15689" x="5715000" y="2509838"/>
          <p14:tracePt t="15706" x="5786438" y="2428875"/>
          <p14:tracePt t="15723" x="5857875" y="2384425"/>
          <p14:tracePt t="15739" x="5929313" y="2347913"/>
          <p14:tracePt t="15756" x="5973763" y="2322513"/>
          <p14:tracePt t="15773" x="6018213" y="2322513"/>
          <p14:tracePt t="15789" x="6062663" y="2312988"/>
          <p14:tracePt t="15806" x="6089650" y="2295525"/>
          <p14:tracePt t="15823" x="6116638" y="2295525"/>
          <p14:tracePt t="15839" x="6153150" y="2276475"/>
          <p14:tracePt t="15857" x="6296025" y="2197100"/>
          <p14:tracePt t="15873" x="6446838" y="2044700"/>
          <p14:tracePt t="15889" x="6608763" y="1839913"/>
          <p14:tracePt t="15906" x="6804025" y="1616075"/>
          <p14:tracePt t="15923" x="7018338" y="1419225"/>
          <p14:tracePt t="15940" x="7224713" y="1241425"/>
          <p14:tracePt t="15957" x="7358063" y="1152525"/>
          <p14:tracePt t="15973" x="7385050" y="1133475"/>
          <p14:tracePt t="16006" x="7394575" y="1125538"/>
          <p14:tracePt t="16041" x="7402513" y="11255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98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516" y="147703"/>
            <a:ext cx="9032875" cy="2435225"/>
          </a:xfrm>
          <a:custGeom>
            <a:avLst/>
            <a:gdLst/>
            <a:ahLst/>
            <a:cxnLst/>
            <a:rect l="l" t="t" r="r" b="b"/>
            <a:pathLst>
              <a:path w="9032875" h="2435225">
                <a:moveTo>
                  <a:pt x="0" y="2435233"/>
                </a:moveTo>
                <a:lnTo>
                  <a:pt x="9032869" y="2435233"/>
                </a:lnTo>
                <a:lnTo>
                  <a:pt x="9032869" y="0"/>
                </a:lnTo>
                <a:lnTo>
                  <a:pt x="0" y="0"/>
                </a:lnTo>
                <a:lnTo>
                  <a:pt x="0" y="2435233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516" y="3246443"/>
            <a:ext cx="9032875" cy="2508250"/>
          </a:xfrm>
          <a:custGeom>
            <a:avLst/>
            <a:gdLst/>
            <a:ahLst/>
            <a:cxnLst/>
            <a:rect l="l" t="t" r="r" b="b"/>
            <a:pathLst>
              <a:path w="9032875" h="2508250">
                <a:moveTo>
                  <a:pt x="0" y="2508241"/>
                </a:moveTo>
                <a:lnTo>
                  <a:pt x="9032869" y="2508241"/>
                </a:lnTo>
                <a:lnTo>
                  <a:pt x="9032869" y="0"/>
                </a:lnTo>
                <a:lnTo>
                  <a:pt x="0" y="0"/>
                </a:lnTo>
                <a:lnTo>
                  <a:pt x="0" y="2508241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3710" y="884739"/>
            <a:ext cx="152717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b="1" u="heavy" spc="-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u="heavy" spc="-1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u="heavy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u="heavy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u="heavy" spc="-5" dirty="0">
                <a:solidFill>
                  <a:srgbClr val="FFFFFF"/>
                </a:solidFill>
                <a:latin typeface="Arial"/>
                <a:cs typeface="Arial"/>
              </a:rPr>
              <a:t>CIL</a:t>
            </a:r>
            <a:r>
              <a:rPr sz="1800" b="1" u="heavy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u="heavy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u="heavy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516" y="2582915"/>
            <a:ext cx="9032869" cy="663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1686" y="1537996"/>
            <a:ext cx="7990840" cy="146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470" marR="508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Disp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rsã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urradas</a:t>
            </a:r>
            <a:r>
              <a:rPr sz="24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favorec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ndo</a:t>
            </a:r>
            <a:r>
              <a:rPr sz="24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infi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aç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ág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4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sol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etenç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sedimento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oluentes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Rio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2768" y="3407184"/>
            <a:ext cx="5546817" cy="3352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7134" y="6042627"/>
            <a:ext cx="94805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5" dirty="0">
                <a:latin typeface="Arial"/>
                <a:cs typeface="Arial"/>
              </a:rPr>
              <a:t>L</a:t>
            </a:r>
            <a:r>
              <a:rPr sz="1500" b="1" spc="-160" dirty="0">
                <a:latin typeface="Arial"/>
                <a:cs typeface="Arial"/>
              </a:rPr>
              <a:t>A</a:t>
            </a:r>
            <a:r>
              <a:rPr sz="1500" b="1" spc="-15" dirty="0">
                <a:latin typeface="Arial"/>
                <a:cs typeface="Arial"/>
              </a:rPr>
              <a:t>V</a:t>
            </a:r>
            <a:r>
              <a:rPr sz="1500" b="1" dirty="0">
                <a:latin typeface="Arial"/>
                <a:cs typeface="Arial"/>
              </a:rPr>
              <a:t>OU</a:t>
            </a:r>
            <a:r>
              <a:rPr sz="1500" b="1" spc="5" dirty="0">
                <a:latin typeface="Arial"/>
                <a:cs typeface="Arial"/>
              </a:rPr>
              <a:t>R</a:t>
            </a:r>
            <a:r>
              <a:rPr sz="1500" b="1" dirty="0"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83255" y="3640073"/>
            <a:ext cx="4752724" cy="30734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48356" y="6121482"/>
            <a:ext cx="14801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0065"/>
                </a:solidFill>
                <a:latin typeface="Arial"/>
                <a:cs typeface="Arial"/>
              </a:rPr>
              <a:t>ENX</a:t>
            </a:r>
            <a:r>
              <a:rPr sz="1800" b="1" spc="-10" dirty="0">
                <a:solidFill>
                  <a:srgbClr val="000065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000065"/>
                </a:solidFill>
                <a:latin typeface="Arial"/>
                <a:cs typeface="Arial"/>
              </a:rPr>
              <a:t>RR</a:t>
            </a:r>
            <a:r>
              <a:rPr sz="1800" b="1" spc="-50" dirty="0">
                <a:solidFill>
                  <a:srgbClr val="000065"/>
                </a:solidFill>
                <a:latin typeface="Arial"/>
                <a:cs typeface="Arial"/>
              </a:rPr>
              <a:t>A</a:t>
            </a:r>
            <a:r>
              <a:rPr sz="1800" b="1" spc="5" dirty="0">
                <a:solidFill>
                  <a:srgbClr val="000065"/>
                </a:solidFill>
                <a:latin typeface="Arial"/>
                <a:cs typeface="Arial"/>
              </a:rPr>
              <a:t>D</a:t>
            </a:r>
            <a:r>
              <a:rPr sz="1800" b="1" dirty="0">
                <a:solidFill>
                  <a:srgbClr val="000065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6130" y="2840096"/>
            <a:ext cx="1251585" cy="100330"/>
          </a:xfrm>
          <a:custGeom>
            <a:avLst/>
            <a:gdLst/>
            <a:ahLst/>
            <a:cxnLst/>
            <a:rect l="l" t="t" r="r" b="b"/>
            <a:pathLst>
              <a:path w="1251585" h="100330">
                <a:moveTo>
                  <a:pt x="1242733" y="44439"/>
                </a:moveTo>
                <a:lnTo>
                  <a:pt x="1241465" y="44439"/>
                </a:lnTo>
                <a:lnTo>
                  <a:pt x="1241596" y="53980"/>
                </a:lnTo>
                <a:lnTo>
                  <a:pt x="1223998" y="54136"/>
                </a:lnTo>
                <a:lnTo>
                  <a:pt x="1163360" y="90312"/>
                </a:lnTo>
                <a:lnTo>
                  <a:pt x="1161074" y="91561"/>
                </a:lnTo>
                <a:lnTo>
                  <a:pt x="1160312" y="94487"/>
                </a:lnTo>
                <a:lnTo>
                  <a:pt x="1161717" y="96773"/>
                </a:lnTo>
                <a:lnTo>
                  <a:pt x="1162979" y="99059"/>
                </a:lnTo>
                <a:lnTo>
                  <a:pt x="1165908" y="99821"/>
                </a:lnTo>
                <a:lnTo>
                  <a:pt x="1168194" y="98419"/>
                </a:lnTo>
                <a:lnTo>
                  <a:pt x="1250990" y="49164"/>
                </a:lnTo>
                <a:lnTo>
                  <a:pt x="1242733" y="44439"/>
                </a:lnTo>
                <a:close/>
              </a:path>
              <a:path w="1251585" h="100330">
                <a:moveTo>
                  <a:pt x="1223850" y="44596"/>
                </a:moveTo>
                <a:lnTo>
                  <a:pt x="0" y="55504"/>
                </a:lnTo>
                <a:lnTo>
                  <a:pt x="85" y="65013"/>
                </a:lnTo>
                <a:lnTo>
                  <a:pt x="1223998" y="54136"/>
                </a:lnTo>
                <a:lnTo>
                  <a:pt x="1232101" y="49302"/>
                </a:lnTo>
                <a:lnTo>
                  <a:pt x="1223850" y="44596"/>
                </a:lnTo>
                <a:close/>
              </a:path>
              <a:path w="1251585" h="100330">
                <a:moveTo>
                  <a:pt x="1232101" y="49302"/>
                </a:moveTo>
                <a:lnTo>
                  <a:pt x="1223998" y="54136"/>
                </a:lnTo>
                <a:lnTo>
                  <a:pt x="1241596" y="53980"/>
                </a:lnTo>
                <a:lnTo>
                  <a:pt x="1241587" y="53339"/>
                </a:lnTo>
                <a:lnTo>
                  <a:pt x="1239179" y="53339"/>
                </a:lnTo>
                <a:lnTo>
                  <a:pt x="1232101" y="49302"/>
                </a:lnTo>
                <a:close/>
              </a:path>
              <a:path w="1251585" h="100330">
                <a:moveTo>
                  <a:pt x="1239179" y="45079"/>
                </a:moveTo>
                <a:lnTo>
                  <a:pt x="1232101" y="49302"/>
                </a:lnTo>
                <a:lnTo>
                  <a:pt x="1239179" y="53339"/>
                </a:lnTo>
                <a:lnTo>
                  <a:pt x="1239179" y="45079"/>
                </a:lnTo>
                <a:close/>
              </a:path>
              <a:path w="1251585" h="100330">
                <a:moveTo>
                  <a:pt x="1241474" y="45079"/>
                </a:moveTo>
                <a:lnTo>
                  <a:pt x="1239179" y="45079"/>
                </a:lnTo>
                <a:lnTo>
                  <a:pt x="1239179" y="53339"/>
                </a:lnTo>
                <a:lnTo>
                  <a:pt x="1241587" y="53339"/>
                </a:lnTo>
                <a:lnTo>
                  <a:pt x="1241474" y="45079"/>
                </a:lnTo>
                <a:close/>
              </a:path>
              <a:path w="1251585" h="100330">
                <a:moveTo>
                  <a:pt x="1241465" y="44439"/>
                </a:moveTo>
                <a:lnTo>
                  <a:pt x="1223850" y="44596"/>
                </a:lnTo>
                <a:lnTo>
                  <a:pt x="1232101" y="49302"/>
                </a:lnTo>
                <a:lnTo>
                  <a:pt x="1239179" y="45079"/>
                </a:lnTo>
                <a:lnTo>
                  <a:pt x="1241474" y="45079"/>
                </a:lnTo>
                <a:lnTo>
                  <a:pt x="1241465" y="44439"/>
                </a:lnTo>
                <a:close/>
              </a:path>
              <a:path w="1251585" h="100330">
                <a:moveTo>
                  <a:pt x="1165015" y="0"/>
                </a:moveTo>
                <a:lnTo>
                  <a:pt x="1162098" y="761"/>
                </a:lnTo>
                <a:lnTo>
                  <a:pt x="1159550" y="5333"/>
                </a:lnTo>
                <a:lnTo>
                  <a:pt x="1160312" y="8260"/>
                </a:lnTo>
                <a:lnTo>
                  <a:pt x="1162598" y="9662"/>
                </a:lnTo>
                <a:lnTo>
                  <a:pt x="1223850" y="44596"/>
                </a:lnTo>
                <a:lnTo>
                  <a:pt x="1242733" y="44439"/>
                </a:lnTo>
                <a:lnTo>
                  <a:pt x="1167301" y="1280"/>
                </a:lnTo>
                <a:lnTo>
                  <a:pt x="11650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31"/>
    </mc:Choice>
    <mc:Fallback xmlns="">
      <p:transition spd="slow" advTm="49431"/>
    </mc:Fallback>
  </mc:AlternateContent>
  <p:extLst>
    <p:ext uri="{3A86A75C-4F4B-4683-9AE1-C65F6400EC91}">
      <p14:laserTraceLst xmlns:p14="http://schemas.microsoft.com/office/powerpoint/2010/main">
        <p14:tracePtLst>
          <p14:tracePt t="18739" x="7412038" y="1108075"/>
          <p14:tracePt t="18746" x="7358063" y="1054100"/>
          <p14:tracePt t="18754" x="7269163" y="982663"/>
          <p14:tracePt t="18765" x="7161213" y="893763"/>
          <p14:tracePt t="18782" x="6823075" y="687388"/>
          <p14:tracePt t="18799" x="6323013" y="482600"/>
          <p14:tracePt t="18815" x="5768975" y="401638"/>
          <p14:tracePt t="18832" x="5126038" y="446088"/>
          <p14:tracePt t="18849" x="4554538" y="588963"/>
          <p14:tracePt t="18865" x="3724275" y="669925"/>
          <p14:tracePt t="18882" x="3367088" y="660400"/>
          <p14:tracePt t="18899" x="3152775" y="588963"/>
          <p14:tracePt t="18915" x="3044825" y="527050"/>
          <p14:tracePt t="18932" x="2990850" y="473075"/>
          <p14:tracePt t="18949" x="2946400" y="465138"/>
          <p14:tracePt t="18965" x="2928938" y="465138"/>
          <p14:tracePt t="18982" x="2919413" y="482600"/>
          <p14:tracePt t="18999" x="2901950" y="608013"/>
          <p14:tracePt t="19016" x="2874963" y="741363"/>
          <p14:tracePt t="19032" x="2768600" y="928688"/>
          <p14:tracePt t="19050" x="2374900" y="1250950"/>
          <p14:tracePt t="19066" x="1919288" y="1446213"/>
          <p14:tracePt t="19082" x="1625600" y="1589088"/>
          <p14:tracePt t="19099" x="1419225" y="1697038"/>
          <p14:tracePt t="19116" x="1330325" y="1768475"/>
          <p14:tracePt t="19132" x="1312863" y="1803400"/>
          <p14:tracePt t="19149" x="1312863" y="1874838"/>
          <p14:tracePt t="19166" x="1330325" y="1973263"/>
          <p14:tracePt t="19182" x="1411288" y="2108200"/>
          <p14:tracePt t="19199" x="1438275" y="2205038"/>
          <p14:tracePt t="19216" x="1482725" y="2303463"/>
          <p14:tracePt t="19232" x="1500188" y="2330450"/>
          <p14:tracePt t="19250" x="1509713" y="2347913"/>
          <p14:tracePt t="19266" x="1517650" y="2366963"/>
          <p14:tracePt t="19282" x="1554163" y="2419350"/>
          <p14:tracePt t="19299" x="1625600" y="2490788"/>
          <p14:tracePt t="19316" x="1768475" y="2571750"/>
          <p14:tracePt t="19333" x="1955800" y="2625725"/>
          <p14:tracePt t="19349" x="2098675" y="2652713"/>
          <p14:tracePt t="19366" x="2232025" y="2652713"/>
          <p14:tracePt t="19383" x="2330450" y="2652713"/>
          <p14:tracePt t="19399" x="2357438" y="2670175"/>
          <p14:tracePt t="19416" x="2374900" y="2732088"/>
          <p14:tracePt t="19433" x="2339975" y="2884488"/>
          <p14:tracePt t="19449" x="2241550" y="3089275"/>
          <p14:tracePt t="19466" x="2054225" y="3251200"/>
          <p14:tracePt t="19483" x="1955800" y="3259138"/>
          <p14:tracePt t="19499" x="1866900" y="3241675"/>
          <p14:tracePt t="19516" x="1776413" y="3160713"/>
          <p14:tracePt t="19533" x="1724025" y="3108325"/>
          <p14:tracePt t="19549" x="1724025" y="3089275"/>
          <p14:tracePt t="19566" x="1724025" y="3062288"/>
          <p14:tracePt t="19583" x="1768475" y="3017838"/>
          <p14:tracePt t="19599" x="1785938" y="3009900"/>
          <p14:tracePt t="19666" x="1803400" y="3009900"/>
          <p14:tracePt t="19690" x="1822450" y="3009900"/>
          <p14:tracePt t="19706" x="1822450" y="3027363"/>
          <p14:tracePt t="19714" x="1830388" y="3036888"/>
          <p14:tracePt t="19722" x="1830388" y="3062288"/>
          <p14:tracePt t="19733" x="1839913" y="3089275"/>
          <p14:tracePt t="19750" x="1839913" y="3152775"/>
          <p14:tracePt t="19766" x="1839913" y="3205163"/>
          <p14:tracePt t="19783" x="1839913" y="3251200"/>
          <p14:tracePt t="19800" x="1839913" y="3268663"/>
          <p14:tracePt t="19816" x="1839913" y="3286125"/>
          <p14:tracePt t="19851" x="1839913" y="3295650"/>
          <p14:tracePt t="19866" x="1839913" y="3367088"/>
          <p14:tracePt t="19883" x="1839913" y="3517900"/>
          <p14:tracePt t="19900" x="1768475" y="3724275"/>
          <p14:tracePt t="19916" x="1687513" y="4062413"/>
          <p14:tracePt t="19933" x="1598613" y="4322763"/>
          <p14:tracePt t="19950" x="1554163" y="4465638"/>
          <p14:tracePt t="19966" x="1527175" y="4510088"/>
          <p14:tracePt t="19983" x="1517650" y="4537075"/>
          <p14:tracePt t="20000" x="1490663" y="4589463"/>
          <p14:tracePt t="20016" x="1473200" y="4633913"/>
          <p14:tracePt t="20033" x="1446213" y="4759325"/>
          <p14:tracePt t="20050" x="1428750" y="4894263"/>
          <p14:tracePt t="20066" x="1393825" y="5027613"/>
          <p14:tracePt t="20083" x="1347788" y="5143500"/>
          <p14:tracePt t="20100" x="1339850" y="5205413"/>
          <p14:tracePt t="20117" x="1339850" y="5224463"/>
          <p14:tracePt t="20133" x="1322388" y="5259388"/>
          <p14:tracePt t="20150" x="1322388" y="5303838"/>
          <p14:tracePt t="20167" x="1322388" y="5384800"/>
          <p14:tracePt t="20183" x="1339850" y="5483225"/>
          <p14:tracePt t="20200" x="1366838" y="5616575"/>
          <p14:tracePt t="20217" x="1411288" y="5751513"/>
          <p14:tracePt t="20233" x="1428750" y="5803900"/>
          <p14:tracePt t="20250" x="1428750" y="5830888"/>
          <p14:tracePt t="20267" x="1438275" y="5884863"/>
          <p14:tracePt t="20283" x="1455738" y="5965825"/>
          <p14:tracePt t="20300" x="1465263" y="5965825"/>
          <p14:tracePt t="20317" x="1465263" y="5973763"/>
          <p14:tracePt t="20354" x="1465263" y="5929313"/>
          <p14:tracePt t="20367" x="1465263" y="5848350"/>
          <p14:tracePt t="20383" x="1465263" y="5680075"/>
          <p14:tracePt t="20400" x="1465263" y="5527675"/>
          <p14:tracePt t="20417" x="1465263" y="5367338"/>
          <p14:tracePt t="20433" x="1536700" y="5205413"/>
          <p14:tracePt t="20450" x="1633538" y="5010150"/>
          <p14:tracePt t="20467" x="1741488" y="4768850"/>
          <p14:tracePt t="20484" x="1785938" y="4598988"/>
          <p14:tracePt t="20500" x="1795463" y="4438650"/>
          <p14:tracePt t="20517" x="1795463" y="4295775"/>
          <p14:tracePt t="20534" x="1724025" y="4125913"/>
          <p14:tracePt t="20550" x="1670050" y="4017963"/>
          <p14:tracePt t="20567" x="1643063" y="3956050"/>
          <p14:tracePt t="20584" x="1625600" y="3919538"/>
          <p14:tracePt t="20600" x="1616075" y="3894138"/>
          <p14:tracePt t="20618" x="1608138" y="3840163"/>
          <p14:tracePt t="20634" x="1598613" y="3813175"/>
          <p14:tracePt t="20650" x="1571625" y="3751263"/>
          <p14:tracePt t="20667" x="1562100" y="3625850"/>
          <p14:tracePt t="20684" x="1536700" y="3446463"/>
          <p14:tracePt t="20700" x="1509713" y="3251200"/>
          <p14:tracePt t="20717" x="1446213" y="3098800"/>
          <p14:tracePt t="20734" x="1366838" y="3044825"/>
          <p14:tracePt t="20750" x="1312863" y="3017838"/>
          <p14:tracePt t="20767" x="1276350" y="3017838"/>
          <p14:tracePt t="20784" x="1250950" y="3017838"/>
          <p14:tracePt t="20800" x="1241425" y="3036888"/>
          <p14:tracePt t="20817" x="1231900" y="3054350"/>
          <p14:tracePt t="20834" x="1231900" y="3071813"/>
          <p14:tracePt t="20890" x="1223963" y="3089275"/>
          <p14:tracePt t="20898" x="1214438" y="3098800"/>
          <p14:tracePt t="20906" x="1196975" y="3133725"/>
          <p14:tracePt t="20917" x="1187450" y="3197225"/>
          <p14:tracePt t="20934" x="1143000" y="3465513"/>
          <p14:tracePt t="20951" x="1143000" y="3929063"/>
          <p14:tracePt t="20967" x="1143000" y="4705350"/>
          <p14:tracePt t="20984" x="1143000" y="5241925"/>
          <p14:tracePt t="21001" x="1143000" y="5545138"/>
          <p14:tracePt t="21017" x="1143000" y="5626100"/>
          <p14:tracePt t="21034" x="1143000" y="5634038"/>
          <p14:tracePt t="21074" x="1125538" y="5634038"/>
          <p14:tracePt t="21084" x="1116013" y="5643563"/>
          <p14:tracePt t="21101" x="1108075" y="5653088"/>
          <p14:tracePt t="21117" x="1098550" y="5661025"/>
          <p14:tracePt t="21134" x="1098550" y="5680075"/>
          <p14:tracePt t="21151" x="1081088" y="5697538"/>
          <p14:tracePt t="21168" x="1081088" y="5776913"/>
          <p14:tracePt t="21184" x="1054100" y="5911850"/>
          <p14:tracePt t="21201" x="1017588" y="6161088"/>
          <p14:tracePt t="21218" x="1000125" y="6313488"/>
          <p14:tracePt t="21234" x="1000125" y="6348413"/>
          <p14:tracePt t="21251" x="1000125" y="6357938"/>
          <p14:tracePt t="21284" x="1000125" y="6367463"/>
          <p14:tracePt t="21301" x="1000125" y="6323013"/>
          <p14:tracePt t="21318" x="1000125" y="6259513"/>
          <p14:tracePt t="21334" x="1000125" y="6224588"/>
          <p14:tracePt t="21514" x="1000125" y="6197600"/>
          <p14:tracePt t="21530" x="1000125" y="6180138"/>
          <p14:tracePt t="21538" x="1000125" y="6161088"/>
          <p14:tracePt t="21551" x="1000125" y="6153150"/>
          <p14:tracePt t="21568" x="1000125" y="6126163"/>
          <p14:tracePt t="21585" x="1000125" y="6099175"/>
          <p14:tracePt t="21601" x="1000125" y="6081713"/>
          <p14:tracePt t="21618" x="990600" y="6062663"/>
          <p14:tracePt t="21635" x="990600" y="6054725"/>
          <p14:tracePt t="21668" x="990600" y="6045200"/>
          <p14:tracePt t="21685" x="990600" y="6037263"/>
          <p14:tracePt t="21701" x="1027113" y="6037263"/>
          <p14:tracePt t="21718" x="1071563" y="6037263"/>
          <p14:tracePt t="21735" x="1133475" y="6037263"/>
          <p14:tracePt t="21751" x="1214438" y="6037263"/>
          <p14:tracePt t="21768" x="1384300" y="6054725"/>
          <p14:tracePt t="21785" x="1670050" y="6161088"/>
          <p14:tracePt t="21801" x="2179638" y="6348413"/>
          <p14:tracePt t="21818" x="2374900" y="6394450"/>
          <p14:tracePt t="21835" x="2490788" y="6438900"/>
          <p14:tracePt t="21851" x="2517775" y="6456363"/>
          <p14:tracePt t="21868" x="2517775" y="6465888"/>
          <p14:tracePt t="21885" x="2517775" y="6483350"/>
          <p14:tracePt t="21901" x="2517775" y="6510338"/>
          <p14:tracePt t="21918" x="2527300" y="6518275"/>
          <p14:tracePt t="21935" x="2608263" y="6527800"/>
          <p14:tracePt t="21952" x="2732088" y="6537325"/>
          <p14:tracePt t="21968" x="2919413" y="6527800"/>
          <p14:tracePt t="21985" x="3152775" y="6429375"/>
          <p14:tracePt t="22002" x="3330575" y="6367463"/>
          <p14:tracePt t="22018" x="3419475" y="6340475"/>
          <p14:tracePt t="22035" x="3598863" y="6340475"/>
          <p14:tracePt t="22052" x="3840163" y="6340475"/>
          <p14:tracePt t="22068" x="4071938" y="6357938"/>
          <p14:tracePt t="22085" x="4268788" y="6411913"/>
          <p14:tracePt t="22102" x="4402138" y="6446838"/>
          <p14:tracePt t="22118" x="4429125" y="6446838"/>
          <p14:tracePt t="22170" x="4446588" y="6446838"/>
          <p14:tracePt t="22202" x="4456113" y="6446838"/>
          <p14:tracePt t="22234" x="4456113" y="6419850"/>
          <p14:tracePt t="22242" x="4438650" y="6411913"/>
          <p14:tracePt t="22252" x="4438650" y="6402388"/>
          <p14:tracePt t="22298" x="4438650" y="6394450"/>
          <p14:tracePt t="22306" x="4438650" y="6384925"/>
          <p14:tracePt t="22318" x="4438650" y="6375400"/>
          <p14:tracePt t="22335" x="4438650" y="6357938"/>
          <p14:tracePt t="22352" x="4411663" y="6303963"/>
          <p14:tracePt t="22369" x="4330700" y="6232525"/>
          <p14:tracePt t="22385" x="4133850" y="6143625"/>
          <p14:tracePt t="22402" x="4054475" y="6116638"/>
          <p14:tracePt t="22419" x="4010025" y="6108700"/>
          <p14:tracePt t="22435" x="3956050" y="6108700"/>
          <p14:tracePt t="22452" x="3894138" y="6108700"/>
          <p14:tracePt t="22470" x="3822700" y="6116638"/>
          <p14:tracePt t="22486" x="3705225" y="6161088"/>
          <p14:tracePt t="22502" x="3562350" y="6205538"/>
          <p14:tracePt t="22519" x="3419475" y="6251575"/>
          <p14:tracePt t="22535" x="3286125" y="6313488"/>
          <p14:tracePt t="22552" x="3160713" y="6357938"/>
          <p14:tracePt t="22554" x="3081338" y="6384925"/>
          <p14:tracePt t="22569" x="2938463" y="6429375"/>
          <p14:tracePt t="22585" x="2847975" y="6473825"/>
          <p14:tracePt t="22602" x="2813050" y="6545263"/>
          <p14:tracePt t="22619" x="2795588" y="6643688"/>
          <p14:tracePt t="22635" x="2795588" y="6759575"/>
          <p14:tracePt t="22652" x="2795588" y="6848475"/>
          <p14:tracePt t="22669" x="2822575" y="6848475"/>
          <p14:tracePt t="22686" x="2847975" y="6848475"/>
          <p14:tracePt t="22702" x="2857500" y="6848475"/>
          <p14:tracePt t="22719" x="2928938" y="6848475"/>
          <p14:tracePt t="22736" x="3098800" y="6848475"/>
          <p14:tracePt t="22752" x="3313113" y="6848475"/>
          <p14:tracePt t="22769" x="3670300" y="6848475"/>
          <p14:tracePt t="22786" x="3884613" y="6848475"/>
          <p14:tracePt t="22802" x="4037013" y="6848475"/>
          <p14:tracePt t="22819" x="4089400" y="6848475"/>
          <p14:tracePt t="22836" x="4116388" y="6840538"/>
          <p14:tracePt t="22852" x="4116388" y="6777038"/>
          <p14:tracePt t="22869" x="4116388" y="6643688"/>
          <p14:tracePt t="22886" x="4089400" y="6465888"/>
          <p14:tracePt t="22902" x="4081463" y="6296025"/>
          <p14:tracePt t="22919" x="4089400" y="6054725"/>
          <p14:tracePt t="22936" x="4187825" y="5840413"/>
          <p14:tracePt t="22952" x="4251325" y="5732463"/>
          <p14:tracePt t="22969" x="4295775" y="5705475"/>
          <p14:tracePt t="22986" x="4303713" y="5705475"/>
          <p14:tracePt t="23018" x="4303713" y="5697538"/>
          <p14:tracePt t="23026" x="4268788" y="5697538"/>
          <p14:tracePt t="23036" x="4187825" y="5715000"/>
          <p14:tracePt t="23053" x="4044950" y="5751513"/>
          <p14:tracePt t="23069" x="3946525" y="5803900"/>
          <p14:tracePt t="23086" x="3857625" y="5848350"/>
          <p14:tracePt t="23103" x="3795713" y="5875338"/>
          <p14:tracePt t="23119" x="3751263" y="5902325"/>
          <p14:tracePt t="23136" x="3679825" y="5929313"/>
          <p14:tracePt t="23153" x="3643313" y="5965825"/>
          <p14:tracePt t="23169" x="3598863" y="6045200"/>
          <p14:tracePt t="23186" x="3581400" y="6108700"/>
          <p14:tracePt t="23203" x="3554413" y="6161088"/>
          <p14:tracePt t="23220" x="3536950" y="6215063"/>
          <p14:tracePt t="23236" x="3517900" y="6269038"/>
          <p14:tracePt t="23253" x="3490913" y="6323013"/>
          <p14:tracePt t="23269" x="3490913" y="6384925"/>
          <p14:tracePt t="23286" x="3490913" y="6446838"/>
          <p14:tracePt t="23303" x="3490913" y="6500813"/>
          <p14:tracePt t="23319" x="3517900" y="6554788"/>
          <p14:tracePt t="23336" x="3544888" y="6599238"/>
          <p14:tracePt t="23353" x="3589338" y="6653213"/>
          <p14:tracePt t="23369" x="3633788" y="6680200"/>
          <p14:tracePt t="23386" x="3679825" y="6688138"/>
          <p14:tracePt t="23403" x="3751263" y="6715125"/>
          <p14:tracePt t="23420" x="3848100" y="6751638"/>
          <p14:tracePt t="23436" x="3919538" y="6759575"/>
          <p14:tracePt t="23453" x="4062413" y="6769100"/>
          <p14:tracePt t="23470" x="4241800" y="6769100"/>
          <p14:tracePt t="23486" x="4394200" y="6769100"/>
          <p14:tracePt t="23503" x="4537075" y="6732588"/>
          <p14:tracePt t="23520" x="4616450" y="6653213"/>
          <p14:tracePt t="23537" x="4633913" y="6562725"/>
          <p14:tracePt t="23553" x="4633913" y="6411913"/>
          <p14:tracePt t="23555" x="4633913" y="6348413"/>
          <p14:tracePt t="23570" x="4598988" y="6259513"/>
          <p14:tracePt t="23586" x="4554538" y="6197600"/>
          <p14:tracePt t="23603" x="4545013" y="6170613"/>
          <p14:tracePt t="23620" x="4537075" y="6161088"/>
          <p14:tracePt t="23636" x="4527550" y="6153150"/>
          <p14:tracePt t="23653" x="4518025" y="6134100"/>
          <p14:tracePt t="23670" x="4491038" y="6099175"/>
          <p14:tracePt t="23686" x="4438650" y="6054725"/>
          <p14:tracePt t="23703" x="4340225" y="6027738"/>
          <p14:tracePt t="23720" x="4224338" y="6010275"/>
          <p14:tracePt t="23737" x="4160838" y="5991225"/>
          <p14:tracePt t="23753" x="4089400" y="5991225"/>
          <p14:tracePt t="23770" x="4062413" y="5991225"/>
          <p14:tracePt t="23787" x="4027488" y="5991225"/>
          <p14:tracePt t="23803" x="3973513" y="6018213"/>
          <p14:tracePt t="23820" x="3938588" y="6027738"/>
          <p14:tracePt t="23837" x="3875088" y="6054725"/>
          <p14:tracePt t="23853" x="3813175" y="6108700"/>
          <p14:tracePt t="23870" x="3759200" y="6180138"/>
          <p14:tracePt t="23887" x="3724275" y="6242050"/>
          <p14:tracePt t="23903" x="3697288" y="6323013"/>
          <p14:tracePt t="23920" x="3679825" y="6375400"/>
          <p14:tracePt t="23937" x="3670300" y="6465888"/>
          <p14:tracePt t="23953" x="3670300" y="6554788"/>
          <p14:tracePt t="23970" x="3687763" y="6661150"/>
          <p14:tracePt t="23987" x="3705225" y="6769100"/>
          <p14:tracePt t="24003" x="3724275" y="6823075"/>
          <p14:tracePt t="24020" x="3741738" y="6848475"/>
          <p14:tracePt t="24037" x="3751263" y="6848475"/>
          <p14:tracePt t="24053" x="3768725" y="6848475"/>
          <p14:tracePt t="24070" x="3822700" y="6848475"/>
          <p14:tracePt t="24087" x="3875088" y="6848475"/>
          <p14:tracePt t="24103" x="3983038" y="6848475"/>
          <p14:tracePt t="24120" x="4062413" y="6848475"/>
          <p14:tracePt t="24137" x="4098925" y="6848475"/>
          <p14:tracePt t="24178" x="4108450" y="6848475"/>
          <p14:tracePt t="24187" x="4108450" y="6840538"/>
          <p14:tracePt t="24204" x="4062413" y="6813550"/>
          <p14:tracePt t="24221" x="4037013" y="6813550"/>
          <p14:tracePt t="24237" x="4037013" y="6804025"/>
          <p14:tracePt t="24254" x="4027488" y="6804025"/>
          <p14:tracePt t="24330" x="4027488" y="6796088"/>
          <p14:tracePt t="24354" x="4027488" y="6786563"/>
          <p14:tracePt t="24362" x="4027488" y="6769100"/>
          <p14:tracePt t="24370" x="4027488" y="6759575"/>
          <p14:tracePt t="24387" x="4054475" y="6724650"/>
          <p14:tracePt t="24404" x="4098925" y="6670675"/>
          <p14:tracePt t="24421" x="4125913" y="6608763"/>
          <p14:tracePt t="24437" x="4143375" y="6572250"/>
          <p14:tracePt t="24471" x="4143375" y="6554788"/>
          <p14:tracePt t="24487" x="4143375" y="6545263"/>
          <p14:tracePt t="24504" x="4116388" y="6545263"/>
          <p14:tracePt t="24521" x="4089400" y="6554788"/>
          <p14:tracePt t="24537" x="4089400" y="6562725"/>
          <p14:tracePt t="24554" x="4081463" y="6572250"/>
          <p14:tracePt t="24571" x="4062413" y="6581775"/>
          <p14:tracePt t="24604" x="4037013" y="6608763"/>
          <p14:tracePt t="24621" x="3990975" y="6616700"/>
          <p14:tracePt t="24637" x="3919538" y="6616700"/>
          <p14:tracePt t="24654" x="3786188" y="6616700"/>
          <p14:tracePt t="24671" x="3589338" y="6616700"/>
          <p14:tracePt t="24687" x="3357563" y="6581775"/>
          <p14:tracePt t="24704" x="3089275" y="6537325"/>
          <p14:tracePt t="24721" x="2786063" y="6518275"/>
          <p14:tracePt t="24737" x="2633663" y="6500813"/>
          <p14:tracePt t="24754" x="2465388" y="6491288"/>
          <p14:tracePt t="24771" x="2330450" y="6473825"/>
          <p14:tracePt t="24787" x="2170113" y="6446838"/>
          <p14:tracePt t="24804" x="2036763" y="6438900"/>
          <p14:tracePt t="24821" x="1874838" y="6375400"/>
          <p14:tracePt t="24838" x="1697038" y="6357938"/>
          <p14:tracePt t="24854" x="1490663" y="6340475"/>
          <p14:tracePt t="24871" x="1339850" y="6330950"/>
          <p14:tracePt t="24888" x="1250950" y="6313488"/>
          <p14:tracePt t="24904" x="1204913" y="6313488"/>
          <p14:tracePt t="24921" x="1169988" y="6313488"/>
          <p14:tracePt t="24938" x="1143000" y="6303963"/>
          <p14:tracePt t="24954" x="1116013" y="6296025"/>
          <p14:tracePt t="24971" x="1081088" y="6286500"/>
          <p14:tracePt t="24988" x="1044575" y="6276975"/>
          <p14:tracePt t="25004" x="1017588" y="6269038"/>
          <p14:tracePt t="25050" x="1009650" y="6269038"/>
          <p14:tracePt t="25066" x="1009650" y="6259513"/>
          <p14:tracePt t="25074" x="1000125" y="6242050"/>
          <p14:tracePt t="25088" x="990600" y="6205538"/>
          <p14:tracePt t="25104" x="973138" y="6153150"/>
          <p14:tracePt t="25121" x="965200" y="6108700"/>
          <p14:tracePt t="25138" x="965200" y="6027738"/>
          <p14:tracePt t="25154" x="1098550" y="5956300"/>
          <p14:tracePt t="25171" x="1276350" y="5919788"/>
          <p14:tracePt t="25188" x="1374775" y="5911850"/>
          <p14:tracePt t="25205" x="1411288" y="5911850"/>
          <p14:tracePt t="25238" x="1401763" y="5911850"/>
          <p14:tracePt t="25255" x="1357313" y="5911850"/>
          <p14:tracePt t="25271" x="1295400" y="5929313"/>
          <p14:tracePt t="25288" x="1223963" y="5956300"/>
          <p14:tracePt t="25305" x="1179513" y="5983288"/>
          <p14:tracePt t="25321" x="1125538" y="6000750"/>
          <p14:tracePt t="25338" x="1081088" y="6027738"/>
          <p14:tracePt t="25355" x="1044575" y="6054725"/>
          <p14:tracePt t="25371" x="1036638" y="6099175"/>
          <p14:tracePt t="25388" x="1036638" y="6143625"/>
          <p14:tracePt t="25405" x="1054100" y="6205538"/>
          <p14:tracePt t="25421" x="1116013" y="6251575"/>
          <p14:tracePt t="25438" x="1223963" y="6276975"/>
          <p14:tracePt t="25455" x="1347788" y="6296025"/>
          <p14:tracePt t="25471" x="1490663" y="6313488"/>
          <p14:tracePt t="25488" x="1670050" y="6313488"/>
          <p14:tracePt t="25505" x="2044700" y="6313488"/>
          <p14:tracePt t="25522" x="2438400" y="6313488"/>
          <p14:tracePt t="25538" x="2697163" y="6313488"/>
          <p14:tracePt t="25555" x="2822575" y="6313488"/>
          <p14:tracePt t="25571" x="2911475" y="6313488"/>
          <p14:tracePt t="25588" x="2973388" y="6323013"/>
          <p14:tracePt t="25605" x="3009900" y="6340475"/>
          <p14:tracePt t="25638" x="3017838" y="6348413"/>
          <p14:tracePt t="25658" x="3017838" y="6357938"/>
          <p14:tracePt t="25672" x="3009900" y="6367463"/>
          <p14:tracePt t="25688" x="2938463" y="6367463"/>
          <p14:tracePt t="25705" x="2874963" y="6367463"/>
          <p14:tracePt t="25722" x="2847975" y="6367463"/>
          <p14:tracePt t="25810" x="2840038" y="6357938"/>
          <p14:tracePt t="26178" x="2857500" y="6357938"/>
          <p14:tracePt t="26186" x="2919413" y="6357938"/>
          <p14:tracePt t="26194" x="2965450" y="6357938"/>
          <p14:tracePt t="26205" x="3027363" y="6357938"/>
          <p14:tracePt t="26222" x="3170238" y="6357938"/>
          <p14:tracePt t="26239" x="3322638" y="6357938"/>
          <p14:tracePt t="26255" x="3482975" y="6357938"/>
          <p14:tracePt t="26272" x="3652838" y="6384925"/>
          <p14:tracePt t="26289" x="3822700" y="6402388"/>
          <p14:tracePt t="26306" x="3867150" y="6411913"/>
          <p14:tracePt t="26322" x="3875088" y="6411913"/>
          <p14:tracePt t="26386" x="3884613" y="6419850"/>
          <p14:tracePt t="26418" x="3884613" y="6438900"/>
          <p14:tracePt t="26434" x="3884613" y="6446838"/>
          <p14:tracePt t="26458" x="3884613" y="6465888"/>
          <p14:tracePt t="26466" x="3884613" y="6473825"/>
          <p14:tracePt t="26474" x="3894138" y="6483350"/>
          <p14:tracePt t="26489" x="3894138" y="6491288"/>
          <p14:tracePt t="26506" x="3938588" y="6545263"/>
          <p14:tracePt t="26522" x="4010025" y="6581775"/>
          <p14:tracePt t="26539" x="4027488" y="6581775"/>
          <p14:tracePt t="26586" x="4017963" y="6581775"/>
          <p14:tracePt t="26594" x="4000500" y="6581775"/>
          <p14:tracePt t="26606" x="3983038" y="6581775"/>
          <p14:tracePt t="26842" x="3965575" y="6581775"/>
          <p14:tracePt t="26906" x="3965575" y="6572250"/>
          <p14:tracePt t="26922" x="3965575" y="6554788"/>
          <p14:tracePt t="26939" x="3965575" y="6545263"/>
          <p14:tracePt t="26946" x="3965575" y="6537325"/>
          <p14:tracePt t="26956" x="3956050" y="6527800"/>
          <p14:tracePt t="26973" x="3956050" y="6500813"/>
          <p14:tracePt t="26990" x="3956050" y="6456363"/>
          <p14:tracePt t="27006" x="3946525" y="6394450"/>
          <p14:tracePt t="27023" x="3919538" y="6340475"/>
          <p14:tracePt t="27040" x="3911600" y="6269038"/>
          <p14:tracePt t="27056" x="3911600" y="6215063"/>
          <p14:tracePt t="27058" x="3911600" y="6188075"/>
          <p14:tracePt t="27073" x="3911600" y="6134100"/>
          <p14:tracePt t="27090" x="3946525" y="6054725"/>
          <p14:tracePt t="27106" x="3983038" y="6027738"/>
          <p14:tracePt t="27123" x="3983038" y="6000750"/>
          <p14:tracePt t="27140" x="4000500" y="5991225"/>
          <p14:tracePt t="27156" x="4000500" y="5956300"/>
          <p14:tracePt t="27173" x="3990975" y="5938838"/>
          <p14:tracePt t="27190" x="3990975" y="5929313"/>
          <p14:tracePt t="27206" x="3973513" y="5919788"/>
          <p14:tracePt t="27223" x="3973513" y="5884863"/>
          <p14:tracePt t="27240" x="3956050" y="5840413"/>
          <p14:tracePt t="27256" x="3956050" y="5786438"/>
          <p14:tracePt t="27273" x="3956050" y="5715000"/>
          <p14:tracePt t="27290" x="3956050" y="5680075"/>
          <p14:tracePt t="27307" x="3956050" y="5661025"/>
          <p14:tracePt t="27323" x="3946525" y="5643563"/>
          <p14:tracePt t="27340" x="3938588" y="5626100"/>
          <p14:tracePt t="27357" x="3938588" y="5616575"/>
          <p14:tracePt t="27373" x="3938588" y="5608638"/>
          <p14:tracePt t="27390" x="3938588" y="5599113"/>
          <p14:tracePt t="27407" x="3929063" y="5581650"/>
          <p14:tracePt t="27423" x="3929063" y="5572125"/>
          <p14:tracePt t="27440" x="3929063" y="5562600"/>
          <p14:tracePt t="28658" x="3919538" y="5554663"/>
          <p14:tracePt t="28666" x="3894138" y="5572125"/>
          <p14:tracePt t="28674" x="3884613" y="5572125"/>
          <p14:tracePt t="28691" x="3848100" y="5599113"/>
          <p14:tracePt t="28708" x="3813175" y="5608638"/>
          <p14:tracePt t="28725" x="3759200" y="5616575"/>
          <p14:tracePt t="28741" x="3724275" y="5616575"/>
          <p14:tracePt t="28758" x="3687763" y="5616575"/>
          <p14:tracePt t="28774" x="3670300" y="5616575"/>
          <p14:tracePt t="28791" x="3633788" y="5616575"/>
          <p14:tracePt t="28808" x="3598863" y="5616575"/>
          <p14:tracePt t="28825" x="3411538" y="5616575"/>
          <p14:tracePt t="28841" x="3241675" y="5616575"/>
          <p14:tracePt t="28858" x="3036888" y="5589588"/>
          <p14:tracePt t="28875" x="2874963" y="5589588"/>
          <p14:tracePt t="28891" x="2741613" y="5589588"/>
          <p14:tracePt t="28908" x="2643188" y="5589588"/>
          <p14:tracePt t="28925" x="2562225" y="5589588"/>
          <p14:tracePt t="28941" x="2428875" y="5589588"/>
          <p14:tracePt t="28958" x="2295525" y="5581650"/>
          <p14:tracePt t="28975" x="2125663" y="5554663"/>
          <p14:tracePt t="28991" x="1965325" y="5545138"/>
          <p14:tracePt t="29008" x="1857375" y="5545138"/>
          <p14:tracePt t="29025" x="1724025" y="5537200"/>
          <p14:tracePt t="29041" x="1643063" y="5510213"/>
          <p14:tracePt t="29058" x="1554163" y="5500688"/>
          <p14:tracePt t="29075" x="1517650" y="5473700"/>
          <p14:tracePt t="29091" x="1500188" y="5473700"/>
          <p14:tracePt t="29108" x="1490663" y="5473700"/>
          <p14:tracePt t="29194" x="1482725" y="5473700"/>
          <p14:tracePt t="29210" x="1473200" y="5465763"/>
          <p14:tracePt t="29250" x="1500188" y="5456238"/>
          <p14:tracePt t="29258" x="1544638" y="5456238"/>
          <p14:tracePt t="29266" x="1616075" y="5456238"/>
          <p14:tracePt t="29275" x="1714500" y="5456238"/>
          <p14:tracePt t="29292" x="1965325" y="5456238"/>
          <p14:tracePt t="29308" x="2214563" y="5510213"/>
          <p14:tracePt t="29325" x="2490788" y="5562600"/>
          <p14:tracePt t="29342" x="2857500" y="5626100"/>
          <p14:tracePt t="29358" x="3251200" y="5680075"/>
          <p14:tracePt t="29375" x="3571875" y="5724525"/>
          <p14:tracePt t="29392" x="3884613" y="5724525"/>
          <p14:tracePt t="29408" x="4160838" y="5724525"/>
          <p14:tracePt t="29425" x="4446588" y="5715000"/>
          <p14:tracePt t="29442" x="4562475" y="5661025"/>
          <p14:tracePt t="29458" x="4643438" y="5608638"/>
          <p14:tracePt t="29475" x="4679950" y="5599113"/>
          <p14:tracePt t="29492" x="4741863" y="5589588"/>
          <p14:tracePt t="29508" x="4848225" y="5581650"/>
          <p14:tracePt t="29525" x="4983163" y="5581650"/>
          <p14:tracePt t="29542" x="5054600" y="5581650"/>
          <p14:tracePt t="29559" x="5099050" y="5562600"/>
          <p14:tracePt t="29575" x="5108575" y="5554663"/>
          <p14:tracePt t="29594" x="5116513" y="5545138"/>
          <p14:tracePt t="29610" x="5116513" y="5537200"/>
          <p14:tracePt t="29650" x="5108575" y="5527675"/>
          <p14:tracePt t="29658" x="5099050" y="5527675"/>
          <p14:tracePt t="29666" x="5072063" y="5527675"/>
          <p14:tracePt t="29675" x="5027613" y="5537200"/>
          <p14:tracePt t="29692" x="4884738" y="5599113"/>
          <p14:tracePt t="29709" x="4724400" y="5661025"/>
          <p14:tracePt t="29725" x="4581525" y="5705475"/>
          <p14:tracePt t="29742" x="4411663" y="5741988"/>
          <p14:tracePt t="29759" x="4152900" y="5759450"/>
          <p14:tracePt t="29776" x="3724275" y="5759450"/>
          <p14:tracePt t="29792" x="2894013" y="5599113"/>
          <p14:tracePt t="29809" x="1847850" y="5384800"/>
          <p14:tracePt t="29825" x="1517650" y="5340350"/>
          <p14:tracePt t="29842" x="1347788" y="5322888"/>
          <p14:tracePt t="29859" x="1295400" y="5322888"/>
          <p14:tracePt t="29876" x="1276350" y="5322888"/>
          <p14:tracePt t="29892" x="1258888" y="5322888"/>
          <p14:tracePt t="29909" x="1241425" y="5322888"/>
          <p14:tracePt t="29926" x="1231900" y="5322888"/>
          <p14:tracePt t="30026" x="1214438" y="5322888"/>
          <p14:tracePt t="30042" x="1231900" y="5313363"/>
          <p14:tracePt t="30050" x="1322388" y="5303838"/>
          <p14:tracePt t="30059" x="1438275" y="5303838"/>
          <p14:tracePt t="30076" x="1884363" y="5303838"/>
          <p14:tracePt t="30092" x="2419350" y="5303838"/>
          <p14:tracePt t="30109" x="3071813" y="5303838"/>
          <p14:tracePt t="30126" x="3544888" y="5295900"/>
          <p14:tracePt t="30142" x="3830638" y="5251450"/>
          <p14:tracePt t="30159" x="4125913" y="5205413"/>
          <p14:tracePt t="30176" x="4348163" y="5170488"/>
          <p14:tracePt t="30193" x="4608513" y="5133975"/>
          <p14:tracePt t="30209" x="4759325" y="5108575"/>
          <p14:tracePt t="30226" x="4848225" y="5099050"/>
          <p14:tracePt t="30243" x="4857750" y="5099050"/>
          <p14:tracePt t="30330" x="4875213" y="5099050"/>
          <p14:tracePt t="30338" x="4884738" y="5099050"/>
          <p14:tracePt t="30346" x="4902200" y="5099050"/>
          <p14:tracePt t="30359" x="4919663" y="5089525"/>
          <p14:tracePt t="30403" x="4919663" y="5081588"/>
          <p14:tracePt t="31674" x="4911725" y="5081588"/>
          <p14:tracePt t="31698" x="4902200" y="5081588"/>
          <p14:tracePt t="31722" x="4884738" y="5089525"/>
          <p14:tracePt t="31738" x="4875213" y="5108575"/>
          <p14:tracePt t="31746" x="4848225" y="5108575"/>
          <p14:tracePt t="31753" x="4813300" y="5116513"/>
          <p14:tracePt t="31762" x="4768850" y="5143500"/>
          <p14:tracePt t="31777" x="4643438" y="5180013"/>
          <p14:tracePt t="31794" x="4518025" y="5197475"/>
          <p14:tracePt t="31811" x="4419600" y="5224463"/>
          <p14:tracePt t="31827" x="4357688" y="5232400"/>
          <p14:tracePt t="31844" x="4313238" y="5241925"/>
          <p14:tracePt t="31877" x="4295775" y="5251450"/>
          <p14:tracePt t="31894" x="4286250" y="5251450"/>
          <p14:tracePt t="31911" x="4276725" y="5259388"/>
          <p14:tracePt t="31944" x="4268788" y="5259388"/>
          <p14:tracePt t="31962" x="4259263" y="5259388"/>
          <p14:tracePt t="31978" x="4232275" y="5259388"/>
          <p14:tracePt t="31994" x="4170363" y="5268913"/>
          <p14:tracePt t="32011" x="4098925" y="5268913"/>
          <p14:tracePt t="32028" x="3973513" y="5268913"/>
          <p14:tracePt t="32044" x="3822700" y="5268913"/>
          <p14:tracePt t="32061" x="3643313" y="5276850"/>
          <p14:tracePt t="32078" x="3527425" y="5295900"/>
          <p14:tracePt t="32094" x="3473450" y="5295900"/>
          <p14:tracePt t="32111" x="3419475" y="5295900"/>
          <p14:tracePt t="32128" x="3384550" y="5295900"/>
          <p14:tracePt t="32144" x="3322638" y="5295900"/>
          <p14:tracePt t="32161" x="3179763" y="5241925"/>
          <p14:tracePt t="32178" x="3036888" y="5205413"/>
          <p14:tracePt t="32194" x="2973388" y="5197475"/>
          <p14:tracePt t="32211" x="2965450" y="5197475"/>
          <p14:tracePt t="32258" x="2955925" y="5197475"/>
          <p14:tracePt t="32266" x="2946400" y="5197475"/>
          <p14:tracePt t="32282" x="2938463" y="5197475"/>
          <p14:tracePt t="32294" x="2928938" y="5197475"/>
          <p14:tracePt t="32311" x="2911475" y="5197475"/>
          <p14:tracePt t="32328" x="2874963" y="5214938"/>
          <p14:tracePt t="32345" x="2813050" y="5268913"/>
          <p14:tracePt t="32361" x="2786063" y="5276850"/>
          <p14:tracePt t="32378" x="2759075" y="5295900"/>
          <p14:tracePt t="32394" x="2670175" y="5303838"/>
          <p14:tracePt t="32411" x="2581275" y="5303838"/>
          <p14:tracePt t="32428" x="2473325" y="5303838"/>
          <p14:tracePt t="32445" x="2366963" y="5303838"/>
          <p14:tracePt t="32461" x="2241550" y="5295900"/>
          <p14:tracePt t="32478" x="2081213" y="5259388"/>
          <p14:tracePt t="32495" x="2044700" y="5259388"/>
          <p14:tracePt t="32511" x="2017713" y="5251450"/>
          <p14:tracePt t="32545" x="1990725" y="5232400"/>
          <p14:tracePt t="32561" x="1982788" y="5214938"/>
          <p14:tracePt t="32578" x="1928813" y="5187950"/>
          <p14:tracePt t="32595" x="1839913" y="5153025"/>
          <p14:tracePt t="32611" x="1768475" y="5133975"/>
          <p14:tracePt t="32628" x="1731963" y="5133975"/>
          <p14:tracePt t="32645" x="1714500" y="5133975"/>
          <p14:tracePt t="32678" x="1704975" y="5133975"/>
          <p14:tracePt t="32730" x="1697038" y="5143500"/>
          <p14:tracePt t="32762" x="1687513" y="5143500"/>
          <p14:tracePt t="32770" x="1679575" y="5153025"/>
          <p14:tracePt t="32778" x="1670050" y="5153025"/>
          <p14:tracePt t="32795" x="1643063" y="5153025"/>
          <p14:tracePt t="32811" x="1616075" y="5153025"/>
          <p14:tracePt t="32828" x="1598613" y="5153025"/>
          <p14:tracePt t="34418" x="1589088" y="5153025"/>
          <p14:tracePt t="34426" x="1581150" y="5143500"/>
          <p14:tracePt t="34442" x="1571625" y="5143500"/>
          <p14:tracePt t="34474" x="1571625" y="5133975"/>
          <p14:tracePt t="34482" x="1562100" y="5133975"/>
          <p14:tracePt t="34490" x="1554163" y="5116513"/>
          <p14:tracePt t="34506" x="1527175" y="5089525"/>
          <p14:tracePt t="34514" x="1527175" y="5072063"/>
          <p14:tracePt t="34530" x="1509713" y="5037138"/>
          <p14:tracePt t="34547" x="1490663" y="5010150"/>
          <p14:tracePt t="34563" x="1482725" y="4991100"/>
          <p14:tracePt t="34580" x="1482725" y="4983163"/>
          <p14:tracePt t="34597" x="1473200" y="4973638"/>
          <p14:tracePt t="34613" x="1473200" y="4956175"/>
          <p14:tracePt t="34630" x="1465263" y="4938713"/>
          <p14:tracePt t="34647" x="1455738" y="4919663"/>
          <p14:tracePt t="34663" x="1455738" y="4902200"/>
          <p14:tracePt t="34680" x="1438275" y="4894263"/>
          <p14:tracePt t="34697" x="1438275" y="4884738"/>
          <p14:tracePt t="34713" x="1438275" y="4875213"/>
          <p14:tracePt t="34730" x="1428750" y="4867275"/>
          <p14:tracePt t="34747" x="1428750" y="4857750"/>
          <p14:tracePt t="34794" x="1419225" y="4840288"/>
          <p14:tracePt t="34818" x="1411288" y="4830763"/>
          <p14:tracePt t="34834" x="1411288" y="4822825"/>
          <p14:tracePt t="34850" x="1401763" y="4822825"/>
          <p14:tracePt t="34858" x="1401763" y="4813300"/>
          <p14:tracePt t="34874" x="1393825" y="4813300"/>
          <p14:tracePt t="34882" x="1384300" y="4803775"/>
          <p14:tracePt t="34906" x="1374775" y="4795838"/>
          <p14:tracePt t="34914" x="1374775" y="4786313"/>
          <p14:tracePt t="34930" x="1347788" y="4732338"/>
          <p14:tracePt t="34947" x="1347788" y="4687888"/>
          <p14:tracePt t="34964" x="1330325" y="4643438"/>
          <p14:tracePt t="34980" x="1330325" y="4608513"/>
          <p14:tracePt t="34997" x="1330325" y="4572000"/>
          <p14:tracePt t="35014" x="1330325" y="4545013"/>
          <p14:tracePt t="35030" x="1322388" y="4518025"/>
          <p14:tracePt t="35047" x="1322388" y="4510088"/>
          <p14:tracePt t="35064" x="1322388" y="4500563"/>
          <p14:tracePt t="35080" x="1322388" y="4483100"/>
          <p14:tracePt t="35138" x="1322388" y="4473575"/>
          <p14:tracePt t="35346" x="1312863" y="4456113"/>
          <p14:tracePt t="35362" x="1303338" y="4438650"/>
          <p14:tracePt t="35370" x="1295400" y="4419600"/>
          <p14:tracePt t="35381" x="1285875" y="4394200"/>
          <p14:tracePt t="35397" x="1268413" y="4348163"/>
          <p14:tracePt t="35414" x="1241425" y="4286250"/>
          <p14:tracePt t="35431" x="1231900" y="4241800"/>
          <p14:tracePt t="35447" x="1223963" y="4214813"/>
          <p14:tracePt t="35464" x="1214438" y="4197350"/>
          <p14:tracePt t="35490" x="1214438" y="4187825"/>
          <p14:tracePt t="35506" x="1214438" y="4179888"/>
          <p14:tracePt t="35514" x="1214438" y="4170363"/>
          <p14:tracePt t="35531" x="1214438" y="4160838"/>
          <p14:tracePt t="35547" x="1214438" y="4143375"/>
          <p14:tracePt t="36090" x="1214438" y="4133850"/>
          <p14:tracePt t="36122" x="1214438" y="4125913"/>
          <p14:tracePt t="36154" x="1223963" y="4125913"/>
          <p14:tracePt t="36178" x="1231900" y="4125913"/>
          <p14:tracePt t="36186" x="1231900" y="4116388"/>
          <p14:tracePt t="36210" x="1241425" y="4116388"/>
          <p14:tracePt t="36234" x="1250950" y="4116388"/>
          <p14:tracePt t="36242" x="1258888" y="4116388"/>
          <p14:tracePt t="36258" x="1268413" y="4116388"/>
          <p14:tracePt t="36266" x="1268413" y="4108450"/>
          <p14:tracePt t="36362" x="1285875" y="4108450"/>
          <p14:tracePt t="36386" x="1295400" y="4108450"/>
          <p14:tracePt t="36394" x="1303338" y="4108450"/>
          <p14:tracePt t="36402" x="1322388" y="4108450"/>
          <p14:tracePt t="36415" x="1339850" y="4108450"/>
          <p14:tracePt t="36432" x="1411288" y="4108450"/>
          <p14:tracePt t="36449" x="1544638" y="4108450"/>
          <p14:tracePt t="36465" x="1679575" y="4108450"/>
          <p14:tracePt t="36482" x="1839913" y="4108450"/>
          <p14:tracePt t="36498" x="2017713" y="4108450"/>
          <p14:tracePt t="36515" x="2179638" y="4108450"/>
          <p14:tracePt t="36532" x="2276475" y="4108450"/>
          <p14:tracePt t="36548" x="2312988" y="4108450"/>
          <p14:tracePt t="36565" x="2339975" y="4108450"/>
          <p14:tracePt t="36582" x="2357438" y="4125913"/>
          <p14:tracePt t="36598" x="2384425" y="4143375"/>
          <p14:tracePt t="36616" x="2428875" y="4179888"/>
          <p14:tracePt t="36632" x="2490788" y="4197350"/>
          <p14:tracePt t="36650" x="2643188" y="4232275"/>
          <p14:tracePt t="36666" x="2679700" y="4232275"/>
          <p14:tracePt t="36683" x="2803525" y="4232275"/>
          <p14:tracePt t="36699" x="2840038" y="4232275"/>
          <p14:tracePt t="36716" x="2847975" y="4232275"/>
          <p14:tracePt t="36732" x="2857500" y="4232275"/>
          <p14:tracePt t="36749" x="2867025" y="4232275"/>
          <p14:tracePt t="36782" x="2874963" y="4224338"/>
          <p14:tracePt t="36799" x="2901950" y="4214813"/>
          <p14:tracePt t="36816" x="2928938" y="4197350"/>
          <p14:tracePt t="36832" x="2973388" y="4187825"/>
          <p14:tracePt t="36849" x="3036888" y="4160838"/>
          <p14:tracePt t="36865" x="3081338" y="4143375"/>
          <p14:tracePt t="36882" x="3116263" y="4125913"/>
          <p14:tracePt t="36899" x="3214688" y="4108450"/>
          <p14:tracePt t="36915" x="3303588" y="4081463"/>
          <p14:tracePt t="36932" x="3357563" y="4054475"/>
          <p14:tracePt t="36949" x="3394075" y="4027488"/>
          <p14:tracePt t="36965" x="3411538" y="4010025"/>
          <p14:tracePt t="36982" x="3429000" y="4000500"/>
          <p14:tracePt t="37016" x="3438525" y="3983038"/>
          <p14:tracePt t="37042" x="3446463" y="3965575"/>
          <p14:tracePt t="37066" x="3455988" y="3965575"/>
          <p14:tracePt t="37146" x="3473450" y="3946525"/>
          <p14:tracePt t="37154" x="3500438" y="3946525"/>
          <p14:tracePt t="37166" x="3527425" y="3946525"/>
          <p14:tracePt t="37182" x="3633788" y="3929063"/>
          <p14:tracePt t="37199" x="3795713" y="3884613"/>
          <p14:tracePt t="37216" x="3946525" y="3822700"/>
          <p14:tracePt t="37233" x="4081463" y="3751263"/>
          <p14:tracePt t="37249" x="4098925" y="3741738"/>
          <p14:tracePt t="37266" x="4108450" y="3732213"/>
          <p14:tracePt t="37306" x="4116388" y="3732213"/>
          <p14:tracePt t="37330" x="4125913" y="3732213"/>
          <p14:tracePt t="37354" x="4133850" y="3732213"/>
          <p14:tracePt t="37362" x="4152900" y="3732213"/>
          <p14:tracePt t="37370" x="4170363" y="3732213"/>
          <p14:tracePt t="37382" x="4187825" y="3732213"/>
          <p14:tracePt t="37399" x="4232275" y="3732213"/>
          <p14:tracePt t="37416" x="4276725" y="3732213"/>
          <p14:tracePt t="37433" x="4357688" y="3732213"/>
          <p14:tracePt t="37449" x="4384675" y="3732213"/>
          <p14:tracePt t="37466" x="4394200" y="3732213"/>
          <p14:tracePt t="37762" x="4384675" y="3732213"/>
          <p14:tracePt t="37770" x="4375150" y="3741738"/>
          <p14:tracePt t="37794" x="4367213" y="3741738"/>
          <p14:tracePt t="38050" x="4357688" y="3741738"/>
          <p14:tracePt t="38066" x="4348163" y="3741738"/>
          <p14:tracePt t="39186" x="4340225" y="3741738"/>
          <p14:tracePt t="39210" x="4322763" y="3751263"/>
          <p14:tracePt t="39853" x="4313238" y="3751263"/>
          <p14:tracePt t="40037" x="4303713" y="3751263"/>
          <p14:tracePt t="40558" x="4286250" y="3751263"/>
          <p14:tracePt t="40566" x="4276725" y="3751263"/>
          <p14:tracePt t="40573" x="4259263" y="3751263"/>
          <p14:tracePt t="40596" x="4251325" y="3741738"/>
          <p14:tracePt t="40614" x="4241800" y="3724275"/>
          <p14:tracePt t="40621" x="4232275" y="3724275"/>
          <p14:tracePt t="40636" x="4224338" y="3705225"/>
          <p14:tracePt t="40653" x="4197350" y="3705225"/>
          <p14:tracePt t="40670" x="4197350" y="3687763"/>
          <p14:tracePt t="40686" x="4187825" y="3687763"/>
          <p14:tracePt t="40703" x="4187825" y="3679825"/>
          <p14:tracePt t="40813" x="4187825" y="3670300"/>
          <p14:tracePt t="40822" x="4187825" y="3660775"/>
          <p14:tracePt t="40836" x="4170363" y="3633788"/>
          <p14:tracePt t="40853" x="4170363" y="3616325"/>
          <p14:tracePt t="40870" x="4170363" y="3598863"/>
          <p14:tracePt t="40886" x="4160838" y="3589338"/>
          <p14:tracePt t="40903" x="4160838" y="3581400"/>
          <p14:tracePt t="40920" x="4160838" y="3562350"/>
          <p14:tracePt t="40954" x="4152900" y="3527425"/>
          <p14:tracePt t="40970" x="4143375" y="3517900"/>
          <p14:tracePt t="40986" x="4143375" y="3500438"/>
          <p14:tracePt t="41020" x="4143375" y="3482975"/>
          <p14:tracePt t="41036" x="4143375" y="3465513"/>
          <p14:tracePt t="41053" x="4143375" y="3446463"/>
          <p14:tracePt t="41070" x="4133850" y="3438525"/>
          <p14:tracePt t="41087" x="4133850" y="3429000"/>
          <p14:tracePt t="41103" x="4133850" y="3411538"/>
          <p14:tracePt t="41120" x="4125913" y="3384550"/>
          <p14:tracePt t="41139" x="4116388" y="3367088"/>
          <p14:tracePt t="41154" x="4108450" y="3357563"/>
          <p14:tracePt t="41187" x="4108450" y="3330575"/>
          <p14:tracePt t="41203" x="4108450" y="3295650"/>
          <p14:tracePt t="41220" x="4108450" y="3268663"/>
          <p14:tracePt t="41237" x="4108450" y="3224213"/>
          <p14:tracePt t="41254" x="4108450" y="3179763"/>
          <p14:tracePt t="41270" x="4108450" y="3143250"/>
          <p14:tracePt t="41286" x="4108450" y="3116263"/>
          <p14:tracePt t="41303" x="4108450" y="3081338"/>
          <p14:tracePt t="41320" x="4108450" y="3062288"/>
          <p14:tracePt t="41336" x="4108450" y="3044825"/>
          <p14:tracePt t="41373" x="4098925" y="30368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762" y="2476500"/>
            <a:ext cx="2366900" cy="1774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24300" y="3454398"/>
            <a:ext cx="4572000" cy="3403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0176" y="4325888"/>
            <a:ext cx="1847214" cy="2109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5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Ex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20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Ferti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idade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sci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ento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1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ranspiração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Produção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Produti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idade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0825" y="230261"/>
            <a:ext cx="2843274" cy="1933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68639" y="1531985"/>
            <a:ext cx="2843274" cy="18874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4966" y="230239"/>
            <a:ext cx="2843150" cy="1831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6"/>
    </mc:Choice>
    <mc:Fallback xmlns="">
      <p:transition spd="slow" advTm="2840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8332" t="8519" r="16667" b="5556"/>
          <a:stretch/>
        </p:blipFill>
        <p:spPr>
          <a:xfrm>
            <a:off x="-76200" y="-104502"/>
            <a:ext cx="9220200" cy="69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7"/>
    </mc:Choice>
    <mc:Fallback xmlns="">
      <p:transition spd="slow" advTm="36217"/>
    </mc:Fallback>
  </mc:AlternateContent>
  <p:extLst>
    <p:ext uri="{3A86A75C-4F4B-4683-9AE1-C65F6400EC91}">
      <p14:laserTraceLst xmlns:p14="http://schemas.microsoft.com/office/powerpoint/2010/main">
        <p14:tracePtLst>
          <p14:tracePt t="3340" x="4125913" y="3036888"/>
          <p14:tracePt t="3348" x="4241800" y="3036888"/>
          <p14:tracePt t="3356" x="4419600" y="2973388"/>
          <p14:tracePt t="3365" x="4687888" y="2884488"/>
          <p14:tracePt t="3382" x="5072063" y="2795588"/>
          <p14:tracePt t="3399" x="5133975" y="2768600"/>
          <p14:tracePt t="3585" x="5116513" y="2768600"/>
          <p14:tracePt t="3593" x="5081588" y="2768600"/>
          <p14:tracePt t="3601" x="5000625" y="2776538"/>
          <p14:tracePt t="3615" x="4919663" y="2795588"/>
          <p14:tracePt t="3633" x="4660900" y="2830513"/>
          <p14:tracePt t="3649" x="4527550" y="2840038"/>
          <p14:tracePt t="3666" x="4402138" y="2840038"/>
          <p14:tracePt t="3682" x="4348163" y="2840038"/>
          <p14:tracePt t="3699" x="4322763" y="2840038"/>
          <p14:tracePt t="3774" x="4313238" y="2847975"/>
          <p14:tracePt t="3780" x="4303713" y="2867025"/>
          <p14:tracePt t="3796" x="4303713" y="2874963"/>
          <p14:tracePt t="3828" x="4303713" y="2884488"/>
          <p14:tracePt t="3836" x="4303713" y="2894013"/>
          <p14:tracePt t="3909" x="4303713" y="2901950"/>
          <p14:tracePt t="3940" x="4303713" y="2911475"/>
          <p14:tracePt t="3948" x="4303713" y="2928938"/>
          <p14:tracePt t="3964" x="4303713" y="2938463"/>
          <p14:tracePt t="3980" x="4303713" y="2946400"/>
          <p14:tracePt t="3988" x="4259263" y="2946400"/>
          <p14:tracePt t="3999" x="4205288" y="2965450"/>
          <p14:tracePt t="4017" x="4054475" y="2965450"/>
          <p14:tracePt t="4034" x="3803650" y="2965450"/>
          <p14:tracePt t="4049" x="3732213" y="2965450"/>
          <p14:tracePt t="4066" x="3465513" y="2946400"/>
          <p14:tracePt t="4083" x="3286125" y="2911475"/>
          <p14:tracePt t="4099" x="3108325" y="2874963"/>
          <p14:tracePt t="4119" x="2911475" y="2847975"/>
          <p14:tracePt t="4130" x="2705100" y="2822575"/>
          <p14:tracePt t="4149" x="2509838" y="2803525"/>
          <p14:tracePt t="4165" x="2322513" y="2786063"/>
          <p14:tracePt t="4182" x="2160588" y="2776538"/>
          <p14:tracePt t="4199" x="2036763" y="2768600"/>
          <p14:tracePt t="4215" x="1982788" y="2759075"/>
          <p14:tracePt t="4233" x="1919288" y="2759075"/>
          <p14:tracePt t="4249" x="1911350" y="2759075"/>
          <p14:tracePt t="4283" x="1893888" y="2759075"/>
          <p14:tracePt t="4300" x="1874838" y="2759075"/>
          <p14:tracePt t="4316" x="1830388" y="2741613"/>
          <p14:tracePt t="4333" x="1795463" y="2741613"/>
          <p14:tracePt t="4349" x="1714500" y="2705100"/>
          <p14:tracePt t="4366" x="1598613" y="2697163"/>
          <p14:tracePt t="4383" x="1446213" y="2679700"/>
          <p14:tracePt t="4399" x="1357313" y="2660650"/>
          <p14:tracePt t="4418" x="1223963" y="2660650"/>
          <p14:tracePt t="4433" x="1187450" y="2660650"/>
          <p14:tracePt t="4451" x="1071563" y="2660650"/>
          <p14:tracePt t="4466" x="982663" y="2660650"/>
          <p14:tracePt t="4483" x="893763" y="2660650"/>
          <p14:tracePt t="4499" x="839788" y="2660650"/>
          <p14:tracePt t="4517" x="795338" y="2660650"/>
          <p14:tracePt t="4532" x="741363" y="2660650"/>
          <p14:tracePt t="4549" x="696913" y="2670175"/>
          <p14:tracePt t="4566" x="652463" y="2670175"/>
          <p14:tracePt t="4583" x="615950" y="2697163"/>
          <p14:tracePt t="4601" x="598488" y="2705100"/>
          <p14:tracePt t="4617" x="561975" y="2732088"/>
          <p14:tracePt t="4633" x="554038" y="2732088"/>
          <p14:tracePt t="4650" x="544513" y="2732088"/>
          <p14:tracePt t="4666" x="536575" y="2732088"/>
          <p14:tracePt t="4683" x="527050" y="2741613"/>
          <p14:tracePt t="5185" x="527050" y="2751138"/>
          <p14:tracePt t="5193" x="527050" y="2759075"/>
          <p14:tracePt t="5201" x="544513" y="2759075"/>
          <p14:tracePt t="5216" x="581025" y="2759075"/>
          <p14:tracePt t="5233" x="608013" y="2776538"/>
          <p14:tracePt t="5250" x="660400" y="2786063"/>
          <p14:tracePt t="5266" x="731838" y="2813050"/>
          <p14:tracePt t="5283" x="785813" y="2830513"/>
          <p14:tracePt t="5300" x="893763" y="2867025"/>
          <p14:tracePt t="5316" x="1054100" y="2928938"/>
          <p14:tracePt t="5333" x="1223963" y="2973388"/>
          <p14:tracePt t="5350" x="1393825" y="3027363"/>
          <p14:tracePt t="5366" x="1482725" y="3044825"/>
          <p14:tracePt t="5383" x="1536700" y="3054350"/>
          <p14:tracePt t="5400" x="1554163" y="3062288"/>
          <p14:tracePt t="5497" x="1562100" y="3062288"/>
          <p14:tracePt t="5505" x="1571625" y="3062288"/>
          <p14:tracePt t="5513" x="1581150" y="3062288"/>
          <p14:tracePt t="5521" x="1608138" y="3071813"/>
          <p14:tracePt t="5533" x="1625600" y="3081338"/>
          <p14:tracePt t="5550" x="1697038" y="3098800"/>
          <p14:tracePt t="5567" x="1812925" y="3133725"/>
          <p14:tracePt t="5583" x="1973263" y="3179763"/>
          <p14:tracePt t="5600" x="2170113" y="3224213"/>
          <p14:tracePt t="5617" x="2455863" y="3286125"/>
          <p14:tracePt t="5633" x="2625725" y="3313113"/>
          <p14:tracePt t="5650" x="2786063" y="3330575"/>
          <p14:tracePt t="5667" x="2928938" y="3357563"/>
          <p14:tracePt t="5683" x="3098800" y="3411538"/>
          <p14:tracePt t="5700" x="3276600" y="3455988"/>
          <p14:tracePt t="5717" x="3446463" y="3500438"/>
          <p14:tracePt t="5733" x="3598863" y="3544888"/>
          <p14:tracePt t="5750" x="3705225" y="3571875"/>
          <p14:tracePt t="5767" x="3724275" y="3581400"/>
          <p14:tracePt t="5783" x="3732213" y="3581400"/>
          <p14:tracePt t="5985" x="3768725" y="3581400"/>
          <p14:tracePt t="5993" x="3803650" y="3581400"/>
          <p14:tracePt t="6001" x="3848100" y="3581400"/>
          <p14:tracePt t="6017" x="3946525" y="3581400"/>
          <p14:tracePt t="6034" x="4000500" y="3581400"/>
          <p14:tracePt t="6051" x="4044950" y="3581400"/>
          <p14:tracePt t="6068" x="4054475" y="3581400"/>
          <p14:tracePt t="6155" x="4062413" y="3581400"/>
          <p14:tracePt t="6165" x="4054475" y="3581400"/>
          <p14:tracePt t="6171" x="4037013" y="3571875"/>
          <p14:tracePt t="6185" x="3990975" y="3554413"/>
          <p14:tracePt t="6201" x="3919538" y="3544888"/>
          <p14:tracePt t="6218" x="3840163" y="3517900"/>
          <p14:tracePt t="6235" x="3768725" y="3509963"/>
          <p14:tracePt t="6251" x="3670300" y="3465513"/>
          <p14:tracePt t="6268" x="3589338" y="3455988"/>
          <p14:tracePt t="6285" x="3509963" y="3429000"/>
          <p14:tracePt t="6301" x="3429000" y="3411538"/>
          <p14:tracePt t="6318" x="3367088" y="3394075"/>
          <p14:tracePt t="6335" x="3286125" y="3367088"/>
          <p14:tracePt t="6353" x="3205163" y="3340100"/>
          <p14:tracePt t="6368" x="3089275" y="3303588"/>
          <p14:tracePt t="6385" x="2894013" y="3251200"/>
          <p14:tracePt t="6401" x="2724150" y="3214688"/>
          <p14:tracePt t="6418" x="2581275" y="3170238"/>
          <p14:tracePt t="6435" x="2455863" y="3125788"/>
          <p14:tracePt t="6451" x="2330450" y="3098800"/>
          <p14:tracePt t="6468" x="2241550" y="3071813"/>
          <p14:tracePt t="6485" x="2125663" y="3036888"/>
          <p14:tracePt t="6502" x="2036763" y="3000375"/>
          <p14:tracePt t="6518" x="1928813" y="2982913"/>
          <p14:tracePt t="6535" x="1847850" y="2973388"/>
          <p14:tracePt t="6555" x="1803400" y="2965450"/>
          <p14:tracePt t="6570" x="1704975" y="2955925"/>
          <p14:tracePt t="6588" x="1608138" y="2946400"/>
          <p14:tracePt t="6601" x="1490663" y="2911475"/>
          <p14:tracePt t="6618" x="1384300" y="2911475"/>
          <p14:tracePt t="6635" x="1295400" y="2911475"/>
          <p14:tracePt t="6652" x="1231900" y="2911475"/>
          <p14:tracePt t="6668" x="1196975" y="2911475"/>
          <p14:tracePt t="6685" x="1187450" y="2928938"/>
          <p14:tracePt t="6702" x="1169988" y="2938463"/>
          <p14:tracePt t="6718" x="1160463" y="2946400"/>
          <p14:tracePt t="6735" x="1160463" y="2965450"/>
          <p14:tracePt t="6751" x="1152525" y="2965450"/>
          <p14:tracePt t="6771" x="1152525" y="2973388"/>
          <p14:tracePt t="6785" x="1143000" y="2982913"/>
          <p14:tracePt t="6802" x="1133475" y="3000375"/>
          <p14:tracePt t="6826" x="1133475" y="3009900"/>
          <p14:tracePt t="6835" x="1133475" y="3017838"/>
          <p14:tracePt t="6851" x="1133475" y="3027363"/>
          <p14:tracePt t="6901" x="1133475" y="3036888"/>
          <p14:tracePt t="6908" x="1160463" y="3044825"/>
          <p14:tracePt t="6919" x="1196975" y="3044825"/>
          <p14:tracePt t="6935" x="1303338" y="3044825"/>
          <p14:tracePt t="6953" x="1608138" y="3081338"/>
          <p14:tracePt t="6970" x="1857375" y="3143250"/>
          <p14:tracePt t="6985" x="2000250" y="3160713"/>
          <p14:tracePt t="7002" x="2419350" y="3259138"/>
          <p14:tracePt t="7019" x="2589213" y="3295650"/>
          <p14:tracePt t="7035" x="2741613" y="3322638"/>
          <p14:tracePt t="7052" x="2847975" y="3340100"/>
          <p14:tracePt t="7069" x="2965450" y="3340100"/>
          <p14:tracePt t="7085" x="3062288" y="3340100"/>
          <p14:tracePt t="7102" x="3170238" y="3340100"/>
          <p14:tracePt t="7119" x="3259138" y="3340100"/>
          <p14:tracePt t="7125" x="3295650" y="3348038"/>
          <p14:tracePt t="7135" x="3322638" y="3357563"/>
          <p14:tracePt t="7154" x="3384550" y="3375025"/>
          <p14:tracePt t="7171" x="3419475" y="3394075"/>
          <p14:tracePt t="7185" x="3455988" y="3402013"/>
          <p14:tracePt t="7202" x="3500438" y="3402013"/>
          <p14:tracePt t="7219" x="3581400" y="3402013"/>
          <p14:tracePt t="7235" x="3687763" y="3402013"/>
          <p14:tracePt t="7252" x="3795713" y="3402013"/>
          <p14:tracePt t="7269" x="3902075" y="3402013"/>
          <p14:tracePt t="7286" x="3983038" y="3402013"/>
          <p14:tracePt t="7302" x="4062413" y="3402013"/>
          <p14:tracePt t="7319" x="4125913" y="3402013"/>
          <p14:tracePt t="7336" x="4170363" y="3402013"/>
          <p14:tracePt t="7354" x="4214813" y="3402013"/>
          <p14:tracePt t="7374" x="4224338" y="3402013"/>
          <p14:tracePt t="7386" x="4232275" y="3402013"/>
          <p14:tracePt t="7402" x="4241800" y="3402013"/>
          <p14:tracePt t="7419" x="4251325" y="3402013"/>
          <p14:tracePt t="7436" x="4259263" y="3402013"/>
          <p14:tracePt t="7452" x="4268788" y="3402013"/>
          <p14:tracePt t="7469" x="4303713" y="3402013"/>
          <p14:tracePt t="7486" x="4348163" y="3394075"/>
          <p14:tracePt t="7502" x="4384675" y="3394075"/>
          <p14:tracePt t="7519" x="4429125" y="3394075"/>
          <p14:tracePt t="7537" x="4473575" y="3394075"/>
          <p14:tracePt t="7554" x="4589463" y="3394075"/>
          <p14:tracePt t="7570" x="4643438" y="3394075"/>
          <p14:tracePt t="7586" x="4741863" y="3394075"/>
          <p14:tracePt t="7603" x="4776788" y="3384550"/>
          <p14:tracePt t="7619" x="4803775" y="3384550"/>
          <p14:tracePt t="7636" x="4813300" y="3384550"/>
          <p14:tracePt t="7692" x="4830763" y="3384550"/>
          <p14:tracePt t="8404" x="4830763" y="3375025"/>
          <p14:tracePt t="8412" x="4822825" y="3375025"/>
          <p14:tracePt t="8420" x="4803775" y="3367088"/>
          <p14:tracePt t="8436" x="4786313" y="3357563"/>
          <p14:tracePt t="8453" x="4759325" y="3357563"/>
          <p14:tracePt t="8469" x="4751388" y="3357563"/>
          <p14:tracePt t="8487" x="4732338" y="3348038"/>
          <p14:tracePt t="8503" x="4714875" y="3348038"/>
          <p14:tracePt t="8522" x="4687888" y="3330575"/>
          <p14:tracePt t="8537" x="4670425" y="3322638"/>
          <p14:tracePt t="8556" x="4633913" y="3295650"/>
          <p14:tracePt t="8570" x="4608513" y="3286125"/>
          <p14:tracePt t="8587" x="4589463" y="3286125"/>
          <p14:tracePt t="8603" x="4572000" y="3276600"/>
          <p14:tracePt t="8620" x="4562475" y="3276600"/>
          <p14:tracePt t="8626" x="4554538" y="3276600"/>
          <p14:tracePt t="8637" x="4545013" y="3268663"/>
          <p14:tracePt t="8653" x="4527550" y="3268663"/>
          <p14:tracePt t="8670" x="4518025" y="3268663"/>
          <p14:tracePt t="8687" x="4510088" y="3268663"/>
          <p14:tracePt t="8703" x="4500563" y="3268663"/>
          <p14:tracePt t="8720" x="4491038" y="3268663"/>
          <p14:tracePt t="8794" x="4483100" y="3268663"/>
          <p14:tracePt t="8804" x="4473575" y="3259138"/>
          <p14:tracePt t="8811" x="4456113" y="3251200"/>
          <p14:tracePt t="8820" x="4446588" y="3232150"/>
          <p14:tracePt t="8837" x="4429125" y="3224213"/>
          <p14:tracePt t="8853" x="4419600" y="3214688"/>
          <p14:tracePt t="8870" x="4411663" y="3205163"/>
          <p14:tracePt t="8886" x="4375150" y="3187700"/>
          <p14:tracePt t="8903" x="4348163" y="3179763"/>
          <p14:tracePt t="8921" x="4259263" y="3143250"/>
          <p14:tracePt t="8937" x="4214813" y="3116263"/>
          <p14:tracePt t="8954" x="4125913" y="3062288"/>
          <p14:tracePt t="8970" x="4062413" y="3036888"/>
          <p14:tracePt t="8987" x="4027488" y="3017838"/>
          <p14:tracePt t="9004" x="4000500" y="3000375"/>
          <p14:tracePt t="9020" x="3983038" y="2990850"/>
          <p14:tracePt t="9037" x="3956050" y="2973388"/>
          <p14:tracePt t="9054" x="3919538" y="2955925"/>
          <p14:tracePt t="9071" x="3848100" y="2919413"/>
          <p14:tracePt t="9087" x="3776663" y="2857500"/>
          <p14:tracePt t="9106" x="3589338" y="2714625"/>
          <p14:tracePt t="9122" x="3455988" y="2625725"/>
          <p14:tracePt t="9137" x="3340100" y="2536825"/>
          <p14:tracePt t="9154" x="3232150" y="2446338"/>
          <p14:tracePt t="9171" x="3143250" y="2347913"/>
          <p14:tracePt t="9187" x="3071813" y="2251075"/>
          <p14:tracePt t="9207" x="2982913" y="2108200"/>
          <p14:tracePt t="9221" x="2911475" y="1973263"/>
          <p14:tracePt t="9237" x="2822575" y="1839913"/>
          <p14:tracePt t="9254" x="2714625" y="1724025"/>
          <p14:tracePt t="9271" x="2616200" y="1616075"/>
          <p14:tracePt t="9287" x="2517775" y="1554163"/>
          <p14:tracePt t="9306" x="2384425" y="1438275"/>
          <p14:tracePt t="9321" x="2357438" y="1411288"/>
          <p14:tracePt t="9337" x="2286000" y="1347788"/>
          <p14:tracePt t="9354" x="2232025" y="1312863"/>
          <p14:tracePt t="9371" x="2187575" y="1285875"/>
          <p14:tracePt t="9388" x="2160588" y="1258888"/>
          <p14:tracePt t="9404" x="2108200" y="1231900"/>
          <p14:tracePt t="9421" x="2071688" y="1214438"/>
          <p14:tracePt t="9438" x="1990725" y="1179513"/>
          <p14:tracePt t="9454" x="1919288" y="1143000"/>
          <p14:tracePt t="9470" x="1839913" y="1116013"/>
          <p14:tracePt t="9487" x="1776413" y="1089025"/>
          <p14:tracePt t="9506" x="1660525" y="1062038"/>
          <p14:tracePt t="9521" x="1616075" y="1054100"/>
          <p14:tracePt t="9539" x="1509713" y="1027113"/>
          <p14:tracePt t="9555" x="1419225" y="990600"/>
          <p14:tracePt t="9572" x="1357313" y="982663"/>
          <p14:tracePt t="9588" x="1295400" y="973138"/>
          <p14:tracePt t="9606" x="1241425" y="955675"/>
          <p14:tracePt t="9621" x="1204913" y="955675"/>
          <p14:tracePt t="9626" x="1196975" y="955675"/>
          <p14:tracePt t="9638" x="1187450" y="955675"/>
          <p14:tracePt t="9654" x="1160463" y="955675"/>
          <p14:tracePt t="9671" x="1125538" y="955675"/>
          <p14:tracePt t="9690" x="1017588" y="965200"/>
          <p14:tracePt t="9706" x="919163" y="982663"/>
          <p14:tracePt t="9721" x="884238" y="1000125"/>
          <p14:tracePt t="9738" x="795338" y="1036638"/>
          <p14:tracePt t="9755" x="731838" y="1054100"/>
          <p14:tracePt t="9771" x="696913" y="1098550"/>
          <p14:tracePt t="9788" x="652463" y="1143000"/>
          <p14:tracePt t="9808" x="625475" y="1169988"/>
          <p14:tracePt t="9821" x="598488" y="1204913"/>
          <p14:tracePt t="9838" x="588963" y="1241425"/>
          <p14:tracePt t="9854" x="571500" y="1295400"/>
          <p14:tracePt t="9871" x="561975" y="1366838"/>
          <p14:tracePt t="9890" x="561975" y="1473200"/>
          <p14:tracePt t="9906" x="536575" y="1562100"/>
          <p14:tracePt t="9921" x="527050" y="1652588"/>
          <p14:tracePt t="9937" x="509588" y="1741488"/>
          <p14:tracePt t="9954" x="490538" y="1822450"/>
          <p14:tracePt t="9971" x="482600" y="1893888"/>
          <p14:tracePt t="9988" x="482600" y="1965325"/>
          <p14:tracePt t="10004" x="500063" y="2044700"/>
          <p14:tracePt t="10021" x="571500" y="2125663"/>
          <p14:tracePt t="10038" x="679450" y="2197100"/>
          <p14:tracePt t="10055" x="803275" y="2268538"/>
          <p14:tracePt t="10071" x="919163" y="2295525"/>
          <p14:tracePt t="10090" x="1071563" y="2330450"/>
          <p14:tracePt t="10105" x="1133475" y="2339975"/>
          <p14:tracePt t="10122" x="1196975" y="2347913"/>
          <p14:tracePt t="10138" x="1285875" y="2357438"/>
          <p14:tracePt t="10155" x="1428750" y="2384425"/>
          <p14:tracePt t="10172" x="1616075" y="2401888"/>
          <p14:tracePt t="10188" x="1830388" y="2438400"/>
          <p14:tracePt t="10205" x="2000250" y="2446338"/>
          <p14:tracePt t="10222" x="2179638" y="2446338"/>
          <p14:tracePt t="10238" x="2303463" y="2446338"/>
          <p14:tracePt t="10255" x="2428875" y="2446338"/>
          <p14:tracePt t="10272" x="2527300" y="2438400"/>
          <p14:tracePt t="10290" x="2670175" y="2401888"/>
          <p14:tracePt t="10306" x="2751138" y="2366963"/>
          <p14:tracePt t="10322" x="2822575" y="2330450"/>
          <p14:tracePt t="10338" x="2928938" y="2251075"/>
          <p14:tracePt t="10355" x="3000375" y="2152650"/>
          <p14:tracePt t="10372" x="3054350" y="2044700"/>
          <p14:tracePt t="10388" x="3081338" y="1965325"/>
          <p14:tracePt t="10405" x="3089275" y="1938338"/>
          <p14:tracePt t="10422" x="3108325" y="1901825"/>
          <p14:tracePt t="10439" x="3108325" y="1866900"/>
          <p14:tracePt t="10455" x="3098800" y="1785938"/>
          <p14:tracePt t="10474" x="2973388" y="1633538"/>
          <p14:tracePt t="10490" x="2830513" y="1527175"/>
          <p14:tracePt t="10505" x="2679700" y="1384300"/>
          <p14:tracePt t="10524" x="2544763" y="1268413"/>
          <p14:tracePt t="10539" x="2411413" y="1187450"/>
          <p14:tracePt t="10555" x="2330450" y="1133475"/>
          <p14:tracePt t="10572" x="2286000" y="1125538"/>
          <p14:tracePt t="10589" x="2224088" y="1108075"/>
          <p14:tracePt t="10605" x="2179638" y="1098550"/>
          <p14:tracePt t="10622" x="2133600" y="1098550"/>
          <p14:tracePt t="10628" x="2108200" y="1098550"/>
          <p14:tracePt t="10639" x="2081213" y="1098550"/>
          <p14:tracePt t="10655" x="2017713" y="1098550"/>
          <p14:tracePt t="10674" x="1946275" y="1098550"/>
          <p14:tracePt t="10689" x="1893888" y="1098550"/>
          <p14:tracePt t="10705" x="1847850" y="1098550"/>
          <p14:tracePt t="10722" x="1785938" y="1098550"/>
          <p14:tracePt t="10739" x="1697038" y="1098550"/>
          <p14:tracePt t="10755" x="1616075" y="1098550"/>
          <p14:tracePt t="10772" x="1527175" y="1098550"/>
          <p14:tracePt t="10789" x="1428750" y="1108075"/>
          <p14:tracePt t="10808" x="1339850" y="1125538"/>
          <p14:tracePt t="10822" x="1258888" y="1169988"/>
          <p14:tracePt t="10839" x="1169988" y="1223963"/>
          <p14:tracePt t="10855" x="1089025" y="1258888"/>
          <p14:tracePt t="10874" x="1009650" y="1285875"/>
          <p14:tracePt t="10889" x="990600" y="1303338"/>
          <p14:tracePt t="10906" x="901700" y="1347788"/>
          <p14:tracePt t="10922" x="822325" y="1374775"/>
          <p14:tracePt t="10939" x="758825" y="1401763"/>
          <p14:tracePt t="10956" x="660400" y="1465263"/>
          <p14:tracePt t="10972" x="588963" y="1490663"/>
          <p14:tracePt t="10989" x="554038" y="1527175"/>
          <p14:tracePt t="11005" x="509588" y="1554163"/>
          <p14:tracePt t="11022" x="509588" y="1571625"/>
          <p14:tracePt t="11038" x="482600" y="1598613"/>
          <p14:tracePt t="11055" x="473075" y="1625600"/>
          <p14:tracePt t="11073" x="473075" y="1652588"/>
          <p14:tracePt t="11089" x="465138" y="1670050"/>
          <p14:tracePt t="11106" x="465138" y="1714500"/>
          <p14:tracePt t="11123" x="465138" y="1741488"/>
          <p14:tracePt t="11139" x="490538" y="1795463"/>
          <p14:tracePt t="11156" x="509588" y="1839913"/>
          <p14:tracePt t="11173" x="561975" y="1901825"/>
          <p14:tracePt t="11189" x="615950" y="1955800"/>
          <p14:tracePt t="11206" x="687388" y="2017713"/>
          <p14:tracePt t="11222" x="776288" y="2081213"/>
          <p14:tracePt t="11239" x="839788" y="2125663"/>
          <p14:tracePt t="11258" x="911225" y="2160588"/>
          <p14:tracePt t="11273" x="955675" y="2170113"/>
          <p14:tracePt t="11289" x="973138" y="2170113"/>
          <p14:tracePt t="11306" x="1044575" y="2179638"/>
          <p14:tracePt t="11323" x="1071563" y="2197100"/>
          <p14:tracePt t="11339" x="1116013" y="2197100"/>
          <p14:tracePt t="11356" x="1160463" y="2205038"/>
          <p14:tracePt t="11373" x="1223963" y="2224088"/>
          <p14:tracePt t="11389" x="1241425" y="2232025"/>
          <p14:tracePt t="11406" x="1276350" y="2241550"/>
          <p14:tracePt t="11423" x="1295400" y="2251075"/>
          <p14:tracePt t="11439" x="1339850" y="2259013"/>
          <p14:tracePt t="11458" x="1401763" y="2276475"/>
          <p14:tracePt t="11473" x="1438275" y="2276475"/>
          <p14:tracePt t="11489" x="1465263" y="2295525"/>
          <p14:tracePt t="11506" x="1473200" y="2295525"/>
          <p14:tracePt t="15281" x="1482725" y="2295525"/>
          <p14:tracePt t="15380" x="1482725" y="2276475"/>
          <p14:tracePt t="15436" x="1482725" y="2268538"/>
          <p14:tracePt t="15604" x="1482725" y="2251075"/>
          <p14:tracePt t="16788" x="1482725" y="2241550"/>
          <p14:tracePt t="16804" x="1482725" y="2232025"/>
          <p14:tracePt t="16819" x="1482725" y="2224088"/>
          <p14:tracePt t="16860" x="1482725" y="2214563"/>
          <p14:tracePt t="17724" x="1482725" y="2205038"/>
          <p14:tracePt t="17843" x="1490663" y="2241550"/>
          <p14:tracePt t="17854" x="1509713" y="2276475"/>
          <p14:tracePt t="17862" x="1509713" y="2303463"/>
          <p14:tracePt t="17879" x="1527175" y="2419350"/>
          <p14:tracePt t="17896" x="1527175" y="2517775"/>
          <p14:tracePt t="17913" x="1527175" y="2633663"/>
          <p14:tracePt t="17933" x="1527175" y="2679700"/>
          <p14:tracePt t="17945" x="1527175" y="2697163"/>
          <p14:tracePt t="17962" x="1517650" y="2724150"/>
          <p14:tracePt t="17979" x="1500188" y="2768600"/>
          <p14:tracePt t="17995" x="1482725" y="2795588"/>
          <p14:tracePt t="18012" x="1473200" y="2830513"/>
          <p14:tracePt t="18029" x="1455738" y="2867025"/>
          <p14:tracePt t="18046" x="1446213" y="2894013"/>
          <p14:tracePt t="18062" x="1438275" y="2911475"/>
          <p14:tracePt t="18079" x="1428750" y="2919413"/>
          <p14:tracePt t="18098" x="1411288" y="2955925"/>
          <p14:tracePt t="18113" x="1393825" y="2965450"/>
          <p14:tracePt t="18129" x="1366838" y="2990850"/>
          <p14:tracePt t="18148" x="1330325" y="3009900"/>
          <p14:tracePt t="18162" x="1285875" y="3044825"/>
          <p14:tracePt t="18179" x="1241425" y="3062288"/>
          <p14:tracePt t="18196" x="1187450" y="3081338"/>
          <p14:tracePt t="18212" x="1169988" y="3098800"/>
          <p14:tracePt t="18229" x="1160463" y="3098800"/>
          <p14:tracePt t="18246" x="1152525" y="3098800"/>
          <p14:tracePt t="18292" x="1143000" y="3098800"/>
          <p14:tracePt t="18521" x="1160463" y="3098800"/>
          <p14:tracePt t="18529" x="1204913" y="3098800"/>
          <p14:tracePt t="18546" x="1258888" y="3098800"/>
          <p14:tracePt t="18557" x="1366838" y="3125788"/>
          <p14:tracePt t="18563" x="1411288" y="3125788"/>
          <p14:tracePt t="18579" x="1473200" y="3143250"/>
          <p14:tracePt t="18596" x="1598613" y="3179763"/>
          <p14:tracePt t="18613" x="1704975" y="3197225"/>
          <p14:tracePt t="18629" x="1795463" y="3224213"/>
          <p14:tracePt t="18636" x="1847850" y="3232150"/>
          <p14:tracePt t="18646" x="1884363" y="3232150"/>
          <p14:tracePt t="18663" x="1965325" y="3241675"/>
          <p14:tracePt t="18681" x="2098675" y="3251200"/>
          <p14:tracePt t="18698" x="2187575" y="3251200"/>
          <p14:tracePt t="18712" x="2286000" y="3251200"/>
          <p14:tracePt t="18729" x="2393950" y="3268663"/>
          <p14:tracePt t="18746" x="2490788" y="3276600"/>
          <p14:tracePt t="18762" x="2562225" y="3286125"/>
          <p14:tracePt t="18780" x="2598738" y="3286125"/>
          <p14:tracePt t="18796" x="2670175" y="3295650"/>
          <p14:tracePt t="18813" x="2705100" y="3303588"/>
          <p14:tracePt t="18829" x="2724150" y="3303588"/>
          <p14:tracePt t="18846" x="2751138" y="3313113"/>
          <p14:tracePt t="18863" x="2795588" y="3313113"/>
          <p14:tracePt t="18882" x="2938463" y="3348038"/>
          <p14:tracePt t="18897" x="3062288" y="3357563"/>
          <p14:tracePt t="18913" x="3125788" y="3367088"/>
          <p14:tracePt t="18930" x="3357563" y="3402013"/>
          <p14:tracePt t="18946" x="3490913" y="3419475"/>
          <p14:tracePt t="18963" x="3625850" y="3438525"/>
          <p14:tracePt t="18980" x="3732213" y="3455988"/>
          <p14:tracePt t="18996" x="3830638" y="3455988"/>
          <p14:tracePt t="19013" x="3929063" y="3465513"/>
          <p14:tracePt t="19030" x="4054475" y="3465513"/>
          <p14:tracePt t="19046" x="4205288" y="3473450"/>
          <p14:tracePt t="19063" x="4411663" y="3500438"/>
          <p14:tracePt t="19081" x="4660900" y="3536950"/>
          <p14:tracePt t="19097" x="4724400" y="3544888"/>
          <p14:tracePt t="19113" x="4929188" y="3544888"/>
          <p14:tracePt t="19130" x="4991100" y="3544888"/>
          <p14:tracePt t="19146" x="5037138" y="3544888"/>
          <p14:tracePt t="19163" x="5089525" y="3544888"/>
          <p14:tracePt t="19180" x="5224463" y="3544888"/>
          <p14:tracePt t="19197" x="5357813" y="3536950"/>
          <p14:tracePt t="19213" x="5500688" y="3536950"/>
          <p14:tracePt t="19230" x="5626100" y="3536950"/>
          <p14:tracePt t="19246" x="5705475" y="3536950"/>
          <p14:tracePt t="19264" x="5786438" y="3536950"/>
          <p14:tracePt t="19282" x="5902325" y="3536950"/>
          <p14:tracePt t="19297" x="5938838" y="3536950"/>
          <p14:tracePt t="19313" x="6027738" y="3536950"/>
          <p14:tracePt t="19330" x="6037263" y="3536950"/>
          <p14:tracePt t="19347" x="6054725" y="3536950"/>
          <p14:tracePt t="19363" x="6072188" y="3527425"/>
          <p14:tracePt t="19380" x="6108700" y="3527425"/>
          <p14:tracePt t="19397" x="6153150" y="3517900"/>
          <p14:tracePt t="19413" x="6242050" y="3500438"/>
          <p14:tracePt t="19430" x="6357938" y="3482975"/>
          <p14:tracePt t="19447" x="6465888" y="3473450"/>
          <p14:tracePt t="19465" x="6510338" y="3465513"/>
          <p14:tracePt t="19480" x="6527800" y="3465513"/>
          <p14:tracePt t="19497" x="6537325" y="3465513"/>
          <p14:tracePt t="19568" x="6537325" y="3455988"/>
          <p14:tracePt t="20251" x="6518275" y="3465513"/>
          <p14:tracePt t="20260" x="6510338" y="3465513"/>
          <p14:tracePt t="20268" x="6473825" y="3473450"/>
          <p14:tracePt t="20281" x="6438900" y="3490913"/>
          <p14:tracePt t="20298" x="6330950" y="3490913"/>
          <p14:tracePt t="20314" x="6170613" y="3517900"/>
          <p14:tracePt t="20331" x="5946775" y="3517900"/>
          <p14:tracePt t="20348" x="5670550" y="3517900"/>
          <p14:tracePt t="20364" x="5348288" y="3517900"/>
          <p14:tracePt t="20381" x="5010150" y="3517900"/>
          <p14:tracePt t="20398" x="4545013" y="3517900"/>
          <p14:tracePt t="20414" x="4010025" y="3517900"/>
          <p14:tracePt t="20431" x="3527425" y="3517900"/>
          <p14:tracePt t="20450" x="2946400" y="3554413"/>
          <p14:tracePt t="20465" x="2679700" y="3598863"/>
          <p14:tracePt t="20481" x="2571750" y="3608388"/>
          <p14:tracePt t="20498" x="2339975" y="3643313"/>
          <p14:tracePt t="20514" x="2224088" y="3652838"/>
          <p14:tracePt t="20531" x="2143125" y="3652838"/>
          <p14:tracePt t="20548" x="2017713" y="3652838"/>
          <p14:tracePt t="20565" x="1874838" y="3652838"/>
          <p14:tracePt t="20581" x="1768475" y="3633788"/>
          <p14:tracePt t="20598" x="1660525" y="3608388"/>
          <p14:tracePt t="20614" x="1589088" y="3598863"/>
          <p14:tracePt t="20617" x="1562100" y="3598863"/>
          <p14:tracePt t="20630" x="1536700" y="3589338"/>
          <p14:tracePt t="20648" x="1473200" y="3571875"/>
          <p14:tracePt t="20665" x="1473200" y="3562350"/>
          <p14:tracePt t="20682" x="1401763" y="3527425"/>
          <p14:tracePt t="20698" x="1357313" y="3482975"/>
          <p14:tracePt t="20714" x="1276350" y="3411538"/>
          <p14:tracePt t="20731" x="1179513" y="3295650"/>
          <p14:tracePt t="20748" x="1062038" y="3160713"/>
          <p14:tracePt t="20765" x="919163" y="3044825"/>
          <p14:tracePt t="20781" x="795338" y="2955925"/>
          <p14:tracePt t="20797" x="723900" y="2901950"/>
          <p14:tracePt t="20814" x="679450" y="2867025"/>
          <p14:tracePt t="20831" x="660400" y="2857500"/>
          <p14:tracePt t="20848" x="642938" y="2840038"/>
          <p14:tracePt t="20865" x="633413" y="2840038"/>
          <p14:tracePt t="20882" x="625475" y="2840038"/>
          <p14:tracePt t="20898" x="598488" y="2847975"/>
          <p14:tracePt t="20915" x="588963" y="2928938"/>
          <p14:tracePt t="20932" x="571500" y="3000375"/>
          <p14:tracePt t="20948" x="571500" y="3036888"/>
          <p14:tracePt t="20965" x="571500" y="3044825"/>
          <p14:tracePt t="20981" x="561975" y="3054350"/>
          <p14:tracePt t="21132" x="561975" y="3062288"/>
          <p14:tracePt t="21148" x="561975" y="3071813"/>
          <p14:tracePt t="21156" x="561975" y="3081338"/>
          <p14:tracePt t="21165" x="554038" y="3081338"/>
          <p14:tracePt t="21187" x="544513" y="3108325"/>
          <p14:tracePt t="21198" x="536575" y="3133725"/>
          <p14:tracePt t="21215" x="500063" y="3197225"/>
          <p14:tracePt t="21233" x="455613" y="3303588"/>
          <p14:tracePt t="21250" x="428625" y="3384550"/>
          <p14:tracePt t="21265" x="393700" y="3446463"/>
          <p14:tracePt t="21282" x="384175" y="3455988"/>
          <p14:tracePt t="21299" x="384175" y="3473450"/>
          <p14:tracePt t="21315" x="374650" y="3482975"/>
          <p14:tracePt t="21332" x="366713" y="3490913"/>
          <p14:tracePt t="21349" x="357188" y="3517900"/>
          <p14:tracePt t="21370" x="322263" y="3571875"/>
          <p14:tracePt t="21382" x="295275" y="3652838"/>
          <p14:tracePt t="21399" x="276225" y="3768725"/>
          <p14:tracePt t="21417" x="268288" y="3840163"/>
          <p14:tracePt t="21435" x="250825" y="3929063"/>
          <p14:tracePt t="21450" x="250825" y="3956050"/>
          <p14:tracePt t="21466" x="250825" y="3983038"/>
          <p14:tracePt t="21482" x="250825" y="3990975"/>
          <p14:tracePt t="21499" x="250825" y="4010025"/>
          <p14:tracePt t="22324" x="268288" y="4010025"/>
          <p14:tracePt t="22331" x="295275" y="4010025"/>
          <p14:tracePt t="22340" x="312738" y="4010025"/>
          <p14:tracePt t="22355" x="322263" y="4010025"/>
          <p14:tracePt t="22366" x="330200" y="4010025"/>
          <p14:tracePt t="22383" x="339725" y="4010025"/>
          <p14:tracePt t="22524" x="347663" y="4010025"/>
          <p14:tracePt t="22564" x="357188" y="4010025"/>
          <p14:tracePt t="22588" x="366713" y="4010025"/>
          <p14:tracePt t="22597" x="374650" y="4010025"/>
          <p14:tracePt t="22611" x="384175" y="4010025"/>
          <p14:tracePt t="22620" x="419100" y="4010025"/>
          <p14:tracePt t="22625" x="446088" y="4017963"/>
          <p14:tracePt t="22636" x="455613" y="4027488"/>
          <p14:tracePt t="22650" x="509588" y="4027488"/>
          <p14:tracePt t="22667" x="554038" y="4037013"/>
          <p14:tracePt t="22684" x="588963" y="4044950"/>
          <p14:tracePt t="22700" x="625475" y="4044950"/>
          <p14:tracePt t="22717" x="633413" y="4054475"/>
          <p14:tracePt t="22749" x="652463" y="4054475"/>
          <p14:tracePt t="25595" x="652463" y="4062413"/>
          <p14:tracePt t="26404" x="642938" y="4071938"/>
          <p14:tracePt t="26419" x="633413" y="4071938"/>
          <p14:tracePt t="26435" x="633413" y="4089400"/>
          <p14:tracePt t="26482" x="633413" y="4098925"/>
          <p14:tracePt t="26523" x="633413" y="4116388"/>
          <p14:tracePt t="26671" x="625475" y="4116388"/>
          <p14:tracePt t="26678" x="615950" y="4116388"/>
          <p14:tracePt t="26687" x="608013" y="4108450"/>
          <p14:tracePt t="26705" x="588963" y="4071938"/>
          <p14:tracePt t="26721" x="581025" y="4071938"/>
          <p14:tracePt t="27284" x="581025" y="4062413"/>
          <p14:tracePt t="28168" x="581025" y="4071938"/>
          <p14:tracePt t="28176" x="581025" y="4089400"/>
          <p14:tracePt t="28187" x="581025" y="4116388"/>
          <p14:tracePt t="28205" x="588963" y="4133850"/>
          <p14:tracePt t="28221" x="598488" y="4160838"/>
          <p14:tracePt t="28238" x="598488" y="4179888"/>
          <p14:tracePt t="28255" x="598488" y="4187825"/>
          <p14:tracePt t="28273" x="608013" y="4205288"/>
          <p14:tracePt t="28305" x="608013" y="4214813"/>
          <p14:tracePt t="28331" x="615950" y="4224338"/>
          <p14:tracePt t="28355" x="615950" y="4232275"/>
          <p14:tracePt t="28371" x="625475" y="4241800"/>
          <p14:tracePt t="28387" x="625475" y="4259263"/>
          <p14:tracePt t="28395" x="633413" y="4259263"/>
          <p14:tracePt t="28675" x="642938" y="4259263"/>
          <p14:tracePt t="28923" x="642938" y="4251325"/>
          <p14:tracePt t="29152" x="642938" y="4241800"/>
          <p14:tracePt t="29176" x="642938" y="4232275"/>
          <p14:tracePt t="29460" x="633413" y="4214813"/>
          <p14:tracePt t="29467" x="633413" y="4205288"/>
          <p14:tracePt t="29476" x="633413" y="4197350"/>
          <p14:tracePt t="29489" x="625475" y="4160838"/>
          <p14:tracePt t="29506" x="625475" y="4133850"/>
          <p14:tracePt t="29526" x="615950" y="4125913"/>
          <p14:tracePt t="29539" x="615950" y="4116388"/>
          <p14:tracePt t="29556" x="615950" y="4108450"/>
          <p14:tracePt t="29739" x="608013" y="4098925"/>
          <p14:tracePt t="29779" x="588963" y="4089400"/>
          <p14:tracePt t="29795" x="588963" y="4071938"/>
          <p14:tracePt t="29811" x="581025" y="4054475"/>
          <p14:tracePt t="29820" x="581025" y="4044950"/>
          <p14:tracePt t="29829" x="581025" y="4037013"/>
          <p14:tracePt t="29843" x="561975" y="4027488"/>
          <p14:tracePt t="30156" x="561975" y="4017963"/>
          <p14:tracePt t="30164" x="561975" y="4010025"/>
          <p14:tracePt t="30174" x="554038" y="4000500"/>
          <p14:tracePt t="30190" x="544513" y="3983038"/>
          <p14:tracePt t="30579" x="554038" y="3983038"/>
          <p14:tracePt t="30595" x="561975" y="3983038"/>
          <p14:tracePt t="30603" x="571500" y="3983038"/>
          <p14:tracePt t="30611" x="588963" y="3973513"/>
          <p14:tracePt t="30626" x="598488" y="3965575"/>
          <p14:tracePt t="30640" x="608013" y="3956050"/>
          <p14:tracePt t="30657" x="625475" y="3938588"/>
          <p14:tracePt t="30674" x="642938" y="3929063"/>
          <p14:tracePt t="30690" x="652463" y="3919538"/>
          <p14:tracePt t="30707" x="652463" y="3911600"/>
          <p14:tracePt t="30755" x="660400" y="3902075"/>
          <p14:tracePt t="30811" x="669925" y="3902075"/>
          <p14:tracePt t="30827" x="679450" y="3902075"/>
          <p14:tracePt t="30979" x="687388" y="3902075"/>
          <p14:tracePt t="31003" x="696913" y="3902075"/>
          <p14:tracePt t="31019" x="704850" y="3902075"/>
          <p14:tracePt t="31035" x="714375" y="3902075"/>
          <p14:tracePt t="31043" x="723900" y="3902075"/>
          <p14:tracePt t="31057" x="731838" y="3902075"/>
          <p14:tracePt t="31074" x="741363" y="3902075"/>
          <p14:tracePt t="31098" x="750888" y="3902075"/>
          <p14:tracePt t="31115" x="758825" y="3902075"/>
          <p14:tracePt t="31134" x="768350" y="3902075"/>
          <p14:tracePt t="31155" x="776288" y="3911600"/>
          <p14:tracePt t="31163" x="776288" y="3919538"/>
          <p14:tracePt t="31174" x="776288" y="3938588"/>
          <p14:tracePt t="31191" x="776288" y="3973513"/>
          <p14:tracePt t="31210" x="776288" y="4071938"/>
          <p14:tracePt t="31224" x="768350" y="4125913"/>
          <p14:tracePt t="31241" x="731838" y="4295775"/>
          <p14:tracePt t="31257" x="723900" y="4375150"/>
          <p14:tracePt t="31274" x="714375" y="4411663"/>
          <p14:tracePt t="31290" x="704850" y="4438650"/>
          <p14:tracePt t="31307" x="687388" y="4465638"/>
          <p14:tracePt t="31324" x="652463" y="4527550"/>
          <p14:tracePt t="31341" x="608013" y="4616450"/>
          <p14:tracePt t="31360" x="581025" y="4705350"/>
          <p14:tracePt t="31374" x="571500" y="4813300"/>
          <p14:tracePt t="31393" x="571500" y="4902200"/>
          <p14:tracePt t="31409" x="581025" y="4973638"/>
          <p14:tracePt t="31441" x="588963" y="5037138"/>
          <p14:tracePt t="31458" x="615950" y="5133975"/>
          <p14:tracePt t="31475" x="633413" y="5251450"/>
          <p14:tracePt t="31491" x="669925" y="5367338"/>
          <p14:tracePt t="31508" x="704850" y="5419725"/>
          <p14:tracePt t="31525" x="731838" y="5456238"/>
          <p14:tracePt t="31563" x="731838" y="5465763"/>
          <p14:tracePt t="31574" x="731838" y="5473700"/>
          <p14:tracePt t="31593" x="723900" y="5537200"/>
          <p14:tracePt t="31609" x="723900" y="5572125"/>
          <p14:tracePt t="31625" x="723900" y="5599113"/>
          <p14:tracePt t="31641" x="723900" y="5608638"/>
          <p14:tracePt t="31691" x="704850" y="5626100"/>
          <p14:tracePt t="31709" x="704850" y="5634038"/>
          <p14:tracePt t="31723" x="704850" y="5653088"/>
          <p14:tracePt t="31732" x="704850" y="5661025"/>
          <p14:tracePt t="31755" x="704850" y="5670550"/>
          <p14:tracePt t="31771" x="704850" y="5680075"/>
          <p14:tracePt t="31779" x="704850" y="5688013"/>
          <p14:tracePt t="31795" x="704850" y="5697538"/>
          <p14:tracePt t="31812" x="714375" y="5715000"/>
          <p14:tracePt t="31825" x="731838" y="5751513"/>
          <p14:tracePt t="31842" x="750888" y="5786438"/>
          <p14:tracePt t="31858" x="768350" y="5803900"/>
          <p14:tracePt t="31892" x="768350" y="5813425"/>
          <p14:tracePt t="31908" x="768350" y="5830888"/>
          <p14:tracePt t="31925" x="768350" y="5848350"/>
          <p14:tracePt t="31941" x="768350" y="5867400"/>
          <p14:tracePt t="31958" x="768350" y="5875338"/>
          <p14:tracePt t="32019" x="768350" y="5884863"/>
          <p14:tracePt t="32043" x="768350" y="5894388"/>
          <p14:tracePt t="32052" x="768350" y="5902325"/>
          <p14:tracePt t="32061" x="768350" y="5919788"/>
          <p14:tracePt t="32376" x="776288" y="5929313"/>
          <p14:tracePt t="32384" x="785813" y="5929313"/>
          <p14:tracePt t="32408" x="795338" y="5929313"/>
          <p14:tracePt t="32971" x="795338" y="5938838"/>
          <p14:tracePt t="33299" x="803275" y="5938838"/>
          <p14:tracePt t="33307" x="812800" y="5938838"/>
          <p14:tracePt t="33585" x="822325" y="5938838"/>
          <p14:tracePt t="33592" x="822325" y="5946775"/>
          <p14:tracePt t="33651" x="830263" y="5956300"/>
          <p14:tracePt t="34211" x="839788" y="5956300"/>
          <p14:tracePt t="34315" x="847725" y="5956300"/>
          <p14:tracePt t="35315" x="857250" y="5956300"/>
          <p14:tracePt t="35483" x="866775" y="5956300"/>
          <p14:tracePt t="35621" x="866775" y="59467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5"/>
    </mc:Choice>
    <mc:Fallback xmlns="">
      <p:transition spd="slow" advTm="13625"/>
    </mc:Fallback>
  </mc:AlternateContent>
  <p:extLst>
    <p:ext uri="{3A86A75C-4F4B-4683-9AE1-C65F6400EC91}">
      <p14:laserTraceLst xmlns:p14="http://schemas.microsoft.com/office/powerpoint/2010/main">
        <p14:tracePtLst>
          <p14:tracePt t="1106" x="874713" y="5946775"/>
          <p14:tracePt t="1114" x="901700" y="5938838"/>
          <p14:tracePt t="1122" x="911225" y="5938838"/>
          <p14:tracePt t="1129" x="928688" y="5929313"/>
          <p14:tracePt t="1146" x="938213" y="5929313"/>
          <p14:tracePt t="1170" x="938213" y="5919788"/>
          <p14:tracePt t="1180" x="938213" y="5911850"/>
          <p14:tracePt t="1196" x="938213" y="5875338"/>
          <p14:tracePt t="1216" x="938213" y="5830888"/>
          <p14:tracePt t="1230" x="938213" y="5813425"/>
          <p14:tracePt t="1248" x="938213" y="5795963"/>
          <p14:tracePt t="1263" x="938213" y="5776913"/>
          <p14:tracePt t="1280" x="938213" y="5768975"/>
          <p14:tracePt t="1296" x="938213" y="5732463"/>
          <p14:tracePt t="1313" x="928688" y="5680075"/>
          <p14:tracePt t="1330" x="893763" y="5643563"/>
          <p14:tracePt t="1347" x="866775" y="5589588"/>
          <p14:tracePt t="1363" x="822325" y="5554663"/>
          <p14:tracePt t="1380" x="768350" y="5518150"/>
          <p14:tracePt t="1396" x="741363" y="5491163"/>
          <p14:tracePt t="1413" x="723900" y="5483225"/>
          <p14:tracePt t="1430" x="704850" y="5456238"/>
          <p14:tracePt t="1448" x="696913" y="5411788"/>
          <p14:tracePt t="1463" x="687388" y="5394325"/>
          <p14:tracePt t="1479" x="660400" y="5241925"/>
          <p14:tracePt t="1496" x="652463" y="5170488"/>
          <p14:tracePt t="1513" x="652463" y="5116513"/>
          <p14:tracePt t="1529" x="652463" y="5099050"/>
          <p14:tracePt t="1547" x="642938" y="5081588"/>
          <p14:tracePt t="1850" x="633413" y="5072063"/>
          <p14:tracePt t="1874" x="625475" y="5072063"/>
          <p14:tracePt t="1891" x="608013" y="5062538"/>
          <p14:tracePt t="1898" x="598488" y="5062538"/>
          <p14:tracePt t="1907" x="588963" y="5054600"/>
          <p14:tracePt t="1914" x="571500" y="5054600"/>
          <p14:tracePt t="1930" x="561975" y="5045075"/>
          <p14:tracePt t="1947" x="554038" y="5045075"/>
          <p14:tracePt t="3266" x="554038" y="5054600"/>
          <p14:tracePt t="3275" x="581025" y="5072063"/>
          <p14:tracePt t="3282" x="615950" y="5089525"/>
          <p14:tracePt t="3298" x="731838" y="5116513"/>
          <p14:tracePt t="3315" x="874713" y="5133975"/>
          <p14:tracePt t="3332" x="973138" y="5143500"/>
          <p14:tracePt t="3348" x="990600" y="5143500"/>
          <p14:tracePt t="3410" x="1000125" y="5153025"/>
          <p14:tracePt t="3587" x="982663" y="5153025"/>
          <p14:tracePt t="3592" x="928688" y="5153025"/>
          <p14:tracePt t="3601" x="857250" y="5153025"/>
          <p14:tracePt t="3615" x="758825" y="5180013"/>
          <p14:tracePt t="3631" x="669925" y="5197475"/>
          <p14:tracePt t="3648" x="642938" y="5205413"/>
          <p14:tracePt t="3665" x="633413" y="5205413"/>
          <p14:tracePt t="3754" x="625475" y="5205413"/>
          <p14:tracePt t="3762" x="608013" y="5205413"/>
          <p14:tracePt t="3777" x="598488" y="5205413"/>
          <p14:tracePt t="3794" x="588963" y="5205413"/>
          <p14:tracePt t="3922" x="608013" y="5205413"/>
          <p14:tracePt t="3930" x="615950" y="5205413"/>
          <p14:tracePt t="3938" x="642938" y="5205413"/>
          <p14:tracePt t="3949" x="669925" y="5205413"/>
          <p14:tracePt t="3966" x="750888" y="5214938"/>
          <p14:tracePt t="3984" x="847725" y="5232400"/>
          <p14:tracePt t="4001" x="893763" y="5232400"/>
          <p14:tracePt t="4016" x="938213" y="5232400"/>
          <p14:tracePt t="4032" x="965200" y="5232400"/>
          <p14:tracePt t="4049" x="1009650" y="5232400"/>
          <p14:tracePt t="4068" x="1098550" y="5251450"/>
          <p14:tracePt t="4082" x="1241425" y="5276850"/>
          <p14:tracePt t="4099" x="1482725" y="5303838"/>
          <p14:tracePt t="4115" x="1714500" y="5330825"/>
          <p14:tracePt t="4132" x="1893888" y="5348288"/>
          <p14:tracePt t="4149" x="2017713" y="5367338"/>
          <p14:tracePt t="4166" x="2081213" y="5367338"/>
          <p14:tracePt t="4185" x="2098675" y="5367338"/>
          <p14:tracePt t="4216" x="2108200" y="5367338"/>
          <p14:tracePt t="4234" x="2116138" y="5367338"/>
          <p14:tracePt t="4249" x="2214563" y="5348288"/>
          <p14:tracePt t="4266" x="2374900" y="5348288"/>
          <p14:tracePt t="4282" x="2660650" y="5348288"/>
          <p14:tracePt t="4299" x="2901950" y="5348288"/>
          <p14:tracePt t="4316" x="3143250" y="5348288"/>
          <p14:tracePt t="4332" x="3340100" y="5348288"/>
          <p14:tracePt t="4349" x="3482975" y="5348288"/>
          <p14:tracePt t="4368" x="3616325" y="5348288"/>
          <p14:tracePt t="4383" x="3687763" y="5348288"/>
          <p14:tracePt t="4399" x="3751263" y="5348288"/>
          <p14:tracePt t="4416" x="3822700" y="5348288"/>
          <p14:tracePt t="4433" x="3919538" y="5340350"/>
          <p14:tracePt t="4449" x="4027488" y="5340350"/>
          <p14:tracePt t="4468" x="4125913" y="5340350"/>
          <p14:tracePt t="4483" x="4187825" y="5340350"/>
          <p14:tracePt t="4499" x="4241800" y="5340350"/>
          <p14:tracePt t="4516" x="4276725" y="5340350"/>
          <p14:tracePt t="4533" x="4286250" y="5340350"/>
          <p14:tracePt t="4549" x="4313238" y="5340350"/>
          <p14:tracePt t="4568" x="4411663" y="5340350"/>
          <p14:tracePt t="4584" x="4500563" y="5340350"/>
          <p14:tracePt t="4599" x="4616450" y="5340350"/>
          <p14:tracePt t="4616" x="4741863" y="5357813"/>
          <p14:tracePt t="4633" x="4830763" y="5357813"/>
          <p14:tracePt t="4650" x="4902200" y="5357813"/>
          <p14:tracePt t="4666" x="4938713" y="5357813"/>
          <p14:tracePt t="6513" x="4946650" y="5357813"/>
          <p14:tracePt t="6519" x="5054600" y="5357813"/>
          <p14:tracePt t="6535" x="5268913" y="5322888"/>
          <p14:tracePt t="6551" x="5375275" y="5313363"/>
          <p14:tracePt t="6568" x="5741988" y="5241925"/>
          <p14:tracePt t="6585" x="5991225" y="5170488"/>
          <p14:tracePt t="6601" x="6259513" y="5081588"/>
          <p14:tracePt t="6618" x="6518275" y="5027613"/>
          <p14:tracePt t="6635" x="6688138" y="5010150"/>
          <p14:tracePt t="6652" x="6823075" y="4983163"/>
          <p14:tracePt t="6668" x="6929438" y="4983163"/>
          <p14:tracePt t="6685" x="7089775" y="4973638"/>
          <p14:tracePt t="6702" x="7277100" y="4956175"/>
          <p14:tracePt t="6720" x="7545388" y="4919663"/>
          <p14:tracePt t="6735" x="7608888" y="4911725"/>
          <p14:tracePt t="6751" x="7732713" y="4884738"/>
          <p14:tracePt t="6768" x="7777163" y="4875213"/>
          <p14:tracePt t="6785" x="7813675" y="4875213"/>
          <p14:tracePt t="6801" x="7894638" y="4857750"/>
          <p14:tracePt t="6818" x="7956550" y="4848225"/>
          <p14:tracePt t="6834" x="8001000" y="4848225"/>
          <p14:tracePt t="6851" x="8027988" y="4848225"/>
          <p14:tracePt t="6885" x="8037513" y="4848225"/>
          <p14:tracePt t="6902" x="8062913" y="4857750"/>
          <p14:tracePt t="6908" x="8072438" y="4867275"/>
          <p14:tracePt t="6920" x="8099425" y="4884738"/>
          <p14:tracePt t="6935" x="8108950" y="4884738"/>
          <p14:tracePt t="6952" x="8108950" y="4894263"/>
          <p14:tracePt t="7010" x="8108950" y="4902200"/>
          <p14:tracePt t="7098" x="8116888" y="4911725"/>
          <p14:tracePt t="7114" x="8134350" y="4911725"/>
          <p14:tracePt t="7129" x="8143875" y="4911725"/>
          <p14:tracePt t="7139" x="8161338" y="4911725"/>
          <p14:tracePt t="7154" x="8170863" y="4911725"/>
          <p14:tracePt t="7168" x="8197850" y="4911725"/>
          <p14:tracePt t="7185" x="8215313" y="4911725"/>
          <p14:tracePt t="7201" x="8224838" y="4911725"/>
          <p14:tracePt t="7274" x="8232775" y="49117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637" y="111061"/>
            <a:ext cx="8737610" cy="6551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5"/>
    </mc:Choice>
    <mc:Fallback xmlns="">
      <p:transition spd="slow" advTm="72775"/>
    </mc:Fallback>
  </mc:AlternateContent>
  <p:extLst>
    <p:ext uri="{3A86A75C-4F4B-4683-9AE1-C65F6400EC91}">
      <p14:laserTraceLst xmlns:p14="http://schemas.microsoft.com/office/powerpoint/2010/main">
        <p14:tracePtLst>
          <p14:tracePt t="4608" x="8215313" y="4902200"/>
          <p14:tracePt t="4616" x="8197850" y="4902200"/>
          <p14:tracePt t="4625" x="8180388" y="4875213"/>
          <p14:tracePt t="4640" x="8143875" y="4840288"/>
          <p14:tracePt t="4654" x="8062913" y="4751388"/>
          <p14:tracePt t="4670" x="8018463" y="4670425"/>
          <p14:tracePt t="4687" x="7983538" y="4616450"/>
          <p14:tracePt t="4704" x="7956550" y="4572000"/>
          <p14:tracePt t="4720" x="7939088" y="4554538"/>
          <p14:tracePt t="4737" x="7912100" y="4537075"/>
          <p14:tracePt t="4754" x="7867650" y="4500563"/>
          <p14:tracePt t="4770" x="7823200" y="4456113"/>
          <p14:tracePt t="4787" x="7751763" y="4375150"/>
          <p14:tracePt t="4793" x="7680325" y="4313238"/>
          <p14:tracePt t="4804" x="7608888" y="4232275"/>
          <p14:tracePt t="4822" x="7340600" y="3965575"/>
          <p14:tracePt t="4838" x="7188200" y="3822700"/>
          <p14:tracePt t="4853" x="7037388" y="3670300"/>
          <p14:tracePt t="4870" x="6894513" y="3544888"/>
          <p14:tracePt t="4887" x="6724650" y="3402013"/>
          <p14:tracePt t="4903" x="6527800" y="3232150"/>
          <p14:tracePt t="4920" x="6313488" y="3054350"/>
          <p14:tracePt t="4937" x="6000750" y="2759075"/>
          <p14:tracePt t="4954" x="5616575" y="2366963"/>
          <p14:tracePt t="4970" x="5153025" y="1901825"/>
          <p14:tracePt t="4987" x="4759325" y="1401763"/>
          <p14:tracePt t="5004" x="4251325" y="847725"/>
          <p14:tracePt t="5022" x="3482975" y="88900"/>
          <p14:tracePt t="5038" x="3125788" y="0"/>
          <p14:tracePt t="5054" x="2874963" y="0"/>
          <p14:tracePt t="5071" x="2670175" y="0"/>
          <p14:tracePt t="5087" x="2527300" y="0"/>
          <p14:tracePt t="5104" x="2455863" y="0"/>
          <p14:tracePt t="5121" x="2438400" y="0"/>
          <p14:tracePt t="5225" x="2428875" y="0"/>
          <p14:tracePt t="5232" x="2419350" y="0"/>
          <p14:tracePt t="5241" x="2401888" y="0"/>
          <p14:tracePt t="5254" x="2339975" y="88900"/>
          <p14:tracePt t="5271" x="2330450" y="258763"/>
          <p14:tracePt t="5288" x="2330450" y="446088"/>
          <p14:tracePt t="5295" x="2339975" y="536575"/>
          <p14:tracePt t="5304" x="2357438" y="608013"/>
          <p14:tracePt t="5321" x="2455863" y="758825"/>
          <p14:tracePt t="5338" x="2527300" y="847725"/>
          <p14:tracePt t="5354" x="2536825" y="857250"/>
          <p14:tracePt t="5417" x="2554288" y="857250"/>
          <p14:tracePt t="5434" x="2581275" y="857250"/>
          <p14:tracePt t="5441" x="2608263" y="857250"/>
          <p14:tracePt t="5454" x="2660650" y="847725"/>
          <p14:tracePt t="5471" x="2732088" y="839788"/>
          <p14:tracePt t="5488" x="2795588" y="839788"/>
          <p14:tracePt t="5505" x="2857500" y="839788"/>
          <p14:tracePt t="5521" x="2911475" y="839788"/>
          <p14:tracePt t="5538" x="2973388" y="839788"/>
          <p14:tracePt t="5554" x="3044825" y="839788"/>
          <p14:tracePt t="5571" x="3152775" y="812800"/>
          <p14:tracePt t="5588" x="3286125" y="795338"/>
          <p14:tracePt t="5606" x="3500438" y="750888"/>
          <p14:tracePt t="5622" x="3616325" y="714375"/>
          <p14:tracePt t="5638" x="3741738" y="679450"/>
          <p14:tracePt t="5655" x="3830638" y="652463"/>
          <p14:tracePt t="5671" x="3919538" y="625475"/>
          <p14:tracePt t="5688" x="4054475" y="588963"/>
          <p14:tracePt t="5705" x="4187825" y="581025"/>
          <p14:tracePt t="5721" x="4313238" y="561975"/>
          <p14:tracePt t="5738" x="4411663" y="544513"/>
          <p14:tracePt t="5755" x="4510088" y="536575"/>
          <p14:tracePt t="5771" x="4643438" y="536575"/>
          <p14:tracePt t="5788" x="4776788" y="536575"/>
          <p14:tracePt t="5794" x="4848225" y="536575"/>
          <p14:tracePt t="5806" x="5018088" y="527050"/>
          <p14:tracePt t="5822" x="5099050" y="500063"/>
          <p14:tracePt t="5839" x="5224463" y="482600"/>
          <p14:tracePt t="5856" x="5241925" y="473075"/>
          <p14:tracePt t="5871" x="5251450" y="473075"/>
          <p14:tracePt t="5888" x="5268913" y="465138"/>
          <p14:tracePt t="5904" x="5276850" y="465138"/>
          <p14:tracePt t="6080" x="5205413" y="428625"/>
          <p14:tracePt t="6090" x="5037138" y="419100"/>
          <p14:tracePt t="6097" x="4867275" y="384175"/>
          <p14:tracePt t="6105" x="4705350" y="347663"/>
          <p14:tracePt t="6122" x="4394200" y="285750"/>
          <p14:tracePt t="6138" x="4179888" y="258763"/>
          <p14:tracePt t="6155" x="3973513" y="241300"/>
          <p14:tracePt t="6172" x="3795713" y="223838"/>
          <p14:tracePt t="6190" x="3544888" y="204788"/>
          <p14:tracePt t="6206" x="3438525" y="204788"/>
          <p14:tracePt t="6222" x="3394075" y="204788"/>
          <p14:tracePt t="6238" x="3367088" y="204788"/>
          <p14:tracePt t="6255" x="3322638" y="204788"/>
          <p14:tracePt t="6272" x="3259138" y="204788"/>
          <p14:tracePt t="6288" x="3179763" y="204788"/>
          <p14:tracePt t="6295" x="3108325" y="204788"/>
          <p14:tracePt t="6305" x="3054350" y="204788"/>
          <p14:tracePt t="6322" x="2911475" y="204788"/>
          <p14:tracePt t="6338" x="2786063" y="204788"/>
          <p14:tracePt t="6355" x="2652713" y="204788"/>
          <p14:tracePt t="6372" x="2581275" y="204788"/>
          <p14:tracePt t="6390" x="2517775" y="214313"/>
          <p14:tracePt t="6406" x="2517775" y="223838"/>
          <p14:tracePt t="6422" x="2490788" y="276225"/>
          <p14:tracePt t="6439" x="2490788" y="330200"/>
          <p14:tracePt t="6455" x="2490788" y="366713"/>
          <p14:tracePt t="6472" x="2517775" y="401638"/>
          <p14:tracePt t="6489" x="2544763" y="419100"/>
          <p14:tracePt t="6506" x="2562225" y="419100"/>
          <p14:tracePt t="6522" x="2616200" y="438150"/>
          <p14:tracePt t="6539" x="2776538" y="473075"/>
          <p14:tracePt t="6555" x="3054350" y="554038"/>
          <p14:tracePt t="6573" x="3527425" y="652463"/>
          <p14:tracePt t="6590" x="4268788" y="822325"/>
          <p14:tracePt t="6605" x="4491038" y="847725"/>
          <p14:tracePt t="6622" x="4938713" y="928688"/>
          <p14:tracePt t="6639" x="5160963" y="946150"/>
          <p14:tracePt t="6655" x="5348288" y="946150"/>
          <p14:tracePt t="6672" x="5491163" y="946150"/>
          <p14:tracePt t="6689" x="5634038" y="946150"/>
          <p14:tracePt t="6705" x="5741988" y="928688"/>
          <p14:tracePt t="6722" x="5840413" y="911225"/>
          <p14:tracePt t="6739" x="5894388" y="893763"/>
          <p14:tracePt t="6755" x="5929313" y="884238"/>
          <p14:tracePt t="6774" x="5965825" y="866775"/>
          <p14:tracePt t="6790" x="5983288" y="866775"/>
          <p14:tracePt t="6822" x="6000750" y="857250"/>
          <p14:tracePt t="6864" x="6000750" y="839788"/>
          <p14:tracePt t="6874" x="6000750" y="822325"/>
          <p14:tracePt t="6889" x="5991225" y="776288"/>
          <p14:tracePt t="6906" x="5983288" y="741363"/>
          <p14:tracePt t="6922" x="5973763" y="731838"/>
          <p14:tracePt t="6939" x="5973763" y="714375"/>
          <p14:tracePt t="6956" x="5965825" y="704850"/>
          <p14:tracePt t="6973" x="5965825" y="679450"/>
          <p14:tracePt t="6989" x="5956300" y="652463"/>
          <p14:tracePt t="7005" x="5894388" y="588963"/>
          <p14:tracePt t="7022" x="5795963" y="536575"/>
          <p14:tracePt t="7039" x="5661025" y="482600"/>
          <p14:tracePt t="7056" x="5473700" y="428625"/>
          <p14:tracePt t="7072" x="5295900" y="374650"/>
          <p14:tracePt t="7089" x="5160963" y="357188"/>
          <p14:tracePt t="7106" x="4983163" y="339725"/>
          <p14:tracePt t="7123" x="4830763" y="312738"/>
          <p14:tracePt t="7139" x="4660900" y="285750"/>
          <p14:tracePt t="7157" x="4483100" y="258763"/>
          <p14:tracePt t="7174" x="4241800" y="241300"/>
          <p14:tracePt t="7189" x="4160838" y="241300"/>
          <p14:tracePt t="7206" x="3956050" y="241300"/>
          <p14:tracePt t="7223" x="3803650" y="241300"/>
          <p14:tracePt t="7239" x="3652838" y="250825"/>
          <p14:tracePt t="7256" x="3562350" y="268288"/>
          <p14:tracePt t="7273" x="3500438" y="303213"/>
          <p14:tracePt t="7279" x="3473450" y="312738"/>
          <p14:tracePt t="7289" x="3446463" y="330200"/>
          <p14:tracePt t="7306" x="3402013" y="339725"/>
          <p14:tracePt t="7323" x="3348038" y="374650"/>
          <p14:tracePt t="7339" x="3313113" y="384175"/>
          <p14:tracePt t="7359" x="3251200" y="419100"/>
          <p14:tracePt t="7374" x="3232150" y="446088"/>
          <p14:tracePt t="7389" x="3224213" y="455613"/>
          <p14:tracePt t="7406" x="3179763" y="544513"/>
          <p14:tracePt t="7423" x="3179763" y="554038"/>
          <p14:tracePt t="11624" x="3152775" y="571500"/>
          <p14:tracePt t="11632" x="3089275" y="588963"/>
          <p14:tracePt t="11643" x="3000375" y="625475"/>
          <p14:tracePt t="11660" x="2911475" y="687388"/>
          <p14:tracePt t="11677" x="2759075" y="803275"/>
          <p14:tracePt t="11693" x="2732088" y="847725"/>
          <p14:tracePt t="11710" x="2714625" y="901700"/>
          <p14:tracePt t="11727" x="2714625" y="1017588"/>
          <p14:tracePt t="11744" x="2714625" y="1179513"/>
          <p14:tracePt t="11760" x="2714625" y="1357313"/>
          <p14:tracePt t="11777" x="2732088" y="1517650"/>
          <p14:tracePt t="11782" x="2732088" y="1562100"/>
          <p14:tracePt t="11793" x="2741613" y="1625600"/>
          <p14:tracePt t="11810" x="2759075" y="1741488"/>
          <p14:tracePt t="11827" x="2759075" y="1839913"/>
          <p14:tracePt t="11844" x="2759075" y="1893888"/>
          <p14:tracePt t="11862" x="2759075" y="2009775"/>
          <p14:tracePt t="11877" x="2768600" y="2044700"/>
          <p14:tracePt t="11894" x="2822575" y="2295525"/>
          <p14:tracePt t="11910" x="2867025" y="2473325"/>
          <p14:tracePt t="11927" x="2874963" y="2616200"/>
          <p14:tracePt t="11944" x="2901950" y="2759075"/>
          <p14:tracePt t="11960" x="2919413" y="2867025"/>
          <p14:tracePt t="11977" x="2928938" y="2946400"/>
          <p14:tracePt t="11994" x="2965450" y="2990850"/>
          <p14:tracePt t="12010" x="3000375" y="3027363"/>
          <p14:tracePt t="12027" x="3036888" y="3044825"/>
          <p14:tracePt t="12046" x="3081338" y="3062288"/>
          <p14:tracePt t="12062" x="3098800" y="3071813"/>
          <p14:tracePt t="12077" x="3108325" y="3071813"/>
          <p14:tracePt t="12110" x="3125788" y="3081338"/>
          <p14:tracePt t="12186" x="3116263" y="3081338"/>
          <p14:tracePt t="12192" x="3062288" y="3036888"/>
          <p14:tracePt t="12199" x="2965450" y="2982913"/>
          <p14:tracePt t="12211" x="2840038" y="2884488"/>
          <p14:tracePt t="12227" x="2625725" y="2714625"/>
          <p14:tracePt t="12246" x="2170113" y="2482850"/>
          <p14:tracePt t="12262" x="1946275" y="2393950"/>
          <p14:tracePt t="12278" x="1830388" y="2366963"/>
          <p14:tracePt t="12281" x="1697038" y="2357438"/>
          <p14:tracePt t="12294" x="1428750" y="2322513"/>
          <p14:tracePt t="12310" x="1196975" y="2303463"/>
          <p14:tracePt t="12327" x="1027113" y="2303463"/>
          <p14:tracePt t="12344" x="893763" y="2303463"/>
          <p14:tracePt t="12360" x="776288" y="2339975"/>
          <p14:tracePt t="12377" x="696913" y="2366963"/>
          <p14:tracePt t="12394" x="633413" y="2384425"/>
          <p14:tracePt t="12411" x="571500" y="2411413"/>
          <p14:tracePt t="12427" x="509588" y="2446338"/>
          <p14:tracePt t="12444" x="411163" y="2527300"/>
          <p14:tracePt t="12461" x="231775" y="2660650"/>
          <p14:tracePt t="12477" x="125413" y="2776538"/>
          <p14:tracePt t="12494" x="26988" y="2911475"/>
          <p14:tracePt t="12559" x="26988" y="3500438"/>
          <p14:tracePt t="12567" x="80963" y="3554413"/>
          <p14:tracePt t="12581" x="142875" y="3608388"/>
          <p14:tracePt t="12594" x="268288" y="3741738"/>
          <p14:tracePt t="12611" x="411163" y="3840163"/>
          <p14:tracePt t="12628" x="571500" y="3911600"/>
          <p14:tracePt t="12646" x="803275" y="4000500"/>
          <p14:tracePt t="12661" x="911225" y="4027488"/>
          <p14:tracePt t="12678" x="1231900" y="4133850"/>
          <p14:tracePt t="12694" x="1562100" y="4179888"/>
          <p14:tracePt t="12711" x="1884363" y="4214813"/>
          <p14:tracePt t="12728" x="2108200" y="4241800"/>
          <p14:tracePt t="12744" x="2295525" y="4251325"/>
          <p14:tracePt t="12761" x="2438400" y="4251325"/>
          <p14:tracePt t="12778" x="2554288" y="4251325"/>
          <p14:tracePt t="12783" x="2652713" y="4251325"/>
          <p14:tracePt t="12794" x="2705100" y="4241800"/>
          <p14:tracePt t="12811" x="2874963" y="4224338"/>
          <p14:tracePt t="12829" x="3054350" y="4187825"/>
          <p14:tracePt t="12846" x="3214688" y="4116388"/>
          <p14:tracePt t="12861" x="3224213" y="4098925"/>
          <p14:tracePt t="12878" x="3251200" y="3990975"/>
          <p14:tracePt t="12894" x="3251200" y="3919538"/>
          <p14:tracePt t="12911" x="3259138" y="3813175"/>
          <p14:tracePt t="12928" x="3276600" y="3687763"/>
          <p14:tracePt t="12945" x="3340100" y="3527425"/>
          <p14:tracePt t="12961" x="3394075" y="3384550"/>
          <p14:tracePt t="12978" x="3446463" y="3295650"/>
          <p14:tracePt t="12995" x="3473450" y="3232150"/>
          <p14:tracePt t="13011" x="3473450" y="3179763"/>
          <p14:tracePt t="13030" x="3473450" y="3089275"/>
          <p14:tracePt t="13046" x="3473450" y="3009900"/>
          <p14:tracePt t="13061" x="3473450" y="2955925"/>
          <p14:tracePt t="13078" x="3446463" y="2786063"/>
          <p14:tracePt t="13094" x="3367088" y="2687638"/>
          <p14:tracePt t="13111" x="3259138" y="2616200"/>
          <p14:tracePt t="13128" x="3116263" y="2544763"/>
          <p14:tracePt t="13145" x="2919413" y="2500313"/>
          <p14:tracePt t="13161" x="2714625" y="2446338"/>
          <p14:tracePt t="13178" x="2536825" y="2419350"/>
          <p14:tracePt t="13195" x="2330450" y="2401888"/>
          <p14:tracePt t="13211" x="2143125" y="2366963"/>
          <p14:tracePt t="13230" x="1847850" y="2322513"/>
          <p14:tracePt t="13246" x="1697038" y="2303463"/>
          <p14:tracePt t="13262" x="1490663" y="2276475"/>
          <p14:tracePt t="13278" x="1285875" y="2241550"/>
          <p14:tracePt t="13295" x="1089025" y="2224088"/>
          <p14:tracePt t="13312" x="901700" y="2205038"/>
          <p14:tracePt t="13328" x="731838" y="2187575"/>
          <p14:tracePt t="13346" x="581025" y="2187575"/>
          <p14:tracePt t="13361" x="446088" y="2205038"/>
          <p14:tracePt t="13378" x="339725" y="2251075"/>
          <p14:tracePt t="13394" x="258763" y="2303463"/>
          <p14:tracePt t="13411" x="169863" y="2366963"/>
          <p14:tracePt t="13430" x="61913" y="2419350"/>
          <p14:tracePt t="13448" x="9525" y="2473325"/>
          <p14:tracePt t="17693" x="0" y="3000375"/>
          <p14:tracePt t="17701" x="61913" y="3027363"/>
          <p14:tracePt t="17709" x="115888" y="3071813"/>
          <p14:tracePt t="17716" x="160338" y="3125788"/>
          <p14:tracePt t="17732" x="268288" y="3224213"/>
          <p14:tracePt t="17748" x="384175" y="3322638"/>
          <p14:tracePt t="17765" x="419100" y="3357563"/>
          <p14:tracePt t="17782" x="438150" y="3375025"/>
          <p14:tracePt t="17989" x="438150" y="3357563"/>
          <p14:tracePt t="17997" x="446088" y="3357563"/>
          <p14:tracePt t="18005" x="446088" y="3348038"/>
          <p14:tracePt t="18015" x="465138" y="3340100"/>
          <p14:tracePt t="18032" x="482600" y="3313113"/>
          <p14:tracePt t="18048" x="536575" y="3295650"/>
          <p14:tracePt t="18065" x="669925" y="3286125"/>
          <p14:tracePt t="18082" x="847725" y="3286125"/>
          <p14:tracePt t="18099" x="990600" y="3286125"/>
          <p14:tracePt t="18115" x="1116013" y="3286125"/>
          <p14:tracePt t="18132" x="1152525" y="3286125"/>
          <p14:tracePt t="18165" x="1160463" y="3286125"/>
          <p14:tracePt t="18549" x="1160463" y="3276600"/>
          <p14:tracePt t="19053" x="1196975" y="3330575"/>
          <p14:tracePt t="19061" x="1250950" y="3384550"/>
          <p14:tracePt t="19069" x="1312863" y="3446463"/>
          <p14:tracePt t="19083" x="1357313" y="3500438"/>
          <p14:tracePt t="19100" x="1419225" y="3589338"/>
          <p14:tracePt t="19116" x="1428750" y="3598863"/>
          <p14:tracePt t="19133" x="1428750" y="3625850"/>
          <p14:tracePt t="19149" x="1482725" y="3751263"/>
          <p14:tracePt t="19166" x="1589088" y="3973513"/>
          <p14:tracePt t="19183" x="1847850" y="4322763"/>
          <p14:tracePt t="19200" x="2170113" y="4705350"/>
          <p14:tracePt t="19216" x="2490788" y="5010150"/>
          <p14:tracePt t="19233" x="2660650" y="5153025"/>
          <p14:tracePt t="19250" x="2724150" y="5187950"/>
          <p14:tracePt t="19266" x="2741613" y="5187950"/>
          <p14:tracePt t="19283" x="2776538" y="5187950"/>
          <p14:tracePt t="19285" x="2803525" y="5187950"/>
          <p14:tracePt t="19300" x="2840038" y="5187950"/>
          <p14:tracePt t="19316" x="3071813" y="5241925"/>
          <p14:tracePt t="19333" x="3224213" y="5286375"/>
          <p14:tracePt t="19350" x="3384550" y="5330825"/>
          <p14:tracePt t="19366" x="3536950" y="5419725"/>
          <p14:tracePt t="19383" x="3732213" y="5510213"/>
          <p14:tracePt t="19400" x="3965575" y="5562600"/>
          <p14:tracePt t="19416" x="4152900" y="5589588"/>
          <p14:tracePt t="19433" x="4241800" y="5589588"/>
          <p14:tracePt t="19466" x="4259263" y="5589588"/>
          <p14:tracePt t="19501" x="4268788" y="5589588"/>
          <p14:tracePt t="19509" x="4276725" y="5589588"/>
          <p14:tracePt t="19581" x="4286250" y="5589588"/>
          <p14:tracePt t="19589" x="4286250" y="5581650"/>
          <p14:tracePt t="19596" x="4286250" y="5562600"/>
          <p14:tracePt t="19605" x="4286250" y="5554663"/>
          <p14:tracePt t="19617" x="4286250" y="5545138"/>
          <p14:tracePt t="19633" x="4286250" y="5518150"/>
          <p14:tracePt t="19650" x="4313238" y="5483225"/>
          <p14:tracePt t="19667" x="4357688" y="5473700"/>
          <p14:tracePt t="19683" x="4394200" y="5446713"/>
          <p14:tracePt t="19700" x="4394200" y="5419725"/>
          <p14:tracePt t="19717" x="4394200" y="5402263"/>
          <p14:tracePt t="19733" x="4394200" y="5375275"/>
          <p14:tracePt t="19750" x="4375150" y="5348288"/>
          <p14:tracePt t="19767" x="4348163" y="5330825"/>
          <p14:tracePt t="19783" x="4340225" y="5330825"/>
          <p14:tracePt t="19800" x="4330700" y="5322888"/>
          <p14:tracePt t="19817" x="4295775" y="5295900"/>
          <p14:tracePt t="19833" x="4251325" y="5286375"/>
          <p14:tracePt t="19850" x="4170363" y="5251450"/>
          <p14:tracePt t="19867" x="4054475" y="5214938"/>
          <p14:tracePt t="19884" x="3884613" y="5205413"/>
          <p14:tracePt t="19900" x="3751263" y="5205413"/>
          <p14:tracePt t="19917" x="3608388" y="5205413"/>
          <p14:tracePt t="19934" x="3482975" y="5197475"/>
          <p14:tracePt t="19950" x="3330575" y="5170488"/>
          <p14:tracePt t="19967" x="3160713" y="5160963"/>
          <p14:tracePt t="19984" x="2982913" y="5133975"/>
          <p14:tracePt t="20000" x="2857500" y="5126038"/>
          <p14:tracePt t="20017" x="2732088" y="5126038"/>
          <p14:tracePt t="20034" x="2598738" y="5126038"/>
          <p14:tracePt t="20050" x="2465388" y="5126038"/>
          <p14:tracePt t="20067" x="2330450" y="5126038"/>
          <p14:tracePt t="20084" x="2179638" y="5126038"/>
          <p14:tracePt t="20100" x="2081213" y="5126038"/>
          <p14:tracePt t="20117" x="1973263" y="5126038"/>
          <p14:tracePt t="20134" x="1866900" y="5126038"/>
          <p14:tracePt t="20150" x="1751013" y="5126038"/>
          <p14:tracePt t="20167" x="1687513" y="5126038"/>
          <p14:tracePt t="20184" x="1679575" y="5126038"/>
          <p14:tracePt t="20217" x="1660525" y="5126038"/>
          <p14:tracePt t="20245" x="1670050" y="5126038"/>
          <p14:tracePt t="20253" x="1704975" y="5126038"/>
          <p14:tracePt t="20267" x="1751013" y="5126038"/>
          <p14:tracePt t="20284" x="1938338" y="5126038"/>
          <p14:tracePt t="20301" x="2170113" y="5126038"/>
          <p14:tracePt t="20317" x="2652713" y="5126038"/>
          <p14:tracePt t="20334" x="3160713" y="5126038"/>
          <p14:tracePt t="20351" x="3652838" y="5126038"/>
          <p14:tracePt t="20367" x="4000500" y="5126038"/>
          <p14:tracePt t="20384" x="4214813" y="5126038"/>
          <p14:tracePt t="20401" x="4295775" y="5126038"/>
          <p14:tracePt t="20417" x="4322763" y="5126038"/>
          <p14:tracePt t="20451" x="4295775" y="5126038"/>
          <p14:tracePt t="20468" x="4054475" y="5153025"/>
          <p14:tracePt t="20484" x="3759200" y="5153025"/>
          <p14:tracePt t="20501" x="3536950" y="5153025"/>
          <p14:tracePt t="20517" x="3357563" y="5153025"/>
          <p14:tracePt t="20534" x="3232150" y="5153025"/>
          <p14:tracePt t="20551" x="3108325" y="5153025"/>
          <p14:tracePt t="20568" x="3009900" y="5153025"/>
          <p14:tracePt t="20584" x="2955925" y="5153025"/>
          <p14:tracePt t="20601" x="2911475" y="5143500"/>
          <p14:tracePt t="20676" x="2919413" y="5143500"/>
          <p14:tracePt t="20684" x="2946400" y="5143500"/>
          <p14:tracePt t="20693" x="2982913" y="5143500"/>
          <p14:tracePt t="20702" x="3017838" y="5143500"/>
          <p14:tracePt t="20718" x="3081338" y="5143500"/>
          <p14:tracePt t="20734" x="3108325" y="5143500"/>
          <p14:tracePt t="20813" x="3098800" y="5143500"/>
          <p14:tracePt t="20821" x="3071813" y="5126038"/>
          <p14:tracePt t="20837" x="3054350" y="5116513"/>
          <p14:tracePt t="20965" x="3054350" y="5099050"/>
          <p14:tracePt t="20973" x="3054350" y="5072063"/>
          <p14:tracePt t="20981" x="3054350" y="5037138"/>
          <p14:tracePt t="20988" x="3036888" y="4965700"/>
          <p14:tracePt t="21001" x="3036888" y="4894263"/>
          <p14:tracePt t="21018" x="3009900" y="4687888"/>
          <p14:tracePt t="21035" x="3009900" y="4446588"/>
          <p14:tracePt t="21052" x="3009900" y="4268788"/>
          <p14:tracePt t="21068" x="2965450" y="4027488"/>
          <p14:tracePt t="21085" x="2946400" y="3867150"/>
          <p14:tracePt t="21101" x="2946400" y="3687763"/>
          <p14:tracePt t="21118" x="2946400" y="3490913"/>
          <p14:tracePt t="21135" x="2946400" y="3303588"/>
          <p14:tracePt t="21151" x="2946400" y="3143250"/>
          <p14:tracePt t="21168" x="2946400" y="3081338"/>
          <p14:tracePt t="21185" x="2928938" y="3054350"/>
          <p14:tracePt t="21201" x="2928938" y="3044825"/>
          <p14:tracePt t="21237" x="2928938" y="3027363"/>
          <p14:tracePt t="21252" x="2928938" y="3000375"/>
          <p14:tracePt t="21268" x="2928938" y="2973388"/>
          <p14:tracePt t="21285" x="2928938" y="2955925"/>
          <p14:tracePt t="21302" x="2938463" y="2928938"/>
          <p14:tracePt t="21318" x="2946400" y="2919413"/>
          <p14:tracePt t="21335" x="2965450" y="2874963"/>
          <p14:tracePt t="21352" x="3009900" y="2803525"/>
          <p14:tracePt t="21368" x="3062288" y="2741613"/>
          <p14:tracePt t="21385" x="3071813" y="2724150"/>
          <p14:tracePt t="21677" x="3071813" y="2714625"/>
          <p14:tracePt t="21701" x="3044825" y="2714625"/>
          <p14:tracePt t="21708" x="3017838" y="2714625"/>
          <p14:tracePt t="21719" x="3000375" y="2714625"/>
          <p14:tracePt t="21735" x="2946400" y="2705100"/>
          <p14:tracePt t="21752" x="2938463" y="2705100"/>
          <p14:tracePt t="21769" x="2919413" y="2697163"/>
          <p14:tracePt t="21785" x="2911475" y="2697163"/>
          <p14:tracePt t="21802" x="2884488" y="2687638"/>
          <p14:tracePt t="21819" x="2847975" y="2687638"/>
          <p14:tracePt t="21836" x="2813050" y="2679700"/>
          <p14:tracePt t="21852" x="2786063" y="2679700"/>
          <p14:tracePt t="21869" x="2732088" y="2679700"/>
          <p14:tracePt t="21885" x="2652713" y="2679700"/>
          <p14:tracePt t="21902" x="2571750" y="2679700"/>
          <p14:tracePt t="21919" x="2446338" y="2697163"/>
          <p14:tracePt t="21935" x="2330450" y="2714625"/>
          <p14:tracePt t="21952" x="2241550" y="2732088"/>
          <p14:tracePt t="21969" x="2170113" y="2741613"/>
          <p14:tracePt t="21985" x="2133600" y="2741613"/>
          <p14:tracePt t="22002" x="2116138" y="2751138"/>
          <p14:tracePt t="22019" x="2098675" y="2759075"/>
          <p14:tracePt t="22036" x="2081213" y="2768600"/>
          <p14:tracePt t="22052" x="2071688" y="2786063"/>
          <p14:tracePt t="22069" x="2071688" y="2822575"/>
          <p14:tracePt t="22086" x="2062163" y="2847975"/>
          <p14:tracePt t="22102" x="2062163" y="2884488"/>
          <p14:tracePt t="22119" x="2054225" y="2911475"/>
          <p14:tracePt t="22136" x="2054225" y="2946400"/>
          <p14:tracePt t="22152" x="2054225" y="2965450"/>
          <p14:tracePt t="22169" x="2054225" y="3000375"/>
          <p14:tracePt t="22186" x="2071688" y="3044825"/>
          <p14:tracePt t="22202" x="2160588" y="3108325"/>
          <p14:tracePt t="22219" x="2241550" y="3143250"/>
          <p14:tracePt t="22236" x="2419350" y="3241675"/>
          <p14:tracePt t="22252" x="2482850" y="3268663"/>
          <p14:tracePt t="22269" x="2509838" y="3268663"/>
          <p14:tracePt t="22286" x="2517775" y="3276600"/>
          <p14:tracePt t="22302" x="2544763" y="3286125"/>
          <p14:tracePt t="22319" x="2562225" y="3286125"/>
          <p14:tracePt t="22336" x="2589213" y="3295650"/>
          <p14:tracePt t="22352" x="2660650" y="3303588"/>
          <p14:tracePt t="22369" x="2697163" y="3303588"/>
          <p14:tracePt t="22386" x="2768600" y="3303588"/>
          <p14:tracePt t="22403" x="2867025" y="3303588"/>
          <p14:tracePt t="22419" x="2965450" y="3303588"/>
          <p14:tracePt t="22436" x="3116263" y="3303588"/>
          <p14:tracePt t="22453" x="3205163" y="3303588"/>
          <p14:tracePt t="22469" x="3241675" y="3303588"/>
          <p14:tracePt t="22486" x="3303588" y="3303588"/>
          <p14:tracePt t="22503" x="3340100" y="3295650"/>
          <p14:tracePt t="22519" x="3367088" y="3286125"/>
          <p14:tracePt t="22536" x="3375025" y="3268663"/>
          <p14:tracePt t="22553" x="3394075" y="3232150"/>
          <p14:tracePt t="22569" x="3402013" y="3187700"/>
          <p14:tracePt t="22586" x="3402013" y="3133725"/>
          <p14:tracePt t="22603" x="3402013" y="3098800"/>
          <p14:tracePt t="22620" x="3402013" y="3054350"/>
          <p14:tracePt t="22636" x="3402013" y="3017838"/>
          <p14:tracePt t="22653" x="3402013" y="2990850"/>
          <p14:tracePt t="22669" x="3384550" y="2955925"/>
          <p14:tracePt t="22686" x="3357563" y="2911475"/>
          <p14:tracePt t="22703" x="3295650" y="2867025"/>
          <p14:tracePt t="22720" x="3214688" y="2830513"/>
          <p14:tracePt t="22737" x="3133725" y="2813050"/>
          <p14:tracePt t="22753" x="3071813" y="2813050"/>
          <p14:tracePt t="22770" x="3017838" y="2795588"/>
          <p14:tracePt t="22786" x="2965450" y="2795588"/>
          <p14:tracePt t="22788" x="2946400" y="2795588"/>
          <p14:tracePt t="22803" x="2911475" y="2795588"/>
          <p14:tracePt t="22820" x="2847975" y="2795588"/>
          <p14:tracePt t="22836" x="2741613" y="2795588"/>
          <p14:tracePt t="22853" x="2679700" y="2795588"/>
          <p14:tracePt t="22870" x="2633663" y="2795588"/>
          <p14:tracePt t="22886" x="2589213" y="2803525"/>
          <p14:tracePt t="22903" x="2536825" y="2822575"/>
          <p14:tracePt t="22920" x="2500313" y="2830513"/>
          <p14:tracePt t="22936" x="2465388" y="2840038"/>
          <p14:tracePt t="22953" x="2419350" y="2857500"/>
          <p14:tracePt t="22970" x="2366963" y="2867025"/>
          <p14:tracePt t="22986" x="2330450" y="2894013"/>
          <p14:tracePt t="23003" x="2312988" y="2911475"/>
          <p14:tracePt t="23020" x="2276475" y="2973388"/>
          <p14:tracePt t="23036" x="2268538" y="3009900"/>
          <p14:tracePt t="23053" x="2259013" y="3027363"/>
          <p14:tracePt t="23070" x="2241550" y="3062288"/>
          <p14:tracePt t="23086" x="2241550" y="3081338"/>
          <p14:tracePt t="23103" x="2241550" y="3108325"/>
          <p14:tracePt t="23120" x="2241550" y="3125788"/>
          <p14:tracePt t="23136" x="2241550" y="3143250"/>
          <p14:tracePt t="23153" x="2241550" y="3152775"/>
          <p14:tracePt t="23170" x="2241550" y="3179763"/>
          <p14:tracePt t="23187" x="2259013" y="3187700"/>
          <p14:tracePt t="23204" x="2286000" y="3224213"/>
          <p14:tracePt t="23220" x="2303463" y="3241675"/>
          <p14:tracePt t="23237" x="2330450" y="3268663"/>
          <p14:tracePt t="23253" x="2384425" y="3303588"/>
          <p14:tracePt t="23270" x="2419350" y="3322638"/>
          <p14:tracePt t="23287" x="2438400" y="3330575"/>
          <p14:tracePt t="23303" x="2446338" y="3330575"/>
          <p14:tracePt t="23320" x="2455863" y="3340100"/>
          <p14:tracePt t="23340" x="2465388" y="3340100"/>
          <p14:tracePt t="23365" x="2473325" y="3340100"/>
          <p14:tracePt t="23381" x="2490788" y="3340100"/>
          <p14:tracePt t="23413" x="2509838" y="3348038"/>
          <p14:tracePt t="24877" x="2490788" y="3357563"/>
          <p14:tracePt t="24884" x="2465388" y="3357563"/>
          <p14:tracePt t="24892" x="2446338" y="3367088"/>
          <p14:tracePt t="24908" x="2419350" y="3367088"/>
          <p14:tracePt t="24921" x="2393950" y="3375025"/>
          <p14:tracePt t="24938" x="2339975" y="3384550"/>
          <p14:tracePt t="24955" x="2286000" y="3394075"/>
          <p14:tracePt t="24972" x="2241550" y="3402013"/>
          <p14:tracePt t="24988" x="2143125" y="3429000"/>
          <p14:tracePt t="25005" x="2044700" y="3446463"/>
          <p14:tracePt t="25022" x="1893888" y="3500438"/>
          <p14:tracePt t="25038" x="1776413" y="3536950"/>
          <p14:tracePt t="25055" x="1652588" y="3571875"/>
          <p14:tracePt t="25072" x="1536700" y="3608388"/>
          <p14:tracePt t="25088" x="1446213" y="3625850"/>
          <p14:tracePt t="25105" x="1384300" y="3660775"/>
          <p14:tracePt t="25122" x="1347788" y="3670300"/>
          <p14:tracePt t="25138" x="1330325" y="3687763"/>
          <p14:tracePt t="25155" x="1322388" y="3714750"/>
          <p14:tracePt t="25172" x="1276350" y="3795713"/>
          <p14:tracePt t="25188" x="1241425" y="3867150"/>
          <p14:tracePt t="25205" x="1241425" y="3929063"/>
          <p14:tracePt t="25222" x="1223963" y="3983038"/>
          <p14:tracePt t="25239" x="1214438" y="4010025"/>
          <p14:tracePt t="25255" x="1214438" y="4037013"/>
          <p14:tracePt t="25272" x="1214438" y="4054475"/>
          <p14:tracePt t="25288" x="1214438" y="4089400"/>
          <p14:tracePt t="25305" x="1214438" y="4116388"/>
          <p14:tracePt t="25322" x="1214438" y="4143375"/>
          <p14:tracePt t="25339" x="1223963" y="4170363"/>
          <p14:tracePt t="25356" x="1250950" y="4214813"/>
          <p14:tracePt t="25372" x="1268413" y="4224338"/>
          <p14:tracePt t="25389" x="1295400" y="4232275"/>
          <p14:tracePt t="25405" x="1347788" y="4232275"/>
          <p14:tracePt t="25422" x="1419225" y="4232275"/>
          <p14:tracePt t="25439" x="1517650" y="4232275"/>
          <p14:tracePt t="25455" x="1625600" y="4232275"/>
          <p14:tracePt t="25472" x="1714500" y="4224338"/>
          <p14:tracePt t="25489" x="1768475" y="4214813"/>
          <p14:tracePt t="25505" x="1795463" y="4214813"/>
          <p14:tracePt t="25522" x="1812925" y="4205288"/>
          <p14:tracePt t="25539" x="1839913" y="4205288"/>
          <p14:tracePt t="25556" x="1901825" y="4205288"/>
          <p14:tracePt t="25572" x="1965325" y="4205288"/>
          <p14:tracePt t="25589" x="2054225" y="4197350"/>
          <p14:tracePt t="25605" x="2125663" y="4197350"/>
          <p14:tracePt t="25622" x="2179638" y="4197350"/>
          <p14:tracePt t="25639" x="2214563" y="4197350"/>
          <p14:tracePt t="25656" x="2259013" y="4197350"/>
          <p14:tracePt t="25672" x="2303463" y="4197350"/>
          <p14:tracePt t="25689" x="2366963" y="4197350"/>
          <p14:tracePt t="25706" x="2428875" y="4214813"/>
          <p14:tracePt t="25722" x="2446338" y="4214813"/>
          <p14:tracePt t="25739" x="2455863" y="4214813"/>
          <p14:tracePt t="25757" x="2473325" y="4214813"/>
          <p14:tracePt t="25780" x="2482850" y="4214813"/>
          <p14:tracePt t="25789" x="2500313" y="4214813"/>
          <p14:tracePt t="25821" x="2500313" y="4224338"/>
          <p14:tracePt t="25837" x="2509838" y="4224338"/>
          <p14:tracePt t="25844" x="2509838" y="4241800"/>
          <p14:tracePt t="25861" x="2509838" y="4251325"/>
          <p14:tracePt t="25873" x="2509838" y="4259263"/>
          <p14:tracePt t="25889" x="2509838" y="4268788"/>
          <p14:tracePt t="25906" x="2509838" y="4286250"/>
          <p14:tracePt t="25922" x="2509838" y="4295775"/>
          <p14:tracePt t="25939" x="2509838" y="4322763"/>
          <p14:tracePt t="25956" x="2509838" y="4330700"/>
          <p14:tracePt t="26261" x="2509838" y="4340225"/>
          <p14:tracePt t="26293" x="2509838" y="4348163"/>
          <p14:tracePt t="26316" x="2509838" y="4357688"/>
          <p14:tracePt t="26333" x="2517775" y="4375150"/>
          <p14:tracePt t="26493" x="2517775" y="4384675"/>
          <p14:tracePt t="26517" x="2517775" y="4394200"/>
          <p14:tracePt t="26525" x="2517775" y="4402138"/>
          <p14:tracePt t="26540" x="2517775" y="4411663"/>
          <p14:tracePt t="26548" x="2536825" y="4438650"/>
          <p14:tracePt t="26557" x="2544763" y="4446588"/>
          <p14:tracePt t="26573" x="2571750" y="4473575"/>
          <p14:tracePt t="26590" x="2608263" y="4510088"/>
          <p14:tracePt t="26606" x="2643188" y="4545013"/>
          <p14:tracePt t="26623" x="2670175" y="4562475"/>
          <p14:tracePt t="26640" x="2705100" y="4589463"/>
          <p14:tracePt t="26656" x="2714625" y="4589463"/>
          <p14:tracePt t="26673" x="2724150" y="4598988"/>
          <p14:tracePt t="26690" x="2751138" y="4608513"/>
          <p14:tracePt t="26723" x="2786063" y="4625975"/>
          <p14:tracePt t="26740" x="2822575" y="4643438"/>
          <p14:tracePt t="26757" x="2894013" y="4660900"/>
          <p14:tracePt t="26773" x="2955925" y="4670425"/>
          <p14:tracePt t="26790" x="3009900" y="4670425"/>
          <p14:tracePt t="26807" x="3062288" y="4670425"/>
          <p14:tracePt t="26823" x="3098800" y="4670425"/>
          <p14:tracePt t="26840" x="3125788" y="4670425"/>
          <p14:tracePt t="26857" x="3160713" y="4670425"/>
          <p14:tracePt t="26873" x="3197225" y="4679950"/>
          <p14:tracePt t="26890" x="3259138" y="4687888"/>
          <p14:tracePt t="26907" x="3303588" y="4687888"/>
          <p14:tracePt t="26924" x="3330575" y="4697413"/>
          <p14:tracePt t="26989" x="3340100" y="4705350"/>
          <p14:tracePt t="26996" x="3348038" y="4705350"/>
          <p14:tracePt t="27007" x="3357563" y="4705350"/>
          <p14:tracePt t="27024" x="3419475" y="4705350"/>
          <p14:tracePt t="27040" x="3509963" y="4732338"/>
          <p14:tracePt t="27057" x="3589338" y="4741863"/>
          <p14:tracePt t="27074" x="3608388" y="4741863"/>
          <p14:tracePt t="27090" x="3616325" y="4741863"/>
          <p14:tracePt t="27157" x="3625850" y="4741863"/>
          <p14:tracePt t="27164" x="3633788" y="4741863"/>
          <p14:tracePt t="27174" x="3643313" y="4741863"/>
          <p14:tracePt t="27190" x="3705225" y="4741863"/>
          <p14:tracePt t="27207" x="3768725" y="4751388"/>
          <p14:tracePt t="27224" x="3813175" y="4751388"/>
          <p14:tracePt t="27240" x="3848100" y="4751388"/>
          <p14:tracePt t="27257" x="3875088" y="4751388"/>
          <p14:tracePt t="27274" x="3902075" y="4751388"/>
          <p14:tracePt t="27276" x="3919538" y="4751388"/>
          <p14:tracePt t="27290" x="3938588" y="4751388"/>
          <p14:tracePt t="27307" x="3965575" y="4751388"/>
          <p14:tracePt t="27389" x="3973513" y="4751388"/>
          <p14:tracePt t="27396" x="4000500" y="4751388"/>
          <p14:tracePt t="27407" x="4027488" y="4751388"/>
          <p14:tracePt t="27424" x="4098925" y="4751388"/>
          <p14:tracePt t="27440" x="4133850" y="4751388"/>
          <p14:tracePt t="27457" x="4152900" y="4751388"/>
          <p14:tracePt t="27493" x="4160838" y="4751388"/>
          <p14:tracePt t="27509" x="4179888" y="4751388"/>
          <p14:tracePt t="27524" x="4224338" y="4751388"/>
          <p14:tracePt t="27541" x="4303713" y="4751388"/>
          <p14:tracePt t="27557" x="4348163" y="4751388"/>
          <p14:tracePt t="27574" x="4384675" y="4751388"/>
          <p14:tracePt t="27613" x="4394200" y="4751388"/>
          <p14:tracePt t="27733" x="4357688" y="4751388"/>
          <p14:tracePt t="27740" x="4322763" y="4751388"/>
          <p14:tracePt t="27748" x="4268788" y="4751388"/>
          <p14:tracePt t="27757" x="4224338" y="4751388"/>
          <p14:tracePt t="27774" x="4098925" y="4751388"/>
          <p14:tracePt t="27791" x="3946525" y="4751388"/>
          <p14:tracePt t="27807" x="3776663" y="4751388"/>
          <p14:tracePt t="27824" x="3652838" y="4751388"/>
          <p14:tracePt t="27841" x="3536950" y="4751388"/>
          <p14:tracePt t="27858" x="3446463" y="4732338"/>
          <p14:tracePt t="27874" x="3375025" y="4724400"/>
          <p14:tracePt t="27891" x="3313113" y="4724400"/>
          <p14:tracePt t="27908" x="3179763" y="4714875"/>
          <p14:tracePt t="27924" x="3009900" y="4687888"/>
          <p14:tracePt t="27941" x="2911475" y="4687888"/>
          <p14:tracePt t="27958" x="2847975" y="4687888"/>
          <p14:tracePt t="27974" x="2822575" y="4687888"/>
          <p14:tracePt t="27991" x="2786063" y="4687888"/>
          <p14:tracePt t="28009" x="2732088" y="4687888"/>
          <p14:tracePt t="28024" x="2705100" y="4687888"/>
          <p14:tracePt t="28041" x="2660650" y="4687888"/>
          <p14:tracePt t="28058" x="2554288" y="4687888"/>
          <p14:tracePt t="28074" x="2446338" y="4687888"/>
          <p14:tracePt t="28092" x="2286000" y="4687888"/>
          <p14:tracePt t="28108" x="2232025" y="4687888"/>
          <p14:tracePt t="28124" x="2224088" y="4687888"/>
          <p14:tracePt t="28205" x="2232025" y="4687888"/>
          <p14:tracePt t="28212" x="2251075" y="4687888"/>
          <p14:tracePt t="28220" x="2268538" y="4687888"/>
          <p14:tracePt t="28228" x="2276475" y="4687888"/>
          <p14:tracePt t="28241" x="2295525" y="4687888"/>
          <p14:tracePt t="28258" x="2339975" y="4687888"/>
          <p14:tracePt t="28275" x="2401888" y="4679950"/>
          <p14:tracePt t="28277" x="2455863" y="4679950"/>
          <p14:tracePt t="28292" x="2589213" y="4679950"/>
          <p14:tracePt t="28308" x="2741613" y="4679950"/>
          <p14:tracePt t="28325" x="2938463" y="4679950"/>
          <p14:tracePt t="28341" x="3116263" y="4679950"/>
          <p14:tracePt t="28358" x="3268663" y="4670425"/>
          <p14:tracePt t="28375" x="3419475" y="4670425"/>
          <p14:tracePt t="28391" x="3527425" y="4670425"/>
          <p14:tracePt t="28408" x="3633788" y="4643438"/>
          <p14:tracePt t="28425" x="3679825" y="4643438"/>
          <p14:tracePt t="28442" x="3705225" y="4643438"/>
          <p14:tracePt t="28458" x="3741738" y="4643438"/>
          <p14:tracePt t="28475" x="3795713" y="4643438"/>
          <p14:tracePt t="28492" x="3902075" y="4643438"/>
          <p14:tracePt t="28508" x="4000500" y="4643438"/>
          <p14:tracePt t="28525" x="4071938" y="4643438"/>
          <p14:tracePt t="28542" x="4143375" y="4643438"/>
          <p14:tracePt t="28558" x="4205288" y="4643438"/>
          <p14:tracePt t="28592" x="4214813" y="4643438"/>
          <p14:tracePt t="28645" x="4205288" y="4643438"/>
          <p14:tracePt t="28652" x="4187825" y="4643438"/>
          <p14:tracePt t="28660" x="4179888" y="4643438"/>
          <p14:tracePt t="28675" x="4170363" y="4643438"/>
          <p14:tracePt t="28893" x="4160838" y="4643438"/>
          <p14:tracePt t="28901" x="4152900" y="4643438"/>
          <p14:tracePt t="28933" x="4133850" y="4643438"/>
          <p14:tracePt t="28940" x="4125913" y="4643438"/>
          <p14:tracePt t="28964" x="4116388" y="4643438"/>
          <p14:tracePt t="28972" x="4108450" y="4643438"/>
          <p14:tracePt t="28981" x="4098925" y="4643438"/>
          <p14:tracePt t="29004" x="4089400" y="4643438"/>
          <p14:tracePt t="29020" x="4081463" y="4643438"/>
          <p14:tracePt t="29165" x="4071938" y="4643438"/>
          <p14:tracePt t="29172" x="4062413" y="4643438"/>
          <p14:tracePt t="29180" x="4054475" y="4643438"/>
          <p14:tracePt t="29204" x="4044950" y="4643438"/>
          <p14:tracePt t="29220" x="4037013" y="4643438"/>
          <p14:tracePt t="29230" x="4027488" y="4643438"/>
          <p14:tracePt t="29242" x="4017963" y="4643438"/>
          <p14:tracePt t="29259" x="3973513" y="4643438"/>
          <p14:tracePt t="29276" x="3965575" y="4643438"/>
          <p14:tracePt t="29277" x="3938588" y="4643438"/>
          <p14:tracePt t="29292" x="3929063" y="4643438"/>
          <p14:tracePt t="29309" x="3911600" y="4643438"/>
          <p14:tracePt t="29533" x="3902075" y="4652963"/>
          <p14:tracePt t="29549" x="3884613" y="4652963"/>
          <p14:tracePt t="29564" x="3857625" y="4652963"/>
          <p14:tracePt t="29572" x="3830638" y="4652963"/>
          <p14:tracePt t="29580" x="3813175" y="4652963"/>
          <p14:tracePt t="29592" x="3795713" y="4652963"/>
          <p14:tracePt t="29609" x="3732213" y="4652963"/>
          <p14:tracePt t="29626" x="3687763" y="4652963"/>
          <p14:tracePt t="29643" x="3625850" y="4652963"/>
          <p14:tracePt t="29660" x="3527425" y="4652963"/>
          <p14:tracePt t="29676" x="3455988" y="4670425"/>
          <p14:tracePt t="29693" x="3419475" y="4679950"/>
          <p14:tracePt t="29709" x="3375025" y="4687888"/>
          <p14:tracePt t="29726" x="3357563" y="4705350"/>
          <p14:tracePt t="29743" x="3340100" y="4714875"/>
          <p14:tracePt t="29759" x="3313113" y="4724400"/>
          <p14:tracePt t="29776" x="3286125" y="4732338"/>
          <p14:tracePt t="29793" x="3251200" y="4751388"/>
          <p14:tracePt t="29809" x="3224213" y="4751388"/>
          <p14:tracePt t="29826" x="3197225" y="4759325"/>
          <p14:tracePt t="29843" x="3187700" y="4768850"/>
          <p14:tracePt t="29860" x="3179763" y="4768850"/>
          <p14:tracePt t="29876" x="3170238" y="4768850"/>
          <p14:tracePt t="29893" x="3152775" y="4759325"/>
          <p14:tracePt t="29909" x="3152775" y="4751388"/>
          <p14:tracePt t="29926" x="3143250" y="4732338"/>
          <p14:tracePt t="29943" x="3133725" y="4724400"/>
          <p14:tracePt t="29959" x="3125788" y="4714875"/>
          <p14:tracePt t="30069" x="3116263" y="4705350"/>
          <p14:tracePt t="30892" x="3108325" y="4705350"/>
          <p14:tracePt t="30900" x="3098800" y="4705350"/>
          <p14:tracePt t="30910" x="3089275" y="4705350"/>
          <p14:tracePt t="30932" x="3081338" y="4705350"/>
          <p14:tracePt t="30944" x="3062288" y="4687888"/>
          <p14:tracePt t="30964" x="3044825" y="4687888"/>
          <p14:tracePt t="30977" x="3036888" y="4687888"/>
          <p14:tracePt t="30994" x="3027363" y="4687888"/>
          <p14:tracePt t="31010" x="3000375" y="4687888"/>
          <p14:tracePt t="31028" x="2965450" y="4687888"/>
          <p14:tracePt t="31044" x="2919413" y="4724400"/>
          <p14:tracePt t="31061" x="2874963" y="4751388"/>
          <p14:tracePt t="31077" x="2830513" y="4786313"/>
          <p14:tracePt t="31094" x="2786063" y="4822825"/>
          <p14:tracePt t="31111" x="2759075" y="4857750"/>
          <p14:tracePt t="31127" x="2741613" y="4875213"/>
          <p14:tracePt t="31144" x="2732088" y="4911725"/>
          <p14:tracePt t="31161" x="2714625" y="4965700"/>
          <p14:tracePt t="31177" x="2697163" y="5027613"/>
          <p14:tracePt t="31194" x="2652713" y="5108575"/>
          <p14:tracePt t="31211" x="2598738" y="5197475"/>
          <p14:tracePt t="31228" x="2554288" y="5268913"/>
          <p14:tracePt t="31244" x="2536825" y="5286375"/>
          <p14:tracePt t="31261" x="2500313" y="5340350"/>
          <p14:tracePt t="31277" x="2500313" y="5357813"/>
          <p14:tracePt t="31294" x="2500313" y="5402263"/>
          <p14:tracePt t="31311" x="2500313" y="5429250"/>
          <p14:tracePt t="31327" x="2500313" y="5456238"/>
          <p14:tracePt t="31344" x="2509838" y="5465763"/>
          <p14:tracePt t="31361" x="2509838" y="5473700"/>
          <p14:tracePt t="31396" x="2509838" y="5483225"/>
          <p14:tracePt t="31411" x="2509838" y="5491163"/>
          <p14:tracePt t="31428" x="2490788" y="5491163"/>
          <p14:tracePt t="31444" x="2455863" y="5510213"/>
          <p14:tracePt t="31461" x="2438400" y="5518150"/>
          <p14:tracePt t="31478" x="2401888" y="5518150"/>
          <p14:tracePt t="31494" x="2347913" y="5518150"/>
          <p14:tracePt t="31511" x="2286000" y="5537200"/>
          <p14:tracePt t="31528" x="2224088" y="5545138"/>
          <p14:tracePt t="31544" x="2143125" y="5562600"/>
          <p14:tracePt t="31561" x="2009775" y="5562600"/>
          <p14:tracePt t="31578" x="1830388" y="5599113"/>
          <p14:tracePt t="31594" x="1616075" y="5626100"/>
          <p14:tracePt t="31612" x="1276350" y="5680075"/>
          <p14:tracePt t="31628" x="1089025" y="5697538"/>
          <p14:tracePt t="31644" x="911225" y="5741988"/>
          <p14:tracePt t="31661" x="768350" y="5776913"/>
          <p14:tracePt t="31678" x="625475" y="5822950"/>
          <p14:tracePt t="31694" x="581025" y="5822950"/>
          <p14:tracePt t="31711" x="544513" y="5822950"/>
          <p14:tracePt t="31728" x="527050" y="5822950"/>
          <p14:tracePt t="31761" x="517525" y="5822950"/>
          <p14:tracePt t="31778" x="500063" y="5822950"/>
          <p14:tracePt t="31794" x="473075" y="5822950"/>
          <p14:tracePt t="31812" x="401638" y="5822950"/>
          <p14:tracePt t="31828" x="366713" y="5822950"/>
          <p14:tracePt t="31845" x="347663" y="5822950"/>
          <p14:tracePt t="31908" x="347663" y="5813425"/>
          <p14:tracePt t="31924" x="347663" y="5803900"/>
          <p14:tracePt t="31932" x="347663" y="5795963"/>
          <p14:tracePt t="31948" x="357188" y="5795963"/>
          <p14:tracePt t="31956" x="366713" y="5795963"/>
          <p14:tracePt t="31972" x="384175" y="5795963"/>
          <p14:tracePt t="31980" x="401638" y="5795963"/>
          <p14:tracePt t="31995" x="419100" y="5786438"/>
          <p14:tracePt t="32011" x="455613" y="5786438"/>
          <p14:tracePt t="32028" x="561975" y="5786438"/>
          <p14:tracePt t="32045" x="642938" y="5776913"/>
          <p14:tracePt t="32061" x="723900" y="5759450"/>
          <p14:tracePt t="32078" x="830263" y="5741988"/>
          <p14:tracePt t="32095" x="955675" y="5724525"/>
          <p14:tracePt t="32112" x="1027113" y="5715000"/>
          <p14:tracePt t="32128" x="1071563" y="5715000"/>
          <p14:tracePt t="32145" x="1116013" y="5715000"/>
          <p14:tracePt t="32162" x="1152525" y="5715000"/>
          <p14:tracePt t="32178" x="1204913" y="5715000"/>
          <p14:tracePt t="32195" x="1258888" y="5705475"/>
          <p14:tracePt t="32212" x="1428750" y="5680075"/>
          <p14:tracePt t="32228" x="1608138" y="5653088"/>
          <p14:tracePt t="32245" x="1803400" y="5616575"/>
          <p14:tracePt t="32262" x="1946275" y="5599113"/>
          <p14:tracePt t="32278" x="2081213" y="5581650"/>
          <p14:tracePt t="32295" x="2241550" y="5581650"/>
          <p14:tracePt t="32312" x="2401888" y="5581650"/>
          <p14:tracePt t="32328" x="2571750" y="5562600"/>
          <p14:tracePt t="32345" x="2768600" y="5510213"/>
          <p14:tracePt t="32362" x="2928938" y="5438775"/>
          <p14:tracePt t="32378" x="3098800" y="5411788"/>
          <p14:tracePt t="32396" x="3322638" y="5384800"/>
          <p14:tracePt t="32412" x="3446463" y="5384800"/>
          <p14:tracePt t="32428" x="3571875" y="5384800"/>
          <p14:tracePt t="32445" x="3705225" y="5384800"/>
          <p14:tracePt t="32462" x="3822700" y="5384800"/>
          <p14:tracePt t="32478" x="3919538" y="5384800"/>
          <p14:tracePt t="32495" x="4027488" y="5384800"/>
          <p14:tracePt t="32512" x="4125913" y="5384800"/>
          <p14:tracePt t="32529" x="4187825" y="5384800"/>
          <p14:tracePt t="32545" x="4241800" y="5384800"/>
          <p14:tracePt t="32562" x="4276725" y="5384800"/>
          <p14:tracePt t="32579" x="4295775" y="5375275"/>
          <p14:tracePt t="32596" x="4375150" y="5375275"/>
          <p14:tracePt t="32612" x="4500563" y="5357813"/>
          <p14:tracePt t="32629" x="4660900" y="5340350"/>
          <p14:tracePt t="32645" x="4822825" y="5330825"/>
          <p14:tracePt t="32662" x="5010150" y="5286375"/>
          <p14:tracePt t="32679" x="5187950" y="5259388"/>
          <p14:tracePt t="32695" x="5259388" y="5232400"/>
          <p14:tracePt t="32712" x="5313363" y="5232400"/>
          <p14:tracePt t="32729" x="5348288" y="5232400"/>
          <p14:tracePt t="32745" x="5367338" y="5232400"/>
          <p14:tracePt t="32762" x="5375275" y="5232400"/>
          <p14:tracePt t="32779" x="5394325" y="5232400"/>
          <p14:tracePt t="32781" x="5402263" y="5232400"/>
          <p14:tracePt t="32795" x="5419725" y="5224463"/>
          <p14:tracePt t="32812" x="5491163" y="5214938"/>
          <p14:tracePt t="32829" x="5581650" y="5214938"/>
          <p14:tracePt t="32845" x="5697538" y="5214938"/>
          <p14:tracePt t="32862" x="5786438" y="5214938"/>
          <p14:tracePt t="32879" x="5848350" y="5214938"/>
          <p14:tracePt t="32895" x="5857875" y="5214938"/>
          <p14:tracePt t="33348" x="5848350" y="5214938"/>
          <p14:tracePt t="35548" x="5848350" y="5205413"/>
          <p14:tracePt t="35557" x="5848350" y="5187950"/>
          <p14:tracePt t="35565" x="5848350" y="5170488"/>
          <p14:tracePt t="35581" x="5848350" y="5143500"/>
          <p14:tracePt t="35598" x="5848350" y="5089525"/>
          <p14:tracePt t="35615" x="5857875" y="5010150"/>
          <p14:tracePt t="35631" x="5867400" y="4938713"/>
          <p14:tracePt t="35648" x="5894388" y="4840288"/>
          <p14:tracePt t="35665" x="5902325" y="4759325"/>
          <p14:tracePt t="35681" x="5911850" y="4697413"/>
          <p14:tracePt t="35698" x="5911850" y="4652963"/>
          <p14:tracePt t="35715" x="5911850" y="4616450"/>
          <p14:tracePt t="35731" x="5902325" y="4572000"/>
          <p14:tracePt t="35748" x="5867400" y="4527550"/>
          <p14:tracePt t="35765" x="5830888" y="4491038"/>
          <p14:tracePt t="35781" x="5803900" y="4473575"/>
          <p14:tracePt t="35798" x="5795963" y="4465638"/>
          <p14:tracePt t="35815" x="5786438" y="4456113"/>
          <p14:tracePt t="35832" x="5768975" y="4446588"/>
          <p14:tracePt t="35848" x="5759450" y="4429125"/>
          <p14:tracePt t="35865" x="5705475" y="4411663"/>
          <p14:tracePt t="35882" x="5626100" y="4375150"/>
          <p14:tracePt t="35898" x="5527675" y="4330700"/>
          <p14:tracePt t="35916" x="5330825" y="4251325"/>
          <p14:tracePt t="35932" x="5180013" y="4197350"/>
          <p14:tracePt t="35948" x="5027613" y="4133850"/>
          <p14:tracePt t="35965" x="4857750" y="4089400"/>
          <p14:tracePt t="35982" x="4759325" y="4071938"/>
          <p14:tracePt t="35998" x="4697413" y="4062413"/>
          <p14:tracePt t="36015" x="4633913" y="4062413"/>
          <p14:tracePt t="36032" x="4545013" y="4062413"/>
          <p14:tracePt t="36048" x="4411663" y="4062413"/>
          <p14:tracePt t="36065" x="4241800" y="4062413"/>
          <p14:tracePt t="36082" x="4098925" y="4062413"/>
          <p14:tracePt t="36098" x="3973513" y="4062413"/>
          <p14:tracePt t="36116" x="3875088" y="4071938"/>
          <p14:tracePt t="36132" x="3830638" y="4071938"/>
          <p14:tracePt t="36148" x="3822700" y="4071938"/>
          <p14:tracePt t="36165" x="3795713" y="4081463"/>
          <p14:tracePt t="36182" x="3759200" y="4081463"/>
          <p14:tracePt t="36199" x="3705225" y="4081463"/>
          <p14:tracePt t="36215" x="3652838" y="4098925"/>
          <p14:tracePt t="36232" x="3581400" y="4108450"/>
          <p14:tracePt t="36249" x="3509963" y="4116388"/>
          <p14:tracePt t="36265" x="3446463" y="4143375"/>
          <p14:tracePt t="36282" x="3411538" y="4152900"/>
          <p14:tracePt t="36284" x="3394075" y="4160838"/>
          <p14:tracePt t="36299" x="3375025" y="4170363"/>
          <p14:tracePt t="36315" x="3348038" y="4179888"/>
          <p14:tracePt t="36332" x="3286125" y="4187825"/>
          <p14:tracePt t="36349" x="3241675" y="4205288"/>
          <p14:tracePt t="36365" x="3205163" y="4205288"/>
          <p14:tracePt t="36382" x="3133725" y="4214813"/>
          <p14:tracePt t="36399" x="3081338" y="4224338"/>
          <p14:tracePt t="36415" x="3000375" y="4241800"/>
          <p14:tracePt t="36432" x="2946400" y="4241800"/>
          <p14:tracePt t="36449" x="2894013" y="4251325"/>
          <p14:tracePt t="36465" x="2847975" y="4251325"/>
          <p14:tracePt t="36482" x="2786063" y="4259263"/>
          <p14:tracePt t="36500" x="2687638" y="4259263"/>
          <p14:tracePt t="36516" x="2643188" y="4268788"/>
          <p14:tracePt t="36532" x="2608263" y="4268788"/>
          <p14:tracePt t="36549" x="2581275" y="4268788"/>
          <p14:tracePt t="36565" x="2562225" y="4268788"/>
          <p14:tracePt t="36669" x="2554288" y="4268788"/>
          <p14:tracePt t="36692" x="2536825" y="4268788"/>
          <p14:tracePt t="36700" x="2527300" y="4268788"/>
          <p14:tracePt t="36716" x="2509838" y="4268788"/>
          <p14:tracePt t="36860" x="2500313" y="4268788"/>
          <p14:tracePt t="36868" x="2500313" y="4259263"/>
          <p14:tracePt t="36900" x="2500313" y="4241800"/>
          <p14:tracePt t="36940" x="2509838" y="4241800"/>
          <p14:tracePt t="36948" x="2517775" y="4224338"/>
          <p14:tracePt t="37028" x="2527300" y="4224338"/>
          <p14:tracePt t="37084" x="2544763" y="4224338"/>
          <p14:tracePt t="37101" x="2544763" y="4214813"/>
          <p14:tracePt t="37108" x="2554288" y="4214813"/>
          <p14:tracePt t="37116" x="2554288" y="4205288"/>
          <p14:tracePt t="37133" x="2554288" y="4179888"/>
          <p14:tracePt t="37149" x="2554288" y="4152900"/>
          <p14:tracePt t="37166" x="2571750" y="4116388"/>
          <p14:tracePt t="37183" x="2589213" y="4054475"/>
          <p14:tracePt t="37200" x="2625725" y="3973513"/>
          <p14:tracePt t="37216" x="2652713" y="3857625"/>
          <p14:tracePt t="37233" x="2670175" y="3768725"/>
          <p14:tracePt t="37250" x="2679700" y="3687763"/>
          <p14:tracePt t="37266" x="2687638" y="3633788"/>
          <p14:tracePt t="37283" x="2687638" y="3581400"/>
          <p14:tracePt t="37300" x="2705100" y="3562350"/>
          <p14:tracePt t="37332" x="2705100" y="3544888"/>
          <p14:tracePt t="37420" x="2705100" y="3536950"/>
          <p14:tracePt t="37444" x="2705100" y="3517900"/>
          <p14:tracePt t="37476" x="2705100" y="3509963"/>
          <p14:tracePt t="37566" x="2705100" y="3500438"/>
          <p14:tracePt t="37668" x="2705100" y="3490913"/>
          <p14:tracePt t="38884" x="2714625" y="3490913"/>
          <p14:tracePt t="38892" x="2714625" y="3517900"/>
          <p14:tracePt t="38901" x="2724150" y="3544888"/>
          <p14:tracePt t="38918" x="2741613" y="3625850"/>
          <p14:tracePt t="38934" x="2759075" y="3679825"/>
          <p14:tracePt t="38951" x="2776538" y="3732213"/>
          <p14:tracePt t="38968" x="2786063" y="3759200"/>
          <p14:tracePt t="38984" x="2786063" y="3776663"/>
          <p14:tracePt t="39001" x="2803525" y="3813175"/>
          <p14:tracePt t="39018" x="2847975" y="3894138"/>
          <p14:tracePt t="39034" x="2867025" y="3965575"/>
          <p14:tracePt t="39051" x="2894013" y="4027488"/>
          <p14:tracePt t="39068" x="2911475" y="4062413"/>
          <p14:tracePt t="39116" x="2911475" y="4071938"/>
          <p14:tracePt t="39156" x="2911475" y="4081463"/>
          <p14:tracePt t="39172" x="2911475" y="4098925"/>
          <p14:tracePt t="39181" x="2911475" y="4108450"/>
          <p14:tracePt t="39188" x="2911475" y="4133850"/>
          <p14:tracePt t="39201" x="2911475" y="4143375"/>
          <p14:tracePt t="39218" x="2911475" y="4187825"/>
          <p14:tracePt t="39235" x="2894013" y="4214813"/>
          <p14:tracePt t="39251" x="2894013" y="4224338"/>
          <p14:tracePt t="39285" x="2884488" y="4232275"/>
          <p14:tracePt t="39301" x="2857500" y="4232275"/>
          <p14:tracePt t="39318" x="2822575" y="4232275"/>
          <p14:tracePt t="39335" x="2776538" y="4232275"/>
          <p14:tracePt t="39351" x="2741613" y="4241800"/>
          <p14:tracePt t="39368" x="2724150" y="4251325"/>
          <p14:tracePt t="39428" x="2714625" y="4251325"/>
          <p14:tracePt t="39444" x="2705100" y="4251325"/>
          <p14:tracePt t="39452" x="2705100" y="4259263"/>
          <p14:tracePt t="39460" x="2697163" y="4259263"/>
          <p14:tracePt t="39468" x="2687638" y="4259263"/>
          <p14:tracePt t="39500" x="2679700" y="4259263"/>
          <p14:tracePt t="39540" x="2670175" y="4259263"/>
          <p14:tracePt t="39556" x="2660650" y="4259263"/>
          <p14:tracePt t="39564" x="2652713" y="4259263"/>
          <p14:tracePt t="39572" x="2652713" y="4268788"/>
          <p14:tracePt t="39588" x="2633663" y="4276725"/>
          <p14:tracePt t="39621" x="2625725" y="4286250"/>
          <p14:tracePt t="39740" x="2625725" y="4295775"/>
          <p14:tracePt t="39748" x="2625725" y="4303713"/>
          <p14:tracePt t="39764" x="2633663" y="4313238"/>
          <p14:tracePt t="39780" x="2643188" y="4322763"/>
          <p14:tracePt t="39788" x="2643188" y="4330700"/>
          <p14:tracePt t="39802" x="2652713" y="4340225"/>
          <p14:tracePt t="39819" x="2652713" y="4348163"/>
          <p14:tracePt t="39835" x="2652713" y="4357688"/>
          <p14:tracePt t="40060" x="2660650" y="4367213"/>
          <p14:tracePt t="40068" x="2670175" y="4367213"/>
          <p14:tracePt t="40100" x="2679700" y="4367213"/>
          <p14:tracePt t="40124" x="2679700" y="4357688"/>
          <p14:tracePt t="40268" x="2697163" y="4357688"/>
          <p14:tracePt t="40308" x="2705100" y="4357688"/>
          <p14:tracePt t="40372" x="2714625" y="4348163"/>
          <p14:tracePt t="40388" x="2724150" y="4348163"/>
          <p14:tracePt t="40404" x="2732088" y="4348163"/>
          <p14:tracePt t="40412" x="2732088" y="4340225"/>
          <p14:tracePt t="40428" x="2741613" y="4340225"/>
          <p14:tracePt t="40436" x="2751138" y="4340225"/>
          <p14:tracePt t="40453" x="2759075" y="4340225"/>
          <p14:tracePt t="40469" x="2786063" y="4340225"/>
          <p14:tracePt t="40486" x="2822575" y="4340225"/>
          <p14:tracePt t="40503" x="2867025" y="4340225"/>
          <p14:tracePt t="40519" x="2894013" y="4340225"/>
          <p14:tracePt t="40536" x="2911475" y="4340225"/>
          <p14:tracePt t="40612" x="2919413" y="4340225"/>
          <p14:tracePt t="40620" x="2928938" y="4340225"/>
          <p14:tracePt t="40628" x="2938463" y="4340225"/>
          <p14:tracePt t="40636" x="2965450" y="4340225"/>
          <p14:tracePt t="40653" x="3017838" y="4340225"/>
          <p14:tracePt t="40669" x="3062288" y="4340225"/>
          <p14:tracePt t="40686" x="3089275" y="4340225"/>
          <p14:tracePt t="40703" x="3116263" y="4330700"/>
          <p14:tracePt t="40719" x="3125788" y="4330700"/>
          <p14:tracePt t="40753" x="3143250" y="4330700"/>
          <p14:tracePt t="40780" x="3152775" y="4330700"/>
          <p14:tracePt t="40796" x="3170238" y="4330700"/>
          <p14:tracePt t="40805" x="3187700" y="4330700"/>
          <p14:tracePt t="40819" x="3205163" y="4330700"/>
          <p14:tracePt t="40836" x="3241675" y="4330700"/>
          <p14:tracePt t="40853" x="3276600" y="4330700"/>
          <p14:tracePt t="40869" x="3295650" y="4330700"/>
          <p14:tracePt t="40886" x="3303588" y="4330700"/>
          <p14:tracePt t="40903" x="3322638" y="4330700"/>
          <p14:tracePt t="40920" x="3330575" y="4330700"/>
          <p14:tracePt t="40936" x="3340100" y="4330700"/>
          <p14:tracePt t="40953" x="3348038" y="4330700"/>
          <p14:tracePt t="40988" x="3367088" y="4330700"/>
          <p14:tracePt t="41003" x="3384550" y="4330700"/>
          <p14:tracePt t="41021" x="3429000" y="4330700"/>
          <p14:tracePt t="41036" x="3465513" y="4330700"/>
          <p14:tracePt t="41053" x="3509963" y="4330700"/>
          <p14:tracePt t="41070" x="3544888" y="4330700"/>
          <p14:tracePt t="41086" x="3581400" y="4330700"/>
          <p14:tracePt t="41103" x="3608388" y="4330700"/>
          <p14:tracePt t="41120" x="3625850" y="4330700"/>
          <p14:tracePt t="41136" x="3633788" y="4330700"/>
          <p14:tracePt t="41153" x="3643313" y="4330700"/>
          <p14:tracePt t="41170" x="3652838" y="4330700"/>
          <p14:tracePt t="41203" x="3687763" y="4330700"/>
          <p14:tracePt t="41220" x="3759200" y="4330700"/>
          <p14:tracePt t="41236" x="3813175" y="4330700"/>
          <p14:tracePt t="41253" x="3848100" y="4330700"/>
          <p14:tracePt t="41270" x="3875088" y="4330700"/>
          <p14:tracePt t="41287" x="3902075" y="4330700"/>
          <p14:tracePt t="41303" x="3911600" y="4330700"/>
          <p14:tracePt t="41320" x="3929063" y="4330700"/>
          <p14:tracePt t="41337" x="3965575" y="4330700"/>
          <p14:tracePt t="41353" x="3990975" y="4330700"/>
          <p14:tracePt t="41370" x="4027488" y="4330700"/>
          <p14:tracePt t="41387" x="4071938" y="4330700"/>
          <p14:tracePt t="41403" x="4143375" y="4330700"/>
          <p14:tracePt t="41420" x="4197350" y="4330700"/>
          <p14:tracePt t="41437" x="4224338" y="4330700"/>
          <p14:tracePt t="41453" x="4259263" y="4330700"/>
          <p14:tracePt t="41470" x="4276725" y="4330700"/>
          <p14:tracePt t="41487" x="4295775" y="4330700"/>
          <p14:tracePt t="41503" x="4340225" y="4322763"/>
          <p14:tracePt t="41520" x="4367213" y="4322763"/>
          <p14:tracePt t="41537" x="4384675" y="4322763"/>
          <p14:tracePt t="41553" x="4438650" y="4322763"/>
          <p14:tracePt t="41570" x="4465638" y="4322763"/>
          <p14:tracePt t="41587" x="4500563" y="4322763"/>
          <p14:tracePt t="41603" x="4518025" y="4322763"/>
          <p14:tracePt t="41637" x="4537075" y="4322763"/>
          <p14:tracePt t="41670" x="4545013" y="4322763"/>
          <p14:tracePt t="41700" x="4554538" y="4322763"/>
          <p14:tracePt t="41716" x="4562475" y="4322763"/>
          <p14:tracePt t="41724" x="4572000" y="4322763"/>
          <p14:tracePt t="41740" x="4581525" y="4322763"/>
          <p14:tracePt t="41754" x="4589463" y="4322763"/>
          <p14:tracePt t="41770" x="4598988" y="4322763"/>
          <p14:tracePt t="41787" x="4608513" y="4322763"/>
          <p14:tracePt t="42356" x="4581525" y="4322763"/>
          <p14:tracePt t="42364" x="4527550" y="4295775"/>
          <p14:tracePt t="42372" x="4465638" y="4259263"/>
          <p14:tracePt t="42387" x="4286250" y="4160838"/>
          <p14:tracePt t="42404" x="4081463" y="4081463"/>
          <p14:tracePt t="42421" x="3884613" y="4000500"/>
          <p14:tracePt t="42438" x="3697288" y="3938588"/>
          <p14:tracePt t="42454" x="3509963" y="3867150"/>
          <p14:tracePt t="42471" x="3411538" y="3840163"/>
          <p14:tracePt t="42488" x="3367088" y="3830638"/>
          <p14:tracePt t="42596" x="3357563" y="3830638"/>
          <p14:tracePt t="42604" x="3357563" y="3822700"/>
          <p14:tracePt t="42612" x="3340100" y="3822700"/>
          <p14:tracePt t="42621" x="3322638" y="3822700"/>
          <p14:tracePt t="42638" x="3276600" y="3813175"/>
          <p14:tracePt t="42654" x="3205163" y="3803650"/>
          <p14:tracePt t="42671" x="3152775" y="3803650"/>
          <p14:tracePt t="42688" x="3108325" y="3803650"/>
          <p14:tracePt t="42704" x="3089275" y="3803650"/>
          <p14:tracePt t="42721" x="3081338" y="3803650"/>
          <p14:tracePt t="42764" x="3081338" y="3813175"/>
          <p14:tracePt t="42780" x="3081338" y="3822700"/>
          <p14:tracePt t="42796" x="3081338" y="3830638"/>
          <p14:tracePt t="42804" x="3098800" y="3840163"/>
          <p14:tracePt t="42821" x="3116263" y="3848100"/>
          <p14:tracePt t="42839" x="3197225" y="3857625"/>
          <p14:tracePt t="42855" x="3313113" y="3875088"/>
          <p14:tracePt t="42871" x="3465513" y="3894138"/>
          <p14:tracePt t="42888" x="3643313" y="3929063"/>
          <p14:tracePt t="42905" x="3786188" y="3946525"/>
          <p14:tracePt t="42921" x="3884613" y="3956050"/>
          <p14:tracePt t="42938" x="3938588" y="3965575"/>
          <p14:tracePt t="42955" x="3965575" y="3965575"/>
          <p14:tracePt t="42971" x="3973513" y="3965575"/>
          <p14:tracePt t="42988" x="3990975" y="3965575"/>
          <p14:tracePt t="43005" x="4010025" y="3973513"/>
          <p14:tracePt t="43021" x="4027488" y="3973513"/>
          <p14:tracePt t="43038" x="4071938" y="3983038"/>
          <p14:tracePt t="43055" x="4108450" y="3983038"/>
          <p14:tracePt t="43072" x="4160838" y="3990975"/>
          <p14:tracePt t="43088" x="4197350" y="3990975"/>
          <p14:tracePt t="43105" x="4241800" y="4010025"/>
          <p14:tracePt t="43122" x="4330700" y="4017963"/>
          <p14:tracePt t="43138" x="4402138" y="4017963"/>
          <p14:tracePt t="43155" x="4518025" y="4037013"/>
          <p14:tracePt t="43172" x="4581525" y="4037013"/>
          <p14:tracePt t="43188" x="4608513" y="4037013"/>
          <p14:tracePt t="43222" x="4616450" y="4037013"/>
          <p14:tracePt t="43238" x="4643438" y="4037013"/>
          <p14:tracePt t="43255" x="4679950" y="4037013"/>
          <p14:tracePt t="43272" x="4732338" y="4037013"/>
          <p14:tracePt t="43288" x="4803775" y="4044950"/>
          <p14:tracePt t="43305" x="4884738" y="4054475"/>
          <p14:tracePt t="43322" x="4965700" y="4062413"/>
          <p14:tracePt t="43338" x="5027613" y="4081463"/>
          <p14:tracePt t="43355" x="5072063" y="4081463"/>
          <p14:tracePt t="43372" x="5108575" y="4081463"/>
          <p14:tracePt t="43436" x="5126038" y="4081463"/>
          <p14:tracePt t="43444" x="5133975" y="4081463"/>
          <p14:tracePt t="43452" x="5143500" y="4081463"/>
          <p14:tracePt t="43460" x="5153025" y="4081463"/>
          <p14:tracePt t="43472" x="5180013" y="4081463"/>
          <p14:tracePt t="43488" x="5197475" y="4081463"/>
          <p14:tracePt t="43505" x="5205413" y="4081463"/>
          <p14:tracePt t="43620" x="5214938" y="4081463"/>
          <p14:tracePt t="43628" x="5224463" y="4081463"/>
          <p14:tracePt t="43639" x="5241925" y="4089400"/>
          <p14:tracePt t="43655" x="5251450" y="4098925"/>
          <p14:tracePt t="43672" x="5268913" y="4098925"/>
          <p14:tracePt t="43708" x="5276850" y="4098925"/>
          <p14:tracePt t="43716" x="5303838" y="4098925"/>
          <p14:tracePt t="43724" x="5313363" y="4098925"/>
          <p14:tracePt t="43739" x="5367338" y="4098925"/>
          <p14:tracePt t="43755" x="5402263" y="4098925"/>
          <p14:tracePt t="43772" x="5465763" y="4098925"/>
          <p14:tracePt t="43789" x="5581650" y="4116388"/>
          <p14:tracePt t="43806" x="5661025" y="4125913"/>
          <p14:tracePt t="43822" x="5741988" y="4133850"/>
          <p14:tracePt t="43839" x="5786438" y="4152900"/>
          <p14:tracePt t="43908" x="5768975" y="4152900"/>
          <p14:tracePt t="43916" x="5715000" y="4152900"/>
          <p14:tracePt t="43924" x="5661025" y="4143375"/>
          <p14:tracePt t="43939" x="5626100" y="4143375"/>
          <p14:tracePt t="43956" x="5554663" y="4143375"/>
          <p14:tracePt t="43972" x="5537200" y="4143375"/>
          <p14:tracePt t="43989" x="5510213" y="4143375"/>
          <p14:tracePt t="44006" x="5491163" y="4152900"/>
          <p14:tracePt t="44022" x="5429250" y="4152900"/>
          <p14:tracePt t="44039" x="5303838" y="4152900"/>
          <p14:tracePt t="44056" x="5108575" y="4152900"/>
          <p14:tracePt t="44072" x="4857750" y="4152900"/>
          <p14:tracePt t="44089" x="4608513" y="4152900"/>
          <p14:tracePt t="44106" x="4384675" y="4152900"/>
          <p14:tracePt t="44123" x="4232275" y="4152900"/>
          <p14:tracePt t="44139" x="4098925" y="4152900"/>
          <p14:tracePt t="44156" x="4054475" y="4152900"/>
          <p14:tracePt t="44172" x="4037013" y="4152900"/>
          <p14:tracePt t="44189" x="4000500" y="4152900"/>
          <p14:tracePt t="44206" x="3956050" y="4152900"/>
          <p14:tracePt t="44223" x="3840163" y="4152900"/>
          <p14:tracePt t="44239" x="3697288" y="4152900"/>
          <p14:tracePt t="44256" x="3562350" y="4152900"/>
          <p14:tracePt t="44273" x="3455988" y="4152900"/>
          <p14:tracePt t="44289" x="3419475" y="4152900"/>
          <p14:tracePt t="44306" x="3411538" y="4152900"/>
          <p14:tracePt t="44380" x="3402013" y="4152900"/>
          <p14:tracePt t="44460" x="3419475" y="4152900"/>
          <p14:tracePt t="44467" x="3446463" y="4152900"/>
          <p14:tracePt t="44476" x="3482975" y="4152900"/>
          <p14:tracePt t="44489" x="3517900" y="4152900"/>
          <p14:tracePt t="44506" x="3598863" y="4152900"/>
          <p14:tracePt t="44523" x="3751263" y="4170363"/>
          <p14:tracePt t="44540" x="3929063" y="4187825"/>
          <p14:tracePt t="44556" x="4214813" y="4187825"/>
          <p14:tracePt t="44573" x="4340225" y="4187825"/>
          <p14:tracePt t="44590" x="4438650" y="4187825"/>
          <p14:tracePt t="44606" x="4491038" y="4187825"/>
          <p14:tracePt t="44623" x="4537075" y="4187825"/>
          <p14:tracePt t="44640" x="4572000" y="4187825"/>
          <p14:tracePt t="44656" x="4625975" y="4187825"/>
          <p14:tracePt t="44673" x="4660900" y="4179888"/>
          <p14:tracePt t="44690" x="4697413" y="4170363"/>
          <p14:tracePt t="44706" x="4741863" y="4170363"/>
          <p14:tracePt t="44723" x="4786313" y="4170363"/>
          <p14:tracePt t="44740" x="4840288" y="4170363"/>
          <p14:tracePt t="44756" x="4884738" y="4170363"/>
          <p14:tracePt t="44773" x="4911725" y="4170363"/>
          <p14:tracePt t="44790" x="4946650" y="4170363"/>
          <p14:tracePt t="44806" x="4983163" y="4160838"/>
          <p14:tracePt t="44823" x="4991100" y="4160838"/>
          <p14:tracePt t="44840" x="5010150" y="4152900"/>
          <p14:tracePt t="44972" x="5018088" y="4152900"/>
          <p14:tracePt t="44980" x="5027613" y="4152900"/>
          <p14:tracePt t="45020" x="5037138" y="4143375"/>
          <p14:tracePt t="45228" x="5054600" y="4133850"/>
          <p14:tracePt t="45236" x="5072063" y="4116388"/>
          <p14:tracePt t="45244" x="5089525" y="4089400"/>
          <p14:tracePt t="45257" x="5108575" y="4054475"/>
          <p14:tracePt t="45274" x="5126038" y="4027488"/>
          <p14:tracePt t="45277" x="5133975" y="4010025"/>
          <p14:tracePt t="45292" x="5133975" y="4000500"/>
          <p14:tracePt t="45404" x="5126038" y="4000500"/>
          <p14:tracePt t="45412" x="5116513" y="4000500"/>
          <p14:tracePt t="45420" x="5089525" y="4000500"/>
          <p14:tracePt t="45428" x="5062538" y="4000500"/>
          <p14:tracePt t="45441" x="5037138" y="3990975"/>
          <p14:tracePt t="45457" x="4973638" y="3990975"/>
          <p14:tracePt t="45474" x="4938713" y="3983038"/>
          <p14:tracePt t="45491" x="4911725" y="3983038"/>
          <p14:tracePt t="45507" x="4884738" y="3983038"/>
          <p14:tracePt t="45524" x="4875213" y="3973513"/>
          <p14:tracePt t="45764" x="4911725" y="3965575"/>
          <p14:tracePt t="45772" x="4938713" y="3965575"/>
          <p14:tracePt t="45780" x="4956175" y="3965575"/>
          <p14:tracePt t="45791" x="4991100" y="3965575"/>
          <p14:tracePt t="45807" x="5072063" y="3938588"/>
          <p14:tracePt t="45824" x="5153025" y="3911600"/>
          <p14:tracePt t="45841" x="5224463" y="3875088"/>
          <p14:tracePt t="45857" x="5268913" y="3848100"/>
          <p14:tracePt t="45874" x="5286375" y="3848100"/>
          <p14:tracePt t="45891" x="5313363" y="3840163"/>
          <p14:tracePt t="45907" x="5340350" y="3840163"/>
          <p14:tracePt t="45924" x="5367338" y="3840163"/>
          <p14:tracePt t="45941" x="5411788" y="3840163"/>
          <p14:tracePt t="45957" x="5473700" y="3840163"/>
          <p14:tracePt t="45974" x="5500688" y="3840163"/>
          <p14:tracePt t="45991" x="5537200" y="3840163"/>
          <p14:tracePt t="46007" x="5572125" y="3840163"/>
          <p14:tracePt t="46024" x="5599113" y="3840163"/>
          <p14:tracePt t="46041" x="5626100" y="3840163"/>
          <p14:tracePt t="46058" x="5643563" y="3840163"/>
          <p14:tracePt t="46074" x="5653088" y="3840163"/>
          <p14:tracePt t="46091" x="5661025" y="3840163"/>
          <p14:tracePt t="46108" x="5688013" y="3840163"/>
          <p14:tracePt t="46124" x="5741988" y="3840163"/>
          <p14:tracePt t="46141" x="5813425" y="3840163"/>
          <p14:tracePt t="46158" x="5857875" y="3840163"/>
          <p14:tracePt t="46174" x="5894388" y="3840163"/>
          <p14:tracePt t="46191" x="5902325" y="3840163"/>
          <p14:tracePt t="46208" x="5911850" y="3840163"/>
          <p14:tracePt t="46252" x="5929313" y="3848100"/>
          <p14:tracePt t="46260" x="5946775" y="3857625"/>
          <p14:tracePt t="46275" x="5965825" y="3857625"/>
          <p14:tracePt t="46276" x="5991225" y="3875088"/>
          <p14:tracePt t="46291" x="6054725" y="3884613"/>
          <p14:tracePt t="46308" x="6134100" y="3902075"/>
          <p14:tracePt t="46325" x="6153150" y="3911600"/>
          <p14:tracePt t="46404" x="6161088" y="3919538"/>
          <p14:tracePt t="46412" x="6170613" y="3929063"/>
          <p14:tracePt t="46420" x="6170613" y="3938588"/>
          <p14:tracePt t="46428" x="6180138" y="3938588"/>
          <p14:tracePt t="46441" x="6197600" y="3956050"/>
          <p14:tracePt t="46458" x="6205538" y="3956050"/>
          <p14:tracePt t="46475" x="6215063" y="3965575"/>
          <p14:tracePt t="46516" x="6224588" y="3973513"/>
          <p14:tracePt t="46524" x="6232525" y="3973513"/>
          <p14:tracePt t="46532" x="6232525" y="3983038"/>
          <p14:tracePt t="46541" x="6242050" y="3983038"/>
          <p14:tracePt t="46558" x="6259513" y="3990975"/>
          <p14:tracePt t="46580" x="6259513" y="4000500"/>
          <p14:tracePt t="46596" x="6269038" y="4000500"/>
          <p14:tracePt t="46612" x="6276975" y="4017963"/>
          <p14:tracePt t="46625" x="6286500" y="4017963"/>
          <p14:tracePt t="46641" x="6303963" y="4054475"/>
          <p14:tracePt t="46658" x="6357938" y="4081463"/>
          <p14:tracePt t="46675" x="6402388" y="4108450"/>
          <p14:tracePt t="46692" x="6419850" y="4116388"/>
          <p14:tracePt t="46772" x="6429375" y="4125913"/>
          <p14:tracePt t="46780" x="6446838" y="4133850"/>
          <p14:tracePt t="46788" x="6456363" y="4152900"/>
          <p14:tracePt t="46796" x="6491288" y="4170363"/>
          <p14:tracePt t="46808" x="6510338" y="4187825"/>
          <p14:tracePt t="46825" x="6537325" y="4205288"/>
          <p14:tracePt t="46842" x="6545263" y="4205288"/>
          <p14:tracePt t="47036" x="6545263" y="4214813"/>
          <p14:tracePt t="47060" x="6545263" y="4224338"/>
          <p14:tracePt t="47084" x="6554788" y="4232275"/>
          <p14:tracePt t="47109" x="6562725" y="4241800"/>
          <p14:tracePt t="49148" x="6562725" y="4251325"/>
          <p14:tracePt t="49156" x="6562725" y="4259263"/>
          <p14:tracePt t="49180" x="6562725" y="4268788"/>
          <p14:tracePt t="49196" x="6554788" y="4276725"/>
          <p14:tracePt t="49204" x="6545263" y="4295775"/>
          <p14:tracePt t="49219" x="6527800" y="4313238"/>
          <p14:tracePt t="49236" x="6527800" y="4322763"/>
          <p14:tracePt t="49244" x="6527800" y="4340225"/>
          <p14:tracePt t="49261" x="6518275" y="4384675"/>
          <p14:tracePt t="49277" x="6491288" y="4456113"/>
          <p14:tracePt t="49294" x="6491288" y="4537075"/>
          <p14:tracePt t="49311" x="6483350" y="4625975"/>
          <p14:tracePt t="49327" x="6465888" y="4679950"/>
          <p14:tracePt t="49344" x="6456363" y="4714875"/>
          <p14:tracePt t="49361" x="6456363" y="4741863"/>
          <p14:tracePt t="49377" x="6456363" y="4751388"/>
          <p14:tracePt t="49394" x="6456363" y="4786313"/>
          <p14:tracePt t="49411" x="6465888" y="4822825"/>
          <p14:tracePt t="49427" x="6581775" y="4911725"/>
          <p14:tracePt t="49444" x="6715125" y="4991100"/>
          <p14:tracePt t="49461" x="6831013" y="5062538"/>
          <p14:tracePt t="49477" x="6884988" y="5081588"/>
          <p14:tracePt t="49494" x="6929438" y="5099050"/>
          <p14:tracePt t="49511" x="6938963" y="5108575"/>
          <p14:tracePt t="49527" x="6956425" y="5116513"/>
          <p14:tracePt t="49544" x="6973888" y="5116513"/>
          <p14:tracePt t="49561" x="6983413" y="5116513"/>
          <p14:tracePt t="49578" x="6991350" y="5116513"/>
          <p14:tracePt t="49594" x="7027863" y="5126038"/>
          <p14:tracePt t="49611" x="7099300" y="5126038"/>
          <p14:tracePt t="49627" x="7143750" y="5126038"/>
          <p14:tracePt t="49644" x="7170738" y="5126038"/>
          <p14:tracePt t="49661" x="7180263" y="5126038"/>
          <p14:tracePt t="49756" x="7180263" y="5116513"/>
          <p14:tracePt t="49764" x="7180263" y="5108575"/>
          <p14:tracePt t="49780" x="7180263" y="5089525"/>
          <p14:tracePt t="49787" x="7180263" y="5081588"/>
          <p14:tracePt t="49812" x="7180263" y="5072063"/>
          <p14:tracePt t="49827" x="7180263" y="5062538"/>
          <p14:tracePt t="49836" x="7180263" y="5054600"/>
          <p14:tracePt t="49852" x="7180263" y="5045075"/>
          <p14:tracePt t="49861" x="7180263" y="5037138"/>
          <p14:tracePt t="49878" x="7180263" y="5027613"/>
          <p14:tracePt t="49908" x="7180263" y="5018088"/>
          <p14:tracePt t="49915" x="7161213" y="5010150"/>
          <p14:tracePt t="49928" x="7153275" y="5010150"/>
          <p14:tracePt t="49945" x="7108825" y="5010150"/>
          <p14:tracePt t="49961" x="7037388" y="5010150"/>
          <p14:tracePt t="49978" x="6965950" y="5010150"/>
          <p14:tracePt t="49995" x="6875463" y="5010150"/>
          <p14:tracePt t="50011" x="6831013" y="5010150"/>
          <p14:tracePt t="50028" x="6796088" y="5010150"/>
          <p14:tracePt t="50045" x="6769100" y="5010150"/>
          <p14:tracePt t="50061" x="6732588" y="5010150"/>
          <p14:tracePt t="50078" x="6688138" y="5010150"/>
          <p14:tracePt t="50095" x="6634163" y="5010150"/>
          <p14:tracePt t="50111" x="6572250" y="5010150"/>
          <p14:tracePt t="50128" x="6527800" y="5010150"/>
          <p14:tracePt t="50145" x="6465888" y="5010150"/>
          <p14:tracePt t="50161" x="6394450" y="5010150"/>
          <p14:tracePt t="50178" x="6330950" y="5037138"/>
          <p14:tracePt t="50195" x="6251575" y="5045075"/>
          <p14:tracePt t="50211" x="6161088" y="5062538"/>
          <p14:tracePt t="50228" x="6108700" y="5072063"/>
          <p14:tracePt t="50245" x="6089650" y="5072063"/>
          <p14:tracePt t="50262" x="6072188" y="5072063"/>
          <p14:tracePt t="50278" x="6062663" y="5089525"/>
          <p14:tracePt t="50295" x="6045200" y="5099050"/>
          <p14:tracePt t="50312" x="6018213" y="5108575"/>
          <p14:tracePt t="50328" x="5983288" y="5126038"/>
          <p14:tracePt t="50345" x="5965825" y="5133975"/>
          <p14:tracePt t="50362" x="5938838" y="5143500"/>
          <p14:tracePt t="50378" x="5919788" y="5160963"/>
          <p14:tracePt t="50395" x="5902325" y="5170488"/>
          <p14:tracePt t="50412" x="5894388" y="5180013"/>
          <p14:tracePt t="50428" x="5894388" y="5187950"/>
          <p14:tracePt t="50462" x="5894388" y="5205413"/>
          <p14:tracePt t="50478" x="5894388" y="5214938"/>
          <p14:tracePt t="50495" x="5894388" y="5251450"/>
          <p14:tracePt t="50512" x="5902325" y="5276850"/>
          <p14:tracePt t="50528" x="5965825" y="5322888"/>
          <p14:tracePt t="50545" x="6010275" y="5330825"/>
          <p14:tracePt t="50562" x="6045200" y="5348288"/>
          <p14:tracePt t="50579" x="6153150" y="5394325"/>
          <p14:tracePt t="50595" x="6251575" y="5419725"/>
          <p14:tracePt t="50612" x="6357938" y="5438775"/>
          <p14:tracePt t="50628" x="6456363" y="5456238"/>
          <p14:tracePt t="50645" x="6554788" y="5465763"/>
          <p14:tracePt t="50662" x="6626225" y="5465763"/>
          <p14:tracePt t="50679" x="6670675" y="5465763"/>
          <p14:tracePt t="50695" x="6724650" y="5465763"/>
          <p14:tracePt t="50712" x="6769100" y="5465763"/>
          <p14:tracePt t="50729" x="6804025" y="5465763"/>
          <p14:tracePt t="50745" x="6867525" y="5465763"/>
          <p14:tracePt t="50762" x="6929438" y="5465763"/>
          <p14:tracePt t="50779" x="7037388" y="5465763"/>
          <p14:tracePt t="50795" x="7089775" y="5456238"/>
          <p14:tracePt t="50812" x="7126288" y="5446713"/>
          <p14:tracePt t="50829" x="7161213" y="5438775"/>
          <p14:tracePt t="50845" x="7180263" y="5429250"/>
          <p14:tracePt t="50862" x="7205663" y="5419725"/>
          <p14:tracePt t="50879" x="7224713" y="5411788"/>
          <p14:tracePt t="50895" x="7251700" y="5394325"/>
          <p14:tracePt t="50912" x="7277100" y="5367338"/>
          <p14:tracePt t="50945" x="7304088" y="5357813"/>
          <p14:tracePt t="50964" x="7331075" y="5348288"/>
          <p14:tracePt t="50979" x="7331075" y="5340350"/>
          <p14:tracePt t="50995" x="7340600" y="5340350"/>
          <p14:tracePt t="51012" x="7340600" y="5330825"/>
          <p14:tracePt t="51029" x="7340600" y="5303838"/>
          <p14:tracePt t="51046" x="7340600" y="5259388"/>
          <p14:tracePt t="51062" x="7340600" y="5224463"/>
          <p14:tracePt t="51079" x="7340600" y="5187950"/>
          <p14:tracePt t="51112" x="7331075" y="5187950"/>
          <p14:tracePt t="51129" x="7331075" y="5180013"/>
          <p14:tracePt t="51146" x="7323138" y="5160963"/>
          <p14:tracePt t="51163" x="7304088" y="5153025"/>
          <p14:tracePt t="51179" x="7251700" y="5133975"/>
          <p14:tracePt t="51196" x="7224713" y="5126038"/>
          <p14:tracePt t="51212" x="7180263" y="5099050"/>
          <p14:tracePt t="51229" x="7161213" y="5099050"/>
          <p14:tracePt t="51246" x="7153275" y="5099050"/>
          <p14:tracePt t="51262" x="7134225" y="5099050"/>
          <p14:tracePt t="51279" x="7108825" y="5099050"/>
          <p14:tracePt t="51296" x="7054850" y="5089525"/>
          <p14:tracePt t="51312" x="6983413" y="5089525"/>
          <p14:tracePt t="51329" x="6902450" y="5081588"/>
          <p14:tracePt t="51346" x="6840538" y="5081588"/>
          <p14:tracePt t="51363" x="6777038" y="5081588"/>
          <p14:tracePt t="51380" x="6769100" y="5081588"/>
          <p14:tracePt t="51396" x="6751638" y="5081588"/>
          <p14:tracePt t="51413" x="6724650" y="5081588"/>
          <p14:tracePt t="51429" x="6653213" y="5081588"/>
          <p14:tracePt t="51446" x="6491288" y="5081588"/>
          <p14:tracePt t="51463" x="6276975" y="5054600"/>
          <p14:tracePt t="51479" x="6099175" y="5054600"/>
          <p14:tracePt t="51496" x="5956300" y="5054600"/>
          <p14:tracePt t="51513" x="5902325" y="5054600"/>
          <p14:tracePt t="51529" x="5875338" y="5054600"/>
          <p14:tracePt t="51546" x="5848350" y="5054600"/>
          <p14:tracePt t="51581" x="5840413" y="5054600"/>
          <p14:tracePt t="51604" x="5840413" y="5072063"/>
          <p14:tracePt t="51613" x="5840413" y="5081588"/>
          <p14:tracePt t="51629" x="5830888" y="5099050"/>
          <p14:tracePt t="51646" x="5830888" y="5108575"/>
          <p14:tracePt t="51663" x="5830888" y="5126038"/>
          <p14:tracePt t="51679" x="5830888" y="5133975"/>
          <p14:tracePt t="51696" x="5840413" y="5153025"/>
          <p14:tracePt t="51713" x="5875338" y="5180013"/>
          <p14:tracePt t="51730" x="5884863" y="5197475"/>
          <p14:tracePt t="51746" x="5919788" y="5224463"/>
          <p14:tracePt t="51763" x="5973763" y="5259388"/>
          <p14:tracePt t="51779" x="6010275" y="5268913"/>
          <p14:tracePt t="51796" x="6072188" y="5303838"/>
          <p14:tracePt t="51813" x="6116638" y="5313363"/>
          <p14:tracePt t="51830" x="6134100" y="5322888"/>
          <p14:tracePt t="51924" x="6143625" y="5322888"/>
          <p14:tracePt t="52220" x="6161088" y="5322888"/>
          <p14:tracePt t="52236" x="6170613" y="5322888"/>
          <p14:tracePt t="52252" x="6180138" y="5322888"/>
          <p14:tracePt t="52259" x="6188075" y="5322888"/>
          <p14:tracePt t="52283" x="6197600" y="5322888"/>
          <p14:tracePt t="52300" x="6205538" y="5322888"/>
          <p14:tracePt t="52956" x="6215063" y="5322888"/>
          <p14:tracePt t="52963" x="6224588" y="5322888"/>
          <p14:tracePt t="52971" x="6232525" y="5313363"/>
          <p14:tracePt t="52980" x="6259513" y="5303838"/>
          <p14:tracePt t="52997" x="6330950" y="5241925"/>
          <p14:tracePt t="53014" x="6429375" y="5160963"/>
          <p14:tracePt t="53031" x="6527800" y="5027613"/>
          <p14:tracePt t="53047" x="6616700" y="4929188"/>
          <p14:tracePt t="53064" x="6661150" y="4857750"/>
          <p14:tracePt t="53081" x="6732588" y="4795838"/>
          <p14:tracePt t="53097" x="6831013" y="4705350"/>
          <p14:tracePt t="53114" x="6991350" y="4581525"/>
          <p14:tracePt t="53131" x="7224713" y="4411663"/>
          <p14:tracePt t="53147" x="7313613" y="4367213"/>
          <p14:tracePt t="53164" x="7348538" y="4322763"/>
          <p14:tracePt t="53181" x="7375525" y="4303713"/>
          <p14:tracePt t="53214" x="7394575" y="4295775"/>
          <p14:tracePt t="53231" x="7429500" y="4268788"/>
          <p14:tracePt t="53247" x="7473950" y="4232275"/>
          <p14:tracePt t="53264" x="7500938" y="4197350"/>
          <p14:tracePt t="53281" x="7510463" y="4170363"/>
          <p14:tracePt t="53283" x="7510463" y="4152900"/>
          <p14:tracePt t="53297" x="7510463" y="4143375"/>
          <p14:tracePt t="53315" x="7510463" y="4098925"/>
          <p14:tracePt t="53348" x="7510463" y="4089400"/>
          <p14:tracePt t="53364" x="7510463" y="4071938"/>
          <p14:tracePt t="53381" x="7510463" y="4054475"/>
          <p14:tracePt t="53398" x="7537450" y="4027488"/>
          <p14:tracePt t="53414" x="7545388" y="4010025"/>
          <p14:tracePt t="53431" x="7554913" y="4010025"/>
          <p14:tracePt t="53448" x="7554913" y="4000500"/>
          <p14:tracePt t="53464" x="7554913" y="3990975"/>
          <p14:tracePt t="53481" x="7554913" y="3983038"/>
          <p14:tracePt t="53498" x="7554913" y="3946525"/>
          <p14:tracePt t="53515" x="7554913" y="3919538"/>
          <p14:tracePt t="53531" x="7554913" y="3902075"/>
          <p14:tracePt t="53548" x="7562850" y="3894138"/>
          <p14:tracePt t="53581" x="7562850" y="3884613"/>
          <p14:tracePt t="53598" x="7562850" y="3875088"/>
          <p14:tracePt t="53660" x="7562850" y="3867150"/>
          <p14:tracePt t="53684" x="7554913" y="3875088"/>
          <p14:tracePt t="53691" x="7545388" y="3894138"/>
          <p14:tracePt t="53699" x="7537450" y="3911600"/>
          <p14:tracePt t="53715" x="7527925" y="3919538"/>
          <p14:tracePt t="53731" x="7500938" y="3956050"/>
          <p14:tracePt t="53748" x="7466013" y="3990975"/>
          <p14:tracePt t="53765" x="7419975" y="4017963"/>
          <p14:tracePt t="53781" x="7385050" y="4071938"/>
          <p14:tracePt t="53798" x="7358063" y="4108450"/>
          <p14:tracePt t="53815" x="7348538" y="4160838"/>
          <p14:tracePt t="53831" x="7348538" y="4170363"/>
          <p14:tracePt t="53848" x="7348538" y="4179888"/>
          <p14:tracePt t="53865" x="7348538" y="4187825"/>
          <p14:tracePt t="53907" x="7358063" y="4197350"/>
          <p14:tracePt t="53923" x="7394575" y="4197350"/>
          <p14:tracePt t="53932" x="7429500" y="4197350"/>
          <p14:tracePt t="53948" x="7554913" y="4197350"/>
          <p14:tracePt t="53965" x="7634288" y="4197350"/>
          <p14:tracePt t="53982" x="7680325" y="4197350"/>
          <p14:tracePt t="53998" x="7697788" y="4197350"/>
          <p14:tracePt t="54015" x="7697788" y="4187825"/>
          <p14:tracePt t="54032" x="7697788" y="4125913"/>
          <p14:tracePt t="54048" x="7680325" y="4054475"/>
          <p14:tracePt t="54065" x="7643813" y="4010025"/>
          <p14:tracePt t="54082" x="7634288" y="3956050"/>
          <p14:tracePt t="54099" x="7634288" y="3919538"/>
          <p14:tracePt t="54179" x="7626350" y="3919538"/>
          <p14:tracePt t="54187" x="7599363" y="3938588"/>
          <p14:tracePt t="54195" x="7581900" y="3965575"/>
          <p14:tracePt t="54203" x="7572375" y="4000500"/>
          <p14:tracePt t="54215" x="7554913" y="4000500"/>
          <p14:tracePt t="54232" x="7527925" y="4044950"/>
          <p14:tracePt t="54248" x="7500938" y="4081463"/>
          <p14:tracePt t="54265" x="7491413" y="4098925"/>
          <p14:tracePt t="54282" x="7483475" y="4125913"/>
          <p14:tracePt t="54284" x="7483475" y="4143375"/>
          <p14:tracePt t="54300" x="7483475" y="4152900"/>
          <p14:tracePt t="54315" x="7483475" y="4170363"/>
          <p14:tracePt t="54412" x="7473950" y="4170363"/>
          <p14:tracePt t="54419" x="7466013" y="4170363"/>
          <p14:tracePt t="54427" x="7456488" y="4152900"/>
          <p14:tracePt t="54444" x="7446963" y="4152900"/>
          <p14:tracePt t="54452" x="7439025" y="4152900"/>
          <p14:tracePt t="54465" x="7429500" y="4152900"/>
          <p14:tracePt t="54482" x="7367588" y="4152900"/>
          <p14:tracePt t="54499" x="7286625" y="4152900"/>
          <p14:tracePt t="54515" x="7018338" y="4152900"/>
          <p14:tracePt t="54532" x="6777038" y="4152900"/>
          <p14:tracePt t="54549" x="6527800" y="4152900"/>
          <p14:tracePt t="54565" x="6313488" y="4125913"/>
          <p14:tracePt t="54582" x="6188075" y="4125913"/>
          <p14:tracePt t="54599" x="6161088" y="4108450"/>
          <p14:tracePt t="54700" x="6153150" y="4108450"/>
          <p14:tracePt t="54716" x="6134100" y="4098925"/>
          <p14:tracePt t="54723" x="6126163" y="4098925"/>
          <p14:tracePt t="54732" x="6089650" y="4081463"/>
          <p14:tracePt t="54749" x="6018213" y="4062413"/>
          <p14:tracePt t="54766" x="5965825" y="4054475"/>
          <p14:tracePt t="54782" x="5929313" y="4037013"/>
          <p14:tracePt t="54799" x="5919788" y="4037013"/>
          <p14:tracePt t="54884" x="5894388" y="4037013"/>
          <p14:tracePt t="54891" x="5875338" y="4027488"/>
          <p14:tracePt t="54899" x="5857875" y="4027488"/>
          <p14:tracePt t="54916" x="5786438" y="3990975"/>
          <p14:tracePt t="54932" x="5732463" y="3965575"/>
          <p14:tracePt t="54949" x="5705475" y="3965575"/>
          <p14:tracePt t="54966" x="5688013" y="3938588"/>
          <p14:tracePt t="54982" x="5680075" y="3938588"/>
          <p14:tracePt t="54999" x="5670550" y="3929063"/>
          <p14:tracePt t="55033" x="5661025" y="3919538"/>
          <p14:tracePt t="55156" x="5661025" y="3938588"/>
          <p14:tracePt t="55163" x="5661025" y="3946525"/>
          <p14:tracePt t="55171" x="5670550" y="3973513"/>
          <p14:tracePt t="55183" x="5705475" y="4000500"/>
          <p14:tracePt t="55199" x="5751513" y="4027488"/>
          <p14:tracePt t="55216" x="5795963" y="4054475"/>
          <p14:tracePt t="55249" x="5803900" y="4054475"/>
          <p14:tracePt t="55316" x="5813425" y="4054475"/>
          <p14:tracePt t="55323" x="5840413" y="4071938"/>
          <p14:tracePt t="55333" x="5857875" y="4089400"/>
          <p14:tracePt t="55349" x="5902325" y="4108450"/>
          <p14:tracePt t="55366" x="5956300" y="4143375"/>
          <p14:tracePt t="55383" x="5973763" y="4152900"/>
          <p14:tracePt t="55452" x="5983288" y="4160838"/>
          <p14:tracePt t="55460" x="5983288" y="4170363"/>
          <p14:tracePt t="55475" x="5983288" y="4179888"/>
          <p14:tracePt t="55483" x="5983288" y="4197350"/>
          <p14:tracePt t="55500" x="5991225" y="4224338"/>
          <p14:tracePt t="55516" x="5991225" y="4232275"/>
          <p14:tracePt t="55533" x="6000750" y="4241800"/>
          <p14:tracePt t="55550" x="6000750" y="4251325"/>
          <p14:tracePt t="55566" x="6010275" y="4259263"/>
          <p14:tracePt t="55612" x="6010275" y="4276725"/>
          <p14:tracePt t="55644" x="6010275" y="4286250"/>
          <p14:tracePt t="55659" x="6018213" y="4295775"/>
          <p14:tracePt t="55675" x="6027738" y="4303713"/>
          <p14:tracePt t="55691" x="6027738" y="4322763"/>
          <p14:tracePt t="55699" x="6037263" y="4322763"/>
          <p14:tracePt t="55707" x="6037263" y="4340225"/>
          <p14:tracePt t="55716" x="6037263" y="4348163"/>
          <p14:tracePt t="55733" x="6054725" y="4367213"/>
          <p14:tracePt t="55750" x="6054725" y="4394200"/>
          <p14:tracePt t="55766" x="6062663" y="4411663"/>
          <p14:tracePt t="55783" x="6081713" y="4446588"/>
          <p14:tracePt t="55800" x="6089650" y="4456113"/>
          <p14:tracePt t="55828" x="6089650" y="4465638"/>
          <p14:tracePt t="55837" x="6089650" y="4473575"/>
          <p14:tracePt t="55850" x="6089650" y="4491038"/>
          <p14:tracePt t="55867" x="6099175" y="4554538"/>
          <p14:tracePt t="55883" x="6161088" y="4652963"/>
          <p14:tracePt t="55900" x="6197600" y="4687888"/>
          <p14:tracePt t="56020" x="6188075" y="4687888"/>
          <p14:tracePt t="56027" x="6180138" y="4687888"/>
          <p14:tracePt t="56045" x="6161088" y="4679950"/>
          <p14:tracePt t="56051" x="6161088" y="4670425"/>
          <p14:tracePt t="56067" x="6161088" y="4643438"/>
          <p14:tracePt t="56084" x="6161088" y="4616450"/>
          <p14:tracePt t="56100" x="6161088" y="4581525"/>
          <p14:tracePt t="56117" x="6161088" y="4537075"/>
          <p14:tracePt t="56133" x="6161088" y="4500563"/>
          <p14:tracePt t="56150" x="6143625" y="4446588"/>
          <p14:tracePt t="56167" x="6116638" y="4384675"/>
          <p14:tracePt t="56184" x="6054725" y="4322763"/>
          <p14:tracePt t="56200" x="6010275" y="4268788"/>
          <p14:tracePt t="56217" x="5956300" y="4232275"/>
          <p14:tracePt t="56251" x="5946775" y="4224338"/>
          <p14:tracePt t="56268" x="5938838" y="4214813"/>
          <p14:tracePt t="56284" x="5919788" y="4187825"/>
          <p14:tracePt t="56300" x="5911850" y="4160838"/>
          <p14:tracePt t="56317" x="5894388" y="4152900"/>
          <p14:tracePt t="56334" x="5867400" y="4133850"/>
          <p14:tracePt t="56350" x="5848350" y="4116388"/>
          <p14:tracePt t="56367" x="5840413" y="4116388"/>
          <p14:tracePt t="56384" x="5822950" y="4116388"/>
          <p14:tracePt t="56400" x="5813425" y="4108450"/>
          <p14:tracePt t="56434" x="5803900" y="4108450"/>
          <p14:tracePt t="57564" x="5795963" y="4108450"/>
          <p14:tracePt t="58139" x="5786438" y="4108450"/>
          <p14:tracePt t="58155" x="5786438" y="4116388"/>
          <p14:tracePt t="58277" x="5786438" y="4125913"/>
          <p14:tracePt t="58299" x="5786438" y="4133850"/>
          <p14:tracePt t="59123" x="5803900" y="4152900"/>
          <p14:tracePt t="59131" x="5830888" y="4160838"/>
          <p14:tracePt t="59139" x="5884863" y="4179888"/>
          <p14:tracePt t="59153" x="5956300" y="4197350"/>
          <p14:tracePt t="59170" x="6081713" y="4241800"/>
          <p14:tracePt t="59186" x="6269038" y="4286250"/>
          <p14:tracePt t="59203" x="6562725" y="4330700"/>
          <p14:tracePt t="59220" x="6759575" y="4330700"/>
          <p14:tracePt t="59236" x="6884988" y="4330700"/>
          <p14:tracePt t="59253" x="6938963" y="4330700"/>
          <p14:tracePt t="59270" x="6956425" y="4330700"/>
          <p14:tracePt t="59286" x="6983413" y="4330700"/>
          <p14:tracePt t="59303" x="7037388" y="4330700"/>
          <p14:tracePt t="59320" x="7134225" y="4330700"/>
          <p14:tracePt t="59336" x="7277100" y="4330700"/>
          <p14:tracePt t="59353" x="7375525" y="4330700"/>
          <p14:tracePt t="59370" x="7446963" y="4330700"/>
          <p14:tracePt t="59387" x="7491413" y="4330700"/>
          <p14:tracePt t="59403" x="7572375" y="4330700"/>
          <p14:tracePt t="59420" x="7616825" y="4330700"/>
          <p14:tracePt t="59437" x="7661275" y="4330700"/>
          <p14:tracePt t="59453" x="7688263" y="4330700"/>
          <p14:tracePt t="59470" x="7697788" y="4330700"/>
          <p14:tracePt t="59516" x="7705725" y="4330700"/>
          <p14:tracePt t="59531" x="7715250" y="4330700"/>
          <p14:tracePt t="59539" x="7732713" y="4330700"/>
          <p14:tracePt t="59553" x="7751763" y="4330700"/>
          <p14:tracePt t="59571" x="7796213" y="4340225"/>
          <p14:tracePt t="59588" x="7804150" y="4348163"/>
          <p14:tracePt t="59780" x="7804150" y="4357688"/>
          <p14:tracePt t="59795" x="7804150" y="4367213"/>
          <p14:tracePt t="59803" x="7804150" y="4384675"/>
          <p14:tracePt t="59811" x="7813675" y="4394200"/>
          <p14:tracePt t="59820" x="7840663" y="4411663"/>
          <p14:tracePt t="59837" x="7867650" y="4419600"/>
          <p14:tracePt t="59854" x="7894638" y="4419600"/>
          <p14:tracePt t="59988" x="7885113" y="4411663"/>
          <p14:tracePt t="59995" x="7867650" y="4384675"/>
          <p14:tracePt t="60004" x="7858125" y="4375150"/>
          <p14:tracePt t="60020" x="7786688" y="4295775"/>
          <p14:tracePt t="60037" x="7742238" y="4241800"/>
          <p14:tracePt t="60054" x="7697788" y="4205288"/>
          <p14:tracePt t="60070" x="7670800" y="4187825"/>
          <p14:tracePt t="60087" x="7643813" y="4179888"/>
          <p14:tracePt t="60104" x="7608888" y="4170363"/>
          <p14:tracePt t="60120" x="7572375" y="4160838"/>
          <p14:tracePt t="60137" x="7537450" y="4160838"/>
          <p14:tracePt t="60154" x="7510463" y="4160838"/>
          <p14:tracePt t="60171" x="7456488" y="4160838"/>
          <p14:tracePt t="60187" x="7439025" y="4160838"/>
          <p14:tracePt t="60204" x="7419975" y="4160838"/>
          <p14:tracePt t="60221" x="7412038" y="4160838"/>
          <p14:tracePt t="60237" x="7394575" y="4160838"/>
          <p14:tracePt t="60254" x="7385050" y="4160838"/>
          <p14:tracePt t="60271" x="7375525" y="4160838"/>
          <p14:tracePt t="60287" x="7367588" y="4170363"/>
          <p14:tracePt t="60304" x="7340600" y="4187825"/>
          <p14:tracePt t="60321" x="7323138" y="4197350"/>
          <p14:tracePt t="60337" x="7286625" y="4224338"/>
          <p14:tracePt t="60355" x="7277100" y="4259263"/>
          <p14:tracePt t="60371" x="7277100" y="4276725"/>
          <p14:tracePt t="60387" x="7259638" y="4303713"/>
          <p14:tracePt t="60404" x="7259638" y="4330700"/>
          <p14:tracePt t="60421" x="7259638" y="4348163"/>
          <p14:tracePt t="60437" x="7269163" y="4375150"/>
          <p14:tracePt t="60454" x="7304088" y="4438650"/>
          <p14:tracePt t="60471" x="7375525" y="4537075"/>
          <p14:tracePt t="60488" x="7419975" y="4616450"/>
          <p14:tracePt t="60504" x="7456488" y="4679950"/>
          <p14:tracePt t="60521" x="7473950" y="4705350"/>
          <p14:tracePt t="60555" x="7473950" y="4724400"/>
          <p14:tracePt t="60571" x="7473950" y="4741863"/>
          <p14:tracePt t="60588" x="7473950" y="4768850"/>
          <p14:tracePt t="60604" x="7473950" y="4776788"/>
          <p14:tracePt t="60621" x="7466013" y="4803775"/>
          <p14:tracePt t="60638" x="7446963" y="4840288"/>
          <p14:tracePt t="60671" x="7429500" y="4867275"/>
          <p14:tracePt t="60704" x="7419975" y="4884738"/>
          <p14:tracePt t="60723" x="7402513" y="4894263"/>
          <p14:tracePt t="60739" x="7385050" y="4894263"/>
          <p14:tracePt t="60754" x="7375525" y="4902200"/>
          <p14:tracePt t="60771" x="7367588" y="4919663"/>
          <p14:tracePt t="60788" x="7348538" y="4919663"/>
          <p14:tracePt t="60804" x="7348538" y="4929188"/>
          <p14:tracePt t="60821" x="7340600" y="4929188"/>
          <p14:tracePt t="60838" x="7340600" y="4938713"/>
          <p14:tracePt t="60854" x="7323138" y="4946650"/>
          <p14:tracePt t="60871" x="7313613" y="4956175"/>
          <p14:tracePt t="60888" x="7304088" y="4965700"/>
          <p14:tracePt t="60921" x="7304088" y="4973638"/>
          <p14:tracePt t="61092" x="7304088" y="4956175"/>
          <p14:tracePt t="61099" x="7313613" y="4946650"/>
          <p14:tracePt t="61107" x="7331075" y="4919663"/>
          <p14:tracePt t="61121" x="7348538" y="4884738"/>
          <p14:tracePt t="61139" x="7385050" y="4786313"/>
          <p14:tracePt t="61155" x="7402513" y="4741863"/>
          <p14:tracePt t="61171" x="7412038" y="4697413"/>
          <p14:tracePt t="61188" x="7412038" y="4679950"/>
          <p14:tracePt t="61205" x="7412038" y="4652963"/>
          <p14:tracePt t="61222" x="7412038" y="4625975"/>
          <p14:tracePt t="61238" x="7402513" y="4598988"/>
          <p14:tracePt t="61255" x="7375525" y="4545013"/>
          <p14:tracePt t="61272" x="7358063" y="4500563"/>
          <p14:tracePt t="61288" x="7340600" y="4473575"/>
          <p14:tracePt t="61291" x="7331075" y="4438650"/>
          <p14:tracePt t="61305" x="7323138" y="4429125"/>
          <p14:tracePt t="61322" x="7323138" y="4411663"/>
          <p14:tracePt t="61338" x="7304088" y="4394200"/>
          <p14:tracePt t="61355" x="7304088" y="4375150"/>
          <p14:tracePt t="61372" x="7304088" y="4340225"/>
          <p14:tracePt t="61388" x="7304088" y="4303713"/>
          <p14:tracePt t="61405" x="7304088" y="4276725"/>
          <p14:tracePt t="61422" x="7304088" y="4259263"/>
          <p14:tracePt t="61439" x="7304088" y="4224338"/>
          <p14:tracePt t="61455" x="7296150" y="4160838"/>
          <p14:tracePt t="61472" x="7269163" y="4108450"/>
          <p14:tracePt t="61489" x="7259638" y="4089400"/>
          <p14:tracePt t="61505" x="7251700" y="4081463"/>
          <p14:tracePt t="61556" x="7251700" y="4089400"/>
          <p14:tracePt t="61563" x="7251700" y="4133850"/>
          <p14:tracePt t="61572" x="7251700" y="4170363"/>
          <p14:tracePt t="61589" x="7251700" y="4224338"/>
          <p14:tracePt t="61605" x="7251700" y="4232275"/>
          <p14:tracePt t="61622" x="7251700" y="4241800"/>
          <p14:tracePt t="61639" x="7251700" y="4259263"/>
          <p14:tracePt t="61655" x="7251700" y="4313238"/>
          <p14:tracePt t="61672" x="7251700" y="4375150"/>
          <p14:tracePt t="61689" x="7251700" y="4446588"/>
          <p14:tracePt t="61705" x="7251700" y="4518025"/>
          <p14:tracePt t="61723" x="7251700" y="4589463"/>
          <p14:tracePt t="61739" x="7251700" y="4616450"/>
          <p14:tracePt t="61755" x="7242175" y="4652963"/>
          <p14:tracePt t="61772" x="7232650" y="4679950"/>
          <p14:tracePt t="61789" x="7215188" y="4724400"/>
          <p14:tracePt t="61805" x="7188200" y="4759325"/>
          <p14:tracePt t="61822" x="7116763" y="4813300"/>
          <p14:tracePt t="61839" x="7054850" y="4848225"/>
          <p14:tracePt t="61855" x="7000875" y="4867275"/>
          <p14:tracePt t="61872" x="6973888" y="4884738"/>
          <p14:tracePt t="61889" x="6956425" y="4884738"/>
          <p14:tracePt t="61906" x="6938963" y="4902200"/>
          <p14:tracePt t="61923" x="6929438" y="4902200"/>
          <p14:tracePt t="61939" x="6902450" y="4911725"/>
          <p14:tracePt t="61956" x="6858000" y="4919663"/>
          <p14:tracePt t="61972" x="6786563" y="4929188"/>
          <p14:tracePt t="61989" x="6715125" y="4938713"/>
          <p14:tracePt t="62006" x="6697663" y="4946650"/>
          <p14:tracePt t="62022" x="6680200" y="4946650"/>
          <p14:tracePt t="62039" x="6661150" y="4946650"/>
          <p14:tracePt t="62083" x="6643688" y="4956175"/>
          <p14:tracePt t="62091" x="6643688" y="4965700"/>
          <p14:tracePt t="62106" x="6634163" y="4965700"/>
          <p14:tracePt t="62122" x="6589713" y="4965700"/>
          <p14:tracePt t="62139" x="6473825" y="4965700"/>
          <p14:tracePt t="62156" x="6411913" y="4965700"/>
          <p14:tracePt t="62172" x="6367463" y="4946650"/>
          <p14:tracePt t="62189" x="6357938" y="4946650"/>
          <p14:tracePt t="62206" x="6340475" y="4938713"/>
          <p14:tracePt t="62239" x="6330950" y="4938713"/>
          <p14:tracePt t="62371" x="6367463" y="4938713"/>
          <p14:tracePt t="62379" x="6394450" y="4938713"/>
          <p14:tracePt t="62389" x="6446838" y="4946650"/>
          <p14:tracePt t="62406" x="6545263" y="4983163"/>
          <p14:tracePt t="62423" x="6661150" y="4991100"/>
          <p14:tracePt t="62439" x="6759575" y="5018088"/>
          <p14:tracePt t="62456" x="6831013" y="5018088"/>
          <p14:tracePt t="62473" x="6875463" y="5018088"/>
          <p14:tracePt t="62489" x="6911975" y="5018088"/>
          <p14:tracePt t="62507" x="6983413" y="5018088"/>
          <p14:tracePt t="62523" x="7054850" y="5018088"/>
          <p14:tracePt t="62539" x="7161213" y="5018088"/>
          <p14:tracePt t="62556" x="7296150" y="5018088"/>
          <p14:tracePt t="62573" x="7394575" y="5018088"/>
          <p14:tracePt t="62589" x="7446963" y="5018088"/>
          <p14:tracePt t="62623" x="7456488" y="5018088"/>
          <p14:tracePt t="62700" x="7473950" y="5018088"/>
          <p14:tracePt t="62707" x="7510463" y="5027613"/>
          <p14:tracePt t="62715" x="7545388" y="5027613"/>
          <p14:tracePt t="62723" x="7562850" y="5037138"/>
          <p14:tracePt t="62740" x="7616825" y="5037138"/>
          <p14:tracePt t="62756" x="7670800" y="5037138"/>
          <p14:tracePt t="62773" x="7688263" y="5037138"/>
          <p14:tracePt t="62790" x="7697788" y="5037138"/>
          <p14:tracePt t="62806" x="7705725" y="5018088"/>
          <p14:tracePt t="62823" x="7705725" y="5000625"/>
          <p14:tracePt t="62840" x="7705725" y="4973638"/>
          <p14:tracePt t="62907" x="7705725" y="4965700"/>
          <p14:tracePt t="63428" x="7705725" y="4946650"/>
          <p14:tracePt t="63459" x="7705725" y="4938713"/>
          <p14:tracePt t="63467" x="7705725" y="4919663"/>
          <p14:tracePt t="63491" x="7705725" y="4911725"/>
          <p14:tracePt t="63499" x="7705725" y="4894263"/>
          <p14:tracePt t="63507" x="7705725" y="4875213"/>
          <p14:tracePt t="63524" x="7705725" y="4848225"/>
          <p14:tracePt t="63540" x="7705725" y="4803775"/>
          <p14:tracePt t="63557" x="7705725" y="4751388"/>
          <p14:tracePt t="63574" x="7705725" y="4687888"/>
          <p14:tracePt t="63590" x="7705725" y="4633913"/>
          <p14:tracePt t="63607" x="7705725" y="4572000"/>
          <p14:tracePt t="63624" x="7705725" y="4483100"/>
          <p14:tracePt t="63640" x="7697788" y="4411663"/>
          <p14:tracePt t="63657" x="7643813" y="4330700"/>
          <p14:tracePt t="63674" x="7537450" y="4241800"/>
          <p14:tracePt t="63690" x="7296150" y="4133850"/>
          <p14:tracePt t="63707" x="7108825" y="4081463"/>
          <p14:tracePt t="63724" x="6929438" y="4027488"/>
          <p14:tracePt t="63741" x="6867525" y="4017963"/>
          <p14:tracePt t="63774" x="6858000" y="4017963"/>
          <p14:tracePt t="63803" x="6848475" y="4017963"/>
          <p14:tracePt t="63811" x="6831013" y="4010025"/>
          <p14:tracePt t="63824" x="6786563" y="3990975"/>
          <p14:tracePt t="63841" x="6634163" y="3990975"/>
          <p14:tracePt t="63857" x="6456363" y="3990975"/>
          <p14:tracePt t="63875" x="6269038" y="4000500"/>
          <p14:tracePt t="63891" x="6215063" y="4027488"/>
          <p14:tracePt t="63907" x="6188075" y="4027488"/>
          <p14:tracePt t="63924" x="6170613" y="4027488"/>
          <p14:tracePt t="63941" x="6134100" y="4027488"/>
          <p14:tracePt t="63957" x="6081713" y="4027488"/>
          <p14:tracePt t="63974" x="6037263" y="4027488"/>
          <p14:tracePt t="63991" x="5965825" y="4062413"/>
          <p14:tracePt t="64007" x="5902325" y="4081463"/>
          <p14:tracePt t="64024" x="5813425" y="4152900"/>
          <p14:tracePt t="64041" x="5751513" y="4224338"/>
          <p14:tracePt t="64057" x="5705475" y="4313238"/>
          <p14:tracePt t="64074" x="5670550" y="4429125"/>
          <p14:tracePt t="64091" x="5653088" y="4491038"/>
          <p14:tracePt t="64107" x="5643563" y="4545013"/>
          <p14:tracePt t="64124" x="5626100" y="4598988"/>
          <p14:tracePt t="64141" x="5599113" y="4660900"/>
          <p14:tracePt t="64158" x="5527675" y="4759325"/>
          <p14:tracePt t="64174" x="5500688" y="4884738"/>
          <p14:tracePt t="64191" x="5465763" y="5054600"/>
          <p14:tracePt t="64208" x="5465763" y="5180013"/>
          <p14:tracePt t="64224" x="5465763" y="5251450"/>
          <p14:tracePt t="64241" x="5465763" y="5295900"/>
          <p14:tracePt t="64258" x="5473700" y="5340350"/>
          <p14:tracePt t="64274" x="5473700" y="5375275"/>
          <p14:tracePt t="64276" x="5473700" y="5384800"/>
          <p14:tracePt t="64291" x="5473700" y="5411788"/>
          <p14:tracePt t="64324" x="5473700" y="5429250"/>
          <p14:tracePt t="64341" x="5473700" y="5438775"/>
          <p14:tracePt t="64358" x="5473700" y="5446713"/>
          <p14:tracePt t="64375" x="5483225" y="5456238"/>
          <p14:tracePt t="64391" x="5491163" y="5465763"/>
          <p14:tracePt t="64763" x="5500688" y="5465763"/>
          <p14:tracePt t="65643" x="5510213" y="5465763"/>
          <p14:tracePt t="65651" x="5537200" y="5465763"/>
          <p14:tracePt t="65659" x="5572125" y="5465763"/>
          <p14:tracePt t="65676" x="5643563" y="5465763"/>
          <p14:tracePt t="65692" x="5724525" y="5465763"/>
          <p14:tracePt t="65709" x="5803900" y="5465763"/>
          <p14:tracePt t="65726" x="5867400" y="5465763"/>
          <p14:tracePt t="65742" x="5946775" y="5465763"/>
          <p14:tracePt t="65759" x="6018213" y="5465763"/>
          <p14:tracePt t="65776" x="6116638" y="5465763"/>
          <p14:tracePt t="65792" x="6205538" y="5465763"/>
          <p14:tracePt t="65809" x="6276975" y="5465763"/>
          <p14:tracePt t="65826" x="6367463" y="5465763"/>
          <p14:tracePt t="65842" x="6500813" y="5465763"/>
          <p14:tracePt t="65859" x="6589713" y="5456238"/>
          <p14:tracePt t="65876" x="6653213" y="5456238"/>
          <p14:tracePt t="65892" x="6705600" y="5446713"/>
          <p14:tracePt t="65909" x="6777038" y="5429250"/>
          <p14:tracePt t="65926" x="6858000" y="5411788"/>
          <p14:tracePt t="65943" x="6938963" y="5394325"/>
          <p14:tracePt t="65959" x="6983413" y="5375275"/>
          <p14:tracePt t="65976" x="7018338" y="5367338"/>
          <p14:tracePt t="65993" x="7072313" y="5367338"/>
          <p14:tracePt t="66009" x="7143750" y="5348288"/>
          <p14:tracePt t="66026" x="7367588" y="5330825"/>
          <p14:tracePt t="66043" x="7412038" y="5313363"/>
          <p14:tracePt t="66059" x="7518400" y="5276850"/>
          <p14:tracePt t="66076" x="7581900" y="5232400"/>
          <p14:tracePt t="66093" x="7599363" y="5224463"/>
          <p14:tracePt t="66109" x="7608888" y="5214938"/>
          <p14:tracePt t="66163" x="7616825" y="5214938"/>
          <p14:tracePt t="66179" x="7626350" y="5214938"/>
          <p14:tracePt t="66187" x="7626350" y="5205413"/>
          <p14:tracePt t="66203" x="7634288" y="5205413"/>
          <p14:tracePt t="66211" x="7643813" y="5205413"/>
          <p14:tracePt t="66226" x="7688263" y="5205413"/>
          <p14:tracePt t="66243" x="7751763" y="5197475"/>
          <p14:tracePt t="66259" x="7840663" y="5187950"/>
          <p14:tracePt t="66276" x="7858125" y="5180013"/>
          <p14:tracePt t="66293" x="7885113" y="5170488"/>
          <p14:tracePt t="66310" x="7894638" y="5160963"/>
          <p14:tracePt t="66326" x="7902575" y="5160963"/>
          <p14:tracePt t="66343" x="7929563" y="5143500"/>
          <p14:tracePt t="66360" x="8001000" y="5133975"/>
          <p14:tracePt t="66376" x="8045450" y="5108575"/>
          <p14:tracePt t="66393" x="8072438" y="5108575"/>
          <p14:tracePt t="66410" x="8089900" y="5099050"/>
          <p14:tracePt t="66426" x="8126413" y="5089525"/>
          <p14:tracePt t="66443" x="8143875" y="5081588"/>
          <p14:tracePt t="66460" x="8153400" y="5072063"/>
          <p14:tracePt t="66476" x="8180388" y="5054600"/>
          <p14:tracePt t="66493" x="8205788" y="5045075"/>
          <p14:tracePt t="66510" x="8224838" y="5037138"/>
          <p14:tracePt t="66527" x="8232775" y="5027613"/>
          <p14:tracePt t="66543" x="8232775" y="5010150"/>
          <p14:tracePt t="66560" x="8242300" y="4973638"/>
          <p14:tracePt t="66576" x="8259763" y="4938713"/>
          <p14:tracePt t="66593" x="8269288" y="4911725"/>
          <p14:tracePt t="66611" x="8277225" y="4875213"/>
          <p14:tracePt t="66627" x="8296275" y="4840288"/>
          <p14:tracePt t="66643" x="8304213" y="4822825"/>
          <p14:tracePt t="66660" x="8304213" y="4813300"/>
          <p14:tracePt t="66677" x="8304213" y="4803775"/>
          <p14:tracePt t="66693" x="8304213" y="4759325"/>
          <p14:tracePt t="66710" x="8304213" y="4714875"/>
          <p14:tracePt t="66727" x="8304213" y="4643438"/>
          <p14:tracePt t="66743" x="8313738" y="4598988"/>
          <p14:tracePt t="66760" x="8304213" y="4554538"/>
          <p14:tracePt t="66777" x="8286750" y="4527550"/>
          <p14:tracePt t="66779" x="8277225" y="4510088"/>
          <p14:tracePt t="66793" x="8259763" y="4510088"/>
          <p14:tracePt t="66827" x="8259763" y="4500563"/>
          <p14:tracePt t="66843" x="8251825" y="4500563"/>
          <p14:tracePt t="66851" x="8242300" y="4483100"/>
          <p14:tracePt t="66860" x="8232775" y="4483100"/>
          <p14:tracePt t="66877" x="8205788" y="4429125"/>
          <p14:tracePt t="66893" x="8143875" y="4384675"/>
          <p14:tracePt t="66910" x="8072438" y="4357688"/>
          <p14:tracePt t="66927" x="8027988" y="4348163"/>
          <p14:tracePt t="66944" x="7983538" y="4348163"/>
          <p14:tracePt t="66960" x="7956550" y="4348163"/>
          <p14:tracePt t="66977" x="7939088" y="4348163"/>
          <p14:tracePt t="66994" x="7894638" y="4340225"/>
          <p14:tracePt t="67010" x="7823200" y="4340225"/>
          <p14:tracePt t="67027" x="7715250" y="4340225"/>
          <p14:tracePt t="67044" x="7661275" y="4340225"/>
          <p14:tracePt t="67060" x="7599363" y="4357688"/>
          <p14:tracePt t="67077" x="7554913" y="4384675"/>
          <p14:tracePt t="67094" x="7491413" y="4429125"/>
          <p14:tracePt t="67110" x="7456488" y="4456113"/>
          <p14:tracePt t="67127" x="7439025" y="4483100"/>
          <p14:tracePt t="67144" x="7429500" y="4518025"/>
          <p14:tracePt t="67160" x="7429500" y="4562475"/>
          <p14:tracePt t="67177" x="7429500" y="4589463"/>
          <p14:tracePt t="67195" x="7429500" y="4633913"/>
          <p14:tracePt t="67211" x="7429500" y="4652963"/>
          <p14:tracePt t="67227" x="7429500" y="4660900"/>
          <p14:tracePt t="67244" x="7429500" y="4679950"/>
          <p14:tracePt t="67261" x="7429500" y="4687888"/>
          <p14:tracePt t="67277" x="7439025" y="47053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950" y="268287"/>
            <a:ext cx="8964533" cy="651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2412" y="163586"/>
            <a:ext cx="8569325" cy="457200"/>
          </a:xfrm>
          <a:custGeom>
            <a:avLst/>
            <a:gdLst/>
            <a:ahLst/>
            <a:cxnLst/>
            <a:rect l="l" t="t" r="r" b="b"/>
            <a:pathLst>
              <a:path w="8569325" h="457200">
                <a:moveTo>
                  <a:pt x="0" y="457199"/>
                </a:moveTo>
                <a:lnTo>
                  <a:pt x="8569329" y="457199"/>
                </a:lnTo>
                <a:lnTo>
                  <a:pt x="8569329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3222" y="246913"/>
            <a:ext cx="7687309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EF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FI</a:t>
            </a:r>
            <a:r>
              <a:rPr sz="2400" b="1" spc="-2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TROS</a:t>
            </a:r>
            <a:r>
              <a:rPr sz="24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FLOR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RIB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IRINH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37782" y="2969117"/>
            <a:ext cx="3922395" cy="1945639"/>
          </a:xfrm>
          <a:custGeom>
            <a:avLst/>
            <a:gdLst/>
            <a:ahLst/>
            <a:cxnLst/>
            <a:rect l="l" t="t" r="r" b="b"/>
            <a:pathLst>
              <a:path w="3922395" h="1945639">
                <a:moveTo>
                  <a:pt x="3696632" y="1709492"/>
                </a:moveTo>
                <a:lnTo>
                  <a:pt x="3684909" y="1712859"/>
                </a:lnTo>
                <a:lnTo>
                  <a:pt x="3672676" y="1721455"/>
                </a:lnTo>
                <a:lnTo>
                  <a:pt x="3668369" y="1732576"/>
                </a:lnTo>
                <a:lnTo>
                  <a:pt x="3668983" y="1744411"/>
                </a:lnTo>
                <a:lnTo>
                  <a:pt x="3674668" y="1755282"/>
                </a:lnTo>
                <a:lnTo>
                  <a:pt x="3832798" y="1945651"/>
                </a:lnTo>
                <a:lnTo>
                  <a:pt x="3852833" y="1892823"/>
                </a:lnTo>
                <a:lnTo>
                  <a:pt x="3795064" y="1892823"/>
                </a:lnTo>
                <a:lnTo>
                  <a:pt x="3792412" y="1868439"/>
                </a:lnTo>
                <a:lnTo>
                  <a:pt x="3789883" y="1837197"/>
                </a:lnTo>
                <a:lnTo>
                  <a:pt x="3787840" y="1804181"/>
                </a:lnTo>
                <a:lnTo>
                  <a:pt x="3787749" y="1802088"/>
                </a:lnTo>
                <a:lnTo>
                  <a:pt x="3716136" y="1716209"/>
                </a:lnTo>
                <a:lnTo>
                  <a:pt x="3707243" y="1710794"/>
                </a:lnTo>
                <a:lnTo>
                  <a:pt x="3696632" y="1709492"/>
                </a:lnTo>
                <a:close/>
              </a:path>
              <a:path w="3922395" h="1945639">
                <a:moveTo>
                  <a:pt x="3787749" y="1802088"/>
                </a:moveTo>
                <a:lnTo>
                  <a:pt x="3787840" y="1804181"/>
                </a:lnTo>
                <a:lnTo>
                  <a:pt x="3789883" y="1837197"/>
                </a:lnTo>
                <a:lnTo>
                  <a:pt x="3792412" y="1868439"/>
                </a:lnTo>
                <a:lnTo>
                  <a:pt x="3795064" y="1892823"/>
                </a:lnTo>
                <a:lnTo>
                  <a:pt x="3851848" y="1886596"/>
                </a:lnTo>
                <a:lnTo>
                  <a:pt x="3851109" y="1879619"/>
                </a:lnTo>
                <a:lnTo>
                  <a:pt x="3796741" y="1879619"/>
                </a:lnTo>
                <a:lnTo>
                  <a:pt x="3814149" y="1833749"/>
                </a:lnTo>
                <a:lnTo>
                  <a:pt x="3787749" y="1802088"/>
                </a:lnTo>
                <a:close/>
              </a:path>
              <a:path w="3922395" h="1945639">
                <a:moveTo>
                  <a:pt x="3896298" y="1675663"/>
                </a:moveTo>
                <a:lnTo>
                  <a:pt x="3884282" y="1677227"/>
                </a:lnTo>
                <a:lnTo>
                  <a:pt x="3874052" y="1683554"/>
                </a:lnTo>
                <a:lnTo>
                  <a:pt x="3867210" y="1693941"/>
                </a:lnTo>
                <a:lnTo>
                  <a:pt x="3843026" y="1757663"/>
                </a:lnTo>
                <a:lnTo>
                  <a:pt x="3843345" y="1767474"/>
                </a:lnTo>
                <a:lnTo>
                  <a:pt x="3844990" y="1801514"/>
                </a:lnTo>
                <a:lnTo>
                  <a:pt x="3847042" y="1833749"/>
                </a:lnTo>
                <a:lnTo>
                  <a:pt x="3849441" y="1863867"/>
                </a:lnTo>
                <a:lnTo>
                  <a:pt x="3851848" y="1886596"/>
                </a:lnTo>
                <a:lnTo>
                  <a:pt x="3795064" y="1892823"/>
                </a:lnTo>
                <a:lnTo>
                  <a:pt x="3852833" y="1892823"/>
                </a:lnTo>
                <a:lnTo>
                  <a:pt x="3920550" y="1714265"/>
                </a:lnTo>
                <a:lnTo>
                  <a:pt x="3921020" y="1712925"/>
                </a:lnTo>
                <a:lnTo>
                  <a:pt x="3922186" y="1702037"/>
                </a:lnTo>
                <a:lnTo>
                  <a:pt x="3918580" y="1691575"/>
                </a:lnTo>
                <a:lnTo>
                  <a:pt x="3910014" y="1682473"/>
                </a:lnTo>
                <a:lnTo>
                  <a:pt x="3896298" y="1675663"/>
                </a:lnTo>
                <a:close/>
              </a:path>
              <a:path w="3922395" h="1945639">
                <a:moveTo>
                  <a:pt x="3814149" y="1833749"/>
                </a:moveTo>
                <a:lnTo>
                  <a:pt x="3796741" y="1879619"/>
                </a:lnTo>
                <a:lnTo>
                  <a:pt x="3845509" y="1871356"/>
                </a:lnTo>
                <a:lnTo>
                  <a:pt x="3814149" y="1833749"/>
                </a:lnTo>
                <a:close/>
              </a:path>
              <a:path w="3922395" h="1945639">
                <a:moveTo>
                  <a:pt x="3843026" y="1757663"/>
                </a:moveTo>
                <a:lnTo>
                  <a:pt x="3814149" y="1833749"/>
                </a:lnTo>
                <a:lnTo>
                  <a:pt x="3845509" y="1871356"/>
                </a:lnTo>
                <a:lnTo>
                  <a:pt x="3796741" y="1879619"/>
                </a:lnTo>
                <a:lnTo>
                  <a:pt x="3851109" y="1879619"/>
                </a:lnTo>
                <a:lnTo>
                  <a:pt x="3849441" y="1863867"/>
                </a:lnTo>
                <a:lnTo>
                  <a:pt x="3847033" y="1833637"/>
                </a:lnTo>
                <a:lnTo>
                  <a:pt x="3844990" y="1801514"/>
                </a:lnTo>
                <a:lnTo>
                  <a:pt x="3843345" y="1767474"/>
                </a:lnTo>
                <a:lnTo>
                  <a:pt x="3843026" y="1757663"/>
                </a:lnTo>
                <a:close/>
              </a:path>
              <a:path w="3922395" h="1945639">
                <a:moveTo>
                  <a:pt x="10408" y="0"/>
                </a:moveTo>
                <a:lnTo>
                  <a:pt x="0" y="56144"/>
                </a:lnTo>
                <a:lnTo>
                  <a:pt x="1369755" y="301508"/>
                </a:lnTo>
                <a:lnTo>
                  <a:pt x="1868103" y="398922"/>
                </a:lnTo>
                <a:lnTo>
                  <a:pt x="1981510" y="420898"/>
                </a:lnTo>
                <a:lnTo>
                  <a:pt x="2098486" y="440710"/>
                </a:lnTo>
                <a:lnTo>
                  <a:pt x="2217480" y="458998"/>
                </a:lnTo>
                <a:lnTo>
                  <a:pt x="2696778" y="526816"/>
                </a:lnTo>
                <a:lnTo>
                  <a:pt x="2812846" y="545104"/>
                </a:lnTo>
                <a:lnTo>
                  <a:pt x="2925775" y="565038"/>
                </a:lnTo>
                <a:lnTo>
                  <a:pt x="3034344" y="587014"/>
                </a:lnTo>
                <a:lnTo>
                  <a:pt x="3137854" y="611642"/>
                </a:lnTo>
                <a:lnTo>
                  <a:pt x="3186988" y="625114"/>
                </a:lnTo>
                <a:lnTo>
                  <a:pt x="3234872" y="639317"/>
                </a:lnTo>
                <a:lnTo>
                  <a:pt x="3280989" y="654557"/>
                </a:lnTo>
                <a:lnTo>
                  <a:pt x="3325185" y="670712"/>
                </a:lnTo>
                <a:lnTo>
                  <a:pt x="3367338" y="687842"/>
                </a:lnTo>
                <a:lnTo>
                  <a:pt x="3407481" y="706008"/>
                </a:lnTo>
                <a:lnTo>
                  <a:pt x="3445184" y="725302"/>
                </a:lnTo>
                <a:lnTo>
                  <a:pt x="3480754" y="745754"/>
                </a:lnTo>
                <a:lnTo>
                  <a:pt x="3513764" y="767333"/>
                </a:lnTo>
                <a:lnTo>
                  <a:pt x="3557960" y="801898"/>
                </a:lnTo>
                <a:lnTo>
                  <a:pt x="3596578" y="840485"/>
                </a:lnTo>
                <a:lnTo>
                  <a:pt x="3641140" y="899687"/>
                </a:lnTo>
                <a:lnTo>
                  <a:pt x="3677472" y="965719"/>
                </a:lnTo>
                <a:lnTo>
                  <a:pt x="3693109" y="1001033"/>
                </a:lnTo>
                <a:lnTo>
                  <a:pt x="3707068" y="1037990"/>
                </a:lnTo>
                <a:lnTo>
                  <a:pt x="3719382" y="1075959"/>
                </a:lnTo>
                <a:lnTo>
                  <a:pt x="3730172" y="1115333"/>
                </a:lnTo>
                <a:lnTo>
                  <a:pt x="3739834" y="1155588"/>
                </a:lnTo>
                <a:lnTo>
                  <a:pt x="3748095" y="1196605"/>
                </a:lnTo>
                <a:lnTo>
                  <a:pt x="3755074" y="1238265"/>
                </a:lnTo>
                <a:lnTo>
                  <a:pt x="3761049" y="1280556"/>
                </a:lnTo>
                <a:lnTo>
                  <a:pt x="3765986" y="1323097"/>
                </a:lnTo>
                <a:lnTo>
                  <a:pt x="3770071" y="1365900"/>
                </a:lnTo>
                <a:lnTo>
                  <a:pt x="3773362" y="1408572"/>
                </a:lnTo>
                <a:lnTo>
                  <a:pt x="3776014" y="1451244"/>
                </a:lnTo>
                <a:lnTo>
                  <a:pt x="3778178" y="1493666"/>
                </a:lnTo>
                <a:lnTo>
                  <a:pt x="3779824" y="1535445"/>
                </a:lnTo>
                <a:lnTo>
                  <a:pt x="3781104" y="1576843"/>
                </a:lnTo>
                <a:lnTo>
                  <a:pt x="3782110" y="1617491"/>
                </a:lnTo>
                <a:lnTo>
                  <a:pt x="3783147" y="1657234"/>
                </a:lnTo>
                <a:lnTo>
                  <a:pt x="3784030" y="1695846"/>
                </a:lnTo>
                <a:lnTo>
                  <a:pt x="3786316" y="1769379"/>
                </a:lnTo>
                <a:lnTo>
                  <a:pt x="3814149" y="1833749"/>
                </a:lnTo>
                <a:lnTo>
                  <a:pt x="3843026" y="1757663"/>
                </a:lnTo>
                <a:lnTo>
                  <a:pt x="3842186" y="1731791"/>
                </a:lnTo>
                <a:lnTo>
                  <a:pt x="3841172" y="1693941"/>
                </a:lnTo>
                <a:lnTo>
                  <a:pt x="3840297" y="1655841"/>
                </a:lnTo>
                <a:lnTo>
                  <a:pt x="3839260" y="1615967"/>
                </a:lnTo>
                <a:lnTo>
                  <a:pt x="3838254" y="1575069"/>
                </a:lnTo>
                <a:lnTo>
                  <a:pt x="3836852" y="1533290"/>
                </a:lnTo>
                <a:lnTo>
                  <a:pt x="3835206" y="1490737"/>
                </a:lnTo>
                <a:lnTo>
                  <a:pt x="3833042" y="1447684"/>
                </a:lnTo>
                <a:lnTo>
                  <a:pt x="3830391" y="1404131"/>
                </a:lnTo>
                <a:lnTo>
                  <a:pt x="3826946" y="1360435"/>
                </a:lnTo>
                <a:lnTo>
                  <a:pt x="3822771" y="1316501"/>
                </a:lnTo>
                <a:lnTo>
                  <a:pt x="3817558" y="1272555"/>
                </a:lnTo>
                <a:lnTo>
                  <a:pt x="3811341" y="1228740"/>
                </a:lnTo>
                <a:lnTo>
                  <a:pt x="3804086" y="1185306"/>
                </a:lnTo>
                <a:lnTo>
                  <a:pt x="3795339" y="1142253"/>
                </a:lnTo>
                <a:lnTo>
                  <a:pt x="3785311" y="1100093"/>
                </a:lnTo>
                <a:lnTo>
                  <a:pt x="3773728" y="1058433"/>
                </a:lnTo>
                <a:lnTo>
                  <a:pt x="3760530" y="1017535"/>
                </a:lnTo>
                <a:lnTo>
                  <a:pt x="3745290" y="977911"/>
                </a:lnTo>
                <a:lnTo>
                  <a:pt x="3728283" y="939561"/>
                </a:lnTo>
                <a:lnTo>
                  <a:pt x="3709233" y="902604"/>
                </a:lnTo>
                <a:lnTo>
                  <a:pt x="3687897" y="866921"/>
                </a:lnTo>
                <a:lnTo>
                  <a:pt x="3664640" y="833627"/>
                </a:lnTo>
                <a:lnTo>
                  <a:pt x="3638610" y="801776"/>
                </a:lnTo>
                <a:lnTo>
                  <a:pt x="3610051" y="772180"/>
                </a:lnTo>
                <a:lnTo>
                  <a:pt x="3578412" y="744473"/>
                </a:lnTo>
                <a:lnTo>
                  <a:pt x="3545006" y="719480"/>
                </a:lnTo>
                <a:lnTo>
                  <a:pt x="3509192" y="696224"/>
                </a:lnTo>
                <a:lnTo>
                  <a:pt x="3471092" y="674369"/>
                </a:lnTo>
                <a:lnTo>
                  <a:pt x="3431103" y="653948"/>
                </a:lnTo>
                <a:lnTo>
                  <a:pt x="3388796" y="634898"/>
                </a:lnTo>
                <a:lnTo>
                  <a:pt x="3344722" y="616976"/>
                </a:lnTo>
                <a:lnTo>
                  <a:pt x="3298880" y="600334"/>
                </a:lnTo>
                <a:lnTo>
                  <a:pt x="3251271" y="584606"/>
                </a:lnTo>
                <a:lnTo>
                  <a:pt x="3202106" y="569975"/>
                </a:lnTo>
                <a:lnTo>
                  <a:pt x="3151052" y="556138"/>
                </a:lnTo>
                <a:lnTo>
                  <a:pt x="3045774" y="530992"/>
                </a:lnTo>
                <a:lnTo>
                  <a:pt x="2935681" y="508772"/>
                </a:lnTo>
                <a:lnTo>
                  <a:pt x="2821868" y="488716"/>
                </a:lnTo>
                <a:lnTo>
                  <a:pt x="2705038" y="470306"/>
                </a:lnTo>
                <a:lnTo>
                  <a:pt x="2226106" y="402488"/>
                </a:lnTo>
                <a:lnTo>
                  <a:pt x="2107996" y="384322"/>
                </a:lnTo>
                <a:lnTo>
                  <a:pt x="1992440" y="364754"/>
                </a:lnTo>
                <a:lnTo>
                  <a:pt x="1879533" y="342899"/>
                </a:lnTo>
                <a:lnTo>
                  <a:pt x="1380173" y="245363"/>
                </a:lnTo>
                <a:lnTo>
                  <a:pt x="10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9145" y="3049889"/>
            <a:ext cx="3888104" cy="1936750"/>
          </a:xfrm>
          <a:custGeom>
            <a:avLst/>
            <a:gdLst/>
            <a:ahLst/>
            <a:cxnLst/>
            <a:rect l="l" t="t" r="r" b="b"/>
            <a:pathLst>
              <a:path w="3888104" h="1936750">
                <a:moveTo>
                  <a:pt x="3733836" y="1781168"/>
                </a:moveTo>
                <a:lnTo>
                  <a:pt x="3721752" y="1788593"/>
                </a:lnTo>
                <a:lnTo>
                  <a:pt x="3718814" y="1800052"/>
                </a:lnTo>
                <a:lnTo>
                  <a:pt x="3723375" y="1811158"/>
                </a:lnTo>
                <a:lnTo>
                  <a:pt x="3831092" y="1936257"/>
                </a:lnTo>
                <a:lnTo>
                  <a:pt x="3843388" y="1902098"/>
                </a:lnTo>
                <a:lnTo>
                  <a:pt x="3805427" y="1902098"/>
                </a:lnTo>
                <a:lnTo>
                  <a:pt x="3805305" y="1901717"/>
                </a:lnTo>
                <a:lnTo>
                  <a:pt x="3803385" y="1887620"/>
                </a:lnTo>
                <a:lnTo>
                  <a:pt x="3800093" y="1858402"/>
                </a:lnTo>
                <a:lnTo>
                  <a:pt x="3798823" y="1841917"/>
                </a:lnTo>
                <a:lnTo>
                  <a:pt x="3744782" y="1781201"/>
                </a:lnTo>
                <a:lnTo>
                  <a:pt x="3733836" y="1781168"/>
                </a:lnTo>
                <a:close/>
              </a:path>
              <a:path w="3888104" h="1936750">
                <a:moveTo>
                  <a:pt x="3798823" y="1841917"/>
                </a:moveTo>
                <a:lnTo>
                  <a:pt x="3800093" y="1858402"/>
                </a:lnTo>
                <a:lnTo>
                  <a:pt x="3803385" y="1887620"/>
                </a:lnTo>
                <a:lnTo>
                  <a:pt x="3805305" y="1901717"/>
                </a:lnTo>
                <a:lnTo>
                  <a:pt x="3805427" y="1902098"/>
                </a:lnTo>
                <a:lnTo>
                  <a:pt x="3843009" y="1896383"/>
                </a:lnTo>
                <a:lnTo>
                  <a:pt x="3842489" y="1892573"/>
                </a:lnTo>
                <a:lnTo>
                  <a:pt x="3806311" y="1892573"/>
                </a:lnTo>
                <a:lnTo>
                  <a:pt x="3817144" y="1862501"/>
                </a:lnTo>
                <a:lnTo>
                  <a:pt x="3798823" y="1841917"/>
                </a:lnTo>
                <a:close/>
              </a:path>
              <a:path w="3888104" h="1936750">
                <a:moveTo>
                  <a:pt x="3870425" y="1755599"/>
                </a:moveTo>
                <a:lnTo>
                  <a:pt x="3858802" y="1758524"/>
                </a:lnTo>
                <a:lnTo>
                  <a:pt x="3851147" y="1768105"/>
                </a:lnTo>
                <a:lnTo>
                  <a:pt x="3834959" y="1813044"/>
                </a:lnTo>
                <a:lnTo>
                  <a:pt x="3835664" y="1824874"/>
                </a:lnTo>
                <a:lnTo>
                  <a:pt x="3838193" y="1855235"/>
                </a:lnTo>
                <a:lnTo>
                  <a:pt x="3841241" y="1883429"/>
                </a:lnTo>
                <a:lnTo>
                  <a:pt x="3843009" y="1896383"/>
                </a:lnTo>
                <a:lnTo>
                  <a:pt x="3805427" y="1902098"/>
                </a:lnTo>
                <a:lnTo>
                  <a:pt x="3843388" y="1902098"/>
                </a:lnTo>
                <a:lnTo>
                  <a:pt x="3886961" y="1781059"/>
                </a:lnTo>
                <a:lnTo>
                  <a:pt x="3887915" y="1772977"/>
                </a:lnTo>
                <a:lnTo>
                  <a:pt x="3882914" y="1762840"/>
                </a:lnTo>
                <a:lnTo>
                  <a:pt x="3870425" y="1755599"/>
                </a:lnTo>
                <a:close/>
              </a:path>
              <a:path w="3888104" h="1936750">
                <a:moveTo>
                  <a:pt x="3817144" y="1862501"/>
                </a:moveTo>
                <a:lnTo>
                  <a:pt x="3806311" y="1892573"/>
                </a:lnTo>
                <a:lnTo>
                  <a:pt x="3838590" y="1886596"/>
                </a:lnTo>
                <a:lnTo>
                  <a:pt x="3817144" y="1862501"/>
                </a:lnTo>
                <a:close/>
              </a:path>
              <a:path w="3888104" h="1936750">
                <a:moveTo>
                  <a:pt x="3834959" y="1813044"/>
                </a:moveTo>
                <a:lnTo>
                  <a:pt x="3817144" y="1862501"/>
                </a:lnTo>
                <a:lnTo>
                  <a:pt x="3838590" y="1886596"/>
                </a:lnTo>
                <a:lnTo>
                  <a:pt x="3806311" y="1892573"/>
                </a:lnTo>
                <a:lnTo>
                  <a:pt x="3842489" y="1892573"/>
                </a:lnTo>
                <a:lnTo>
                  <a:pt x="3841241" y="1883429"/>
                </a:lnTo>
                <a:lnTo>
                  <a:pt x="3838193" y="1855235"/>
                </a:lnTo>
                <a:lnTo>
                  <a:pt x="3835664" y="1824874"/>
                </a:lnTo>
                <a:lnTo>
                  <a:pt x="3834959" y="1813044"/>
                </a:lnTo>
                <a:close/>
              </a:path>
              <a:path w="3888104" h="1936750">
                <a:moveTo>
                  <a:pt x="6857" y="0"/>
                </a:moveTo>
                <a:lnTo>
                  <a:pt x="0" y="37490"/>
                </a:lnTo>
                <a:lnTo>
                  <a:pt x="1369694" y="282854"/>
                </a:lnTo>
                <a:lnTo>
                  <a:pt x="1868180" y="380237"/>
                </a:lnTo>
                <a:lnTo>
                  <a:pt x="1981596" y="402214"/>
                </a:lnTo>
                <a:lnTo>
                  <a:pt x="2098304" y="422026"/>
                </a:lnTo>
                <a:lnTo>
                  <a:pt x="2217054" y="440192"/>
                </a:lnTo>
                <a:lnTo>
                  <a:pt x="2696352" y="508010"/>
                </a:lnTo>
                <a:lnTo>
                  <a:pt x="2812663" y="526420"/>
                </a:lnTo>
                <a:lnTo>
                  <a:pt x="2925561" y="546353"/>
                </a:lnTo>
                <a:lnTo>
                  <a:pt x="3034527" y="568330"/>
                </a:lnTo>
                <a:lnTo>
                  <a:pt x="3138312" y="593110"/>
                </a:lnTo>
                <a:lnTo>
                  <a:pt x="3187842" y="606551"/>
                </a:lnTo>
                <a:lnTo>
                  <a:pt x="3235848" y="620908"/>
                </a:lnTo>
                <a:lnTo>
                  <a:pt x="3282177" y="636148"/>
                </a:lnTo>
                <a:lnTo>
                  <a:pt x="3326648" y="652424"/>
                </a:lnTo>
                <a:lnTo>
                  <a:pt x="3369198" y="669676"/>
                </a:lnTo>
                <a:lnTo>
                  <a:pt x="3409584" y="687964"/>
                </a:lnTo>
                <a:lnTo>
                  <a:pt x="3447806" y="707410"/>
                </a:lnTo>
                <a:lnTo>
                  <a:pt x="3483742" y="728106"/>
                </a:lnTo>
                <a:lnTo>
                  <a:pt x="3517148" y="750082"/>
                </a:lnTo>
                <a:lnTo>
                  <a:pt x="3548115" y="773314"/>
                </a:lnTo>
                <a:lnTo>
                  <a:pt x="3589141" y="811033"/>
                </a:lnTo>
                <a:lnTo>
                  <a:pt x="3625352" y="853705"/>
                </a:lnTo>
                <a:lnTo>
                  <a:pt x="3666621" y="917594"/>
                </a:lnTo>
                <a:lnTo>
                  <a:pt x="3684147" y="952003"/>
                </a:lnTo>
                <a:lnTo>
                  <a:pt x="3700028" y="987817"/>
                </a:lnTo>
                <a:lnTo>
                  <a:pt x="3714231" y="1025155"/>
                </a:lnTo>
                <a:lnTo>
                  <a:pt x="3726698" y="1063767"/>
                </a:lnTo>
                <a:lnTo>
                  <a:pt x="3737609" y="1103391"/>
                </a:lnTo>
                <a:lnTo>
                  <a:pt x="3747272" y="1144027"/>
                </a:lnTo>
                <a:lnTo>
                  <a:pt x="3755654" y="1185306"/>
                </a:lnTo>
                <a:lnTo>
                  <a:pt x="3762633" y="1227347"/>
                </a:lnTo>
                <a:lnTo>
                  <a:pt x="3768608" y="1269888"/>
                </a:lnTo>
                <a:lnTo>
                  <a:pt x="3773667" y="1312691"/>
                </a:lnTo>
                <a:lnTo>
                  <a:pt x="3777752" y="1355613"/>
                </a:lnTo>
                <a:lnTo>
                  <a:pt x="3781043" y="1398535"/>
                </a:lnTo>
                <a:lnTo>
                  <a:pt x="3783726" y="1441338"/>
                </a:lnTo>
                <a:lnTo>
                  <a:pt x="3785859" y="1483879"/>
                </a:lnTo>
                <a:lnTo>
                  <a:pt x="3787536" y="1525789"/>
                </a:lnTo>
                <a:lnTo>
                  <a:pt x="3788907" y="1567199"/>
                </a:lnTo>
                <a:lnTo>
                  <a:pt x="3789944" y="1607835"/>
                </a:lnTo>
                <a:lnTo>
                  <a:pt x="3790827" y="1647590"/>
                </a:lnTo>
                <a:lnTo>
                  <a:pt x="3791833" y="1686190"/>
                </a:lnTo>
                <a:lnTo>
                  <a:pt x="3793997" y="1759723"/>
                </a:lnTo>
                <a:lnTo>
                  <a:pt x="3797685" y="1827160"/>
                </a:lnTo>
                <a:lnTo>
                  <a:pt x="3817144" y="1862501"/>
                </a:lnTo>
                <a:lnTo>
                  <a:pt x="3834959" y="1813044"/>
                </a:lnTo>
                <a:lnTo>
                  <a:pt x="3833743" y="1792620"/>
                </a:lnTo>
                <a:lnTo>
                  <a:pt x="3832097" y="1758461"/>
                </a:lnTo>
                <a:lnTo>
                  <a:pt x="3830817" y="1722647"/>
                </a:lnTo>
                <a:lnTo>
                  <a:pt x="3829933" y="1685309"/>
                </a:lnTo>
                <a:lnTo>
                  <a:pt x="3828927" y="1646697"/>
                </a:lnTo>
                <a:lnTo>
                  <a:pt x="3828044" y="1606823"/>
                </a:lnTo>
                <a:lnTo>
                  <a:pt x="3826885" y="1565925"/>
                </a:lnTo>
                <a:lnTo>
                  <a:pt x="3825636" y="1524265"/>
                </a:lnTo>
                <a:lnTo>
                  <a:pt x="3823959" y="1481855"/>
                </a:lnTo>
                <a:lnTo>
                  <a:pt x="3821826" y="1438921"/>
                </a:lnTo>
                <a:lnTo>
                  <a:pt x="3819143" y="1395618"/>
                </a:lnTo>
                <a:lnTo>
                  <a:pt x="3815730" y="1351934"/>
                </a:lnTo>
                <a:lnTo>
                  <a:pt x="3811523" y="1308238"/>
                </a:lnTo>
                <a:lnTo>
                  <a:pt x="3806433" y="1264554"/>
                </a:lnTo>
                <a:lnTo>
                  <a:pt x="3800215" y="1220989"/>
                </a:lnTo>
                <a:lnTo>
                  <a:pt x="3792992" y="1177817"/>
                </a:lnTo>
                <a:lnTo>
                  <a:pt x="3784335" y="1135145"/>
                </a:lnTo>
                <a:lnTo>
                  <a:pt x="3774307" y="1093235"/>
                </a:lnTo>
                <a:lnTo>
                  <a:pt x="3762877" y="1051956"/>
                </a:lnTo>
                <a:lnTo>
                  <a:pt x="3749801" y="1011701"/>
                </a:lnTo>
                <a:lnTo>
                  <a:pt x="3734805" y="972458"/>
                </a:lnTo>
                <a:lnTo>
                  <a:pt x="3718041" y="934608"/>
                </a:lnTo>
                <a:lnTo>
                  <a:pt x="3699266" y="898032"/>
                </a:lnTo>
                <a:lnTo>
                  <a:pt x="3678295" y="862980"/>
                </a:lnTo>
                <a:lnTo>
                  <a:pt x="3655313" y="830214"/>
                </a:lnTo>
                <a:lnTo>
                  <a:pt x="3629802" y="798972"/>
                </a:lnTo>
                <a:lnTo>
                  <a:pt x="3601851" y="769766"/>
                </a:lnTo>
                <a:lnTo>
                  <a:pt x="3570853" y="742706"/>
                </a:lnTo>
                <a:lnTo>
                  <a:pt x="3537965" y="718200"/>
                </a:lnTo>
                <a:lnTo>
                  <a:pt x="3502670" y="695096"/>
                </a:lnTo>
                <a:lnTo>
                  <a:pt x="3465057" y="673486"/>
                </a:lnTo>
                <a:lnTo>
                  <a:pt x="3425311" y="653308"/>
                </a:lnTo>
                <a:lnTo>
                  <a:pt x="3383523" y="634380"/>
                </a:lnTo>
                <a:lnTo>
                  <a:pt x="3339724" y="616610"/>
                </a:lnTo>
                <a:lnTo>
                  <a:pt x="3294125" y="599968"/>
                </a:lnTo>
                <a:lnTo>
                  <a:pt x="3246760" y="584453"/>
                </a:lnTo>
                <a:lnTo>
                  <a:pt x="3197748" y="569732"/>
                </a:lnTo>
                <a:lnTo>
                  <a:pt x="3147059" y="556016"/>
                </a:lnTo>
                <a:lnTo>
                  <a:pt x="3042025" y="530992"/>
                </a:lnTo>
                <a:lnTo>
                  <a:pt x="2932297" y="508894"/>
                </a:lnTo>
                <a:lnTo>
                  <a:pt x="2818516" y="488838"/>
                </a:lnTo>
                <a:lnTo>
                  <a:pt x="2701808" y="470428"/>
                </a:lnTo>
                <a:lnTo>
                  <a:pt x="2222875" y="402610"/>
                </a:lnTo>
                <a:lnTo>
                  <a:pt x="2104643" y="384444"/>
                </a:lnTo>
                <a:lnTo>
                  <a:pt x="1988819" y="364754"/>
                </a:lnTo>
                <a:lnTo>
                  <a:pt x="1875922" y="342899"/>
                </a:lnTo>
                <a:lnTo>
                  <a:pt x="1376684" y="245363"/>
                </a:lnTo>
                <a:lnTo>
                  <a:pt x="68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2839" y="2886699"/>
            <a:ext cx="3958590" cy="1955164"/>
          </a:xfrm>
          <a:custGeom>
            <a:avLst/>
            <a:gdLst/>
            <a:ahLst/>
            <a:cxnLst/>
            <a:rect l="l" t="t" r="r" b="b"/>
            <a:pathLst>
              <a:path w="3958590" h="1955164">
                <a:moveTo>
                  <a:pt x="3661069" y="1637615"/>
                </a:moveTo>
                <a:lnTo>
                  <a:pt x="3625157" y="1653213"/>
                </a:lnTo>
                <a:lnTo>
                  <a:pt x="3618739" y="1675867"/>
                </a:lnTo>
                <a:lnTo>
                  <a:pt x="3621049" y="1687607"/>
                </a:lnTo>
                <a:lnTo>
                  <a:pt x="3627162" y="1698385"/>
                </a:lnTo>
                <a:lnTo>
                  <a:pt x="3834578" y="1955048"/>
                </a:lnTo>
                <a:lnTo>
                  <a:pt x="3862518" y="1884432"/>
                </a:lnTo>
                <a:lnTo>
                  <a:pt x="3785292" y="1884432"/>
                </a:lnTo>
                <a:lnTo>
                  <a:pt x="3784652" y="1878598"/>
                </a:lnTo>
                <a:lnTo>
                  <a:pt x="3782122" y="1847094"/>
                </a:lnTo>
                <a:lnTo>
                  <a:pt x="3780080" y="1813947"/>
                </a:lnTo>
                <a:lnTo>
                  <a:pt x="3778434" y="1779157"/>
                </a:lnTo>
                <a:lnTo>
                  <a:pt x="3777962" y="1764337"/>
                </a:lnTo>
                <a:lnTo>
                  <a:pt x="3680506" y="1644598"/>
                </a:lnTo>
                <a:lnTo>
                  <a:pt x="3671459" y="1639582"/>
                </a:lnTo>
                <a:lnTo>
                  <a:pt x="3661069" y="1637615"/>
                </a:lnTo>
                <a:close/>
              </a:path>
              <a:path w="3958590" h="1955164">
                <a:moveTo>
                  <a:pt x="3777962" y="1764337"/>
                </a:moveTo>
                <a:lnTo>
                  <a:pt x="3780080" y="1813947"/>
                </a:lnTo>
                <a:lnTo>
                  <a:pt x="3784652" y="1878598"/>
                </a:lnTo>
                <a:lnTo>
                  <a:pt x="3785292" y="1884432"/>
                </a:lnTo>
                <a:lnTo>
                  <a:pt x="3861096" y="1876181"/>
                </a:lnTo>
                <a:lnTo>
                  <a:pt x="3860608" y="1872502"/>
                </a:lnTo>
                <a:lnTo>
                  <a:pt x="3860110" y="1866275"/>
                </a:lnTo>
                <a:lnTo>
                  <a:pt x="3787700" y="1866275"/>
                </a:lnTo>
                <a:lnTo>
                  <a:pt x="3811659" y="1805740"/>
                </a:lnTo>
                <a:lnTo>
                  <a:pt x="3777962" y="1764337"/>
                </a:lnTo>
                <a:close/>
              </a:path>
              <a:path w="3958590" h="1955164">
                <a:moveTo>
                  <a:pt x="3924127" y="1596220"/>
                </a:moveTo>
                <a:lnTo>
                  <a:pt x="3885114" y="1620149"/>
                </a:lnTo>
                <a:lnTo>
                  <a:pt x="3852450" y="1702678"/>
                </a:lnTo>
                <a:lnTo>
                  <a:pt x="3853354" y="1740926"/>
                </a:lnTo>
                <a:lnTo>
                  <a:pt x="3856280" y="1810399"/>
                </a:lnTo>
                <a:lnTo>
                  <a:pt x="3860608" y="1872502"/>
                </a:lnTo>
                <a:lnTo>
                  <a:pt x="3861096" y="1876181"/>
                </a:lnTo>
                <a:lnTo>
                  <a:pt x="3785292" y="1884432"/>
                </a:lnTo>
                <a:lnTo>
                  <a:pt x="3862518" y="1884432"/>
                </a:lnTo>
                <a:lnTo>
                  <a:pt x="3955980" y="1648212"/>
                </a:lnTo>
                <a:lnTo>
                  <a:pt x="3957738" y="1642466"/>
                </a:lnTo>
                <a:lnTo>
                  <a:pt x="3958343" y="1631630"/>
                </a:lnTo>
                <a:lnTo>
                  <a:pt x="3955386" y="1621068"/>
                </a:lnTo>
                <a:lnTo>
                  <a:pt x="3948765" y="1611299"/>
                </a:lnTo>
                <a:lnTo>
                  <a:pt x="3938379" y="1602843"/>
                </a:lnTo>
                <a:lnTo>
                  <a:pt x="3924127" y="1596220"/>
                </a:lnTo>
                <a:close/>
              </a:path>
              <a:path w="3958590" h="1955164">
                <a:moveTo>
                  <a:pt x="3811659" y="1805740"/>
                </a:moveTo>
                <a:lnTo>
                  <a:pt x="3787700" y="1866275"/>
                </a:lnTo>
                <a:lnTo>
                  <a:pt x="3852866" y="1856369"/>
                </a:lnTo>
                <a:lnTo>
                  <a:pt x="3811659" y="1805740"/>
                </a:lnTo>
                <a:close/>
              </a:path>
              <a:path w="3958590" h="1955164">
                <a:moveTo>
                  <a:pt x="3852450" y="1702678"/>
                </a:moveTo>
                <a:lnTo>
                  <a:pt x="3811659" y="1805740"/>
                </a:lnTo>
                <a:lnTo>
                  <a:pt x="3852866" y="1856369"/>
                </a:lnTo>
                <a:lnTo>
                  <a:pt x="3787700" y="1866275"/>
                </a:lnTo>
                <a:lnTo>
                  <a:pt x="3860110" y="1866275"/>
                </a:lnTo>
                <a:lnTo>
                  <a:pt x="3858200" y="1842403"/>
                </a:lnTo>
                <a:lnTo>
                  <a:pt x="3856280" y="1810399"/>
                </a:lnTo>
                <a:lnTo>
                  <a:pt x="3854634" y="1776490"/>
                </a:lnTo>
                <a:lnTo>
                  <a:pt x="3853354" y="1740926"/>
                </a:lnTo>
                <a:lnTo>
                  <a:pt x="3852450" y="1702678"/>
                </a:lnTo>
                <a:close/>
              </a:path>
              <a:path w="3958590" h="1955164">
                <a:moveTo>
                  <a:pt x="13883" y="0"/>
                </a:moveTo>
                <a:lnTo>
                  <a:pt x="0" y="74950"/>
                </a:lnTo>
                <a:lnTo>
                  <a:pt x="1502331" y="345307"/>
                </a:lnTo>
                <a:lnTo>
                  <a:pt x="1867841" y="417697"/>
                </a:lnTo>
                <a:lnTo>
                  <a:pt x="1981379" y="439673"/>
                </a:lnTo>
                <a:lnTo>
                  <a:pt x="2098596" y="459607"/>
                </a:lnTo>
                <a:lnTo>
                  <a:pt x="2217730" y="477895"/>
                </a:lnTo>
                <a:lnTo>
                  <a:pt x="2697156" y="545713"/>
                </a:lnTo>
                <a:lnTo>
                  <a:pt x="2813224" y="563879"/>
                </a:lnTo>
                <a:lnTo>
                  <a:pt x="2925878" y="583813"/>
                </a:lnTo>
                <a:lnTo>
                  <a:pt x="3034204" y="605789"/>
                </a:lnTo>
                <a:lnTo>
                  <a:pt x="3137349" y="630448"/>
                </a:lnTo>
                <a:lnTo>
                  <a:pt x="3186360" y="643646"/>
                </a:lnTo>
                <a:lnTo>
                  <a:pt x="3233848" y="657880"/>
                </a:lnTo>
                <a:lnTo>
                  <a:pt x="3279690" y="672967"/>
                </a:lnTo>
                <a:lnTo>
                  <a:pt x="3323642" y="688969"/>
                </a:lnTo>
                <a:lnTo>
                  <a:pt x="3365552" y="706130"/>
                </a:lnTo>
                <a:lnTo>
                  <a:pt x="3405298" y="724021"/>
                </a:lnTo>
                <a:lnTo>
                  <a:pt x="3442636" y="743224"/>
                </a:lnTo>
                <a:lnTo>
                  <a:pt x="3477810" y="763402"/>
                </a:lnTo>
                <a:lnTo>
                  <a:pt x="3510210" y="784738"/>
                </a:lnTo>
                <a:lnTo>
                  <a:pt x="3553644" y="818509"/>
                </a:lnTo>
                <a:lnTo>
                  <a:pt x="3591226" y="856366"/>
                </a:lnTo>
                <a:lnTo>
                  <a:pt x="3635056" y="914399"/>
                </a:lnTo>
                <a:lnTo>
                  <a:pt x="3670748" y="979438"/>
                </a:lnTo>
                <a:lnTo>
                  <a:pt x="3699948" y="1050685"/>
                </a:lnTo>
                <a:lnTo>
                  <a:pt x="3712018" y="1088273"/>
                </a:lnTo>
                <a:lnTo>
                  <a:pt x="3722808" y="1127266"/>
                </a:lnTo>
                <a:lnTo>
                  <a:pt x="3732196" y="1167140"/>
                </a:lnTo>
                <a:lnTo>
                  <a:pt x="3740456" y="1207776"/>
                </a:lnTo>
                <a:lnTo>
                  <a:pt x="3747314" y="1249186"/>
                </a:lnTo>
                <a:lnTo>
                  <a:pt x="3753288" y="1291215"/>
                </a:lnTo>
                <a:lnTo>
                  <a:pt x="3758226" y="1333637"/>
                </a:lnTo>
                <a:lnTo>
                  <a:pt x="3762310" y="1376178"/>
                </a:lnTo>
                <a:lnTo>
                  <a:pt x="3765602" y="1418731"/>
                </a:lnTo>
                <a:lnTo>
                  <a:pt x="3768284" y="1461141"/>
                </a:lnTo>
                <a:lnTo>
                  <a:pt x="3770418" y="1503563"/>
                </a:lnTo>
                <a:lnTo>
                  <a:pt x="3771942" y="1545223"/>
                </a:lnTo>
                <a:lnTo>
                  <a:pt x="3773344" y="1586490"/>
                </a:lnTo>
                <a:lnTo>
                  <a:pt x="3775386" y="1666762"/>
                </a:lnTo>
                <a:lnTo>
                  <a:pt x="3776270" y="1705362"/>
                </a:lnTo>
                <a:lnTo>
                  <a:pt x="3777276" y="1742831"/>
                </a:lnTo>
                <a:lnTo>
                  <a:pt x="3777962" y="1764337"/>
                </a:lnTo>
                <a:lnTo>
                  <a:pt x="3811659" y="1805740"/>
                </a:lnTo>
                <a:lnTo>
                  <a:pt x="3852450" y="1702678"/>
                </a:lnTo>
                <a:lnTo>
                  <a:pt x="3851464" y="1664976"/>
                </a:lnTo>
                <a:lnTo>
                  <a:pt x="3850580" y="1625102"/>
                </a:lnTo>
                <a:lnTo>
                  <a:pt x="3849544" y="1584085"/>
                </a:lnTo>
                <a:lnTo>
                  <a:pt x="3848142" y="1542294"/>
                </a:lnTo>
                <a:lnTo>
                  <a:pt x="3846496" y="1499622"/>
                </a:lnTo>
                <a:lnTo>
                  <a:pt x="3844332" y="1456450"/>
                </a:lnTo>
                <a:lnTo>
                  <a:pt x="3841558" y="1412754"/>
                </a:lnTo>
                <a:lnTo>
                  <a:pt x="3838236" y="1368820"/>
                </a:lnTo>
                <a:lnTo>
                  <a:pt x="3833938" y="1324743"/>
                </a:lnTo>
                <a:lnTo>
                  <a:pt x="3828726" y="1280547"/>
                </a:lnTo>
                <a:lnTo>
                  <a:pt x="3822508" y="1236613"/>
                </a:lnTo>
                <a:lnTo>
                  <a:pt x="3815132" y="1192798"/>
                </a:lnTo>
                <a:lnTo>
                  <a:pt x="3806384" y="1149483"/>
                </a:lnTo>
                <a:lnTo>
                  <a:pt x="3796204" y="1106811"/>
                </a:lnTo>
                <a:lnTo>
                  <a:pt x="3784530" y="1064782"/>
                </a:lnTo>
                <a:lnTo>
                  <a:pt x="3771058" y="1023634"/>
                </a:lnTo>
                <a:lnTo>
                  <a:pt x="3755818" y="983367"/>
                </a:lnTo>
                <a:lnTo>
                  <a:pt x="3738566" y="944505"/>
                </a:lnTo>
                <a:lnTo>
                  <a:pt x="3719120" y="907054"/>
                </a:lnTo>
                <a:lnTo>
                  <a:pt x="3697540" y="870844"/>
                </a:lnTo>
                <a:lnTo>
                  <a:pt x="3673918" y="837194"/>
                </a:lnTo>
                <a:lnTo>
                  <a:pt x="3647370" y="804671"/>
                </a:lnTo>
                <a:lnTo>
                  <a:pt x="3618292" y="774466"/>
                </a:lnTo>
                <a:lnTo>
                  <a:pt x="3585892" y="746272"/>
                </a:lnTo>
                <a:lnTo>
                  <a:pt x="3551998" y="720851"/>
                </a:lnTo>
                <a:lnTo>
                  <a:pt x="3515666" y="697229"/>
                </a:lnTo>
                <a:lnTo>
                  <a:pt x="3477322" y="675406"/>
                </a:lnTo>
                <a:lnTo>
                  <a:pt x="3436662" y="654679"/>
                </a:lnTo>
                <a:lnTo>
                  <a:pt x="3394142" y="635507"/>
                </a:lnTo>
                <a:lnTo>
                  <a:pt x="3349794" y="617494"/>
                </a:lnTo>
                <a:lnTo>
                  <a:pt x="3303586" y="600577"/>
                </a:lnTo>
                <a:lnTo>
                  <a:pt x="3255702" y="584850"/>
                </a:lnTo>
                <a:lnTo>
                  <a:pt x="3206172" y="570097"/>
                </a:lnTo>
                <a:lnTo>
                  <a:pt x="3154996" y="556259"/>
                </a:lnTo>
                <a:lnTo>
                  <a:pt x="3049322" y="531113"/>
                </a:lnTo>
                <a:lnTo>
                  <a:pt x="2939076" y="508772"/>
                </a:lnTo>
                <a:lnTo>
                  <a:pt x="2825050" y="488716"/>
                </a:lnTo>
                <a:lnTo>
                  <a:pt x="2708068" y="470275"/>
                </a:lnTo>
                <a:lnTo>
                  <a:pt x="2229279" y="402457"/>
                </a:lnTo>
                <a:lnTo>
                  <a:pt x="2111300" y="384444"/>
                </a:lnTo>
                <a:lnTo>
                  <a:pt x="1995857" y="364876"/>
                </a:lnTo>
                <a:lnTo>
                  <a:pt x="1883212" y="343021"/>
                </a:lnTo>
                <a:lnTo>
                  <a:pt x="1516309" y="270388"/>
                </a:lnTo>
                <a:lnTo>
                  <a:pt x="138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74"/>
    </mc:Choice>
    <mc:Fallback xmlns="">
      <p:transition spd="slow" advTm="69374"/>
    </mc:Fallback>
  </mc:AlternateContent>
  <p:extLst>
    <p:ext uri="{3A86A75C-4F4B-4683-9AE1-C65F6400EC91}">
      <p14:laserTraceLst xmlns:p14="http://schemas.microsoft.com/office/powerpoint/2010/main">
        <p14:tracePtLst>
          <p14:tracePt t="15010" x="7412038" y="4714875"/>
          <p14:tracePt t="15019" x="7277100" y="4741863"/>
          <p14:tracePt t="15026" x="7116763" y="4759325"/>
          <p14:tracePt t="15037" x="7000875" y="4776788"/>
          <p14:tracePt t="15053" x="6777038" y="4813300"/>
          <p14:tracePt t="15070" x="6653213" y="4840288"/>
          <p14:tracePt t="15087" x="6643688" y="4840288"/>
          <p14:tracePt t="15123" x="6626225" y="4840288"/>
          <p14:tracePt t="15137" x="6572250" y="4776788"/>
          <p14:tracePt t="15154" x="6188075" y="4572000"/>
          <p14:tracePt t="15170" x="5133975" y="4108450"/>
          <p14:tracePt t="15187" x="4438650" y="3786188"/>
          <p14:tracePt t="15204" x="4089400" y="3687763"/>
          <p14:tracePt t="15220" x="3946525" y="3643313"/>
          <p14:tracePt t="15237" x="3938588" y="3643313"/>
          <p14:tracePt t="15270" x="3919538" y="3616325"/>
          <p14:tracePt t="15287" x="3840163" y="3544888"/>
          <p14:tracePt t="15304" x="3633788" y="3348038"/>
          <p14:tracePt t="15320" x="3170238" y="3036888"/>
          <p14:tracePt t="15338" x="2697163" y="2768600"/>
          <p14:tracePt t="15354" x="2000250" y="2500313"/>
          <p14:tracePt t="15370" x="1704975" y="2438400"/>
          <p14:tracePt t="15387" x="1536700" y="2419350"/>
          <p14:tracePt t="15404" x="1312863" y="2419350"/>
          <p14:tracePt t="15420" x="1062038" y="2419350"/>
          <p14:tracePt t="15437" x="911225" y="2419350"/>
          <p14:tracePt t="15454" x="874713" y="2419350"/>
          <p14:tracePt t="15603" x="884238" y="2438400"/>
          <p14:tracePt t="15611" x="893763" y="2446338"/>
          <p14:tracePt t="15621" x="928688" y="2482850"/>
          <p14:tracePt t="15637" x="1009650" y="2581275"/>
          <p14:tracePt t="15654" x="1116013" y="2705100"/>
          <p14:tracePt t="15671" x="1223963" y="2786063"/>
          <p14:tracePt t="15687" x="1295400" y="2840038"/>
          <p14:tracePt t="15704" x="1330325" y="2867025"/>
          <p14:tracePt t="15738" x="1339850" y="2874963"/>
          <p14:tracePt t="15754" x="1339850" y="2901950"/>
          <p14:tracePt t="15771" x="1295400" y="2946400"/>
          <p14:tracePt t="15787" x="1268413" y="2973388"/>
          <p14:tracePt t="15804" x="1268413" y="3017838"/>
          <p14:tracePt t="15821" x="1268413" y="3054350"/>
          <p14:tracePt t="15837" x="1268413" y="3071813"/>
          <p14:tracePt t="15854" x="1285875" y="3071813"/>
          <p14:tracePt t="15871" x="1303338" y="3071813"/>
          <p14:tracePt t="15888" x="1322388" y="3071813"/>
          <p14:tracePt t="15904" x="1357313" y="3071813"/>
          <p14:tracePt t="15921" x="1419225" y="3044825"/>
          <p14:tracePt t="15938" x="1509713" y="3027363"/>
          <p14:tracePt t="15954" x="1731963" y="2982913"/>
          <p14:tracePt t="15971" x="1874838" y="2938463"/>
          <p14:tracePt t="15988" x="2009775" y="2894013"/>
          <p14:tracePt t="16004" x="2116138" y="2884488"/>
          <p14:tracePt t="16021" x="2241550" y="2884488"/>
          <p14:tracePt t="16038" x="2401888" y="2884488"/>
          <p14:tracePt t="16054" x="2608263" y="2884488"/>
          <p14:tracePt t="16071" x="2795588" y="2919413"/>
          <p14:tracePt t="16088" x="2938463" y="2938463"/>
          <p14:tracePt t="16104" x="2990850" y="2955925"/>
          <p14:tracePt t="16122" x="3081338" y="2990850"/>
          <p14:tracePt t="16138" x="3116263" y="3009900"/>
          <p14:tracePt t="16154" x="3152775" y="3036888"/>
          <p14:tracePt t="16171" x="3197225" y="3081338"/>
          <p14:tracePt t="16188" x="3251200" y="3133725"/>
          <p14:tracePt t="16204" x="3322638" y="3179763"/>
          <p14:tracePt t="16221" x="3429000" y="3232150"/>
          <p14:tracePt t="16238" x="3562350" y="3286125"/>
          <p14:tracePt t="16254" x="3670300" y="3340100"/>
          <p14:tracePt t="16271" x="3741738" y="3367088"/>
          <p14:tracePt t="16288" x="3786188" y="3384550"/>
          <p14:tracePt t="16305" x="3822700" y="3402013"/>
          <p14:tracePt t="16321" x="3840163" y="3419475"/>
          <p14:tracePt t="16338" x="3848100" y="3438525"/>
          <p14:tracePt t="16355" x="3875088" y="3509963"/>
          <p14:tracePt t="16371" x="3946525" y="3625850"/>
          <p14:tracePt t="16388" x="4062413" y="3759200"/>
          <p14:tracePt t="16405" x="4205288" y="3894138"/>
          <p14:tracePt t="16421" x="4348163" y="4010025"/>
          <p14:tracePt t="16438" x="4419600" y="4062413"/>
          <p14:tracePt t="16455" x="4438650" y="4071938"/>
          <p14:tracePt t="16471" x="4438650" y="4098925"/>
          <p14:tracePt t="16488" x="4411663" y="4133850"/>
          <p14:tracePt t="16505" x="4322763" y="4187825"/>
          <p14:tracePt t="16507" x="4295775" y="4232275"/>
          <p14:tracePt t="16522" x="4276725" y="4322763"/>
          <p14:tracePt t="16538" x="4276725" y="4438650"/>
          <p14:tracePt t="16555" x="4276725" y="4518025"/>
          <p14:tracePt t="16571" x="4348163" y="4633913"/>
          <p14:tracePt t="16588" x="4394200" y="4705350"/>
          <p14:tracePt t="16605" x="4429125" y="4751388"/>
          <p14:tracePt t="16667" x="4429125" y="4759325"/>
          <p14:tracePt t="16690" x="4429125" y="4776788"/>
          <p14:tracePt t="16714" x="4429125" y="4786313"/>
          <p14:tracePt t="16731" x="4429125" y="4803775"/>
          <p14:tracePt t="16739" x="4429125" y="4822825"/>
          <p14:tracePt t="16747" x="4438650" y="4848225"/>
          <p14:tracePt t="16755" x="4446588" y="4894263"/>
          <p14:tracePt t="16772" x="4465638" y="4965700"/>
          <p14:tracePt t="16788" x="4465638" y="5018088"/>
          <p14:tracePt t="16805" x="4473575" y="5027613"/>
          <p14:tracePt t="17210" x="4483100" y="5018088"/>
          <p14:tracePt t="17227" x="4500563" y="5018088"/>
          <p14:tracePt t="17234" x="4527550" y="5018088"/>
          <p14:tracePt t="17242" x="4554538" y="5018088"/>
          <p14:tracePt t="17255" x="4581525" y="5000625"/>
          <p14:tracePt t="17272" x="4687888" y="4983163"/>
          <p14:tracePt t="17289" x="4768850" y="4956175"/>
          <p14:tracePt t="17306" x="4830763" y="4894263"/>
          <p14:tracePt t="17322" x="4840288" y="4822825"/>
          <p14:tracePt t="17339" x="4867275" y="4768850"/>
          <p14:tracePt t="17356" x="4867275" y="4732338"/>
          <p14:tracePt t="17372" x="4867275" y="4705350"/>
          <p14:tracePt t="17389" x="4867275" y="4687888"/>
          <p14:tracePt t="17406" x="4867275" y="4679950"/>
          <p14:tracePt t="17422" x="4894263" y="4652963"/>
          <p14:tracePt t="17439" x="4919663" y="4643438"/>
          <p14:tracePt t="17456" x="4946650" y="4616450"/>
          <p14:tracePt t="17472" x="4973638" y="4598988"/>
          <p14:tracePt t="17490" x="4991100" y="4527550"/>
          <p14:tracePt t="17506" x="5027613" y="4483100"/>
          <p14:tracePt t="17523" x="5045075" y="4429125"/>
          <p14:tracePt t="17539" x="5072063" y="4394200"/>
          <p14:tracePt t="17556" x="5089525" y="4357688"/>
          <p14:tracePt t="17572" x="5108575" y="4340225"/>
          <p14:tracePt t="17606" x="5116513" y="4340225"/>
          <p14:tracePt t="17623" x="5143500" y="4330700"/>
          <p14:tracePt t="17639" x="5214938" y="4330700"/>
          <p14:tracePt t="17656" x="5295900" y="4357688"/>
          <p14:tracePt t="17672" x="5367338" y="4375150"/>
          <p14:tracePt t="17689" x="5394325" y="4384675"/>
          <p14:tracePt t="17827" x="5394325" y="4394200"/>
          <p14:tracePt t="17834" x="5340350" y="4411663"/>
          <p14:tracePt t="17842" x="5295900" y="4419600"/>
          <p14:tracePt t="17856" x="5205413" y="4429125"/>
          <p14:tracePt t="17873" x="5054600" y="4429125"/>
          <p14:tracePt t="17890" x="4776788" y="4429125"/>
          <p14:tracePt t="17906" x="4660900" y="4429125"/>
          <p14:tracePt t="17923" x="4589463" y="4411663"/>
          <p14:tracePt t="17939" x="4537075" y="4394200"/>
          <p14:tracePt t="17956" x="4491038" y="4375150"/>
          <p14:tracePt t="17973" x="4419600" y="4348163"/>
          <p14:tracePt t="17989" x="4330700" y="4322763"/>
          <p14:tracePt t="18006" x="4214813" y="4303713"/>
          <p14:tracePt t="18023" x="4027488" y="4286250"/>
          <p14:tracePt t="18039" x="3848100" y="4286250"/>
          <p14:tracePt t="18056" x="3687763" y="4286250"/>
          <p14:tracePt t="18073" x="3581400" y="4286250"/>
          <p14:tracePt t="18089" x="3490913" y="4286250"/>
          <p14:tracePt t="18106" x="3473450" y="4295775"/>
          <p14:tracePt t="18123" x="3438525" y="4313238"/>
          <p14:tracePt t="18139" x="3394075" y="4340225"/>
          <p14:tracePt t="18156" x="3348038" y="4375150"/>
          <p14:tracePt t="18173" x="3313113" y="4419600"/>
          <p14:tracePt t="18190" x="3295650" y="4500563"/>
          <p14:tracePt t="18206" x="3295650" y="4572000"/>
          <p14:tracePt t="18223" x="3303588" y="4660900"/>
          <p14:tracePt t="18240" x="3348038" y="4741863"/>
          <p14:tracePt t="18256" x="3402013" y="4803775"/>
          <p14:tracePt t="18274" x="3608388" y="4884738"/>
          <p14:tracePt t="18290" x="3795713" y="4938713"/>
          <p14:tracePt t="18306" x="3965575" y="4965700"/>
          <p14:tracePt t="18323" x="4125913" y="4965700"/>
          <p14:tracePt t="18340" x="4286250" y="4965700"/>
          <p14:tracePt t="18356" x="4473575" y="4965700"/>
          <p14:tracePt t="18373" x="4660900" y="4946650"/>
          <p14:tracePt t="18390" x="4822825" y="4919663"/>
          <p14:tracePt t="18406" x="4919663" y="4902200"/>
          <p14:tracePt t="18423" x="5000625" y="4867275"/>
          <p14:tracePt t="18440" x="5045075" y="4840288"/>
          <p14:tracePt t="18456" x="5089525" y="4803775"/>
          <p14:tracePt t="18473" x="5116513" y="4697413"/>
          <p14:tracePt t="18490" x="5143500" y="4608513"/>
          <p14:tracePt t="18507" x="5180013" y="4527550"/>
          <p14:tracePt t="18523" x="5197475" y="4483100"/>
          <p14:tracePt t="18540" x="5214938" y="4446588"/>
          <p14:tracePt t="18557" x="5224463" y="4419600"/>
          <p14:tracePt t="18573" x="5232400" y="4394200"/>
          <p14:tracePt t="18590" x="5232400" y="4357688"/>
          <p14:tracePt t="18607" x="5232400" y="4330700"/>
          <p14:tracePt t="18623" x="5224463" y="4286250"/>
          <p14:tracePt t="18640" x="5180013" y="4232275"/>
          <p14:tracePt t="18658" x="5018088" y="4143375"/>
          <p14:tracePt t="18674" x="4857750" y="4089400"/>
          <p14:tracePt t="18690" x="4724400" y="4054475"/>
          <p14:tracePt t="18707" x="4652963" y="4044950"/>
          <p14:tracePt t="18723" x="4608513" y="4037013"/>
          <p14:tracePt t="18740" x="4562475" y="4037013"/>
          <p14:tracePt t="18757" x="4491038" y="4037013"/>
          <p14:tracePt t="18774" x="4394200" y="4037013"/>
          <p14:tracePt t="18790" x="4286250" y="4037013"/>
          <p14:tracePt t="18807" x="4197350" y="4037013"/>
          <p14:tracePt t="18824" x="4116388" y="4037013"/>
          <p14:tracePt t="18840" x="4027488" y="4037013"/>
          <p14:tracePt t="18858" x="3929063" y="4054475"/>
          <p14:tracePt t="18874" x="3875088" y="4071938"/>
          <p14:tracePt t="18890" x="3848100" y="4089400"/>
          <p14:tracePt t="18907" x="3830638" y="4108450"/>
          <p14:tracePt t="18924" x="3795713" y="4125913"/>
          <p14:tracePt t="18940" x="3751263" y="4160838"/>
          <p14:tracePt t="18957" x="3714750" y="4179888"/>
          <p14:tracePt t="18974" x="3687763" y="4224338"/>
          <p14:tracePt t="18990" x="3670300" y="4259263"/>
          <p14:tracePt t="19007" x="3660775" y="4286250"/>
          <p14:tracePt t="19024" x="3652838" y="4313238"/>
          <p14:tracePt t="19040" x="3652838" y="4322763"/>
          <p14:tracePt t="19058" x="3633788" y="4348163"/>
          <p14:tracePt t="19074" x="3633788" y="4357688"/>
          <p14:tracePt t="19090" x="3633788" y="4375150"/>
          <p14:tracePt t="19107" x="3633788" y="4394200"/>
          <p14:tracePt t="19124" x="3633788" y="4411663"/>
          <p14:tracePt t="19140" x="3633788" y="4419600"/>
          <p14:tracePt t="19178" x="3633788" y="4429125"/>
          <p14:tracePt t="19226" x="3633788" y="4438650"/>
          <p14:tracePt t="22123" x="3652838" y="4438650"/>
          <p14:tracePt t="22130" x="3670300" y="4438650"/>
          <p14:tracePt t="22138" x="3732213" y="4456113"/>
          <p14:tracePt t="22146" x="3741738" y="4465638"/>
          <p14:tracePt t="22160" x="3776663" y="4465638"/>
          <p14:tracePt t="22177" x="3830638" y="4473575"/>
          <p14:tracePt t="22193" x="3840163" y="4473575"/>
          <p14:tracePt t="22210" x="3884613" y="4491038"/>
          <p14:tracePt t="22227" x="3902075" y="4491038"/>
          <p14:tracePt t="22243" x="3938588" y="4510088"/>
          <p14:tracePt t="22260" x="3990975" y="4518025"/>
          <p14:tracePt t="22277" x="4037013" y="4527550"/>
          <p14:tracePt t="22293" x="4062413" y="4537075"/>
          <p14:tracePt t="22475" x="4071938" y="4537075"/>
          <p14:tracePt t="22482" x="4089400" y="4537075"/>
          <p14:tracePt t="22506" x="4108450" y="4537075"/>
          <p14:tracePt t="22514" x="4116388" y="4537075"/>
          <p14:tracePt t="22527" x="4125913" y="4537075"/>
          <p14:tracePt t="22543" x="4152900" y="4537075"/>
          <p14:tracePt t="22560" x="4214813" y="4527550"/>
          <p14:tracePt t="22578" x="4348163" y="4510088"/>
          <p14:tracePt t="22594" x="4456113" y="4500563"/>
          <p14:tracePt t="22610" x="4616450" y="4465638"/>
          <p14:tracePt t="22627" x="4894263" y="4367213"/>
          <p14:tracePt t="22644" x="5160963" y="4259263"/>
          <p14:tracePt t="22660" x="5276850" y="4197350"/>
          <p14:tracePt t="22677" x="5313363" y="4160838"/>
          <p14:tracePt t="22694" x="5330825" y="4133850"/>
          <p14:tracePt t="22710" x="5340350" y="4108450"/>
          <p14:tracePt t="22727" x="5357813" y="4089400"/>
          <p14:tracePt t="22744" x="5394325" y="4044950"/>
          <p14:tracePt t="22760" x="5473700" y="3990975"/>
          <p14:tracePt t="22777" x="5705475" y="3840163"/>
          <p14:tracePt t="22794" x="5795963" y="3759200"/>
          <p14:tracePt t="22810" x="5803900" y="3732213"/>
          <p14:tracePt t="22827" x="5830888" y="3687763"/>
          <p14:tracePt t="22844" x="5830888" y="3670300"/>
          <p14:tracePt t="22860" x="5830888" y="3660775"/>
          <p14:tracePt t="22877" x="5822950" y="3633788"/>
          <p14:tracePt t="22894" x="5795963" y="3616325"/>
          <p14:tracePt t="22911" x="5661025" y="3554413"/>
          <p14:tracePt t="22927" x="5491163" y="3482975"/>
          <p14:tracePt t="22944" x="5259388" y="3411538"/>
          <p14:tracePt t="22961" x="4938713" y="3295650"/>
          <p14:tracePt t="22977" x="4608513" y="3214688"/>
          <p14:tracePt t="22994" x="4179888" y="3160713"/>
          <p14:tracePt t="23011" x="4000500" y="3143250"/>
          <p14:tracePt t="23027" x="3938588" y="3143250"/>
          <p14:tracePt t="23044" x="3894138" y="3160713"/>
          <p14:tracePt t="23061" x="3857625" y="3197225"/>
          <p14:tracePt t="23077" x="3822700" y="3241675"/>
          <p14:tracePt t="23094" x="3776663" y="3322638"/>
          <p14:tracePt t="23111" x="3705225" y="3394075"/>
          <p14:tracePt t="23127" x="3571875" y="3465513"/>
          <p14:tracePt t="23144" x="3402013" y="3536950"/>
          <p14:tracePt t="23161" x="3179763" y="3652838"/>
          <p14:tracePt t="23177" x="3098800" y="3732213"/>
          <p14:tracePt t="23194" x="3036888" y="3848100"/>
          <p14:tracePt t="23211" x="3017838" y="4010025"/>
          <p14:tracePt t="23227" x="3036888" y="4179888"/>
          <p14:tracePt t="23244" x="3125788" y="4313238"/>
          <p14:tracePt t="23261" x="3241675" y="4419600"/>
          <p14:tracePt t="23278" x="3348038" y="4473575"/>
          <p14:tracePt t="23294" x="3438525" y="4491038"/>
          <p14:tracePt t="23311" x="3554413" y="4518025"/>
          <p14:tracePt t="23328" x="3697288" y="4562475"/>
          <p14:tracePt t="23344" x="3848100" y="4581525"/>
          <p14:tracePt t="23362" x="4160838" y="4616450"/>
          <p14:tracePt t="23378" x="4357688" y="4652963"/>
          <p14:tracePt t="23394" x="4491038" y="4660900"/>
          <p14:tracePt t="23411" x="4537075" y="4660900"/>
          <p14:tracePt t="23428" x="4554538" y="4660900"/>
          <p14:tracePt t="24010" x="4545013" y="4660900"/>
          <p14:tracePt t="24018" x="4537075" y="4652963"/>
          <p14:tracePt t="24028" x="4510088" y="4643438"/>
          <p14:tracePt t="24045" x="4473575" y="4616450"/>
          <p14:tracePt t="24062" x="4429125" y="4581525"/>
          <p14:tracePt t="24078" x="4394200" y="4545013"/>
          <p14:tracePt t="24095" x="4322763" y="4456113"/>
          <p14:tracePt t="24112" x="4224338" y="4367213"/>
          <p14:tracePt t="24128" x="4027488" y="4214813"/>
          <p14:tracePt t="24145" x="3840163" y="4062413"/>
          <p14:tracePt t="24162" x="3571875" y="3884613"/>
          <p14:tracePt t="24178" x="3446463" y="3822700"/>
          <p14:tracePt t="24195" x="3348038" y="3786188"/>
          <p14:tracePt t="24212" x="3259138" y="3776663"/>
          <p14:tracePt t="24228" x="3179763" y="3732213"/>
          <p14:tracePt t="24245" x="3098800" y="3697288"/>
          <p14:tracePt t="24262" x="2982913" y="3643313"/>
          <p14:tracePt t="24278" x="2874963" y="3571875"/>
          <p14:tracePt t="24295" x="2759075" y="3509963"/>
          <p14:tracePt t="24312" x="2616200" y="3419475"/>
          <p14:tracePt t="24328" x="2562225" y="3384550"/>
          <p14:tracePt t="24345" x="2490788" y="3330575"/>
          <p14:tracePt t="24362" x="2446338" y="3276600"/>
          <p14:tracePt t="24379" x="2419350" y="3251200"/>
          <p14:tracePt t="24395" x="2330450" y="3179763"/>
          <p14:tracePt t="24412" x="2232025" y="3116263"/>
          <p14:tracePt t="24429" x="2133600" y="3062288"/>
          <p14:tracePt t="24445" x="2062163" y="3044825"/>
          <p14:tracePt t="24462" x="2044700" y="3044825"/>
          <p14:tracePt t="24495" x="2036763" y="3044825"/>
          <p14:tracePt t="24512" x="2027238" y="3044825"/>
          <p14:tracePt t="24529" x="1874838" y="2965450"/>
          <p14:tracePt t="24545" x="1741488" y="2919413"/>
          <p14:tracePt t="24562" x="1652588" y="2894013"/>
          <p14:tracePt t="24579" x="1608138" y="2867025"/>
          <p14:tracePt t="24595" x="1581150" y="2857500"/>
          <p14:tracePt t="24666" x="1562100" y="2847975"/>
          <p14:tracePt t="24682" x="1562100" y="2840038"/>
          <p14:tracePt t="24690" x="1554163" y="2840038"/>
          <p14:tracePt t="24698" x="1554163" y="2830513"/>
          <p14:tracePt t="24712" x="1544638" y="2822575"/>
          <p14:tracePt t="24729" x="1517650" y="2786063"/>
          <p14:tracePt t="24746" x="1509713" y="2776538"/>
          <p14:tracePt t="24762" x="1482725" y="2751138"/>
          <p14:tracePt t="24779" x="1465263" y="2741613"/>
          <p14:tracePt t="24796" x="1446213" y="2732088"/>
          <p14:tracePt t="24812" x="1438275" y="2724150"/>
          <p14:tracePt t="24962" x="1465263" y="2741613"/>
          <p14:tracePt t="24970" x="1473200" y="2741613"/>
          <p14:tracePt t="24979" x="1490663" y="2751138"/>
          <p14:tracePt t="24996" x="1544638" y="2759075"/>
          <p14:tracePt t="25013" x="1598613" y="2768600"/>
          <p14:tracePt t="25029" x="1633538" y="2768600"/>
          <p14:tracePt t="25046" x="1660525" y="2768600"/>
          <p14:tracePt t="25063" x="1714500" y="2768600"/>
          <p14:tracePt t="25079" x="1768475" y="2768600"/>
          <p14:tracePt t="25096" x="1830388" y="2768600"/>
          <p14:tracePt t="25113" x="1901825" y="2768600"/>
          <p14:tracePt t="25129" x="2036763" y="2768600"/>
          <p14:tracePt t="25146" x="2179638" y="2803525"/>
          <p14:tracePt t="25163" x="2303463" y="2822575"/>
          <p14:tracePt t="25179" x="2428875" y="2840038"/>
          <p14:tracePt t="25196" x="2500313" y="2847975"/>
          <p14:tracePt t="25213" x="2589213" y="2857500"/>
          <p14:tracePt t="25229" x="2705100" y="2884488"/>
          <p14:tracePt t="25246" x="2830513" y="2919413"/>
          <p14:tracePt t="25263" x="2965450" y="2938463"/>
          <p14:tracePt t="25279" x="3133725" y="2955925"/>
          <p14:tracePt t="25296" x="3303588" y="2982913"/>
          <p14:tracePt t="25313" x="3490913" y="3017838"/>
          <p14:tracePt t="25329" x="3660775" y="3071813"/>
          <p14:tracePt t="25346" x="3795713" y="3116263"/>
          <p14:tracePt t="25363" x="3884613" y="3133725"/>
          <p14:tracePt t="25380" x="3965575" y="3160713"/>
          <p14:tracePt t="25396" x="4027488" y="3160713"/>
          <p14:tracePt t="25413" x="4089400" y="3179763"/>
          <p14:tracePt t="25429" x="4160838" y="3197225"/>
          <p14:tracePt t="25446" x="4232275" y="3224213"/>
          <p14:tracePt t="25463" x="4313238" y="3241675"/>
          <p14:tracePt t="25479" x="4357688" y="3241675"/>
          <p14:tracePt t="25513" x="4367213" y="3241675"/>
          <p14:tracePt t="25530" x="4384675" y="3251200"/>
          <p14:tracePt t="25546" x="4402138" y="3259138"/>
          <p14:tracePt t="25563" x="4446588" y="3268663"/>
          <p14:tracePt t="25580" x="4527550" y="3295650"/>
          <p14:tracePt t="25596" x="4633913" y="3322638"/>
          <p14:tracePt t="25613" x="4741863" y="3348038"/>
          <p14:tracePt t="25630" x="4786313" y="3357563"/>
          <p14:tracePt t="25646" x="4795838" y="3357563"/>
          <p14:tracePt t="25738" x="4813300" y="3357563"/>
          <p14:tracePt t="25746" x="4822825" y="3357563"/>
          <p14:tracePt t="25762" x="4830763" y="3357563"/>
          <p14:tracePt t="25906" x="4840288" y="3357563"/>
          <p14:tracePt t="27258" x="4848225" y="3367088"/>
          <p14:tracePt t="27266" x="4848225" y="3419475"/>
          <p14:tracePt t="27274" x="4875213" y="3465513"/>
          <p14:tracePt t="27282" x="4911725" y="3544888"/>
          <p14:tracePt t="27298" x="4983163" y="3705225"/>
          <p14:tracePt t="27315" x="5054600" y="3840163"/>
          <p14:tracePt t="27331" x="5089525" y="3894138"/>
          <p14:tracePt t="27348" x="5099050" y="3911600"/>
          <p14:tracePt t="27426" x="5108575" y="3911600"/>
          <p14:tracePt t="27434" x="5133975" y="3938588"/>
          <p14:tracePt t="27442" x="5160963" y="3973513"/>
          <p14:tracePt t="27450" x="5197475" y="4017963"/>
          <p14:tracePt t="27466" x="5268913" y="4098925"/>
          <p14:tracePt t="27481" x="5313363" y="4179888"/>
          <p14:tracePt t="27498" x="5322888" y="4205288"/>
          <p14:tracePt t="27515" x="5340350" y="4251325"/>
          <p14:tracePt t="27531" x="5340350" y="4313238"/>
          <p14:tracePt t="27548" x="5340350" y="4375150"/>
          <p14:tracePt t="27565" x="5340350" y="4419600"/>
          <p14:tracePt t="27581" x="5340350" y="4456113"/>
          <p14:tracePt t="27722" x="5340350" y="4419600"/>
          <p14:tracePt t="27730" x="5340350" y="4384675"/>
          <p14:tracePt t="27738" x="5340350" y="4348163"/>
          <p14:tracePt t="27748" x="5340350" y="4313238"/>
          <p14:tracePt t="27765" x="5340350" y="4268788"/>
          <p14:tracePt t="27782" x="5340350" y="4224338"/>
          <p14:tracePt t="27798" x="5340350" y="4187825"/>
          <p14:tracePt t="27815" x="5340350" y="4170363"/>
          <p14:tracePt t="27832" x="5340350" y="4125913"/>
          <p14:tracePt t="27848" x="5340350" y="4089400"/>
          <p14:tracePt t="27865" x="5340350" y="4037013"/>
          <p14:tracePt t="27882" x="5340350" y="4017963"/>
          <p14:tracePt t="27915" x="5340350" y="4000500"/>
          <p14:tracePt t="27994" x="5340350" y="4027488"/>
          <p14:tracePt t="28002" x="5348288" y="4081463"/>
          <p14:tracePt t="28010" x="5348288" y="4116388"/>
          <p14:tracePt t="28018" x="5367338" y="4197350"/>
          <p14:tracePt t="28032" x="5384800" y="4241800"/>
          <p14:tracePt t="28049" x="5411788" y="4394200"/>
          <p14:tracePt t="28065" x="5429250" y="4473575"/>
          <p14:tracePt t="28082" x="5438775" y="4562475"/>
          <p14:tracePt t="28099" x="5438775" y="4652963"/>
          <p14:tracePt t="28116" x="5438775" y="4786313"/>
          <p14:tracePt t="28132" x="5438775" y="4894263"/>
          <p14:tracePt t="28149" x="5446713" y="4973638"/>
          <p14:tracePt t="28165" x="5456238" y="5010150"/>
          <p14:tracePt t="28250" x="5465763" y="4991100"/>
          <p14:tracePt t="28258" x="5465763" y="4946650"/>
          <p14:tracePt t="28266" x="5465763" y="4884738"/>
          <p14:tracePt t="28282" x="5465763" y="4776788"/>
          <p14:tracePt t="28299" x="5456238" y="4660900"/>
          <p14:tracePt t="28315" x="5429250" y="4589463"/>
          <p14:tracePt t="28332" x="5419725" y="4473575"/>
          <p14:tracePt t="28349" x="5402263" y="4375150"/>
          <p14:tracePt t="28366" x="5375275" y="4259263"/>
          <p14:tracePt t="28382" x="5330825" y="4133850"/>
          <p14:tracePt t="28399" x="5286375" y="3973513"/>
          <p14:tracePt t="28416" x="5268913" y="3857625"/>
          <p14:tracePt t="28432" x="5232400" y="3813175"/>
          <p14:tracePt t="28474" x="5232400" y="3803650"/>
          <p14:tracePt t="28514" x="5232400" y="3813175"/>
          <p14:tracePt t="28522" x="5232400" y="3830638"/>
          <p14:tracePt t="28532" x="5232400" y="3840163"/>
          <p14:tracePt t="28549" x="5232400" y="3857625"/>
          <p14:tracePt t="28566" x="5232400" y="3894138"/>
          <p14:tracePt t="28582" x="5232400" y="3946525"/>
          <p14:tracePt t="28599" x="5232400" y="4027488"/>
          <p14:tracePt t="28616" x="5232400" y="4133850"/>
          <p14:tracePt t="28633" x="5241925" y="4303713"/>
          <p14:tracePt t="28649" x="5276850" y="4545013"/>
          <p14:tracePt t="28666" x="5276850" y="4660900"/>
          <p14:tracePt t="28682" x="5276850" y="4732338"/>
          <p14:tracePt t="28699" x="5276850" y="4751388"/>
          <p14:tracePt t="28716" x="5276850" y="4759325"/>
          <p14:tracePt t="28733" x="5276850" y="4786313"/>
          <p14:tracePt t="28749" x="5276850" y="4795838"/>
          <p14:tracePt t="28766" x="5276850" y="4803775"/>
          <p14:tracePt t="28783" x="5276850" y="4813300"/>
          <p14:tracePt t="29858" x="5276850" y="4822825"/>
          <p14:tracePt t="30514" x="5286375" y="4830763"/>
          <p14:tracePt t="30810" x="5286375" y="4840288"/>
          <p14:tracePt t="30818" x="5268913" y="4848225"/>
          <p14:tracePt t="30826" x="5251450" y="4867275"/>
          <p14:tracePt t="30834" x="5214938" y="4867275"/>
          <p14:tracePt t="30851" x="5133975" y="4894263"/>
          <p14:tracePt t="30868" x="5054600" y="4894263"/>
          <p14:tracePt t="30885" x="4894263" y="4894263"/>
          <p14:tracePt t="30901" x="4741863" y="4875213"/>
          <p14:tracePt t="30918" x="4572000" y="4857750"/>
          <p14:tracePt t="30935" x="4367213" y="4822825"/>
          <p14:tracePt t="30951" x="4160838" y="4822825"/>
          <p14:tracePt t="30968" x="4017963" y="4822825"/>
          <p14:tracePt t="30986" x="3965575" y="4830763"/>
          <p14:tracePt t="31001" x="3938588" y="4830763"/>
          <p14:tracePt t="31018" x="3911600" y="4830763"/>
          <p14:tracePt t="31035" x="3875088" y="4830763"/>
          <p14:tracePt t="31051" x="3795713" y="4830763"/>
          <p14:tracePt t="31068" x="3724275" y="4822825"/>
          <p14:tracePt t="31085" x="3598863" y="4803775"/>
          <p14:tracePt t="31101" x="3402013" y="4751388"/>
          <p14:tracePt t="31118" x="3081338" y="4660900"/>
          <p14:tracePt t="31135" x="2616200" y="4518025"/>
          <p14:tracePt t="31151" x="2312988" y="4473575"/>
          <p14:tracePt t="31168" x="2152650" y="4473575"/>
          <p14:tracePt t="31185" x="2071688" y="4473575"/>
          <p14:tracePt t="31201" x="2054225" y="4473575"/>
          <p14:tracePt t="31235" x="2017713" y="4473575"/>
          <p14:tracePt t="31252" x="1946275" y="4483100"/>
          <p14:tracePt t="31268" x="1857375" y="4483100"/>
          <p14:tracePt t="31285" x="1776413" y="4483100"/>
          <p14:tracePt t="31302" x="1768475" y="4483100"/>
          <p14:tracePt t="31338" x="1776413" y="4483100"/>
          <p14:tracePt t="31352" x="1822450" y="4483100"/>
          <p14:tracePt t="31368" x="2000250" y="4527550"/>
          <p14:tracePt t="31385" x="2232025" y="4554538"/>
          <p14:tracePt t="31402" x="2401888" y="4554538"/>
          <p14:tracePt t="31418" x="2589213" y="4562475"/>
          <p14:tracePt t="31435" x="2840038" y="4572000"/>
          <p14:tracePt t="31452" x="3071813" y="4572000"/>
          <p14:tracePt t="31468" x="3268663" y="4572000"/>
          <p14:tracePt t="31485" x="3446463" y="4572000"/>
          <p14:tracePt t="31502" x="3643313" y="4572000"/>
          <p14:tracePt t="31518" x="3830638" y="4572000"/>
          <p14:tracePt t="31535" x="4010025" y="4572000"/>
          <p14:tracePt t="31552" x="4205288" y="4572000"/>
          <p14:tracePt t="31569" x="4429125" y="4572000"/>
          <p14:tracePt t="31585" x="4545013" y="4572000"/>
          <p14:tracePt t="31602" x="4608513" y="4572000"/>
          <p14:tracePt t="31619" x="4652963" y="4572000"/>
          <p14:tracePt t="31635" x="4670425" y="4572000"/>
          <p14:tracePt t="31652" x="4679950" y="4572000"/>
          <p14:tracePt t="31669" x="4705350" y="4572000"/>
          <p14:tracePt t="31685" x="4714875" y="4572000"/>
          <p14:tracePt t="31702" x="4724400" y="4572000"/>
          <p14:tracePt t="31719" x="4741863" y="4572000"/>
          <p14:tracePt t="32698" x="4751388" y="4581525"/>
          <p14:tracePt t="32706" x="4751388" y="4589463"/>
          <p14:tracePt t="32714" x="4751388" y="4598988"/>
          <p14:tracePt t="32722" x="4768850" y="4608513"/>
          <p14:tracePt t="32746" x="4768850" y="4616450"/>
          <p14:tracePt t="32762" x="4776788" y="4625975"/>
          <p14:tracePt t="32794" x="4776788" y="4643438"/>
          <p14:tracePt t="32802" x="4795838" y="4660900"/>
          <p14:tracePt t="32818" x="4813300" y="4670425"/>
          <p14:tracePt t="32827" x="4830763" y="4697413"/>
          <p14:tracePt t="32836" x="4840288" y="4697413"/>
          <p14:tracePt t="32853" x="4867275" y="4741863"/>
          <p14:tracePt t="32870" x="4867275" y="4759325"/>
          <p14:tracePt t="32886" x="4875213" y="4776788"/>
          <p14:tracePt t="32903" x="4875213" y="4786313"/>
          <p14:tracePt t="32936" x="4875213" y="4803775"/>
          <p14:tracePt t="33194" x="4884738" y="4813300"/>
          <p14:tracePt t="33201" x="4894263" y="4813300"/>
          <p14:tracePt t="33210" x="4894263" y="4822825"/>
          <p14:tracePt t="33220" x="4902200" y="4822825"/>
          <p14:tracePt t="33237" x="4911725" y="4840288"/>
          <p14:tracePt t="33253" x="4929188" y="4848225"/>
          <p14:tracePt t="33270" x="4956175" y="4875213"/>
          <p14:tracePt t="33287" x="4973638" y="4884738"/>
          <p14:tracePt t="33303" x="5000625" y="4894263"/>
          <p14:tracePt t="33320" x="5018088" y="4894263"/>
          <p14:tracePt t="33337" x="5027613" y="4894263"/>
          <p14:tracePt t="33354" x="5037138" y="4875213"/>
          <p14:tracePt t="33370" x="5037138" y="4822825"/>
          <p14:tracePt t="33387" x="5037138" y="4786313"/>
          <p14:tracePt t="33403" x="5037138" y="4751388"/>
          <p14:tracePt t="33420" x="5054600" y="4741863"/>
          <p14:tracePt t="33437" x="5062538" y="4714875"/>
          <p14:tracePt t="33454" x="5062538" y="4705350"/>
          <p14:tracePt t="33470" x="5081588" y="4687888"/>
          <p14:tracePt t="33487" x="5081588" y="4660900"/>
          <p14:tracePt t="33504" x="5081588" y="4589463"/>
          <p14:tracePt t="33506" x="5081588" y="4537075"/>
          <p14:tracePt t="33520" x="5081588" y="4491038"/>
          <p14:tracePt t="33537" x="5081588" y="4411663"/>
          <p14:tracePt t="33554" x="5081588" y="4367213"/>
          <p14:tracePt t="33570" x="5081588" y="4348163"/>
          <p14:tracePt t="33587" x="5081588" y="4330700"/>
          <p14:tracePt t="33604" x="5081588" y="4322763"/>
          <p14:tracePt t="33620" x="5081588" y="4313238"/>
          <p14:tracePt t="33637" x="5081588" y="4268788"/>
          <p14:tracePt t="33654" x="5072063" y="4224338"/>
          <p14:tracePt t="33670" x="5037138" y="4152900"/>
          <p14:tracePt t="33687" x="5010150" y="4116388"/>
          <p14:tracePt t="33704" x="4983163" y="4081463"/>
          <p14:tracePt t="33721" x="4938713" y="4010025"/>
          <p14:tracePt t="33737" x="4911725" y="3965575"/>
          <p14:tracePt t="33754" x="4894263" y="3938588"/>
          <p14:tracePt t="33771" x="4875213" y="3884613"/>
          <p14:tracePt t="33787" x="4840288" y="3848100"/>
          <p14:tracePt t="33804" x="4803775" y="3795713"/>
          <p14:tracePt t="33821" x="4768850" y="3759200"/>
          <p14:tracePt t="33837" x="4724400" y="3724275"/>
          <p14:tracePt t="33854" x="4652963" y="3697288"/>
          <p14:tracePt t="33871" x="4598988" y="3679825"/>
          <p14:tracePt t="33887" x="4572000" y="3660775"/>
          <p14:tracePt t="33938" x="4562475" y="3670300"/>
          <p14:tracePt t="33946" x="4572000" y="3705225"/>
          <p14:tracePt t="33954" x="4616450" y="3813175"/>
          <p14:tracePt t="33971" x="4724400" y="4062413"/>
          <p14:tracePt t="33987" x="4830763" y="4303713"/>
          <p14:tracePt t="34004" x="4875213" y="4456113"/>
          <p14:tracePt t="34021" x="4884738" y="4562475"/>
          <p14:tracePt t="34037" x="4911725" y="4643438"/>
          <p14:tracePt t="34054" x="4919663" y="4732338"/>
          <p14:tracePt t="34071" x="4946650" y="4822825"/>
          <p14:tracePt t="34087" x="4983163" y="4894263"/>
          <p14:tracePt t="34104" x="5000625" y="4929188"/>
          <p14:tracePt t="34121" x="5000625" y="4938713"/>
          <p14:tracePt t="34178" x="5010150" y="4938713"/>
          <p14:tracePt t="34194" x="5037138" y="4938713"/>
          <p14:tracePt t="34201" x="5054600" y="4938713"/>
          <p14:tracePt t="34209" x="5081588" y="4938713"/>
          <p14:tracePt t="34221" x="5108575" y="4938713"/>
          <p14:tracePt t="34238" x="5143500" y="4938713"/>
          <p14:tracePt t="34254" x="5153025" y="4938713"/>
          <p14:tracePt t="34288" x="5160963" y="4929188"/>
          <p14:tracePt t="34305" x="5153025" y="4822825"/>
          <p14:tracePt t="34321" x="5116513" y="4714875"/>
          <p14:tracePt t="34338" x="5108575" y="4660900"/>
          <p14:tracePt t="34354" x="5108575" y="4589463"/>
          <p14:tracePt t="34371" x="5108575" y="4518025"/>
          <p14:tracePt t="34388" x="5108575" y="4438650"/>
          <p14:tracePt t="34404" x="5108575" y="4375150"/>
          <p14:tracePt t="34421" x="5081588" y="4295775"/>
          <p14:tracePt t="34438" x="5045075" y="4214813"/>
          <p14:tracePt t="34454" x="4956175" y="4108450"/>
          <p14:tracePt t="34471" x="4875213" y="4044950"/>
          <p14:tracePt t="34488" x="4848225" y="4027488"/>
          <p14:tracePt t="34826" x="4840288" y="4027488"/>
          <p14:tracePt t="34882" x="4830763" y="4027488"/>
          <p14:tracePt t="34954" x="4830763" y="4037013"/>
          <p14:tracePt t="35978" x="4830763" y="4044950"/>
          <p14:tracePt t="35994" x="4830763" y="4054475"/>
          <p14:tracePt t="36010" x="4840288" y="4054475"/>
          <p14:tracePt t="36033" x="4848225" y="4054475"/>
          <p14:tracePt t="36074" x="4857750" y="4062413"/>
          <p14:tracePt t="36138" x="4867275" y="4062413"/>
          <p14:tracePt t="36146" x="4867275" y="4071938"/>
          <p14:tracePt t="36170" x="4867275" y="4081463"/>
          <p14:tracePt t="36177" x="4875213" y="4089400"/>
          <p14:tracePt t="36210" x="4875213" y="4098925"/>
          <p14:tracePt t="36218" x="4875213" y="4116388"/>
          <p14:tracePt t="36225" x="4875213" y="4125913"/>
          <p14:tracePt t="36239" x="4875213" y="4143375"/>
          <p14:tracePt t="36256" x="4875213" y="4197350"/>
          <p14:tracePt t="36273" x="4875213" y="4348163"/>
          <p14:tracePt t="36290" x="4875213" y="4483100"/>
          <p14:tracePt t="36306" x="4875213" y="4697413"/>
          <p14:tracePt t="36323" x="4875213" y="4884738"/>
          <p14:tracePt t="36339" x="4875213" y="4965700"/>
          <p14:tracePt t="36356" x="4875213" y="4973638"/>
          <p14:tracePt t="36746" x="4894263" y="4973638"/>
          <p14:tracePt t="36778" x="4902200" y="4983163"/>
          <p14:tracePt t="36786" x="4902200" y="4991100"/>
          <p14:tracePt t="36810" x="4911725" y="5010150"/>
          <p14:tracePt t="36882" x="4919663" y="5010150"/>
          <p14:tracePt t="36922" x="4919663" y="5018088"/>
          <p14:tracePt t="36962" x="4919663" y="5027613"/>
          <p14:tracePt t="36986" x="4919663" y="5045075"/>
          <p14:tracePt t="37010" x="4911725" y="5054600"/>
          <p14:tracePt t="37018" x="4911725" y="5072063"/>
          <p14:tracePt t="37025" x="4894263" y="5072063"/>
          <p14:tracePt t="37040" x="4884738" y="5081588"/>
          <p14:tracePt t="37057" x="4776788" y="5108575"/>
          <p14:tracePt t="37074" x="4714875" y="5126038"/>
          <p14:tracePt t="37091" x="4643438" y="5153025"/>
          <p14:tracePt t="37107" x="4581525" y="5160963"/>
          <p14:tracePt t="37124" x="4491038" y="5187950"/>
          <p14:tracePt t="37140" x="4375150" y="5197475"/>
          <p14:tracePt t="37157" x="4241800" y="5214938"/>
          <p14:tracePt t="37174" x="4071938" y="5241925"/>
          <p14:tracePt t="37190" x="3929063" y="5251450"/>
          <p14:tracePt t="37207" x="3759200" y="5251450"/>
          <p14:tracePt t="37224" x="3608388" y="5251450"/>
          <p14:tracePt t="37241" x="3446463" y="5251450"/>
          <p14:tracePt t="37257" x="3384550" y="5251450"/>
          <p14:tracePt t="37274" x="3367088" y="5251450"/>
          <p14:tracePt t="37290" x="3322638" y="5251450"/>
          <p14:tracePt t="37307" x="3313113" y="5251450"/>
          <p14:tracePt t="37324" x="3268663" y="5251450"/>
          <p14:tracePt t="37340" x="3205163" y="5251450"/>
          <p14:tracePt t="37357" x="3133725" y="5251450"/>
          <p14:tracePt t="37374" x="3027363" y="5251450"/>
          <p14:tracePt t="37391" x="2874963" y="5251450"/>
          <p14:tracePt t="37407" x="2687638" y="5251450"/>
          <p14:tracePt t="37424" x="2455863" y="5259388"/>
          <p14:tracePt t="37441" x="2098675" y="5313363"/>
          <p14:tracePt t="37457" x="1911350" y="5340350"/>
          <p14:tracePt t="37474" x="1704975" y="5357813"/>
          <p14:tracePt t="37491" x="1482725" y="5402263"/>
          <p14:tracePt t="37507" x="1276350" y="5429250"/>
          <p14:tracePt t="37524" x="1133475" y="5446713"/>
          <p14:tracePt t="37541" x="1000125" y="5473700"/>
          <p14:tracePt t="37557" x="955675" y="5483225"/>
          <p14:tracePt t="37574" x="938213" y="5483225"/>
          <p14:tracePt t="37674" x="938213" y="5491163"/>
          <p14:tracePt t="37690" x="938213" y="5500688"/>
          <p14:tracePt t="37730" x="938213" y="5510213"/>
          <p14:tracePt t="37737" x="938213" y="5518150"/>
          <p14:tracePt t="37745" x="928688" y="5527675"/>
          <p14:tracePt t="37757" x="911225" y="5545138"/>
          <p14:tracePt t="37774" x="893763" y="5581650"/>
          <p14:tracePt t="37791" x="866775" y="5608638"/>
          <p14:tracePt t="37808" x="857250" y="5626100"/>
          <p14:tracePt t="37825" x="822325" y="5643563"/>
          <p14:tracePt t="37841" x="768350" y="5661025"/>
          <p14:tracePt t="37858" x="687388" y="5680075"/>
          <p14:tracePt t="37874" x="615950" y="5680075"/>
          <p14:tracePt t="37891" x="544513" y="5680075"/>
          <p14:tracePt t="37908" x="500063" y="5680075"/>
          <p14:tracePt t="37924" x="490538" y="5680075"/>
          <p14:tracePt t="38066" x="490538" y="5670550"/>
          <p14:tracePt t="38617" x="500063" y="5670550"/>
          <p14:tracePt t="38625" x="509588" y="5670550"/>
          <p14:tracePt t="38633" x="517525" y="5670550"/>
          <p14:tracePt t="38649" x="536575" y="5670550"/>
          <p14:tracePt t="38658" x="544513" y="5670550"/>
          <p14:tracePt t="38675" x="581025" y="5670550"/>
          <p14:tracePt t="38692" x="598488" y="5670550"/>
          <p14:tracePt t="38708" x="652463" y="5670550"/>
          <p14:tracePt t="38725" x="696913" y="5670550"/>
          <p14:tracePt t="38742" x="785813" y="5670550"/>
          <p14:tracePt t="38758" x="893763" y="5670550"/>
          <p14:tracePt t="38775" x="1036638" y="5670550"/>
          <p14:tracePt t="38792" x="1169988" y="5670550"/>
          <p14:tracePt t="38809" x="1312863" y="5670550"/>
          <p14:tracePt t="38825" x="1384300" y="5670550"/>
          <p14:tracePt t="38842" x="1438275" y="5670550"/>
          <p14:tracePt t="38858" x="1455738" y="5670550"/>
          <p14:tracePt t="38875" x="1482725" y="5670550"/>
          <p14:tracePt t="38892" x="1517650" y="5670550"/>
          <p14:tracePt t="38909" x="1581150" y="5670550"/>
          <p14:tracePt t="38925" x="1670050" y="5680075"/>
          <p14:tracePt t="38942" x="1768475" y="5688013"/>
          <p14:tracePt t="38959" x="1866900" y="5705475"/>
          <p14:tracePt t="38975" x="1946275" y="5705475"/>
          <p14:tracePt t="38992" x="1990725" y="5705475"/>
          <p14:tracePt t="39009" x="2027238" y="5705475"/>
          <p14:tracePt t="39010" x="2044700" y="5705475"/>
          <p14:tracePt t="39025" x="2108200" y="5705475"/>
          <p14:tracePt t="39042" x="2160588" y="5705475"/>
          <p14:tracePt t="39059" x="2268538" y="5715000"/>
          <p14:tracePt t="39075" x="2366963" y="5715000"/>
          <p14:tracePt t="39092" x="2446338" y="5715000"/>
          <p14:tracePt t="39109" x="2509838" y="5715000"/>
          <p14:tracePt t="39125" x="2536825" y="5715000"/>
          <p14:tracePt t="39142" x="2562225" y="5715000"/>
          <p14:tracePt t="39159" x="2581275" y="5715000"/>
          <p14:tracePt t="39175" x="2616200" y="5715000"/>
          <p14:tracePt t="39193" x="2679700" y="5724525"/>
          <p14:tracePt t="39209" x="2724150" y="5724525"/>
          <p14:tracePt t="39226" x="2776538" y="5724525"/>
          <p14:tracePt t="39242" x="2813050" y="5724525"/>
          <p14:tracePt t="39259" x="2847975" y="5724525"/>
          <p14:tracePt t="39276" x="2867025" y="5724525"/>
          <p14:tracePt t="39292" x="2884488" y="5724525"/>
          <p14:tracePt t="39309" x="2894013" y="5724525"/>
          <p14:tracePt t="39326" x="2911475" y="5724525"/>
          <p14:tracePt t="39342" x="2928938" y="5724525"/>
          <p14:tracePt t="39359" x="2965450" y="5724525"/>
          <p14:tracePt t="39376" x="2973388" y="5724525"/>
          <p14:tracePt t="39392" x="3000375" y="5724525"/>
          <p14:tracePt t="39409" x="3009900" y="5724525"/>
          <p14:tracePt t="39426" x="3017838" y="5724525"/>
          <p14:tracePt t="43354" x="2973388" y="5715000"/>
          <p14:tracePt t="43361" x="2901950" y="5661025"/>
          <p14:tracePt t="43369" x="2830513" y="5616575"/>
          <p14:tracePt t="43379" x="2741613" y="5554663"/>
          <p14:tracePt t="43396" x="2589213" y="5402263"/>
          <p14:tracePt t="43413" x="2401888" y="5116513"/>
          <p14:tracePt t="43429" x="2286000" y="4768850"/>
          <p14:tracePt t="43446" x="2241550" y="4491038"/>
          <p14:tracePt t="43463" x="2232025" y="4251325"/>
          <p14:tracePt t="43479" x="2232025" y="4044950"/>
          <p14:tracePt t="43497" x="2303463" y="3768725"/>
          <p14:tracePt t="43513" x="2322513" y="3536950"/>
          <p14:tracePt t="43529" x="2303463" y="3313113"/>
          <p14:tracePt t="43546" x="2251075" y="3187700"/>
          <p14:tracePt t="43563" x="2205038" y="3143250"/>
          <p14:tracePt t="43580" x="2179638" y="3133725"/>
          <p14:tracePt t="43596" x="2143125" y="3133725"/>
          <p14:tracePt t="43613" x="2098675" y="3133725"/>
          <p14:tracePt t="43630" x="2089150" y="3133725"/>
          <p14:tracePt t="43646" x="2071688" y="3133725"/>
          <p14:tracePt t="43663" x="2062163" y="3133725"/>
          <p14:tracePt t="43680" x="2054225" y="3125788"/>
          <p14:tracePt t="43696" x="2044700" y="3125788"/>
          <p14:tracePt t="43713" x="2044700" y="3116263"/>
          <p14:tracePt t="43730" x="2062163" y="3036888"/>
          <p14:tracePt t="43746" x="2098675" y="2911475"/>
          <p14:tracePt t="43763" x="2160588" y="2786063"/>
          <p14:tracePt t="43780" x="2205038" y="2705100"/>
          <p14:tracePt t="43796" x="2295525" y="2652713"/>
          <p14:tracePt t="43813" x="2401888" y="2652713"/>
          <p14:tracePt t="43830" x="2571750" y="2652713"/>
          <p14:tracePt t="43846" x="2857500" y="2732088"/>
          <p14:tracePt t="43863" x="3276600" y="2867025"/>
          <p14:tracePt t="43880" x="3670300" y="2973388"/>
          <p14:tracePt t="43897" x="4143375" y="3071813"/>
          <p14:tracePt t="43913" x="4822825" y="3268663"/>
          <p14:tracePt t="43930" x="5153025" y="3394075"/>
          <p14:tracePt t="43947" x="5411788" y="3500438"/>
          <p14:tracePt t="43963" x="5608638" y="3571875"/>
          <p14:tracePt t="43980" x="5680075" y="3589338"/>
          <p14:tracePt t="43997" x="5688013" y="3589338"/>
          <p14:tracePt t="44034" x="5697538" y="3589338"/>
          <p14:tracePt t="44041" x="5715000" y="3589338"/>
          <p14:tracePt t="44049" x="5732463" y="3589338"/>
          <p14:tracePt t="44063" x="5759450" y="3589338"/>
          <p14:tracePt t="44081" x="5875338" y="3589338"/>
          <p14:tracePt t="44097" x="5894388" y="3589338"/>
          <p14:tracePt t="45097" x="5884863" y="3616325"/>
          <p14:tracePt t="45105" x="5848350" y="3660775"/>
          <p14:tracePt t="45114" x="5813425" y="3697288"/>
          <p14:tracePt t="45131" x="5724525" y="3840163"/>
          <p14:tracePt t="45148" x="5537200" y="4062413"/>
          <p14:tracePt t="45164" x="5214938" y="4419600"/>
          <p14:tracePt t="45181" x="4759325" y="4803775"/>
          <p14:tracePt t="45198" x="4295775" y="5133975"/>
          <p14:tracePt t="45214" x="3795713" y="5402263"/>
          <p14:tracePt t="45231" x="3268663" y="5643563"/>
          <p14:tracePt t="45248" x="2741613" y="5857875"/>
          <p14:tracePt t="45264" x="2347913" y="5973763"/>
          <p14:tracePt t="45281" x="2044700" y="6054725"/>
          <p14:tracePt t="45298" x="1857375" y="6108700"/>
          <p14:tracePt t="45314" x="1687513" y="6153150"/>
          <p14:tracePt t="45331" x="1544638" y="6197600"/>
          <p14:tracePt t="45348" x="1465263" y="6215063"/>
          <p14:tracePt t="45365" x="1428750" y="6232525"/>
          <p14:tracePt t="45381" x="1401763" y="6232525"/>
          <p14:tracePt t="45398" x="1357313" y="6242050"/>
          <p14:tracePt t="45415" x="1330325" y="6251575"/>
          <p14:tracePt t="45431" x="1268413" y="6269038"/>
          <p14:tracePt t="45448" x="1196975" y="6303963"/>
          <p14:tracePt t="45465" x="973138" y="6357938"/>
          <p14:tracePt t="45481" x="847725" y="6402388"/>
          <p14:tracePt t="45498" x="839788" y="6402388"/>
          <p14:tracePt t="45515" x="822325" y="6411913"/>
          <p14:tracePt t="45531" x="803275" y="6411913"/>
          <p14:tracePt t="45548" x="785813" y="6411913"/>
          <p14:tracePt t="45565" x="741363" y="6429375"/>
          <p14:tracePt t="45581" x="687388" y="6446838"/>
          <p14:tracePt t="45598" x="608013" y="6473825"/>
          <p14:tracePt t="45615" x="509588" y="6500813"/>
          <p14:tracePt t="45631" x="411163" y="6527800"/>
          <p14:tracePt t="45905" x="438150" y="6500813"/>
          <p14:tracePt t="45915" x="446088" y="6491288"/>
          <p14:tracePt t="45932" x="455613" y="6491288"/>
          <p14:tracePt t="45948" x="455613" y="6483350"/>
          <p14:tracePt t="45965" x="509588" y="6483350"/>
          <p14:tracePt t="45982" x="581025" y="6465888"/>
          <p14:tracePt t="45999" x="642938" y="6438900"/>
          <p14:tracePt t="46001" x="669925" y="6429375"/>
          <p14:tracePt t="46015" x="714375" y="6402388"/>
          <p14:tracePt t="46032" x="741363" y="6394450"/>
          <p14:tracePt t="46049" x="812800" y="6357938"/>
          <p14:tracePt t="46065" x="857250" y="6340475"/>
          <p14:tracePt t="46082" x="928688" y="6323013"/>
          <p14:tracePt t="46098" x="1071563" y="6286500"/>
          <p14:tracePt t="46115" x="1179513" y="6251575"/>
          <p14:tracePt t="46132" x="1258888" y="6224588"/>
          <p14:tracePt t="46149" x="1295400" y="6205538"/>
          <p14:tracePt t="46165" x="1312863" y="6205538"/>
          <p14:tracePt t="46182" x="1330325" y="6188075"/>
          <p14:tracePt t="46199" x="1339850" y="6188075"/>
          <p14:tracePt t="46215" x="1366838" y="6180138"/>
          <p14:tracePt t="46233" x="1428750" y="6170613"/>
          <p14:tracePt t="46249" x="1482725" y="6170613"/>
          <p14:tracePt t="46265" x="1517650" y="6170613"/>
          <p14:tracePt t="46282" x="1527175" y="6170613"/>
          <p14:tracePt t="46322" x="1536700" y="6170613"/>
          <p14:tracePt t="46369" x="1544638" y="6170613"/>
          <p14:tracePt t="46377" x="1562100" y="6170613"/>
          <p14:tracePt t="46385" x="1571625" y="6161088"/>
          <p14:tracePt t="46399" x="1581150" y="6161088"/>
          <p14:tracePt t="46415" x="1625600" y="6161088"/>
          <p14:tracePt t="46433" x="1704975" y="6161088"/>
          <p14:tracePt t="46449" x="1803400" y="6161088"/>
          <p14:tracePt t="46466" x="1884363" y="6161088"/>
          <p14:tracePt t="46482" x="1928813" y="6161088"/>
          <p14:tracePt t="46516" x="1938338" y="6161088"/>
          <p14:tracePt t="46532" x="1946275" y="6153150"/>
          <p14:tracePt t="46593" x="1965325" y="6153150"/>
          <p14:tracePt t="46746" x="1973263" y="6153150"/>
          <p14:tracePt t="47633" x="1990725" y="6143625"/>
          <p14:tracePt t="47849" x="2000250" y="6143625"/>
          <p14:tracePt t="47859" x="2000250" y="6134100"/>
          <p14:tracePt t="47867" x="2009775" y="6134100"/>
          <p14:tracePt t="47985" x="2017713" y="6134100"/>
          <p14:tracePt t="47993" x="2027238" y="6134100"/>
          <p14:tracePt t="48009" x="2044700" y="6134100"/>
          <p14:tracePt t="48017" x="2062163" y="6134100"/>
          <p14:tracePt t="48034" x="2116138" y="6134100"/>
          <p14:tracePt t="48050" x="2170113" y="6134100"/>
          <p14:tracePt t="48067" x="2251075" y="6134100"/>
          <p14:tracePt t="48084" x="2366963" y="6134100"/>
          <p14:tracePt t="48100" x="2544763" y="6134100"/>
          <p14:tracePt t="48117" x="2751138" y="6143625"/>
          <p14:tracePt t="48134" x="2946400" y="6170613"/>
          <p14:tracePt t="48150" x="3098800" y="6170613"/>
          <p14:tracePt t="48167" x="3143250" y="6170613"/>
          <p14:tracePt t="48275" x="3152775" y="6170613"/>
          <p14:tracePt t="48297" x="3160713" y="6170613"/>
          <p14:tracePt t="48305" x="3170238" y="6170613"/>
          <p14:tracePt t="48353" x="3179763" y="6170613"/>
          <p14:tracePt t="48361" x="3187700" y="6170613"/>
          <p14:tracePt t="48369" x="3197225" y="6170613"/>
          <p14:tracePt t="48385" x="3232150" y="6170613"/>
          <p14:tracePt t="48401" x="3259138" y="6170613"/>
          <p14:tracePt t="48417" x="3276600" y="6170613"/>
          <p14:tracePt t="48435" x="3286125" y="6170613"/>
          <p14:tracePt t="48451" x="3303588" y="6170613"/>
          <p14:tracePt t="48467" x="3322638" y="6170613"/>
          <p14:tracePt t="48484" x="3330575" y="6170613"/>
          <p14:tracePt t="48517" x="3348038" y="6170613"/>
          <p14:tracePt t="48534" x="3357563" y="6170613"/>
          <p14:tracePt t="48551" x="3367088" y="6170613"/>
          <p14:tracePt t="48568" x="3384550" y="6170613"/>
          <p14:tracePt t="48585" x="3411538" y="6170613"/>
          <p14:tracePt t="48601" x="3429000" y="6170613"/>
          <p14:tracePt t="48634" x="3438525" y="6170613"/>
          <p14:tracePt t="49113" x="3455988" y="6161088"/>
          <p14:tracePt t="49121" x="3473450" y="6161088"/>
          <p14:tracePt t="49129" x="3482975" y="6153150"/>
          <p14:tracePt t="49137" x="3509963" y="6143625"/>
          <p14:tracePt t="49151" x="3517900" y="6134100"/>
          <p14:tracePt t="49169" x="3687763" y="5973763"/>
          <p14:tracePt t="49185" x="3929063" y="5653088"/>
          <p14:tracePt t="49201" x="4133850" y="5411788"/>
          <p14:tracePt t="49218" x="4446588" y="4973638"/>
          <p14:tracePt t="49235" x="4652963" y="4670425"/>
          <p14:tracePt t="49251" x="4759325" y="4527550"/>
          <p14:tracePt t="49268" x="4848225" y="4438650"/>
          <p14:tracePt t="49285" x="4884738" y="4375150"/>
          <p14:tracePt t="49301" x="4884738" y="4357688"/>
          <p14:tracePt t="49377" x="4894263" y="4357688"/>
          <p14:tracePt t="49385" x="4894263" y="4348163"/>
          <p14:tracePt t="49393" x="4919663" y="4340225"/>
          <p14:tracePt t="49401" x="4973638" y="4330700"/>
          <p14:tracePt t="49418" x="5081588" y="4303713"/>
          <p14:tracePt t="49435" x="5160963" y="4295775"/>
          <p14:tracePt t="49452" x="5268913" y="4276725"/>
          <p14:tracePt t="49468" x="5394325" y="4259263"/>
          <p14:tracePt t="49485" x="5510213" y="4241800"/>
          <p14:tracePt t="49502" x="5616575" y="4232275"/>
          <p14:tracePt t="49518" x="5705475" y="4232275"/>
          <p14:tracePt t="49535" x="5776913" y="4232275"/>
          <p14:tracePt t="49552" x="5840413" y="4214813"/>
          <p14:tracePt t="49568" x="5894388" y="4205288"/>
          <p14:tracePt t="49585" x="5938838" y="4205288"/>
          <p14:tracePt t="49602" x="5965825" y="4205288"/>
          <p14:tracePt t="49618" x="6010275" y="4205288"/>
          <p14:tracePt t="49635" x="6054725" y="4214813"/>
          <p14:tracePt t="49652" x="6126163" y="4214813"/>
          <p14:tracePt t="49669" x="6188075" y="4214813"/>
          <p14:tracePt t="49685" x="6259513" y="4214813"/>
          <p14:tracePt t="49702" x="6296025" y="4197350"/>
          <p14:tracePt t="49719" x="6323013" y="4160838"/>
          <p14:tracePt t="49735" x="6348413" y="4133850"/>
          <p14:tracePt t="49752" x="6473825" y="4054475"/>
          <p14:tracePt t="49769" x="6661150" y="3973513"/>
          <p14:tracePt t="49785" x="6813550" y="3938588"/>
          <p14:tracePt t="49802" x="6867525" y="3911600"/>
          <p14:tracePt t="49819" x="6875463" y="3902075"/>
          <p14:tracePt t="49873" x="6884988" y="3902075"/>
          <p14:tracePt t="49881" x="6894513" y="3902075"/>
          <p14:tracePt t="49890" x="6902450" y="3902075"/>
          <p14:tracePt t="49902" x="6919913" y="3902075"/>
          <p14:tracePt t="49919" x="6938963" y="3902075"/>
          <p14:tracePt t="49936" x="6965950" y="3902075"/>
          <p14:tracePt t="49952" x="7045325" y="3902075"/>
          <p14:tracePt t="49969" x="7259638" y="3902075"/>
          <p14:tracePt t="49985" x="7358063" y="3902075"/>
          <p14:tracePt t="50002" x="7412038" y="3894138"/>
          <p14:tracePt t="50019" x="7429500" y="3875088"/>
          <p14:tracePt t="50035" x="7429500" y="3848100"/>
          <p14:tracePt t="50052" x="7419975" y="3795713"/>
          <p14:tracePt t="50069" x="7331075" y="3741738"/>
          <p14:tracePt t="50086" x="7251700" y="3697288"/>
          <p14:tracePt t="50102" x="7197725" y="3679825"/>
          <p14:tracePt t="50119" x="7161213" y="3679825"/>
          <p14:tracePt t="50136" x="7134225" y="3670300"/>
          <p14:tracePt t="50152" x="7116763" y="3670300"/>
          <p14:tracePt t="50169" x="7027863" y="3660775"/>
          <p14:tracePt t="50186" x="6946900" y="3660775"/>
          <p14:tracePt t="50202" x="6823075" y="3660775"/>
          <p14:tracePt t="50219" x="6688138" y="3660775"/>
          <p14:tracePt t="50236" x="6545263" y="3660775"/>
          <p14:tracePt t="50252" x="6419850" y="3679825"/>
          <p14:tracePt t="50269" x="6313488" y="3679825"/>
          <p14:tracePt t="50286" x="6215063" y="3679825"/>
          <p14:tracePt t="50302" x="6161088" y="3687763"/>
          <p14:tracePt t="50319" x="6134100" y="3697288"/>
          <p14:tracePt t="50336" x="6099175" y="3741738"/>
          <p14:tracePt t="50352" x="6099175" y="3830638"/>
          <p14:tracePt t="50369" x="6116638" y="3902075"/>
          <p14:tracePt t="50386" x="6161088" y="3965575"/>
          <p14:tracePt t="50403" x="6215063" y="4017963"/>
          <p14:tracePt t="50419" x="6259513" y="4054475"/>
          <p14:tracePt t="50436" x="6313488" y="4098925"/>
          <p14:tracePt t="50453" x="6438900" y="4179888"/>
          <p14:tracePt t="50469" x="6589713" y="4268788"/>
          <p14:tracePt t="50486" x="6796088" y="4384675"/>
          <p14:tracePt t="50503" x="6983413" y="4465638"/>
          <p14:tracePt t="50505" x="7081838" y="4500563"/>
          <p14:tracePt t="50519" x="7161213" y="4527550"/>
          <p14:tracePt t="50536" x="7331075" y="4537075"/>
          <p14:tracePt t="50553" x="7375525" y="4527550"/>
          <p14:tracePt t="50569" x="7375525" y="4446588"/>
          <p14:tracePt t="50586" x="7358063" y="4303713"/>
          <p14:tracePt t="50603" x="7313613" y="4160838"/>
          <p14:tracePt t="50619" x="7304088" y="4089400"/>
          <p14:tracePt t="50636" x="7296150" y="4037013"/>
          <p14:tracePt t="50653" x="7296150" y="4017963"/>
          <p14:tracePt t="50669" x="7296150" y="4000500"/>
          <p14:tracePt t="50729" x="7286625" y="3990975"/>
          <p14:tracePt t="50737" x="7259638" y="3990975"/>
          <p14:tracePt t="50745" x="7232650" y="3990975"/>
          <p14:tracePt t="50753" x="7161213" y="4000500"/>
          <p14:tracePt t="50769" x="7099300" y="4000500"/>
          <p14:tracePt t="50786" x="7072313" y="4017963"/>
          <p14:tracePt t="50803" x="7062788" y="4017963"/>
          <p14:tracePt t="50820" x="7062788" y="4027488"/>
          <p14:tracePt t="50836" x="7062788" y="4037013"/>
          <p14:tracePt t="50870" x="7054850" y="4037013"/>
          <p14:tracePt t="51313" x="7054850" y="4044950"/>
          <p14:tracePt t="51321" x="7037388" y="4044950"/>
          <p14:tracePt t="51337" x="7037388" y="4054475"/>
          <p14:tracePt t="51345" x="7037388" y="4062413"/>
          <p14:tracePt t="51353" x="7037388" y="4089400"/>
          <p14:tracePt t="51370" x="7037388" y="4160838"/>
          <p14:tracePt t="51387" x="7010400" y="4322763"/>
          <p14:tracePt t="51403" x="6946900" y="4581525"/>
          <p14:tracePt t="51420" x="6786563" y="4983163"/>
          <p14:tracePt t="51437" x="6581775" y="5465763"/>
          <p14:tracePt t="51453" x="6419850" y="5813425"/>
          <p14:tracePt t="51470" x="6286500" y="5991225"/>
          <p14:tracePt t="51487" x="6134100" y="6134100"/>
          <p14:tracePt t="51505" x="5830888" y="6303963"/>
          <p14:tracePt t="51521" x="5688013" y="6367463"/>
          <p14:tracePt t="51537" x="5537200" y="6411913"/>
          <p14:tracePt t="51554" x="5394325" y="6456363"/>
          <p14:tracePt t="51571" x="5286375" y="6527800"/>
          <p14:tracePt t="51588" x="5232400" y="6562725"/>
          <p14:tracePt t="51604" x="5214938" y="6599238"/>
          <p14:tracePt t="51621" x="5205413" y="6608763"/>
          <p14:tracePt t="51701" x="5197475" y="6608763"/>
          <p14:tracePt t="51709" x="5187950" y="6608763"/>
          <p14:tracePt t="51723" x="5170488" y="6608763"/>
          <p14:tracePt t="51738" x="5153025" y="6608763"/>
          <p14:tracePt t="51755" x="5143500" y="6608763"/>
          <p14:tracePt t="51771" x="5116513" y="6608763"/>
          <p14:tracePt t="51788" x="5089525" y="6608763"/>
          <p14:tracePt t="51805" x="5062538" y="6599238"/>
          <p14:tracePt t="51821" x="5054600" y="6599238"/>
          <p14:tracePt t="51838" x="5045075" y="6589713"/>
          <p14:tracePt t="51855" x="5045075" y="6545263"/>
          <p14:tracePt t="51875" x="5045075" y="6429375"/>
          <p14:tracePt t="51889" x="5045075" y="6367463"/>
          <p14:tracePt t="51906" x="5160963" y="6126163"/>
          <p14:tracePt t="51921" x="5187950" y="6062663"/>
          <p14:tracePt t="51938" x="5224463" y="5965825"/>
          <p14:tracePt t="51955" x="5224463" y="5929313"/>
          <p14:tracePt t="51971" x="5224463" y="5919788"/>
          <p14:tracePt t="51988" x="5224463" y="5902325"/>
          <p14:tracePt t="52005" x="5214938" y="5884863"/>
          <p14:tracePt t="52011" x="5214938" y="5875338"/>
          <p14:tracePt t="52038" x="5205413" y="5875338"/>
          <p14:tracePt t="52054" x="5205413" y="5867400"/>
          <p14:tracePt t="52071" x="5197475" y="5857875"/>
          <p14:tracePt t="52105" x="5197475" y="5848350"/>
          <p14:tracePt t="52132" x="5187950" y="5848350"/>
          <p14:tracePt t="52148" x="5180013" y="5840413"/>
          <p14:tracePt t="52156" x="5160963" y="5830888"/>
          <p14:tracePt t="52171" x="5099050" y="5813425"/>
          <p14:tracePt t="52188" x="5010150" y="5786438"/>
          <p14:tracePt t="52205" x="4938713" y="5776913"/>
          <p14:tracePt t="52222" x="4884738" y="5751513"/>
          <p14:tracePt t="52238" x="4840288" y="5741988"/>
          <p14:tracePt t="52255" x="4795838" y="5741988"/>
          <p14:tracePt t="52271" x="4786313" y="5741988"/>
          <p14:tracePt t="52290" x="4751388" y="5741988"/>
          <p14:tracePt t="52306" x="4705350" y="5759450"/>
          <p14:tracePt t="52322" x="4697413" y="5768975"/>
          <p14:tracePt t="52338" x="4670425" y="5786438"/>
          <p14:tracePt t="52355" x="4608513" y="5803900"/>
          <p14:tracePt t="52372" x="4562475" y="5830888"/>
          <p14:tracePt t="52388" x="4518025" y="5848350"/>
          <p14:tracePt t="52405" x="4500563" y="5867400"/>
          <p14:tracePt t="52422" x="4473575" y="5902325"/>
          <p14:tracePt t="52438" x="4465638" y="5946775"/>
          <p14:tracePt t="52455" x="4465638" y="6027738"/>
          <p14:tracePt t="52472" x="4483100" y="6153150"/>
          <p14:tracePt t="52490" x="4616450" y="6340475"/>
          <p14:tracePt t="52506" x="4714875" y="6402388"/>
          <p14:tracePt t="52522" x="4786313" y="6429375"/>
          <p14:tracePt t="52542" x="4813300" y="6429375"/>
          <p14:tracePt t="52555" x="4840288" y="6429375"/>
          <p14:tracePt t="52572" x="4875213" y="6402388"/>
          <p14:tracePt t="52589" x="4919663" y="6340475"/>
          <p14:tracePt t="52605" x="4965700" y="6276975"/>
          <p14:tracePt t="52622" x="5027613" y="6251575"/>
          <p14:tracePt t="52639" x="5054600" y="6232525"/>
          <p14:tracePt t="52655" x="5072063" y="6215063"/>
          <p14:tracePt t="52672" x="5081588" y="6215063"/>
          <p14:tracePt t="53036" x="5108575" y="6215063"/>
          <p14:tracePt t="53044" x="5126038" y="6224588"/>
          <p14:tracePt t="53056" x="5160963" y="6232525"/>
          <p14:tracePt t="53074" x="5214938" y="6259513"/>
          <p14:tracePt t="53121" x="5232400" y="6259513"/>
          <p14:tracePt t="53129" x="5268913" y="6259513"/>
          <p14:tracePt t="53138" x="5322888" y="6259513"/>
          <p14:tracePt t="53155" x="5438775" y="6259513"/>
          <p14:tracePt t="53173" x="5554663" y="6259513"/>
          <p14:tracePt t="53189" x="5688013" y="6259513"/>
          <p14:tracePt t="53206" x="5795963" y="6251575"/>
          <p14:tracePt t="53222" x="5822950" y="6232525"/>
          <p14:tracePt t="53239" x="5848350" y="6205538"/>
          <p14:tracePt t="53258" x="5848350" y="6180138"/>
          <p14:tracePt t="53274" x="5867400" y="6143625"/>
          <p14:tracePt t="53290" x="5867400" y="6116638"/>
          <p14:tracePt t="53306" x="5867400" y="6108700"/>
          <p14:tracePt t="53403" x="5867400" y="6099175"/>
          <p14:tracePt t="54108" x="5875338" y="6099175"/>
          <p14:tracePt t="54177" x="5884863" y="6099175"/>
          <p14:tracePt t="54193" x="5894388" y="6099175"/>
          <p14:tracePt t="54228" x="5902325" y="6099175"/>
          <p14:tracePt t="54244" x="5911850" y="6099175"/>
          <p14:tracePt t="54252" x="5919788" y="6089650"/>
          <p14:tracePt t="54644" x="5983288" y="6072188"/>
          <p14:tracePt t="54653" x="6180138" y="5965825"/>
          <p14:tracePt t="54660" x="6402388" y="5822950"/>
          <p14:tracePt t="54674" x="6813550" y="5375275"/>
          <p14:tracePt t="54690" x="6938963" y="5037138"/>
          <p14:tracePt t="54707" x="6938963" y="4795838"/>
          <p14:tracePt t="54724" x="6919913" y="4679950"/>
          <p14:tracePt t="54741" x="6902450" y="4643438"/>
          <p14:tracePt t="54789" x="6902450" y="4633913"/>
          <p14:tracePt t="54796" x="6929438" y="4616450"/>
          <p14:tracePt t="54807" x="6983413" y="4581525"/>
          <p14:tracePt t="54825" x="7072313" y="4518025"/>
          <p14:tracePt t="54842" x="7161213" y="4438650"/>
          <p14:tracePt t="54857" x="7180263" y="4419600"/>
          <p14:tracePt t="54874" x="7251700" y="4375150"/>
          <p14:tracePt t="54891" x="7259638" y="4367213"/>
          <p14:tracePt t="54907" x="7269163" y="4348163"/>
          <p14:tracePt t="55846" x="7242175" y="4357688"/>
          <p14:tracePt t="55852" x="7224713" y="4367213"/>
          <p14:tracePt t="55860" x="7188200" y="4402138"/>
          <p14:tracePt t="55875" x="7099300" y="4483100"/>
          <p14:tracePt t="55892" x="6965950" y="4581525"/>
          <p14:tracePt t="55908" x="6823075" y="4687888"/>
          <p14:tracePt t="55925" x="6626225" y="4830763"/>
          <p14:tracePt t="55942" x="6375400" y="5027613"/>
          <p14:tracePt t="55958" x="6027738" y="5268913"/>
          <p14:tracePt t="55975" x="5626100" y="5491163"/>
          <p14:tracePt t="55992" x="5143500" y="5705475"/>
          <p14:tracePt t="56010" x="3929063" y="6205538"/>
          <p14:tracePt t="56025" x="3197225" y="6473825"/>
          <p14:tracePt t="56042" x="2660650" y="6724650"/>
          <p14:tracePt t="56058" x="2268538" y="6848475"/>
          <p14:tracePt t="56075" x="2062163" y="6848475"/>
          <p14:tracePt t="56092" x="1982788" y="6848475"/>
          <p14:tracePt t="57083" x="2062163" y="6724650"/>
          <p14:tracePt t="57093" x="2098675" y="6724650"/>
          <p14:tracePt t="57109" x="2152650" y="6724650"/>
          <p14:tracePt t="57126" x="2224088" y="6724650"/>
          <p14:tracePt t="57143" x="2268538" y="6724650"/>
          <p14:tracePt t="57159" x="2330450" y="6715125"/>
          <p14:tracePt t="57178" x="2393950" y="6715125"/>
          <p14:tracePt t="57193" x="2401888" y="6715125"/>
          <p14:tracePt t="57210" x="2465388" y="6715125"/>
          <p14:tracePt t="57226" x="2490788" y="6705600"/>
          <p14:tracePt t="57243" x="2509838" y="6697663"/>
          <p14:tracePt t="57324" x="2517775" y="6697663"/>
          <p14:tracePt t="57332" x="2527300" y="6697663"/>
          <p14:tracePt t="57343" x="2527300" y="6688138"/>
          <p14:tracePt t="57360" x="2536825" y="6688138"/>
          <p14:tracePt t="57394" x="2544763" y="6680200"/>
          <p14:tracePt t="57418" x="2544763" y="6670675"/>
          <p14:tracePt t="57437" x="2536825" y="6661150"/>
          <p14:tracePt t="57588" x="2527300" y="6653213"/>
          <p14:tracePt t="57604" x="2517775" y="6643688"/>
          <p14:tracePt t="58092" x="2536825" y="6643688"/>
          <p14:tracePt t="58108" x="2536825" y="6634163"/>
          <p14:tracePt t="58116" x="2544763" y="6626225"/>
          <p14:tracePt t="58127" x="2571750" y="6626225"/>
          <p14:tracePt t="58144" x="2616200" y="6626225"/>
          <p14:tracePt t="58162" x="2732088" y="6626225"/>
          <p14:tracePt t="58177" x="2786063" y="6626225"/>
          <p14:tracePt t="58194" x="2919413" y="6572250"/>
          <p14:tracePt t="58210" x="3017838" y="6510338"/>
          <p14:tracePt t="58230" x="3071813" y="6402388"/>
          <p14:tracePt t="58244" x="3116263" y="6242050"/>
          <p14:tracePt t="58260" x="3116263" y="6072188"/>
          <p14:tracePt t="58277" x="3116263" y="5929313"/>
          <p14:tracePt t="58294" x="3108325" y="5759450"/>
          <p14:tracePt t="58310" x="3116263" y="5572125"/>
          <p14:tracePt t="58327" x="3170238" y="5303838"/>
          <p14:tracePt t="58346" x="3232150" y="4660900"/>
          <p14:tracePt t="58362" x="3232150" y="4429125"/>
          <p14:tracePt t="58377" x="3232150" y="4322763"/>
          <p14:tracePt t="58394" x="3152775" y="4044950"/>
          <p14:tracePt t="58411" x="3062288" y="3911600"/>
          <p14:tracePt t="58427" x="2938463" y="3768725"/>
          <p14:tracePt t="58443" x="2795588" y="3625850"/>
          <p14:tracePt t="58460" x="2608263" y="3473450"/>
          <p14:tracePt t="58477" x="2465388" y="3340100"/>
          <p14:tracePt t="58493" x="2330450" y="3197225"/>
          <p14:tracePt t="58510" x="2232025" y="3071813"/>
          <p14:tracePt t="58513" x="2187575" y="3017838"/>
          <p14:tracePt t="58527" x="2143125" y="2973388"/>
          <p14:tracePt t="58544" x="2054225" y="2894013"/>
          <p14:tracePt t="58562" x="1990725" y="2830513"/>
          <p14:tracePt t="58594" x="1973263" y="2813050"/>
          <p14:tracePt t="58611" x="1965325" y="2803525"/>
          <p14:tracePt t="58644" x="1946275" y="2786063"/>
          <p14:tracePt t="58661" x="1911350" y="2776538"/>
          <p14:tracePt t="58677" x="1874838" y="2759075"/>
          <p14:tracePt t="58694" x="1785938" y="2724150"/>
          <p14:tracePt t="58711" x="1724025" y="2714625"/>
          <p14:tracePt t="58727" x="1633538" y="2714625"/>
          <p14:tracePt t="58746" x="1536700" y="2724150"/>
          <p14:tracePt t="58761" x="1455738" y="2759075"/>
          <p14:tracePt t="58778" x="1438275" y="2768600"/>
          <p14:tracePt t="58794" x="1419225" y="2786063"/>
          <p14:tracePt t="58828" x="1411288" y="2786063"/>
          <p14:tracePt t="58853" x="1411288" y="2803525"/>
          <p14:tracePt t="58861" x="1428750" y="2822575"/>
          <p14:tracePt t="58878" x="1517650" y="2874963"/>
          <p14:tracePt t="58894" x="1670050" y="2973388"/>
          <p14:tracePt t="58911" x="1847850" y="3098800"/>
          <p14:tracePt t="58928" x="1990725" y="3205163"/>
          <p14:tracePt t="58946" x="2125663" y="3286125"/>
          <p14:tracePt t="58961" x="2179638" y="3322638"/>
          <p14:tracePt t="58978" x="2312988" y="3411538"/>
          <p14:tracePt t="58994" x="2446338" y="3509963"/>
          <p14:tracePt t="59011" x="2652713" y="3652838"/>
          <p14:tracePt t="59028" x="2884488" y="3803650"/>
          <p14:tracePt t="59045" x="3133725" y="3956050"/>
          <p14:tracePt t="59061" x="3384550" y="4037013"/>
          <p14:tracePt t="59078" x="3660775" y="4098925"/>
          <p14:tracePt t="59094" x="3867150" y="4116388"/>
          <p14:tracePt t="59111" x="4000500" y="4133850"/>
          <p14:tracePt t="59128" x="4044950" y="4143375"/>
          <p14:tracePt t="59164" x="4054475" y="4143375"/>
          <p14:tracePt t="59178" x="4125913" y="4143375"/>
          <p14:tracePt t="59195" x="4303713" y="4143375"/>
          <p14:tracePt t="59211" x="4572000" y="4143375"/>
          <p14:tracePt t="59228" x="4956175" y="4143375"/>
          <p14:tracePt t="59245" x="5251450" y="4143375"/>
          <p14:tracePt t="59261" x="5394325" y="4170363"/>
          <p14:tracePt t="59278" x="5438775" y="4197350"/>
          <p14:tracePt t="59295" x="5438775" y="4251325"/>
          <p14:tracePt t="59311" x="5438775" y="4367213"/>
          <p14:tracePt t="59330" x="5286375" y="4938713"/>
          <p14:tracePt t="59346" x="5232400" y="5313363"/>
          <p14:tracePt t="59361" x="5153025" y="5554663"/>
          <p14:tracePt t="59378" x="5072063" y="5751513"/>
          <p14:tracePt t="59395" x="4973638" y="5919788"/>
          <p14:tracePt t="59411" x="4902200" y="6081713"/>
          <p14:tracePt t="59428" x="4867275" y="6205538"/>
          <p14:tracePt t="59445" x="4857750" y="6286500"/>
          <p14:tracePt t="59461" x="4857750" y="6330950"/>
          <p14:tracePt t="59478" x="4857750" y="6367463"/>
          <p14:tracePt t="59495" x="4867275" y="6384925"/>
          <p14:tracePt t="59511" x="4884738" y="6402388"/>
          <p14:tracePt t="59515" x="4902200" y="6411913"/>
          <p14:tracePt t="59528" x="4946650" y="6456363"/>
          <p14:tracePt t="59544" x="5054600" y="6537325"/>
          <p14:tracePt t="59561" x="5214938" y="6626225"/>
          <p14:tracePt t="59578" x="5367338" y="6724650"/>
          <p14:tracePt t="59595" x="5456238" y="6759575"/>
          <p14:tracePt t="59612" x="5500688" y="6777038"/>
          <p14:tracePt t="59652" x="5510213" y="6777038"/>
          <p14:tracePt t="59676" x="5518150" y="6777038"/>
          <p14:tracePt t="59687" x="5545138" y="6777038"/>
          <p14:tracePt t="59695" x="5581650" y="6759575"/>
          <p14:tracePt t="59713" x="5902325" y="6688138"/>
          <p14:tracePt t="59730" x="6215063" y="6643688"/>
          <p14:tracePt t="59745" x="6375400" y="6626225"/>
          <p14:tracePt t="59762" x="6394450" y="6626225"/>
          <p14:tracePt t="59797" x="6402388" y="66262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333" t="8519" r="16667" b="4074"/>
          <a:stretch/>
        </p:blipFill>
        <p:spPr>
          <a:xfrm>
            <a:off x="0" y="-1"/>
            <a:ext cx="9144000" cy="69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3"/>
    </mc:Choice>
    <mc:Fallback xmlns="">
      <p:transition spd="slow" advTm="42473"/>
    </mc:Fallback>
  </mc:AlternateContent>
  <p:extLst>
    <p:ext uri="{3A86A75C-4F4B-4683-9AE1-C65F6400EC91}">
      <p14:laserTraceLst xmlns:p14="http://schemas.microsoft.com/office/powerpoint/2010/main">
        <p14:tracePtLst>
          <p14:tracePt t="12382" x="6473825" y="6732588"/>
          <p14:tracePt t="12391" x="6554788" y="6848475"/>
          <p14:tracePt t="12407" x="6804025" y="6848475"/>
          <p14:tracePt t="12424" x="7000875" y="6848475"/>
          <p14:tracePt t="12441" x="7062788" y="6848475"/>
          <p14:tracePt t="12626" x="7037388" y="6848475"/>
          <p14:tracePt t="12636" x="6938963" y="6848475"/>
          <p14:tracePt t="12644" x="6813550" y="6823075"/>
          <p14:tracePt t="12658" x="6643688" y="6653213"/>
          <p14:tracePt t="12674" x="6653213" y="6402388"/>
          <p14:tracePt t="12691" x="6875463" y="6089650"/>
          <p14:tracePt t="12707" x="7027863" y="5768975"/>
          <p14:tracePt t="12724" x="7027863" y="5653088"/>
          <p14:tracePt t="13364" x="6946900" y="5562600"/>
          <p14:tracePt t="13372" x="6777038" y="5419725"/>
          <p14:tracePt t="13380" x="6527800" y="5241925"/>
          <p14:tracePt t="13391" x="6348413" y="5099050"/>
          <p14:tracePt t="13412" x="5965825" y="4795838"/>
          <p14:tracePt t="13426" x="5795963" y="4679950"/>
          <p14:tracePt t="13441" x="5776913" y="4643438"/>
          <p14:tracePt t="13458" x="5776913" y="4625975"/>
          <p14:tracePt t="13475" x="5759450" y="4598988"/>
          <p14:tracePt t="13491" x="5732463" y="4572000"/>
          <p14:tracePt t="13508" x="5724525" y="4562475"/>
          <p14:tracePt t="13541" x="5661025" y="4537075"/>
          <p14:tracePt t="13558" x="5375275" y="4446588"/>
          <p14:tracePt t="13575" x="4608513" y="4295775"/>
          <p14:tracePt t="13591" x="3724275" y="4214813"/>
          <p14:tracePt t="13610" x="2339975" y="4054475"/>
          <p14:tracePt t="13626" x="1679575" y="4027488"/>
          <p14:tracePt t="13641" x="1196975" y="3929063"/>
          <p14:tracePt t="13658" x="1009650" y="3929063"/>
          <p14:tracePt t="13674" x="938213" y="3929063"/>
          <p14:tracePt t="13691" x="776288" y="3911600"/>
          <p14:tracePt t="13708" x="428625" y="3867150"/>
          <p14:tracePt t="13725" x="53975" y="3803650"/>
          <p14:tracePt t="14508" x="71438" y="3000375"/>
          <p14:tracePt t="14516" x="169863" y="2990850"/>
          <p14:tracePt t="14525" x="276225" y="2955925"/>
          <p14:tracePt t="14542" x="446088" y="2911475"/>
          <p14:tracePt t="14559" x="608013" y="2894013"/>
          <p14:tracePt t="14576" x="679450" y="2884488"/>
          <p14:tracePt t="14592" x="696913" y="2874963"/>
          <p14:tracePt t="14737" x="696913" y="2867025"/>
          <p14:tracePt t="14745" x="679450" y="2867025"/>
          <p14:tracePt t="14753" x="669925" y="2857500"/>
          <p14:tracePt t="14762" x="642938" y="2840038"/>
          <p14:tracePt t="14775" x="615950" y="2840038"/>
          <p14:tracePt t="14794" x="517525" y="2830513"/>
          <p14:tracePt t="14810" x="473075" y="2830513"/>
          <p14:tracePt t="14826" x="446088" y="2830513"/>
          <p14:tracePt t="14843" x="438150" y="2830513"/>
          <p14:tracePt t="14924" x="419100" y="2830513"/>
          <p14:tracePt t="14932" x="411163" y="2840038"/>
          <p14:tracePt t="14943" x="411163" y="2874963"/>
          <p14:tracePt t="14959" x="401638" y="2973388"/>
          <p14:tracePt t="14978" x="384175" y="3044825"/>
          <p14:tracePt t="14994" x="384175" y="3062288"/>
          <p14:tracePt t="15009" x="374650" y="3089275"/>
          <p14:tracePt t="15026" x="366713" y="3108325"/>
          <p14:tracePt t="15043" x="357188" y="3152775"/>
          <p14:tracePt t="15060" x="357188" y="3179763"/>
          <p14:tracePt t="15076" x="357188" y="3214688"/>
          <p14:tracePt t="15093" x="357188" y="3232150"/>
          <p14:tracePt t="15109" x="357188" y="3241675"/>
          <p14:tracePt t="15126" x="357188" y="3251200"/>
          <p14:tracePt t="15143" x="357188" y="3259138"/>
          <p14:tracePt t="15160" x="357188" y="3268663"/>
          <p14:tracePt t="15189" x="357188" y="3276600"/>
          <p14:tracePt t="15196" x="357188" y="3286125"/>
          <p14:tracePt t="15428" x="347663" y="3295650"/>
          <p14:tracePt t="15444" x="330200" y="3286125"/>
          <p14:tracePt t="15458" x="322263" y="3268663"/>
          <p14:tracePt t="15465" x="285750" y="3232150"/>
          <p14:tracePt t="15477" x="276225" y="3214688"/>
          <p14:tracePt t="15493" x="241300" y="3197225"/>
          <p14:tracePt t="15510" x="223838" y="3170238"/>
          <p14:tracePt t="15526" x="204788" y="3160713"/>
          <p14:tracePt t="15560" x="204788" y="3152775"/>
          <p14:tracePt t="15581" x="196850" y="3152775"/>
          <p14:tracePt t="15604" x="196850" y="3143250"/>
          <p14:tracePt t="15652" x="187325" y="3143250"/>
          <p14:tracePt t="15668" x="179388" y="3133725"/>
          <p14:tracePt t="15684" x="179388" y="3125788"/>
          <p14:tracePt t="15692" x="169863" y="3116263"/>
          <p14:tracePt t="15716" x="169863" y="3098800"/>
          <p14:tracePt t="15740" x="169863" y="3089275"/>
          <p14:tracePt t="15756" x="169863" y="3071813"/>
          <p14:tracePt t="15764" x="169863" y="3054350"/>
          <p14:tracePt t="15777" x="169863" y="3044825"/>
          <p14:tracePt t="15793" x="214313" y="2990850"/>
          <p14:tracePt t="15810" x="295275" y="2946400"/>
          <p14:tracePt t="15826" x="411163" y="2847975"/>
          <p14:tracePt t="15843" x="544513" y="2724150"/>
          <p14:tracePt t="15860" x="687388" y="2544763"/>
          <p14:tracePt t="15877" x="822325" y="2330450"/>
          <p14:tracePt t="15893" x="928688" y="2108200"/>
          <p14:tracePt t="15910" x="973138" y="1919288"/>
          <p14:tracePt t="15927" x="990600" y="1776413"/>
          <p14:tracePt t="15944" x="1027113" y="1679575"/>
          <p14:tracePt t="15962" x="1081088" y="1589088"/>
          <p14:tracePt t="15978" x="1143000" y="1500188"/>
          <p14:tracePt t="15994" x="1187450" y="1438275"/>
          <p14:tracePt t="16010" x="1223963" y="1384300"/>
          <p14:tracePt t="16027" x="1268413" y="1258888"/>
          <p14:tracePt t="16044" x="1303338" y="1116013"/>
          <p14:tracePt t="16065" x="1322388" y="1044575"/>
          <p14:tracePt t="16077" x="1322388" y="1036638"/>
          <p14:tracePt t="16094" x="1339850" y="1017588"/>
          <p14:tracePt t="16110" x="1374775" y="965200"/>
          <p14:tracePt t="16127" x="1393825" y="955675"/>
          <p14:tracePt t="16133" x="1401763" y="946150"/>
          <p14:tracePt t="16144" x="1411288" y="938213"/>
          <p14:tracePt t="16162" x="1473200" y="938213"/>
          <p14:tracePt t="16177" x="1500188" y="938213"/>
          <p14:tracePt t="16194" x="1625600" y="919163"/>
          <p14:tracePt t="16211" x="1758950" y="919163"/>
          <p14:tracePt t="16227" x="1884363" y="919163"/>
          <p14:tracePt t="16244" x="2027238" y="919163"/>
          <p14:tracePt t="16261" x="2170113" y="919163"/>
          <p14:tracePt t="16277" x="2330450" y="919163"/>
          <p14:tracePt t="16294" x="2517775" y="928688"/>
          <p14:tracePt t="16311" x="2724150" y="955675"/>
          <p14:tracePt t="16327" x="2928938" y="973138"/>
          <p14:tracePt t="16346" x="3197225" y="1017588"/>
          <p14:tracePt t="16362" x="3357563" y="1062038"/>
          <p14:tracePt t="16377" x="3527425" y="1108075"/>
          <p14:tracePt t="16394" x="3687763" y="1152525"/>
          <p14:tracePt t="16411" x="3857625" y="1204913"/>
          <p14:tracePt t="16428" x="4027488" y="1250950"/>
          <p14:tracePt t="16444" x="4205288" y="1295400"/>
          <p14:tracePt t="16461" x="4322763" y="1357313"/>
          <p14:tracePt t="16478" x="4340225" y="1366838"/>
          <p14:tracePt t="16494" x="4340225" y="1384300"/>
          <p14:tracePt t="16511" x="4340225" y="1438275"/>
          <p14:tracePt t="16527" x="4330700" y="1598613"/>
          <p14:tracePt t="16546" x="4330700" y="1911350"/>
          <p14:tracePt t="16561" x="4313238" y="2152650"/>
          <p14:tracePt t="16578" x="4276725" y="2446338"/>
          <p14:tracePt t="16594" x="4187825" y="2894013"/>
          <p14:tracePt t="16611" x="4116388" y="3402013"/>
          <p14:tracePt t="16628" x="4027488" y="3965575"/>
          <p14:tracePt t="16634" x="4017963" y="4214813"/>
          <p14:tracePt t="16644" x="3990975" y="4465638"/>
          <p14:tracePt t="16661" x="3990975" y="4830763"/>
          <p14:tracePt t="16678" x="3983038" y="4973638"/>
          <p14:tracePt t="16694" x="3973513" y="5010150"/>
          <p14:tracePt t="16710" x="3973513" y="5027613"/>
          <p14:tracePt t="16727" x="3973513" y="5054600"/>
          <p14:tracePt t="16744" x="3973513" y="5180013"/>
          <p14:tracePt t="16760" x="4010025" y="5286375"/>
          <p14:tracePt t="16778" x="4054475" y="5419725"/>
          <p14:tracePt t="16794" x="4081463" y="5473700"/>
          <p14:tracePt t="16812" x="4089400" y="5510213"/>
          <p14:tracePt t="16828" x="4089400" y="5527675"/>
          <p14:tracePt t="16845" x="4098925" y="5545138"/>
          <p14:tracePt t="16861" x="4116388" y="5581650"/>
          <p14:tracePt t="16877" x="4152900" y="5634038"/>
          <p14:tracePt t="16894" x="4241800" y="5705475"/>
          <p14:tracePt t="16911" x="4348163" y="5768975"/>
          <p14:tracePt t="16929" x="4419600" y="5786438"/>
          <p14:tracePt t="16946" x="4429125" y="5786438"/>
          <p14:tracePt t="16961" x="4446588" y="5786438"/>
          <p14:tracePt t="16978" x="4572000" y="5562600"/>
          <p14:tracePt t="16994" x="4670425" y="5330825"/>
          <p14:tracePt t="17011" x="4786313" y="5037138"/>
          <p14:tracePt t="17028" x="4946650" y="4687888"/>
          <p14:tracePt t="17045" x="5133975" y="4322763"/>
          <p14:tracePt t="17061" x="5322888" y="4010025"/>
          <p14:tracePt t="17078" x="5500688" y="3679825"/>
          <p14:tracePt t="17095" x="5643563" y="3429000"/>
          <p14:tracePt t="17111" x="5786438" y="3170238"/>
          <p14:tracePt t="17130" x="6000750" y="2652713"/>
          <p14:tracePt t="17146" x="6126163" y="2322513"/>
          <p14:tracePt t="17162" x="6180138" y="2170113"/>
          <p14:tracePt t="17178" x="6224588" y="2098675"/>
          <p14:tracePt t="17195" x="6251575" y="2027238"/>
          <p14:tracePt t="17211" x="6269038" y="2009775"/>
          <p14:tracePt t="17228" x="6296025" y="1990725"/>
          <p14:tracePt t="17245" x="6323013" y="1965325"/>
          <p14:tracePt t="17261" x="6375400" y="1938338"/>
          <p14:tracePt t="17278" x="6483350" y="1857375"/>
          <p14:tracePt t="17295" x="6688138" y="1679575"/>
          <p14:tracePt t="17311" x="6796088" y="1527175"/>
          <p14:tracePt t="17330" x="6911975" y="1268413"/>
          <p14:tracePt t="17345" x="6938963" y="1160463"/>
          <p14:tracePt t="17362" x="6946900" y="1152525"/>
          <p14:tracePt t="17420" x="6946900" y="1179513"/>
          <p14:tracePt t="17428" x="6946900" y="1241425"/>
          <p14:tracePt t="17436" x="6946900" y="1322388"/>
          <p14:tracePt t="17446" x="6946900" y="1419225"/>
          <p14:tracePt t="17462" x="6946900" y="1571625"/>
          <p14:tracePt t="17479" x="6946900" y="1679575"/>
          <p14:tracePt t="17495" x="6946900" y="1714500"/>
          <p14:tracePt t="17513" x="6946900" y="1768475"/>
          <p14:tracePt t="17530" x="6946900" y="1946275"/>
          <p14:tracePt t="17545" x="6946900" y="2197100"/>
          <p14:tracePt t="17563" x="6946900" y="2544763"/>
          <p14:tracePt t="17579" x="6946900" y="2884488"/>
          <p14:tracePt t="17595" x="6946900" y="3160713"/>
          <p14:tracePt t="17612" x="6946900" y="3367088"/>
          <p14:tracePt t="17629" x="6946900" y="3517900"/>
          <p14:tracePt t="17636" x="6946900" y="3562350"/>
          <p14:tracePt t="17645" x="6946900" y="3608388"/>
          <p14:tracePt t="17662" x="6946900" y="3687763"/>
          <p14:tracePt t="17689" x="7000875" y="3867150"/>
          <p14:tracePt t="17701" x="7054850" y="3965575"/>
          <p14:tracePt t="17714" x="7081838" y="4010025"/>
          <p14:tracePt t="17729" x="7099300" y="4054475"/>
          <p14:tracePt t="17745" x="7099300" y="4098925"/>
          <p14:tracePt t="17761" x="7099300" y="4152900"/>
          <p14:tracePt t="17778" x="7099300" y="4214813"/>
          <p14:tracePt t="17795" x="7099300" y="4259263"/>
          <p14:tracePt t="17811" x="7099300" y="4313238"/>
          <p14:tracePt t="17828" x="7099300" y="4357688"/>
          <p14:tracePt t="17845" x="7099300" y="4394200"/>
          <p14:tracePt t="17862" x="7099300" y="4446588"/>
          <p14:tracePt t="17879" x="7099300" y="4518025"/>
          <p14:tracePt t="17896" x="7099300" y="4598988"/>
          <p14:tracePt t="17913" x="7099300" y="4687888"/>
          <p14:tracePt t="17928" x="7099300" y="4705350"/>
          <p14:tracePt t="17945" x="7099300" y="4751388"/>
          <p14:tracePt t="17962" x="7099300" y="4759325"/>
          <p14:tracePt t="17979" x="7099300" y="4786313"/>
          <p14:tracePt t="17995" x="7099300" y="4803775"/>
          <p14:tracePt t="18012" x="7099300" y="4813300"/>
          <p14:tracePt t="18029" x="7099300" y="4830763"/>
          <p14:tracePt t="18062" x="7099300" y="4840288"/>
          <p14:tracePt t="18079" x="7099300" y="4867275"/>
          <p14:tracePt t="18096" x="7099300" y="4884738"/>
          <p14:tracePt t="18114" x="7099300" y="4919663"/>
          <p14:tracePt t="18146" x="7099300" y="4956175"/>
          <p14:tracePt t="18162" x="7108825" y="4983163"/>
          <p14:tracePt t="18179" x="7116763" y="5000625"/>
          <p14:tracePt t="18196" x="7116763" y="5037138"/>
          <p14:tracePt t="18212" x="7126288" y="5072063"/>
          <p14:tracePt t="18229" x="7126288" y="5099050"/>
          <p14:tracePt t="18246" x="7126288" y="5126038"/>
          <p14:tracePt t="18262" x="7126288" y="5133975"/>
          <p14:tracePt t="18279" x="7126288" y="5153025"/>
          <p14:tracePt t="18332" x="7134225" y="5170488"/>
          <p14:tracePt t="18388" x="7134225" y="5180013"/>
          <p14:tracePt t="18580" x="7116763" y="5160963"/>
          <p14:tracePt t="18588" x="7062788" y="5116513"/>
          <p14:tracePt t="18596" x="7018338" y="5081588"/>
          <p14:tracePt t="18613" x="6911975" y="4991100"/>
          <p14:tracePt t="18629" x="6759575" y="4867275"/>
          <p14:tracePt t="18635" x="6670675" y="4786313"/>
          <p14:tracePt t="18646" x="6572250" y="4705350"/>
          <p14:tracePt t="18663" x="6375400" y="4527550"/>
          <p14:tracePt t="18679" x="6126163" y="4313238"/>
          <p14:tracePt t="18698" x="5776913" y="3965575"/>
          <p14:tracePt t="18713" x="5510213" y="3633788"/>
          <p14:tracePt t="18729" x="5251450" y="3322638"/>
          <p14:tracePt t="18746" x="4946650" y="2965450"/>
          <p14:tracePt t="18763" x="4714875" y="2679700"/>
          <p14:tracePt t="18779" x="4510088" y="2438400"/>
          <p14:tracePt t="18796" x="4367213" y="2232025"/>
          <p14:tracePt t="18813" x="4259263" y="2054225"/>
          <p14:tracePt t="18830" x="4152900" y="1901825"/>
          <p14:tracePt t="18846" x="4054475" y="1758950"/>
          <p14:tracePt t="18863" x="3946525" y="1633538"/>
          <p14:tracePt t="18882" x="3840163" y="1527175"/>
          <p14:tracePt t="18898" x="3616325" y="1384300"/>
          <p14:tracePt t="18913" x="3517900" y="1357313"/>
          <p14:tracePt t="18929" x="3224213" y="1312863"/>
          <p14:tracePt t="18946" x="3009900" y="1303338"/>
          <p14:tracePt t="18963" x="2786063" y="1303338"/>
          <p14:tracePt t="18979" x="2544763" y="1303338"/>
          <p14:tracePt t="18996" x="2322513" y="1303338"/>
          <p14:tracePt t="19012" x="2071688" y="1285875"/>
          <p14:tracePt t="19029" x="1884363" y="1276350"/>
          <p14:tracePt t="19046" x="1724025" y="1276350"/>
          <p14:tracePt t="19063" x="1643063" y="1276350"/>
          <p14:tracePt t="19082" x="1517650" y="1285875"/>
          <p14:tracePt t="19097" x="1446213" y="1295400"/>
          <p14:tracePt t="19113" x="1411288" y="1312863"/>
          <p14:tracePt t="19130" x="1258888" y="1339850"/>
          <p14:tracePt t="19146" x="1098550" y="1357313"/>
          <p14:tracePt t="19163" x="911225" y="1366838"/>
          <p14:tracePt t="19180" x="723900" y="1366838"/>
          <p14:tracePt t="19197" x="598488" y="1366838"/>
          <p14:tracePt t="19213" x="527050" y="1366838"/>
          <p14:tracePt t="19230" x="482600" y="1366838"/>
          <p14:tracePt t="19247" x="446088" y="1366838"/>
          <p14:tracePt t="19263" x="428625" y="1366838"/>
          <p14:tracePt t="19282" x="419100" y="1428750"/>
          <p14:tracePt t="19298" x="446088" y="1589088"/>
          <p14:tracePt t="19313" x="625475" y="1847850"/>
          <p14:tracePt t="19330" x="866775" y="2116138"/>
          <p14:tracePt t="19347" x="1054100" y="2295525"/>
          <p14:tracePt t="19363" x="1250950" y="2473325"/>
          <p14:tracePt t="19380" x="1544638" y="2679700"/>
          <p14:tracePt t="19397" x="2054225" y="3054350"/>
          <p14:tracePt t="19413" x="2857500" y="3473450"/>
          <p14:tracePt t="19430" x="3741738" y="3830638"/>
          <p14:tracePt t="19447" x="4598988" y="4000500"/>
          <p14:tracePt t="19463" x="5483225" y="4037013"/>
          <p14:tracePt t="19482" x="6384925" y="3919538"/>
          <p14:tracePt t="19497" x="6643688" y="3822700"/>
          <p14:tracePt t="19514" x="7180263" y="3581400"/>
          <p14:tracePt t="19530" x="7402513" y="3517900"/>
          <p14:tracePt t="19547" x="7742238" y="3402013"/>
          <p14:tracePt t="19564" x="8180388" y="3286125"/>
          <p14:tracePt t="19580" x="8518525" y="3179763"/>
          <p14:tracePt t="19597" x="8742363" y="3089275"/>
          <p14:tracePt t="19614" x="8912225" y="3027363"/>
          <p14:tracePt t="19630" x="9028113" y="2973388"/>
          <p14:tracePt t="19637" x="9082088" y="2946400"/>
          <p14:tracePt t="19647" x="9117013" y="2919413"/>
          <p14:tracePt t="19867" x="8991600" y="1500188"/>
          <p14:tracePt t="19877" x="8894763" y="1446213"/>
          <p14:tracePt t="19884" x="8804275" y="1401763"/>
          <p14:tracePt t="19897" x="8653463" y="1330325"/>
          <p14:tracePt t="19914" x="8537575" y="1268413"/>
          <p14:tracePt t="19934" x="8420100" y="1214438"/>
          <p14:tracePt t="19947" x="8304213" y="1179513"/>
          <p14:tracePt t="19964" x="8143875" y="1125538"/>
          <p14:tracePt t="19980" x="7966075" y="1089025"/>
          <p14:tracePt t="19997" x="7715250" y="1071563"/>
          <p14:tracePt t="20014" x="7402513" y="1071563"/>
          <p14:tracePt t="20031" x="7018338" y="1071563"/>
          <p14:tracePt t="20047" x="6670675" y="1071563"/>
          <p14:tracePt t="20065" x="6259513" y="1036638"/>
          <p14:tracePt t="20080" x="6134100" y="1017588"/>
          <p14:tracePt t="20097" x="5688013" y="965200"/>
          <p14:tracePt t="20114" x="5411788" y="928688"/>
          <p14:tracePt t="20131" x="5170488" y="893763"/>
          <p14:tracePt t="20147" x="4956175" y="857250"/>
          <p14:tracePt t="20164" x="4724400" y="830263"/>
          <p14:tracePt t="20181" x="4537075" y="822325"/>
          <p14:tracePt t="20197" x="4375150" y="795338"/>
          <p14:tracePt t="20214" x="4205288" y="785813"/>
          <p14:tracePt t="20231" x="4062413" y="785813"/>
          <p14:tracePt t="20249" x="3902075" y="785813"/>
          <p14:tracePt t="20266" x="3643313" y="803275"/>
          <p14:tracePt t="20281" x="3482975" y="857250"/>
          <p14:tracePt t="20299" x="3303588" y="928688"/>
          <p14:tracePt t="20314" x="3098800" y="990600"/>
          <p14:tracePt t="20331" x="2911475" y="1036638"/>
          <p14:tracePt t="20348" x="2741613" y="1071563"/>
          <p14:tracePt t="20364" x="2536825" y="1098550"/>
          <p14:tracePt t="20381" x="2259013" y="1160463"/>
          <p14:tracePt t="20398" x="1795463" y="1223963"/>
          <p14:tracePt t="20414" x="1276350" y="1295400"/>
          <p14:tracePt t="20431" x="795338" y="1366838"/>
          <p14:tracePt t="20449" x="384175" y="1500188"/>
          <p14:tracePt t="20466" x="204788" y="1589088"/>
          <p14:tracePt t="20481" x="152400" y="1625600"/>
          <p14:tracePt t="20498" x="80963" y="1670050"/>
          <p14:tracePt t="20514" x="61913" y="1687513"/>
          <p14:tracePt t="20531" x="61913" y="1704975"/>
          <p14:tracePt t="20548" x="53975" y="1741488"/>
          <p14:tracePt t="20564" x="44450" y="1776413"/>
          <p14:tracePt t="20581" x="26988" y="1839913"/>
          <p14:tracePt t="20598" x="26988" y="1874838"/>
          <p14:tracePt t="20614" x="26988" y="1901825"/>
          <p14:tracePt t="20631" x="26988" y="1938338"/>
          <p14:tracePt t="20637" x="26988" y="1955800"/>
          <p14:tracePt t="20650" x="36513" y="1990725"/>
          <p14:tracePt t="20665" x="80963" y="2062163"/>
          <p14:tracePt t="20681" x="115888" y="2108200"/>
          <p14:tracePt t="20698" x="152400" y="2152650"/>
          <p14:tracePt t="20715" x="187325" y="2197100"/>
          <p14:tracePt t="20731" x="231775" y="2251075"/>
          <p14:tracePt t="20749" x="268288" y="2268538"/>
          <p14:tracePt t="20765" x="276225" y="2268538"/>
          <p14:tracePt t="20781" x="285750" y="2268538"/>
          <p14:tracePt t="22524" x="303213" y="2268538"/>
          <p14:tracePt t="22532" x="322263" y="2268538"/>
          <p14:tracePt t="22539" x="357188" y="2268538"/>
          <p14:tracePt t="22550" x="384175" y="2276475"/>
          <p14:tracePt t="22566" x="428625" y="2286000"/>
          <p14:tracePt t="22583" x="446088" y="2286000"/>
          <p14:tracePt t="22620" x="455613" y="2286000"/>
          <p14:tracePt t="22644" x="473075" y="2295525"/>
          <p14:tracePt t="22660" x="473075" y="2303463"/>
          <p14:tracePt t="22676" x="473075" y="2312988"/>
          <p14:tracePt t="22691" x="473075" y="2322513"/>
          <p14:tracePt t="22700" x="473075" y="2330450"/>
          <p14:tracePt t="22716" x="473075" y="2339975"/>
          <p14:tracePt t="22733" x="473075" y="2347913"/>
          <p14:tracePt t="22836" x="473075" y="2357438"/>
          <p14:tracePt t="22860" x="473075" y="2366963"/>
          <p14:tracePt t="22884" x="473075" y="2374900"/>
          <p14:tracePt t="22892" x="473075" y="2384425"/>
          <p14:tracePt t="22900" x="473075" y="2393950"/>
          <p14:tracePt t="22917" x="473075" y="2401888"/>
          <p14:tracePt t="22933" x="473075" y="2428875"/>
          <p14:tracePt t="22950" x="465138" y="2482850"/>
          <p14:tracePt t="22966" x="428625" y="2554288"/>
          <p14:tracePt t="22985" x="419100" y="2633663"/>
          <p14:tracePt t="23002" x="393700" y="2714625"/>
          <p14:tracePt t="23017" x="384175" y="2751138"/>
          <p14:tracePt t="23034" x="384175" y="2776538"/>
          <p14:tracePt t="23050" x="384175" y="2786063"/>
          <p14:tracePt t="23067" x="384175" y="2795588"/>
          <p14:tracePt t="23083" x="384175" y="2813050"/>
          <p14:tracePt t="23100" x="374650" y="2857500"/>
          <p14:tracePt t="23116" x="374650" y="2894013"/>
          <p14:tracePt t="23134" x="366713" y="2938463"/>
          <p14:tracePt t="23139" x="357188" y="2965450"/>
          <p14:tracePt t="23151" x="357188" y="2990850"/>
          <p14:tracePt t="23167" x="357188" y="3036888"/>
          <p14:tracePt t="23185" x="357188" y="3089275"/>
          <p14:tracePt t="23201" x="374650" y="3133725"/>
          <p14:tracePt t="23460" x="384175" y="3133725"/>
          <p14:tracePt t="23468" x="384175" y="3125788"/>
          <p14:tracePt t="23483" x="384175" y="3116263"/>
          <p14:tracePt t="23492" x="393700" y="3108325"/>
          <p14:tracePt t="23501" x="401638" y="3098800"/>
          <p14:tracePt t="23517" x="419100" y="3071813"/>
          <p14:tracePt t="23535" x="438150" y="3062288"/>
          <p14:tracePt t="23551" x="500063" y="3036888"/>
          <p14:tracePt t="23567" x="615950" y="3000375"/>
          <p14:tracePt t="23588" x="847725" y="2938463"/>
          <p14:tracePt t="23601" x="946150" y="2894013"/>
          <p14:tracePt t="23617" x="1250950" y="2751138"/>
          <p14:tracePt t="23634" x="1473200" y="2562225"/>
          <p14:tracePt t="23651" x="1776413" y="2276475"/>
          <p14:tracePt t="23667" x="2000250" y="1990725"/>
          <p14:tracePt t="23684" x="2116138" y="1822450"/>
          <p14:tracePt t="23701" x="2170113" y="1687513"/>
          <p14:tracePt t="23717" x="2197100" y="1598613"/>
          <p14:tracePt t="23734" x="2214563" y="1562100"/>
          <p14:tracePt t="23751" x="2232025" y="1527175"/>
          <p14:tracePt t="23768" x="2241550" y="1500188"/>
          <p14:tracePt t="23784" x="2251075" y="1500188"/>
          <p14:tracePt t="23822" x="2251075" y="1490663"/>
          <p14:tracePt t="23852" x="2259013" y="1482725"/>
          <p14:tracePt t="23861" x="2259013" y="1473200"/>
          <p14:tracePt t="23876" x="2268538" y="1473200"/>
          <p14:tracePt t="23892" x="2268538" y="1465263"/>
          <p14:tracePt t="23907" x="2276475" y="1455738"/>
          <p14:tracePt t="23923" x="2286000" y="1438275"/>
          <p14:tracePt t="23934" x="2295525" y="1438275"/>
          <p14:tracePt t="23954" x="2312988" y="1411288"/>
          <p14:tracePt t="23967" x="2330450" y="1393825"/>
          <p14:tracePt t="23984" x="2357438" y="1374775"/>
          <p14:tracePt t="24000" x="2366963" y="1366838"/>
          <p14:tracePt t="26940" x="2374900" y="1347788"/>
          <p14:tracePt t="26948" x="2357438" y="1330325"/>
          <p14:tracePt t="26958" x="2339975" y="1303338"/>
          <p14:tracePt t="26971" x="2322513" y="1295400"/>
          <p14:tracePt t="26988" x="2312988" y="1285875"/>
          <p14:tracePt t="27075" x="2312988" y="1276350"/>
          <p14:tracePt t="27268" x="2303463" y="1276350"/>
          <p14:tracePt t="27283" x="2286000" y="1258888"/>
          <p14:tracePt t="27324" x="2286000" y="1250950"/>
          <p14:tracePt t="27460" x="2286000" y="1268413"/>
          <p14:tracePt t="28140" x="2286000" y="1276350"/>
          <p14:tracePt t="28148" x="2286000" y="1285875"/>
          <p14:tracePt t="28156" x="2286000" y="1295400"/>
          <p14:tracePt t="28580" x="2286000" y="1303338"/>
          <p14:tracePt t="28588" x="2286000" y="1312863"/>
          <p14:tracePt t="28598" x="2286000" y="1322388"/>
          <p14:tracePt t="28852" x="2286000" y="1330325"/>
          <p14:tracePt t="28884" x="2286000" y="1347788"/>
          <p14:tracePt t="28924" x="2286000" y="1357313"/>
          <p14:tracePt t="28956" x="2286000" y="1374775"/>
          <p14:tracePt t="28972" x="2286000" y="1384300"/>
          <p14:tracePt t="28980" x="2286000" y="1393825"/>
          <p14:tracePt t="28989" x="2286000" y="1401763"/>
          <p14:tracePt t="29006" x="2295525" y="1411288"/>
          <p14:tracePt t="29022" x="2295525" y="1428750"/>
          <p14:tracePt t="29040" x="2303463" y="1455738"/>
          <p14:tracePt t="29058" x="2322513" y="1473200"/>
          <p14:tracePt t="29073" x="2322513" y="1482725"/>
          <p14:tracePt t="29089" x="2339975" y="1500188"/>
          <p14:tracePt t="29106" x="2366963" y="1517650"/>
          <p14:tracePt t="29123" x="2411413" y="1554163"/>
          <p14:tracePt t="29129" x="2428875" y="1562100"/>
          <p14:tracePt t="29139" x="2446338" y="1581150"/>
          <p14:tracePt t="29156" x="2490788" y="1598613"/>
          <p14:tracePt t="29172" x="2536825" y="1625600"/>
          <p14:tracePt t="29189" x="2581275" y="1660525"/>
          <p14:tracePt t="29206" x="2643188" y="1697038"/>
          <p14:tracePt t="29223" x="2714625" y="1741488"/>
          <p14:tracePt t="29239" x="2822575" y="1812925"/>
          <p14:tracePt t="29257" x="2990850" y="1919288"/>
          <p14:tracePt t="29272" x="3044825" y="1946275"/>
          <p14:tracePt t="29289" x="3179763" y="1990725"/>
          <p14:tracePt t="29307" x="3259138" y="2036763"/>
          <p14:tracePt t="29323" x="3303588" y="2044700"/>
          <p14:tracePt t="29339" x="3340100" y="2044700"/>
          <p14:tracePt t="29356" x="3367088" y="2044700"/>
          <p14:tracePt t="29373" x="3411538" y="2044700"/>
          <p14:tracePt t="29389" x="3482975" y="2044700"/>
          <p14:tracePt t="29406" x="3598863" y="2062163"/>
          <p14:tracePt t="29423" x="3759200" y="2071688"/>
          <p14:tracePt t="29440" x="3973513" y="2098675"/>
          <p14:tracePt t="29457" x="4313238" y="2133600"/>
          <p14:tracePt t="29473" x="4429125" y="2143125"/>
          <p14:tracePt t="29489" x="4803775" y="2214563"/>
          <p14:tracePt t="29506" x="5054600" y="2232025"/>
          <p14:tracePt t="29523" x="5330825" y="2286000"/>
          <p14:tracePt t="29540" x="5680075" y="2339975"/>
          <p14:tracePt t="29556" x="6045200" y="2384425"/>
          <p14:tracePt t="29573" x="6286500" y="2393950"/>
          <p14:tracePt t="29589" x="6510338" y="2393950"/>
          <p14:tracePt t="29606" x="6653213" y="2393950"/>
          <p14:tracePt t="29623" x="6724650" y="2393950"/>
          <p14:tracePt t="29629" x="6777038" y="2401888"/>
          <p14:tracePt t="29641" x="6858000" y="2401888"/>
          <p14:tracePt t="29657" x="6946900" y="2401888"/>
          <p14:tracePt t="29673" x="7027863" y="2401888"/>
          <p14:tracePt t="29689" x="7099300" y="2401888"/>
          <p14:tracePt t="29706" x="7205663" y="2401888"/>
          <p14:tracePt t="29722" x="7394575" y="2428875"/>
          <p14:tracePt t="29739" x="7599363" y="2465388"/>
          <p14:tracePt t="29756" x="7786688" y="2490788"/>
          <p14:tracePt t="29773" x="7947025" y="2509838"/>
          <p14:tracePt t="29790" x="8054975" y="2536825"/>
          <p14:tracePt t="29806" x="8188325" y="2544763"/>
          <p14:tracePt t="29823" x="8323263" y="2571750"/>
          <p14:tracePt t="29842" x="8528050" y="2633663"/>
          <p14:tracePt t="29860" x="8653463" y="2679700"/>
          <p14:tracePt t="29876" x="8751888" y="2714625"/>
          <p14:tracePt t="29890" x="8823325" y="2732088"/>
          <p14:tracePt t="29907" x="8867775" y="2741613"/>
          <p14:tracePt t="29923" x="8885238" y="2741613"/>
          <p14:tracePt t="29940" x="8894763" y="2741613"/>
          <p14:tracePt t="29956" x="8947150" y="2759075"/>
          <p14:tracePt t="29973" x="9045575" y="2795588"/>
          <p14:tracePt t="31003" x="9109075" y="3411538"/>
          <p14:tracePt t="31011" x="9018588" y="3438525"/>
          <p14:tracePt t="31025" x="8867775" y="3509963"/>
          <p14:tracePt t="31041" x="8796338" y="3554413"/>
          <p14:tracePt t="31058" x="8769350" y="3608388"/>
          <p14:tracePt t="31074" x="8751888" y="3643313"/>
          <p14:tracePt t="31091" x="8742363" y="3670300"/>
          <p14:tracePt t="31107" x="8732838" y="3705225"/>
          <p14:tracePt t="31125" x="8724900" y="3724275"/>
          <p14:tracePt t="31130" x="8715375" y="3741738"/>
          <p14:tracePt t="31141" x="8715375" y="3751263"/>
          <p14:tracePt t="31158" x="8705850" y="3768725"/>
          <p14:tracePt t="31174" x="8697913" y="3786188"/>
          <p14:tracePt t="31191" x="8697913" y="3803650"/>
          <p14:tracePt t="31210" x="8697913" y="3857625"/>
          <p14:tracePt t="31225" x="8697913" y="3875088"/>
          <p14:tracePt t="31241" x="8724900" y="3919538"/>
          <p14:tracePt t="31258" x="8751888" y="3956050"/>
          <p14:tracePt t="31274" x="8804275" y="3973513"/>
          <p14:tracePt t="31291" x="8848725" y="3990975"/>
          <p14:tracePt t="31307" x="8956675" y="4044950"/>
          <p14:tracePt t="31324" x="9063038" y="4116388"/>
          <p14:tracePt t="32163" x="9126538" y="2428875"/>
          <p14:tracePt t="32171" x="9109075" y="2419350"/>
          <p14:tracePt t="32179" x="9082088" y="2419350"/>
          <p14:tracePt t="32193" x="9045575" y="2401888"/>
          <p14:tracePt t="32209" x="9018588" y="2393950"/>
          <p14:tracePt t="32225" x="8983663" y="2374900"/>
          <p14:tracePt t="32339" x="8974138" y="2374900"/>
          <p14:tracePt t="32353" x="8956675" y="2374900"/>
          <p14:tracePt t="32371" x="8947150" y="2374900"/>
          <p14:tracePt t="32379" x="8929688" y="2374900"/>
          <p14:tracePt t="32395" x="8920163" y="2374900"/>
          <p14:tracePt t="32427" x="8902700" y="2374900"/>
          <p14:tracePt t="32819" x="8894763" y="2374900"/>
          <p14:tracePt t="32852" x="8885238" y="2366963"/>
          <p14:tracePt t="32867" x="8885238" y="2357438"/>
          <p14:tracePt t="32876" x="8875713" y="2347913"/>
          <p14:tracePt t="32881" x="8875713" y="2339975"/>
          <p14:tracePt t="32904" x="8875713" y="2330450"/>
          <p14:tracePt t="33268" x="8875713" y="2312988"/>
          <p14:tracePt t="33275" x="8867775" y="2312988"/>
          <p14:tracePt t="33284" x="8867775" y="2303463"/>
          <p14:tracePt t="33308" x="8867775" y="2295525"/>
          <p14:tracePt t="33611" x="8858250" y="2295525"/>
          <p14:tracePt t="33630" x="8848725" y="2295525"/>
          <p14:tracePt t="33637" x="8840788" y="2295525"/>
          <p14:tracePt t="33804" x="8840788" y="2286000"/>
          <p14:tracePt t="34484" x="8831263" y="2286000"/>
          <p14:tracePt t="34635" x="8823325" y="2286000"/>
          <p14:tracePt t="34915" x="8823325" y="2276475"/>
          <p14:tracePt t="34926" x="8813800" y="2268538"/>
          <p14:tracePt t="34938" x="8813800" y="2259013"/>
          <p14:tracePt t="34960" x="8804275" y="2251075"/>
          <p14:tracePt t="34971" x="8804275" y="2241550"/>
          <p14:tracePt t="34979" x="8804275" y="2224088"/>
          <p14:tracePt t="34995" x="8796338" y="2224088"/>
          <p14:tracePt t="35011" x="8796338" y="2214563"/>
          <p14:tracePt t="35027" x="8796338" y="2197100"/>
          <p14:tracePt t="35061" x="8796338" y="2187575"/>
          <p14:tracePt t="35108" x="8786813" y="2179638"/>
          <p14:tracePt t="35379" x="8786813" y="2170113"/>
          <p14:tracePt t="38716" x="8786813" y="2160588"/>
          <p14:tracePt t="38723" x="8777288" y="2143125"/>
          <p14:tracePt t="38843" x="8777288" y="2133600"/>
          <p14:tracePt t="38852" x="8769350" y="2125663"/>
          <p14:tracePt t="38868" x="8769350" y="2116138"/>
          <p14:tracePt t="38899" x="8769350" y="2108200"/>
          <p14:tracePt t="38915" x="8759825" y="2089150"/>
          <p14:tracePt t="39156" x="8759825" y="2081213"/>
          <p14:tracePt t="39163" x="8759825" y="2071688"/>
          <p14:tracePt t="39171" x="8759825" y="2062163"/>
          <p14:tracePt t="39252" x="8777288" y="2062163"/>
          <p14:tracePt t="39261" x="8786813" y="2062163"/>
          <p14:tracePt t="39277" x="8804275" y="2071688"/>
          <p14:tracePt t="39287" x="8831263" y="2089150"/>
          <p14:tracePt t="39298" x="8894763" y="2133600"/>
          <p14:tracePt t="39315" x="8939213" y="21605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06463" y="447675"/>
            <a:ext cx="7497762" cy="46831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pt-BR" altLang="pt-BR" sz="3200">
                <a:solidFill>
                  <a:srgbClr val="0000FF"/>
                </a:solidFill>
                <a:latin typeface="Comic Sans MS" panose="030F0702030302020204" pitchFamily="66" charset="0"/>
              </a:rPr>
              <a:t>FUNÇÕES DA ZONA RIPÁRIA</a:t>
            </a:r>
            <a:endParaRPr lang="pt-BR" altLang="pt-BR">
              <a:solidFill>
                <a:srgbClr val="0000FF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904875"/>
            <a:ext cx="8820150" cy="561975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Contenção de enxurrada;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Infiltração do escoamento superficial;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Absorção do excesso de nutrientes;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Retenção de sedimentos e de agrotóxicos;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Proteção da rede de drenagem;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Redução do assoreamento da calha do rio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Aumento da vazão durante a seca;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Proteção de espécies da flora e fauna;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Atenuação da incidência de </a:t>
            </a:r>
            <a:r>
              <a:rPr lang="pt-BR" altLang="pt-BR" sz="3000" dirty="0" err="1">
                <a:latin typeface="Comic Sans MS" panose="030F0702030302020204" pitchFamily="66" charset="0"/>
              </a:rPr>
              <a:t>rad.solar</a:t>
            </a:r>
            <a:r>
              <a:rPr lang="pt-BR" altLang="pt-BR" sz="3000" dirty="0">
                <a:latin typeface="Comic Sans MS" panose="030F0702030302020204" pitchFamily="66" charset="0"/>
              </a:rPr>
              <a:t> nos rios;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Aporte de matéria orgânica no rio;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dirty="0">
                <a:latin typeface="Comic Sans MS" panose="030F0702030302020204" pitchFamily="66" charset="0"/>
              </a:rPr>
              <a:t>Criação de micro habitats nos rios.</a:t>
            </a:r>
          </a:p>
        </p:txBody>
      </p:sp>
    </p:spTree>
    <p:extLst>
      <p:ext uri="{BB962C8B-B14F-4D97-AF65-F5344CB8AC3E}">
        <p14:creationId xmlns:p14="http://schemas.microsoft.com/office/powerpoint/2010/main" val="11158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1"/>
    </mc:Choice>
    <mc:Fallback xmlns="">
      <p:transition spd="slow" advTm="56131"/>
    </mc:Fallback>
  </mc:AlternateContent>
  <p:extLst>
    <p:ext uri="{3A86A75C-4F4B-4683-9AE1-C65F6400EC91}">
      <p14:laserTraceLst xmlns:p14="http://schemas.microsoft.com/office/powerpoint/2010/main">
        <p14:tracePtLst>
          <p14:tracePt t="31542" x="8947150" y="2170113"/>
          <p14:tracePt t="31550" x="8956675" y="2179638"/>
          <p14:tracePt t="31558" x="9010650" y="2251075"/>
          <p14:tracePt t="32030" x="9072563" y="6848475"/>
          <p14:tracePt t="32038" x="9001125" y="6848475"/>
          <p14:tracePt t="32046" x="8956675" y="6848475"/>
          <p14:tracePt t="32057" x="8894763" y="6848475"/>
          <p14:tracePt t="32074" x="8804275" y="6848475"/>
          <p14:tracePt t="32090" x="8769350" y="6848475"/>
          <p14:tracePt t="32107" x="8759825" y="6848475"/>
          <p14:tracePt t="32124" x="8742363" y="6848475"/>
          <p14:tracePt t="32157" x="8705850" y="6848475"/>
          <p14:tracePt t="32174" x="8670925" y="6848475"/>
          <p14:tracePt t="32191" x="8616950" y="6840538"/>
          <p14:tracePt t="32207" x="8589963" y="6831013"/>
          <p14:tracePt t="32241" x="8589963" y="6804025"/>
          <p14:tracePt t="32257" x="8589963" y="6742113"/>
          <p14:tracePt t="32274" x="8589963" y="6732588"/>
          <p14:tracePt t="32290" x="8589963" y="6680200"/>
          <p14:tracePt t="32307" x="8582025" y="6599238"/>
          <p14:tracePt t="32324" x="8562975" y="6545263"/>
          <p14:tracePt t="32341" x="8562975" y="6537325"/>
          <p14:tracePt t="32382" x="8634413" y="6491288"/>
          <p14:tracePt t="32390" x="8894763" y="6340475"/>
          <p14:tracePt t="32478" x="9126538" y="4822825"/>
          <p14:tracePt t="32486" x="9063038" y="4724400"/>
          <p14:tracePt t="32495" x="8991600" y="4652963"/>
          <p14:tracePt t="32507" x="8939213" y="4598988"/>
          <p14:tracePt t="32524" x="8840788" y="4510088"/>
          <p14:tracePt t="32541" x="8769350" y="4465638"/>
          <p14:tracePt t="32558" x="8742363" y="4446588"/>
          <p14:tracePt t="32574" x="8732838" y="4446588"/>
          <p14:tracePt t="32591" x="8732838" y="4473575"/>
          <p14:tracePt t="32608" x="8732838" y="4537075"/>
          <p14:tracePt t="32624" x="8732838" y="4562475"/>
          <p14:tracePt t="32641" x="8732838" y="4572000"/>
          <p14:tracePt t="32674" x="8732838" y="4581525"/>
          <p14:tracePt t="32691" x="8715375" y="4589463"/>
          <p14:tracePt t="32708" x="8680450" y="4598988"/>
          <p14:tracePt t="32724" x="8634413" y="4625975"/>
          <p14:tracePt t="32741" x="8582025" y="4670425"/>
          <p14:tracePt t="32758" x="8447088" y="4741863"/>
          <p14:tracePt t="32774" x="8331200" y="4759325"/>
          <p14:tracePt t="32791" x="8224838" y="4759325"/>
          <p14:tracePt t="32808" x="8126413" y="4759325"/>
          <p14:tracePt t="32824" x="8062913" y="4741863"/>
          <p14:tracePt t="32841" x="8018463" y="4724400"/>
          <p14:tracePt t="32858" x="8001000" y="4705350"/>
          <p14:tracePt t="32874" x="7991475" y="4705350"/>
          <p14:tracePt t="32891" x="7991475" y="4697413"/>
          <p14:tracePt t="32908" x="7983538" y="4697413"/>
          <p14:tracePt t="32925" x="7947025" y="4697413"/>
          <p14:tracePt t="32941" x="7920038" y="4697413"/>
          <p14:tracePt t="32958" x="7902575" y="4697413"/>
          <p14:tracePt t="32975" x="7894638" y="4697413"/>
          <p14:tracePt t="33062" x="7875588" y="4697413"/>
          <p14:tracePt t="33078" x="7867650" y="4697413"/>
          <p14:tracePt t="34782" x="7858125" y="4687888"/>
          <p14:tracePt t="34830" x="7848600" y="4687888"/>
          <p14:tracePt t="35174" x="7840663" y="4687888"/>
          <p14:tracePt t="35182" x="7831138" y="4687888"/>
          <p14:tracePt t="35190" x="7823200" y="4705350"/>
          <p14:tracePt t="35198" x="7813675" y="4714875"/>
          <p14:tracePt t="35210" x="7804150" y="4741863"/>
          <p14:tracePt t="35227" x="7786688" y="4786313"/>
          <p14:tracePt t="35243" x="7769225" y="4848225"/>
          <p14:tracePt t="35260" x="7742238" y="4938713"/>
          <p14:tracePt t="35277" x="7688263" y="5143500"/>
          <p14:tracePt t="35293" x="7653338" y="5268913"/>
          <p14:tracePt t="35310" x="7634288" y="5375275"/>
          <p14:tracePt t="35327" x="7608888" y="5456238"/>
          <p14:tracePt t="35343" x="7589838" y="5518150"/>
          <p14:tracePt t="35360" x="7581900" y="5572125"/>
          <p14:tracePt t="35377" x="7581900" y="5616575"/>
          <p14:tracePt t="35394" x="7581900" y="5643563"/>
          <p14:tracePt t="35410" x="7581900" y="5653088"/>
          <p14:tracePt t="35495" x="7581900" y="5661025"/>
          <p14:tracePt t="35606" x="7599363" y="5661025"/>
          <p14:tracePt t="35614" x="7599363" y="5653088"/>
          <p14:tracePt t="35630" x="7599363" y="5643563"/>
          <p14:tracePt t="35638" x="7599363" y="5634038"/>
          <p14:tracePt t="35646" x="7599363" y="5626100"/>
          <p14:tracePt t="35660" x="7608888" y="5626100"/>
          <p14:tracePt t="35677" x="7616825" y="5599113"/>
          <p14:tracePt t="35694" x="7626350" y="5589588"/>
          <p14:tracePt t="35711" x="7634288" y="5581650"/>
          <p14:tracePt t="35727" x="7643813" y="5572125"/>
          <p14:tracePt t="35744" x="7653338" y="5562600"/>
          <p14:tracePt t="35760" x="7661275" y="5562600"/>
          <p14:tracePt t="35777" x="7688263" y="5537200"/>
          <p14:tracePt t="35794" x="7705725" y="5527675"/>
          <p14:tracePt t="35810" x="7751763" y="5510213"/>
          <p14:tracePt t="35827" x="7777163" y="5500688"/>
          <p14:tracePt t="35844" x="7796213" y="5500688"/>
          <p14:tracePt t="35861" x="7804150" y="5500688"/>
          <p14:tracePt t="37006" x="7804150" y="5491163"/>
          <p14:tracePt t="37022" x="7804150" y="5483225"/>
          <p14:tracePt t="37030" x="7804150" y="5473700"/>
          <p14:tracePt t="37037" x="7813675" y="5465763"/>
          <p14:tracePt t="37062" x="7813675" y="5456238"/>
          <p14:tracePt t="37078" x="7823200" y="5446713"/>
          <p14:tracePt t="37158" x="7823200" y="5438775"/>
          <p14:tracePt t="38014" x="7813675" y="5438775"/>
          <p14:tracePt t="38038" x="7804150" y="5438775"/>
          <p14:tracePt t="38046" x="7804150" y="5429250"/>
          <p14:tracePt t="38062" x="7786688" y="5429250"/>
          <p14:tracePt t="38118" x="7777163" y="5429250"/>
          <p14:tracePt t="38230" x="7769225" y="5429250"/>
          <p14:tracePt t="38278" x="7759700" y="5429250"/>
          <p14:tracePt t="38285" x="7759700" y="5419725"/>
          <p14:tracePt t="38296" x="7751763" y="5411788"/>
          <p14:tracePt t="38313" x="7742238" y="5402263"/>
          <p14:tracePt t="38334" x="7732713" y="5394325"/>
          <p14:tracePt t="38358" x="7732713" y="5384800"/>
          <p14:tracePt t="38374" x="7724775" y="5375275"/>
          <p14:tracePt t="38398" x="7715250" y="5357813"/>
          <p14:tracePt t="38406" x="7705725" y="5348288"/>
          <p14:tracePt t="38414" x="7697788" y="5340350"/>
          <p14:tracePt t="38430" x="7697788" y="5330825"/>
          <p14:tracePt t="38446" x="7680325" y="5303838"/>
          <p14:tracePt t="38463" x="7670800" y="5295900"/>
          <p14:tracePt t="38480" x="7661275" y="5286375"/>
          <p14:tracePt t="38496" x="7661275" y="5276850"/>
          <p14:tracePt t="38870" x="7643813" y="5268913"/>
          <p14:tracePt t="38877" x="7643813" y="5259388"/>
          <p14:tracePt t="38886" x="7626350" y="5232400"/>
          <p14:tracePt t="38897" x="7616825" y="5214938"/>
          <p14:tracePt t="38913" x="7608888" y="5205413"/>
          <p14:tracePt t="39742" x="7589838" y="5205413"/>
          <p14:tracePt t="39750" x="7572375" y="5214938"/>
          <p14:tracePt t="39757" x="7554913" y="5224463"/>
          <p14:tracePt t="39766" x="7527925" y="5232400"/>
          <p14:tracePt t="39781" x="7500938" y="5251450"/>
          <p14:tracePt t="39797" x="7402513" y="5276850"/>
          <p14:tracePt t="39814" x="7313613" y="5303838"/>
          <p14:tracePt t="39831" x="7259638" y="5303838"/>
          <p14:tracePt t="39848" x="7224713" y="5303838"/>
          <p14:tracePt t="39864" x="7205663" y="5313363"/>
          <p14:tracePt t="39881" x="7188200" y="5313363"/>
          <p14:tracePt t="39898" x="7153275" y="5313363"/>
          <p14:tracePt t="39914" x="7134225" y="5322888"/>
          <p14:tracePt t="39931" x="7099300" y="5330825"/>
          <p14:tracePt t="39948" x="7062788" y="5348288"/>
          <p14:tracePt t="39965" x="7010400" y="5367338"/>
          <p14:tracePt t="39981" x="6983413" y="5375275"/>
          <p14:tracePt t="39998" x="6938963" y="5394325"/>
          <p14:tracePt t="40031" x="6919913" y="5402263"/>
          <p14:tracePt t="40048" x="6911975" y="5411788"/>
          <p14:tracePt t="40064" x="6902450" y="5419725"/>
          <p14:tracePt t="40081" x="6894513" y="5429250"/>
          <p14:tracePt t="40098" x="6884988" y="5446713"/>
          <p14:tracePt t="40114" x="6884988" y="5473700"/>
          <p14:tracePt t="40131" x="6884988" y="5518150"/>
          <p14:tracePt t="40148" x="6884988" y="5545138"/>
          <p14:tracePt t="40165" x="6919913" y="5616575"/>
          <p14:tracePt t="40181" x="6938963" y="5634038"/>
          <p14:tracePt t="40198" x="6965950" y="5670550"/>
          <p14:tracePt t="40215" x="6973888" y="5680075"/>
          <p14:tracePt t="40294" x="6983413" y="5680075"/>
          <p14:tracePt t="40301" x="6983413" y="5670550"/>
          <p14:tracePt t="40309" x="6983413" y="5661025"/>
          <p14:tracePt t="40317" x="6991350" y="5643563"/>
          <p14:tracePt t="40331" x="6991350" y="5634038"/>
          <p14:tracePt t="40348" x="6991350" y="5626100"/>
          <p14:tracePt t="40365" x="6991350" y="5616575"/>
          <p14:tracePt t="40381" x="7000875" y="5608638"/>
          <p14:tracePt t="40477" x="7000875" y="5616575"/>
          <p14:tracePt t="41054" x="7000875" y="5608638"/>
          <p14:tracePt t="41118" x="7000875" y="5599113"/>
          <p14:tracePt t="41150" x="7000875" y="5589588"/>
          <p14:tracePt t="41157" x="6991350" y="5581650"/>
          <p14:tracePt t="41165" x="6991350" y="5572125"/>
          <p14:tracePt t="41198" x="6991350" y="5562600"/>
          <p14:tracePt t="41213" x="6983413" y="5562600"/>
          <p14:tracePt t="41246" x="6983413" y="5545138"/>
          <p14:tracePt t="41494" x="6983413" y="5537200"/>
          <p14:tracePt t="41502" x="6983413" y="5518150"/>
          <p14:tracePt t="41509" x="6983413" y="5510213"/>
          <p14:tracePt t="41517" x="6983413" y="5500688"/>
          <p14:tracePt t="41533" x="6973888" y="5473700"/>
          <p14:tracePt t="41549" x="6965950" y="5456238"/>
          <p14:tracePt t="41566" x="6956425" y="5438775"/>
          <p14:tracePt t="41583" x="6956425" y="5429250"/>
          <p14:tracePt t="41694" x="6938963" y="5429250"/>
          <p14:tracePt t="41710" x="6929438" y="5438775"/>
          <p14:tracePt t="41726" x="6919913" y="5438775"/>
          <p14:tracePt t="41998" x="6919913" y="5446713"/>
          <p14:tracePt t="42005" x="6919913" y="5456238"/>
          <p14:tracePt t="42021" x="6919913" y="5473700"/>
          <p14:tracePt t="42038" x="6919913" y="5483225"/>
          <p14:tracePt t="42053" x="6919913" y="5500688"/>
          <p14:tracePt t="42066" x="6919913" y="5510213"/>
          <p14:tracePt t="43990" x="6919913" y="5527675"/>
          <p14:tracePt t="43997" x="6919913" y="5537200"/>
          <p14:tracePt t="44005" x="6919913" y="5554663"/>
          <p14:tracePt t="44018" x="6919913" y="5562600"/>
          <p14:tracePt t="44035" x="6919913" y="5581650"/>
          <p14:tracePt t="44086" x="6919913" y="5589588"/>
          <p14:tracePt t="44973" x="6919913" y="5572125"/>
          <p14:tracePt t="45581" x="6911975" y="5572125"/>
          <p14:tracePt t="45589" x="6911975" y="5581650"/>
          <p14:tracePt t="45765" x="6911975" y="5589588"/>
          <p14:tracePt t="45789" x="6919913" y="5608638"/>
          <p14:tracePt t="45797" x="6929438" y="5608638"/>
          <p14:tracePt t="45805" x="6938963" y="5616575"/>
          <p14:tracePt t="45820" x="6956425" y="5634038"/>
          <p14:tracePt t="45837" x="7000875" y="5697538"/>
          <p14:tracePt t="45853" x="7010400" y="5759450"/>
          <p14:tracePt t="45870" x="7045325" y="5867400"/>
          <p14:tracePt t="45886" x="7081838" y="6000750"/>
          <p14:tracePt t="45903" x="7153275" y="6108700"/>
          <p14:tracePt t="45920" x="7215188" y="6180138"/>
          <p14:tracePt t="45936" x="7259638" y="6251575"/>
          <p14:tracePt t="45953" x="7286625" y="6296025"/>
          <p14:tracePt t="45970" x="7304088" y="6313488"/>
          <p14:tracePt t="46061" x="7304088" y="6296025"/>
          <p14:tracePt t="46069" x="7304088" y="6276975"/>
          <p14:tracePt t="46077" x="7304088" y="6259513"/>
          <p14:tracePt t="46087" x="7304088" y="6251575"/>
          <p14:tracePt t="46103" x="7304088" y="6232525"/>
          <p14:tracePt t="46120" x="7304088" y="6215063"/>
          <p14:tracePt t="46726" x="7304088" y="6188075"/>
          <p14:tracePt t="46733" x="7296150" y="6188075"/>
          <p14:tracePt t="46750" x="7296150" y="6180138"/>
          <p14:tracePt t="46798" x="7296150" y="6170613"/>
          <p14:tracePt t="46813" x="7296150" y="6161088"/>
          <p14:tracePt t="46829" x="7296150" y="6153150"/>
          <p14:tracePt t="46845" x="7296150" y="6143625"/>
          <p14:tracePt t="46981" x="7286625" y="6126163"/>
          <p14:tracePt t="46997" x="7286625" y="6108700"/>
          <p14:tracePt t="47013" x="7286625" y="6099175"/>
          <p14:tracePt t="47021" x="7277100" y="6081713"/>
          <p14:tracePt t="47270" x="7269163" y="6062663"/>
          <p14:tracePt t="47285" x="7259638" y="6054725"/>
          <p14:tracePt t="47310" x="7259638" y="6037263"/>
          <p14:tracePt t="47325" x="7259638" y="6027738"/>
          <p14:tracePt t="47349" x="7259638" y="6018213"/>
          <p14:tracePt t="47357" x="7259638" y="6000750"/>
          <p14:tracePt t="47389" x="7259638" y="5983288"/>
          <p14:tracePt t="47397" x="7251700" y="5983288"/>
          <p14:tracePt t="47581" x="7251700" y="5956300"/>
          <p14:tracePt t="47589" x="7251700" y="5946775"/>
          <p14:tracePt t="47597" x="7251700" y="5929313"/>
          <p14:tracePt t="47605" x="7251700" y="5911850"/>
          <p14:tracePt t="47621" x="7251700" y="5884863"/>
          <p14:tracePt t="47638" x="7251700" y="5857875"/>
          <p14:tracePt t="47655" x="7251700" y="5848350"/>
          <p14:tracePt t="47765" x="7251700" y="5857875"/>
          <p14:tracePt t="47773" x="7251700" y="5867400"/>
          <p14:tracePt t="47781" x="7251700" y="5884863"/>
          <p14:tracePt t="47789" x="7251700" y="5894388"/>
          <p14:tracePt t="47805" x="7251700" y="5919788"/>
          <p14:tracePt t="47821" x="7251700" y="5938838"/>
          <p14:tracePt t="47838" x="7251700" y="5946775"/>
          <p14:tracePt t="47855" x="7251700" y="5956300"/>
          <p14:tracePt t="47966" x="7242175" y="5956300"/>
          <p14:tracePt t="48645" x="7242175" y="5965825"/>
          <p14:tracePt t="48677" x="7232650" y="5965825"/>
          <p14:tracePt t="48934" x="7232650" y="5973763"/>
          <p14:tracePt t="48950" x="7232650" y="5991225"/>
          <p14:tracePt t="48957" x="7232650" y="6000750"/>
          <p14:tracePt t="48973" x="7232650" y="6010275"/>
          <p14:tracePt t="48989" x="7232650" y="6018213"/>
          <p14:tracePt t="49773" x="7224713" y="6018213"/>
          <p14:tracePt t="49797" x="7224713" y="6010275"/>
          <p14:tracePt t="49845" x="7224713" y="6000750"/>
          <p14:tracePt t="49893" x="7224713" y="5991225"/>
          <p14:tracePt t="49909" x="7215188" y="5973763"/>
          <p14:tracePt t="50133" x="7215188" y="5965825"/>
          <p14:tracePt t="50982" x="7215188" y="5956300"/>
          <p14:tracePt t="51005" x="7205663" y="5946775"/>
          <p14:tracePt t="51765" x="7205663" y="5938838"/>
          <p14:tracePt t="52277" x="7205663" y="5919788"/>
          <p14:tracePt t="52293" x="7205663" y="5911850"/>
          <p14:tracePt t="52893" x="7205663" y="5902325"/>
          <p14:tracePt t="52925" x="7205663" y="58943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" y="115945"/>
            <a:ext cx="5240395" cy="3313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062" y="111099"/>
            <a:ext cx="5250180" cy="3322954"/>
          </a:xfrm>
          <a:custGeom>
            <a:avLst/>
            <a:gdLst/>
            <a:ahLst/>
            <a:cxnLst/>
            <a:rect l="l" t="t" r="r" b="b"/>
            <a:pathLst>
              <a:path w="5250180" h="3322954">
                <a:moveTo>
                  <a:pt x="0" y="3322594"/>
                </a:moveTo>
                <a:lnTo>
                  <a:pt x="5249936" y="3322594"/>
                </a:lnTo>
                <a:lnTo>
                  <a:pt x="5249936" y="0"/>
                </a:lnTo>
                <a:lnTo>
                  <a:pt x="0" y="0"/>
                </a:lnTo>
                <a:lnTo>
                  <a:pt x="0" y="3322594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49736" y="3284537"/>
            <a:ext cx="5391150" cy="3543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4889" y="3279763"/>
            <a:ext cx="5401310" cy="3553460"/>
          </a:xfrm>
          <a:custGeom>
            <a:avLst/>
            <a:gdLst/>
            <a:ahLst/>
            <a:cxnLst/>
            <a:rect l="l" t="t" r="r" b="b"/>
            <a:pathLst>
              <a:path w="5401309" h="3553459">
                <a:moveTo>
                  <a:pt x="0" y="3552840"/>
                </a:moveTo>
                <a:lnTo>
                  <a:pt x="5400690" y="3552840"/>
                </a:lnTo>
                <a:lnTo>
                  <a:pt x="5400690" y="0"/>
                </a:lnTo>
                <a:lnTo>
                  <a:pt x="0" y="0"/>
                </a:lnTo>
                <a:lnTo>
                  <a:pt x="0" y="355284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66794" y="964306"/>
            <a:ext cx="2123440" cy="166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800" b="1" spc="-50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GR</a:t>
            </a:r>
            <a:r>
              <a:rPr sz="2800" b="1" spc="-30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800" b="1" spc="-80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800" b="1" spc="-60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Ç</a:t>
            </a:r>
            <a:r>
              <a:rPr sz="2800" b="1" spc="-65" dirty="0">
                <a:solidFill>
                  <a:srgbClr val="FFFF00"/>
                </a:solidFill>
                <a:latin typeface="Calibri"/>
                <a:cs typeface="Calibri"/>
              </a:rPr>
              <a:t>Ã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28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DO</a:t>
            </a:r>
            <a:r>
              <a:rPr sz="28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800" b="1" spc="-45" dirty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OSSI</a:t>
            </a:r>
            <a:r>
              <a:rPr sz="2800" b="1" spc="-40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800" b="1" spc="-25" dirty="0">
                <a:solidFill>
                  <a:srgbClr val="FFFF00"/>
                </a:solidFill>
                <a:latin typeface="Calibri"/>
                <a:cs typeface="Calibri"/>
              </a:rPr>
              <a:t>TEMA</a:t>
            </a:r>
            <a:r>
              <a:rPr sz="28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spc="-60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Q</a:t>
            </a:r>
            <a:r>
              <a:rPr sz="2800" b="1" spc="-95" dirty="0">
                <a:solidFill>
                  <a:srgbClr val="FFFF00"/>
                </a:solidFill>
                <a:latin typeface="Calibri"/>
                <a:cs typeface="Calibri"/>
              </a:rPr>
              <a:t>U</a:t>
            </a:r>
            <a:r>
              <a:rPr sz="2800" b="1" spc="-240" dirty="0">
                <a:solidFill>
                  <a:srgbClr val="FFFF00"/>
                </a:solidFill>
                <a:latin typeface="Calibri"/>
                <a:cs typeface="Calibri"/>
              </a:rPr>
              <a:t>Á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TI</a:t>
            </a:r>
            <a:r>
              <a:rPr sz="2800" b="1" spc="-50" dirty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sz="2800" b="1" spc="-20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"/>
    </mc:Choice>
    <mc:Fallback xmlns="">
      <p:transition spd="slow" advTm="11476"/>
    </mc:Fallback>
  </mc:AlternateContent>
  <p:extLst>
    <p:ext uri="{3A86A75C-4F4B-4683-9AE1-C65F6400EC91}">
      <p14:laserTraceLst xmlns:p14="http://schemas.microsoft.com/office/powerpoint/2010/main">
        <p14:tracePtLst>
          <p14:tracePt t="809" x="7197725" y="5884863"/>
          <p14:tracePt t="1241" x="7188200" y="5884863"/>
          <p14:tracePt t="1249" x="7180263" y="5884863"/>
          <p14:tracePt t="1273" x="7161213" y="5884863"/>
          <p14:tracePt t="1297" x="7153275" y="5884863"/>
          <p14:tracePt t="1321" x="7134225" y="5884863"/>
          <p14:tracePt t="1361" x="7126288" y="5875338"/>
          <p14:tracePt t="1697" x="7108825" y="5875338"/>
          <p14:tracePt t="1705" x="7099300" y="5867400"/>
          <p14:tracePt t="1715" x="7089775" y="5857875"/>
          <p14:tracePt t="1732" x="7054850" y="5830888"/>
          <p14:tracePt t="1749" x="7027863" y="5822950"/>
          <p14:tracePt t="1849" x="7037388" y="5822950"/>
          <p14:tracePt t="1865" x="7054850" y="5822950"/>
          <p14:tracePt t="1873" x="7062788" y="5822950"/>
          <p14:tracePt t="1882" x="7072313" y="58229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7087" y="0"/>
            <a:ext cx="7345314" cy="6729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1"/>
    </mc:Choice>
    <mc:Fallback xmlns="">
      <p:transition spd="slow" advTm="2050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"/>
            <a:ext cx="9144000" cy="6857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1"/>
    </mc:Choice>
    <mc:Fallback xmlns="">
      <p:transition spd="slow" advTm="1893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2"/>
            <a:ext cx="9144000" cy="6857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9725" y="1341485"/>
            <a:ext cx="2630805" cy="1006475"/>
          </a:xfrm>
          <a:custGeom>
            <a:avLst/>
            <a:gdLst/>
            <a:ahLst/>
            <a:cxnLst/>
            <a:rect l="l" t="t" r="r" b="b"/>
            <a:pathLst>
              <a:path w="2630804" h="1006475">
                <a:moveTo>
                  <a:pt x="0" y="503194"/>
                </a:moveTo>
                <a:lnTo>
                  <a:pt x="4359" y="461927"/>
                </a:lnTo>
                <a:lnTo>
                  <a:pt x="17212" y="421578"/>
                </a:lnTo>
                <a:lnTo>
                  <a:pt x="38220" y="382277"/>
                </a:lnTo>
                <a:lnTo>
                  <a:pt x="67044" y="344153"/>
                </a:lnTo>
                <a:lnTo>
                  <a:pt x="103347" y="307336"/>
                </a:lnTo>
                <a:lnTo>
                  <a:pt x="146790" y="271956"/>
                </a:lnTo>
                <a:lnTo>
                  <a:pt x="197035" y="238142"/>
                </a:lnTo>
                <a:lnTo>
                  <a:pt x="253742" y="206023"/>
                </a:lnTo>
                <a:lnTo>
                  <a:pt x="316575" y="175729"/>
                </a:lnTo>
                <a:lnTo>
                  <a:pt x="385194" y="147389"/>
                </a:lnTo>
                <a:lnTo>
                  <a:pt x="459262" y="121134"/>
                </a:lnTo>
                <a:lnTo>
                  <a:pt x="538439" y="97093"/>
                </a:lnTo>
                <a:lnTo>
                  <a:pt x="622388" y="75394"/>
                </a:lnTo>
                <a:lnTo>
                  <a:pt x="710770" y="56169"/>
                </a:lnTo>
                <a:lnTo>
                  <a:pt x="803247" y="39546"/>
                </a:lnTo>
                <a:lnTo>
                  <a:pt x="899480" y="25655"/>
                </a:lnTo>
                <a:lnTo>
                  <a:pt x="999132" y="14625"/>
                </a:lnTo>
                <a:lnTo>
                  <a:pt x="1101863" y="6586"/>
                </a:lnTo>
                <a:lnTo>
                  <a:pt x="1207336" y="1668"/>
                </a:lnTo>
                <a:lnTo>
                  <a:pt x="1315211" y="0"/>
                </a:lnTo>
                <a:lnTo>
                  <a:pt x="1423071" y="1668"/>
                </a:lnTo>
                <a:lnTo>
                  <a:pt x="1528530" y="6586"/>
                </a:lnTo>
                <a:lnTo>
                  <a:pt x="1631251" y="14625"/>
                </a:lnTo>
                <a:lnTo>
                  <a:pt x="1730896" y="25655"/>
                </a:lnTo>
                <a:lnTo>
                  <a:pt x="1827124" y="39546"/>
                </a:lnTo>
                <a:lnTo>
                  <a:pt x="1919599" y="56169"/>
                </a:lnTo>
                <a:lnTo>
                  <a:pt x="2007981" y="75394"/>
                </a:lnTo>
                <a:lnTo>
                  <a:pt x="2091931" y="97093"/>
                </a:lnTo>
                <a:lnTo>
                  <a:pt x="2171111" y="121134"/>
                </a:lnTo>
                <a:lnTo>
                  <a:pt x="2245183" y="147389"/>
                </a:lnTo>
                <a:lnTo>
                  <a:pt x="2313807" y="175729"/>
                </a:lnTo>
                <a:lnTo>
                  <a:pt x="2376646" y="206023"/>
                </a:lnTo>
                <a:lnTo>
                  <a:pt x="2433359" y="238142"/>
                </a:lnTo>
                <a:lnTo>
                  <a:pt x="2483610" y="271956"/>
                </a:lnTo>
                <a:lnTo>
                  <a:pt x="2527059" y="307336"/>
                </a:lnTo>
                <a:lnTo>
                  <a:pt x="2563367" y="344153"/>
                </a:lnTo>
                <a:lnTo>
                  <a:pt x="2592196" y="382277"/>
                </a:lnTo>
                <a:lnTo>
                  <a:pt x="2613208" y="421578"/>
                </a:lnTo>
                <a:lnTo>
                  <a:pt x="2626063" y="461927"/>
                </a:lnTo>
                <a:lnTo>
                  <a:pt x="2630423" y="503194"/>
                </a:lnTo>
                <a:lnTo>
                  <a:pt x="2626063" y="544457"/>
                </a:lnTo>
                <a:lnTo>
                  <a:pt x="2613208" y="584805"/>
                </a:lnTo>
                <a:lnTo>
                  <a:pt x="2592196" y="624106"/>
                </a:lnTo>
                <a:lnTo>
                  <a:pt x="2563367" y="662232"/>
                </a:lnTo>
                <a:lnTo>
                  <a:pt x="2527059" y="699053"/>
                </a:lnTo>
                <a:lnTo>
                  <a:pt x="2483610" y="734438"/>
                </a:lnTo>
                <a:lnTo>
                  <a:pt x="2433359" y="768258"/>
                </a:lnTo>
                <a:lnTo>
                  <a:pt x="2376646" y="800384"/>
                </a:lnTo>
                <a:lnTo>
                  <a:pt x="2313807" y="830685"/>
                </a:lnTo>
                <a:lnTo>
                  <a:pt x="2245183" y="859033"/>
                </a:lnTo>
                <a:lnTo>
                  <a:pt x="2171111" y="885296"/>
                </a:lnTo>
                <a:lnTo>
                  <a:pt x="2091931" y="909345"/>
                </a:lnTo>
                <a:lnTo>
                  <a:pt x="2007981" y="931052"/>
                </a:lnTo>
                <a:lnTo>
                  <a:pt x="1919599" y="950285"/>
                </a:lnTo>
                <a:lnTo>
                  <a:pt x="1827124" y="966915"/>
                </a:lnTo>
                <a:lnTo>
                  <a:pt x="1730896" y="980812"/>
                </a:lnTo>
                <a:lnTo>
                  <a:pt x="1631251" y="991847"/>
                </a:lnTo>
                <a:lnTo>
                  <a:pt x="1528530" y="999890"/>
                </a:lnTo>
                <a:lnTo>
                  <a:pt x="1423071" y="1004810"/>
                </a:lnTo>
                <a:lnTo>
                  <a:pt x="1315211" y="1006480"/>
                </a:lnTo>
                <a:lnTo>
                  <a:pt x="1207336" y="1004810"/>
                </a:lnTo>
                <a:lnTo>
                  <a:pt x="1101863" y="999890"/>
                </a:lnTo>
                <a:lnTo>
                  <a:pt x="999132" y="991847"/>
                </a:lnTo>
                <a:lnTo>
                  <a:pt x="899480" y="980812"/>
                </a:lnTo>
                <a:lnTo>
                  <a:pt x="803247" y="966915"/>
                </a:lnTo>
                <a:lnTo>
                  <a:pt x="710770" y="950285"/>
                </a:lnTo>
                <a:lnTo>
                  <a:pt x="622388" y="931052"/>
                </a:lnTo>
                <a:lnTo>
                  <a:pt x="538439" y="909345"/>
                </a:lnTo>
                <a:lnTo>
                  <a:pt x="459262" y="885296"/>
                </a:lnTo>
                <a:lnTo>
                  <a:pt x="385194" y="859033"/>
                </a:lnTo>
                <a:lnTo>
                  <a:pt x="316575" y="830685"/>
                </a:lnTo>
                <a:lnTo>
                  <a:pt x="253742" y="800384"/>
                </a:lnTo>
                <a:lnTo>
                  <a:pt x="197035" y="768258"/>
                </a:lnTo>
                <a:lnTo>
                  <a:pt x="146790" y="734438"/>
                </a:lnTo>
                <a:lnTo>
                  <a:pt x="103347" y="699053"/>
                </a:lnTo>
                <a:lnTo>
                  <a:pt x="67044" y="662232"/>
                </a:lnTo>
                <a:lnTo>
                  <a:pt x="38220" y="624106"/>
                </a:lnTo>
                <a:lnTo>
                  <a:pt x="17212" y="584805"/>
                </a:lnTo>
                <a:lnTo>
                  <a:pt x="4359" y="544457"/>
                </a:lnTo>
                <a:lnTo>
                  <a:pt x="0" y="503194"/>
                </a:lnTo>
                <a:close/>
              </a:path>
            </a:pathLst>
          </a:custGeom>
          <a:ln w="3809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289" y="63489"/>
            <a:ext cx="8352155" cy="400050"/>
          </a:xfrm>
          <a:custGeom>
            <a:avLst/>
            <a:gdLst/>
            <a:ahLst/>
            <a:cxnLst/>
            <a:rect l="l" t="t" r="r" b="b"/>
            <a:pathLst>
              <a:path w="8352155" h="400050">
                <a:moveTo>
                  <a:pt x="0" y="400049"/>
                </a:moveTo>
                <a:lnTo>
                  <a:pt x="8351763" y="400049"/>
                </a:lnTo>
                <a:lnTo>
                  <a:pt x="8351763" y="0"/>
                </a:lnTo>
                <a:lnTo>
                  <a:pt x="0" y="0"/>
                </a:lnTo>
                <a:lnTo>
                  <a:pt x="0" y="400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3730" y="137178"/>
            <a:ext cx="7995284" cy="28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Margem</a:t>
            </a:r>
            <a:r>
              <a:rPr sz="2000" b="1" spc="10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de</a:t>
            </a:r>
            <a:r>
              <a:rPr sz="2000" b="1" spc="4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r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o</a:t>
            </a:r>
            <a:r>
              <a:rPr sz="2000" b="1" spc="3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co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m</a:t>
            </a:r>
            <a:r>
              <a:rPr sz="2000" b="1" spc="4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00FF00"/>
                </a:solidFill>
                <a:latin typeface="Arial"/>
                <a:cs typeface="Arial"/>
              </a:rPr>
              <a:t>P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astagen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r>
              <a:rPr sz="2000" b="1" spc="30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é</a:t>
            </a:r>
            <a:r>
              <a:rPr sz="2000" b="1" spc="5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a</a:t>
            </a:r>
            <a:r>
              <a:rPr sz="2000" b="1" spc="3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situaçã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o</a:t>
            </a:r>
            <a:r>
              <a:rPr sz="2000" b="1" spc="2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m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ai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s</a:t>
            </a:r>
            <a:r>
              <a:rPr sz="2000" b="1" spc="3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co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um</a:t>
            </a:r>
            <a:r>
              <a:rPr sz="2000" b="1" spc="45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00FF00"/>
                </a:solidFill>
                <a:latin typeface="Arial"/>
                <a:cs typeface="Arial"/>
              </a:rPr>
              <a:t>o</a:t>
            </a:r>
            <a:r>
              <a:rPr sz="2000" b="1" spc="50" dirty="0"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FF00"/>
                </a:solidFill>
                <a:latin typeface="Arial"/>
                <a:cs typeface="Arial"/>
              </a:rPr>
              <a:t>Brasil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3"/>
    </mc:Choice>
    <mc:Fallback xmlns="">
      <p:transition spd="slow" advTm="24423"/>
    </mc:Fallback>
  </mc:AlternateContent>
  <p:extLst>
    <p:ext uri="{3A86A75C-4F4B-4683-9AE1-C65F6400EC91}">
      <p14:laserTraceLst xmlns:p14="http://schemas.microsoft.com/office/powerpoint/2010/main">
        <p14:tracePtLst>
          <p14:tracePt t="6459" x="7072313" y="5840413"/>
          <p14:tracePt t="6466" x="7108825" y="5857875"/>
          <p14:tracePt t="6474" x="7134225" y="5867400"/>
          <p14:tracePt t="6530" x="7126288" y="5840413"/>
          <p14:tracePt t="6538" x="7054850" y="5768975"/>
          <p14:tracePt t="6547" x="6973888" y="5680075"/>
          <p14:tracePt t="6558" x="6848475" y="5554663"/>
          <p14:tracePt t="6575" x="6465888" y="5205413"/>
          <p14:tracePt t="6591" x="6062663" y="4875213"/>
          <p14:tracePt t="6608" x="5776913" y="4643438"/>
          <p14:tracePt t="6610" x="5661025" y="4537075"/>
          <p14:tracePt t="6624" x="5537200" y="4438650"/>
          <p14:tracePt t="6641" x="5348288" y="4303713"/>
          <p14:tracePt t="6658" x="5099050" y="4116388"/>
          <p14:tracePt t="6675" x="5000625" y="4017963"/>
          <p14:tracePt t="6691" x="4946650" y="3956050"/>
          <p14:tracePt t="6708" x="4911725" y="3894138"/>
          <p14:tracePt t="6725" x="4875213" y="3840163"/>
          <p14:tracePt t="6741" x="4875213" y="3768725"/>
          <p14:tracePt t="6759" x="4884738" y="3697288"/>
          <p14:tracePt t="6775" x="4965700" y="3473450"/>
          <p14:tracePt t="6792" x="5089525" y="3143250"/>
          <p14:tracePt t="6809" x="5126038" y="2874963"/>
          <p14:tracePt t="6827" x="5072063" y="2554288"/>
          <p14:tracePt t="6843" x="4973638" y="2411413"/>
          <p14:tracePt t="6859" x="4956175" y="2393950"/>
          <p14:tracePt t="6875" x="4929188" y="2339975"/>
          <p14:tracePt t="6925" x="4919663" y="2330450"/>
          <p14:tracePt t="6933" x="4919663" y="2312988"/>
          <p14:tracePt t="6942" x="4919663" y="2295525"/>
          <p14:tracePt t="6959" x="4956175" y="2214563"/>
          <p14:tracePt t="6976" x="5027613" y="2089150"/>
          <p14:tracePt t="6992" x="5099050" y="1946275"/>
          <p14:tracePt t="7009" x="5205413" y="1751013"/>
          <p14:tracePt t="7027" x="5286375" y="1554163"/>
          <p14:tracePt t="7043" x="5295900" y="1482725"/>
          <p14:tracePt t="7059" x="5276850" y="1438275"/>
          <p14:tracePt t="7076" x="5259388" y="1419225"/>
          <p14:tracePt t="7092" x="5214938" y="1393825"/>
          <p14:tracePt t="7113" x="5133975" y="1366838"/>
          <p14:tracePt t="7125" x="5054600" y="1339850"/>
          <p14:tracePt t="7133" x="5018088" y="1339850"/>
          <p14:tracePt t="7142" x="4983163" y="1330325"/>
          <p14:tracePt t="7159" x="4919663" y="1330325"/>
          <p14:tracePt t="7176" x="4830763" y="1312863"/>
          <p14:tracePt t="7193" x="4714875" y="1303338"/>
          <p14:tracePt t="7211" x="4465638" y="1258888"/>
          <p14:tracePt t="7228" x="4205288" y="1214438"/>
          <p14:tracePt t="7242" x="4027488" y="1187450"/>
          <p14:tracePt t="7259" x="3482975" y="1143000"/>
          <p14:tracePt t="7276" x="3098800" y="1143000"/>
          <p14:tracePt t="7293" x="2751138" y="1143000"/>
          <p14:tracePt t="7309" x="2500313" y="1169988"/>
          <p14:tracePt t="7325" x="2366963" y="1214438"/>
          <p14:tracePt t="7342" x="2303463" y="1241425"/>
          <p14:tracePt t="7359" x="2259013" y="1250950"/>
          <p14:tracePt t="7376" x="2205038" y="1250950"/>
          <p14:tracePt t="7392" x="2133600" y="1250950"/>
          <p14:tracePt t="7411" x="2054225" y="1250950"/>
          <p14:tracePt t="7427" x="2027238" y="1250950"/>
          <p14:tracePt t="7443" x="2017713" y="1258888"/>
          <p14:tracePt t="7459" x="1990725" y="1276350"/>
          <p14:tracePt t="7476" x="1973263" y="1276350"/>
          <p14:tracePt t="7493" x="1884363" y="1303338"/>
          <p14:tracePt t="7509" x="1758950" y="1347788"/>
          <p14:tracePt t="7531" x="1598613" y="1384300"/>
          <p14:tracePt t="7543" x="1419225" y="1401763"/>
          <p14:tracePt t="7559" x="1231900" y="1438275"/>
          <p14:tracePt t="7576" x="1054100" y="1446213"/>
          <p14:tracePt t="7593" x="901700" y="1465263"/>
          <p14:tracePt t="7610" x="679450" y="1490663"/>
          <p14:tracePt t="7625" x="615950" y="1500188"/>
          <p14:tracePt t="7642" x="561975" y="1509713"/>
          <p14:tracePt t="7659" x="536575" y="1517650"/>
          <p14:tracePt t="7676" x="527050" y="1527175"/>
          <p14:tracePt t="7693" x="517525" y="1536700"/>
          <p14:tracePt t="7709" x="517525" y="1581150"/>
          <p14:tracePt t="7726" x="517525" y="1679575"/>
          <p14:tracePt t="7743" x="608013" y="1847850"/>
          <p14:tracePt t="7759" x="704850" y="2009775"/>
          <p14:tracePt t="7776" x="795338" y="2143125"/>
          <p14:tracePt t="7794" x="866775" y="2241550"/>
          <p14:tracePt t="7811" x="955675" y="2312988"/>
          <p14:tracePt t="7827" x="1044575" y="2339975"/>
          <p14:tracePt t="7843" x="1160463" y="2347913"/>
          <p14:tracePt t="7860" x="1303338" y="2347913"/>
          <p14:tracePt t="7876" x="1465263" y="2357438"/>
          <p14:tracePt t="7893" x="1608138" y="2384425"/>
          <p14:tracePt t="7910" x="1731963" y="2401888"/>
          <p14:tracePt t="7926" x="1866900" y="2428875"/>
          <p14:tracePt t="7943" x="2027238" y="2473325"/>
          <p14:tracePt t="7960" x="2232025" y="2509838"/>
          <p14:tracePt t="7976" x="2562225" y="2554288"/>
          <p14:tracePt t="7995" x="3205163" y="2562225"/>
          <p14:tracePt t="8011" x="3527425" y="2562225"/>
          <p14:tracePt t="8026" x="3697288" y="2527300"/>
          <p14:tracePt t="8043" x="3751263" y="2490788"/>
          <p14:tracePt t="8060" x="3759200" y="2490788"/>
          <p14:tracePt t="8117" x="3759200" y="2482850"/>
          <p14:tracePt t="8149" x="3759200" y="2473325"/>
          <p14:tracePt t="8197" x="3759200" y="2465388"/>
          <p14:tracePt t="8205" x="3759200" y="2446338"/>
          <p14:tracePt t="8221" x="3759200" y="2438400"/>
          <p14:tracePt t="8237" x="3768725" y="2411413"/>
          <p14:tracePt t="8245" x="3786188" y="2401888"/>
          <p14:tracePt t="8260" x="3795713" y="2384425"/>
          <p14:tracePt t="8276" x="3795713" y="2374900"/>
          <p14:tracePt t="8293" x="3795713" y="2366963"/>
          <p14:tracePt t="8309" x="3795713" y="2357438"/>
          <p14:tracePt t="8343" x="3795713" y="2330450"/>
          <p14:tracePt t="8359" x="3776663" y="2312988"/>
          <p14:tracePt t="8376" x="3751263" y="2286000"/>
          <p14:tracePt t="8393" x="3705225" y="2241550"/>
          <p14:tracePt t="8409" x="3679825" y="2197100"/>
          <p14:tracePt t="8426" x="3660775" y="2116138"/>
          <p14:tracePt t="8443" x="3608388" y="2036763"/>
          <p14:tracePt t="8459" x="3562350" y="1928813"/>
          <p14:tracePt t="8476" x="3517900" y="1874838"/>
          <p14:tracePt t="8493" x="3465513" y="1830388"/>
          <p14:tracePt t="8510" x="3384550" y="1822450"/>
          <p14:tracePt t="8527" x="3286125" y="1803400"/>
          <p14:tracePt t="8544" x="3143250" y="1795463"/>
          <p14:tracePt t="8560" x="3009900" y="1795463"/>
          <p14:tracePt t="8576" x="2840038" y="1785938"/>
          <p14:tracePt t="8595" x="2608263" y="1751013"/>
          <p14:tracePt t="8610" x="2544763" y="1741488"/>
          <p14:tracePt t="8615" x="2473325" y="1741488"/>
          <p14:tracePt t="8627" x="2339975" y="1731963"/>
          <p14:tracePt t="8645" x="2224088" y="1731963"/>
          <p14:tracePt t="8660" x="2071688" y="1731963"/>
          <p14:tracePt t="8677" x="1893888" y="1731963"/>
          <p14:tracePt t="8693" x="1679575" y="1731963"/>
          <p14:tracePt t="8710" x="1438275" y="1731963"/>
          <p14:tracePt t="8726" x="1250950" y="1731963"/>
          <p14:tracePt t="8743" x="1098550" y="1731963"/>
          <p14:tracePt t="8760" x="1027113" y="1731963"/>
          <p14:tracePt t="8776" x="965200" y="1731963"/>
          <p14:tracePt t="8793" x="919163" y="1741488"/>
          <p14:tracePt t="8810" x="901700" y="1751013"/>
          <p14:tracePt t="8826" x="866775" y="1758950"/>
          <p14:tracePt t="8843" x="839788" y="1776413"/>
          <p14:tracePt t="8860" x="822325" y="1785938"/>
          <p14:tracePt t="8876" x="812800" y="1803400"/>
          <p14:tracePt t="8893" x="803275" y="1822450"/>
          <p14:tracePt t="8910" x="795338" y="1847850"/>
          <p14:tracePt t="8927" x="795338" y="1866900"/>
          <p14:tracePt t="8943" x="795338" y="1893888"/>
          <p14:tracePt t="8960" x="822325" y="1919288"/>
          <p14:tracePt t="8977" x="884238" y="1955800"/>
          <p14:tracePt t="8993" x="982663" y="2000250"/>
          <p14:tracePt t="9010" x="1108075" y="2044700"/>
          <p14:tracePt t="9027" x="1250950" y="2081213"/>
          <p14:tracePt t="9043" x="1438275" y="2098675"/>
          <p14:tracePt t="9060" x="1633538" y="2125663"/>
          <p14:tracePt t="9077" x="1839913" y="2179638"/>
          <p14:tracePt t="9093" x="2000250" y="2197100"/>
          <p14:tracePt t="9110" x="2143125" y="2205038"/>
          <p14:tracePt t="9127" x="2251075" y="2251075"/>
          <p14:tracePt t="9143" x="2357438" y="2259013"/>
          <p14:tracePt t="9160" x="2482850" y="2276475"/>
          <p14:tracePt t="9177" x="2598738" y="2286000"/>
          <p14:tracePt t="9193" x="2643188" y="2303463"/>
          <p14:tracePt t="9210" x="2714625" y="2312988"/>
          <p14:tracePt t="9227" x="2822575" y="2347913"/>
          <p14:tracePt t="9243" x="2955925" y="2357438"/>
          <p14:tracePt t="9260" x="3170238" y="2393950"/>
          <p14:tracePt t="9277" x="3394075" y="2411413"/>
          <p14:tracePt t="9294" x="3598863" y="2446338"/>
          <p14:tracePt t="9310" x="3759200" y="2455863"/>
          <p14:tracePt t="9327" x="3894138" y="2465388"/>
          <p14:tracePt t="9344" x="4044950" y="2465388"/>
          <p14:tracePt t="9360" x="4179888" y="2465388"/>
          <p14:tracePt t="9377" x="4419600" y="2428875"/>
          <p14:tracePt t="9394" x="4572000" y="2419350"/>
          <p14:tracePt t="9410" x="4714875" y="2401888"/>
          <p14:tracePt t="9427" x="4875213" y="2401888"/>
          <p14:tracePt t="9444" x="5000625" y="2384425"/>
          <p14:tracePt t="9460" x="5099050" y="2357438"/>
          <p14:tracePt t="9477" x="5126038" y="2357438"/>
          <p14:tracePt t="9494" x="5133975" y="2347913"/>
          <p14:tracePt t="9578" x="5133975" y="2339975"/>
          <p14:tracePt t="9586" x="5133975" y="2330450"/>
          <p14:tracePt t="9594" x="5133975" y="2322513"/>
          <p14:tracePt t="9610" x="5133975" y="2303463"/>
          <p14:tracePt t="9627" x="5133975" y="2268538"/>
          <p14:tracePt t="9644" x="5108575" y="2205038"/>
          <p14:tracePt t="9660" x="5027613" y="2152650"/>
          <p14:tracePt t="9677" x="4902200" y="2108200"/>
          <p14:tracePt t="9694" x="4732338" y="2062163"/>
          <p14:tracePt t="9711" x="4581525" y="2044700"/>
          <p14:tracePt t="9727" x="4438650" y="2017713"/>
          <p14:tracePt t="9744" x="4313238" y="2009775"/>
          <p14:tracePt t="9761" x="4125913" y="2000250"/>
          <p14:tracePt t="9778" x="4000500" y="2000250"/>
          <p14:tracePt t="9794" x="3884613" y="2000250"/>
          <p14:tracePt t="9811" x="3786188" y="2000250"/>
          <p14:tracePt t="9827" x="3633788" y="2000250"/>
          <p14:tracePt t="9844" x="3473450" y="2000250"/>
          <p14:tracePt t="9861" x="3322638" y="2000250"/>
          <p14:tracePt t="9877" x="3170238" y="2000250"/>
          <p14:tracePt t="9894" x="3044825" y="2000250"/>
          <p14:tracePt t="9911" x="2990850" y="2000250"/>
          <p14:tracePt t="9927" x="2938463" y="1990725"/>
          <p14:tracePt t="9944" x="2928938" y="1990725"/>
          <p14:tracePt t="9961" x="2901950" y="1990725"/>
          <p14:tracePt t="9977" x="2884488" y="1990725"/>
          <p14:tracePt t="9994" x="2857500" y="1990725"/>
          <p14:tracePt t="10028" x="2847975" y="1990725"/>
          <p14:tracePt t="10210" x="2840038" y="1982788"/>
          <p14:tracePt t="10218" x="2830513" y="1973263"/>
          <p14:tracePt t="10234" x="2822575" y="1973263"/>
          <p14:tracePt t="10258" x="2813050" y="1973263"/>
          <p14:tracePt t="10268" x="2786063" y="1973263"/>
          <p14:tracePt t="10278" x="2776538" y="1955800"/>
          <p14:tracePt t="10295" x="2732088" y="1955800"/>
          <p14:tracePt t="10312" x="2705100" y="1946275"/>
          <p14:tracePt t="10328" x="2687638" y="1946275"/>
          <p14:tracePt t="10345" x="2670175" y="1938338"/>
          <p14:tracePt t="10581" x="2652713" y="1919288"/>
          <p14:tracePt t="10590" x="2643188" y="1919288"/>
          <p14:tracePt t="10615" x="2625725" y="1911350"/>
          <p14:tracePt t="10677" x="2616200" y="1901825"/>
          <p14:tracePt t="10686" x="2608263" y="1901825"/>
          <p14:tracePt t="10717" x="2608263" y="1893888"/>
          <p14:tracePt t="10749" x="2598738" y="1884363"/>
          <p14:tracePt t="11616" x="2670175" y="1911350"/>
          <p14:tracePt t="11622" x="2759075" y="1928813"/>
          <p14:tracePt t="11630" x="2857500" y="1955800"/>
          <p14:tracePt t="11646" x="3081338" y="2017713"/>
          <p14:tracePt t="11663" x="3276600" y="2071688"/>
          <p14:tracePt t="11680" x="3411538" y="2098675"/>
          <p14:tracePt t="11696" x="3544888" y="2125663"/>
          <p14:tracePt t="11716" x="3724275" y="2170113"/>
          <p14:tracePt t="11731" x="3848100" y="2214563"/>
          <p14:tracePt t="11746" x="4027488" y="2259013"/>
          <p14:tracePt t="11763" x="4295775" y="2330450"/>
          <p14:tracePt t="11780" x="4687888" y="2411413"/>
          <p14:tracePt t="11796" x="5037138" y="2473325"/>
          <p14:tracePt t="11813" x="5330825" y="2536825"/>
          <p14:tracePt t="11830" x="5545138" y="2589213"/>
          <p14:tracePt t="11847" x="5688013" y="2625725"/>
          <p14:tracePt t="11863" x="5786438" y="2660650"/>
          <p14:tracePt t="11879" x="5875338" y="2687638"/>
          <p14:tracePt t="11896" x="6054725" y="2732088"/>
          <p14:tracePt t="11913" x="6411913" y="2840038"/>
          <p14:tracePt t="11930" x="6581775" y="2884488"/>
          <p14:tracePt t="11947" x="7108825" y="3062288"/>
          <p14:tracePt t="11963" x="7429500" y="3205163"/>
          <p14:tracePt t="11980" x="7688263" y="3313113"/>
          <p14:tracePt t="11997" x="7885113" y="3411538"/>
          <p14:tracePt t="12013" x="8010525" y="3473450"/>
          <p14:tracePt t="12030" x="8045450" y="3500438"/>
          <p14:tracePt t="12047" x="8072438" y="3527425"/>
          <p14:tracePt t="12064" x="8081963" y="3554413"/>
          <p14:tracePt t="12080" x="8099425" y="3589338"/>
          <p14:tracePt t="12099" x="8143875" y="3697288"/>
          <p14:tracePt t="12115" x="8180388" y="3741738"/>
          <p14:tracePt t="12130" x="8197850" y="3768725"/>
          <p14:tracePt t="12147" x="8232775" y="3795713"/>
          <p14:tracePt t="12164" x="8259763" y="3813175"/>
          <p14:tracePt t="12180" x="8340725" y="3857625"/>
          <p14:tracePt t="12200" x="8420100" y="3919538"/>
          <p14:tracePt t="12213" x="8528050" y="4000500"/>
          <p14:tracePt t="12230" x="8616950" y="4081463"/>
          <p14:tracePt t="12247" x="8680450" y="4143375"/>
          <p14:tracePt t="12264" x="8724900" y="4197350"/>
          <p14:tracePt t="12283" x="8759825" y="4241800"/>
          <p14:tracePt t="12355" x="8759825" y="4259263"/>
          <p14:tracePt t="12363" x="8769350" y="4268788"/>
          <p14:tracePt t="12373" x="8786813" y="4303713"/>
          <p14:tracePt t="12381" x="8796338" y="4330700"/>
          <p14:tracePt t="12397" x="8831263" y="4375150"/>
          <p14:tracePt t="12414" x="8840788" y="4394200"/>
          <p14:tracePt t="12501" x="8831263" y="4402138"/>
          <p14:tracePt t="12509" x="8804275" y="4402138"/>
          <p14:tracePt t="12517" x="8786813" y="4402138"/>
          <p14:tracePt t="12530" x="8724900" y="4384675"/>
          <p14:tracePt t="12547" x="8661400" y="4384675"/>
          <p14:tracePt t="12564" x="8589963" y="4384675"/>
          <p14:tracePt t="12581" x="8510588" y="4384675"/>
          <p14:tracePt t="12597" x="8429625" y="4384675"/>
          <p14:tracePt t="12614" x="8331200" y="4384675"/>
          <p14:tracePt t="12620" x="8269288" y="4384675"/>
          <p14:tracePt t="12631" x="8224838" y="4384675"/>
          <p14:tracePt t="12647" x="8116888" y="4384675"/>
          <p14:tracePt t="12664" x="7966075" y="4357688"/>
          <p14:tracePt t="12681" x="7831138" y="4340225"/>
          <p14:tracePt t="12699" x="7599363" y="4322763"/>
          <p14:tracePt t="12714" x="7510463" y="4313238"/>
          <p14:tracePt t="12731" x="7232650" y="4295775"/>
          <p14:tracePt t="12748" x="7037388" y="4259263"/>
          <p14:tracePt t="12764" x="6858000" y="4224338"/>
          <p14:tracePt t="12781" x="6680200" y="4205288"/>
          <p14:tracePt t="12799" x="6545263" y="4197350"/>
          <p14:tracePt t="12814" x="6419850" y="4197350"/>
          <p14:tracePt t="12831" x="6303963" y="4197350"/>
          <p14:tracePt t="12848" x="6170613" y="4197350"/>
          <p14:tracePt t="12865" x="6037263" y="4197350"/>
          <p14:tracePt t="12883" x="5919788" y="4197350"/>
          <p14:tracePt t="12900" x="5813425" y="4197350"/>
          <p14:tracePt t="12915" x="5741988" y="4214813"/>
          <p14:tracePt t="12931" x="5653088" y="4224338"/>
          <p14:tracePt t="12947" x="5589588" y="4232275"/>
          <p14:tracePt t="12964" x="5510213" y="4259263"/>
          <p14:tracePt t="12981" x="5438775" y="4276725"/>
          <p14:tracePt t="12997" x="5375275" y="4303713"/>
          <p14:tracePt t="13014" x="5303838" y="4313238"/>
          <p14:tracePt t="13031" x="5232400" y="4348163"/>
          <p14:tracePt t="13048" x="5160963" y="4375150"/>
          <p14:tracePt t="13064" x="5116513" y="4394200"/>
          <p14:tracePt t="13083" x="5045075" y="4429125"/>
          <p14:tracePt t="13098" x="5018088" y="4456113"/>
          <p14:tracePt t="13114" x="5010150" y="4465638"/>
          <p14:tracePt t="13131" x="5000625" y="4483100"/>
          <p14:tracePt t="13148" x="5000625" y="4500563"/>
          <p14:tracePt t="13164" x="5000625" y="4537075"/>
          <p14:tracePt t="13181" x="5000625" y="4562475"/>
          <p14:tracePt t="13198" x="5000625" y="4598988"/>
          <p14:tracePt t="13219" x="5000625" y="4643438"/>
          <p14:tracePt t="13231" x="5081588" y="4714875"/>
          <p14:tracePt t="13248" x="5187950" y="4786313"/>
          <p14:tracePt t="13265" x="5322888" y="4840288"/>
          <p14:tracePt t="13283" x="5537200" y="4875213"/>
          <p14:tracePt t="13298" x="5589588" y="4884738"/>
          <p14:tracePt t="13315" x="5741988" y="4902200"/>
          <p14:tracePt t="13331" x="5884863" y="4946650"/>
          <p14:tracePt t="13348" x="6089650" y="5018088"/>
          <p14:tracePt t="13365" x="6313488" y="5089525"/>
          <p14:tracePt t="13381" x="6527800" y="5126038"/>
          <p14:tracePt t="13398" x="6751638" y="5160963"/>
          <p14:tracePt t="13415" x="6938963" y="5187950"/>
          <p14:tracePt t="13431" x="7089775" y="5187950"/>
          <p14:tracePt t="13448" x="7286625" y="5187950"/>
          <p14:tracePt t="13467" x="7626350" y="5187950"/>
          <p14:tracePt t="13482" x="7885113" y="5187950"/>
          <p14:tracePt t="13498" x="8089900" y="5187950"/>
          <p14:tracePt t="13514" x="8259763" y="5187950"/>
          <p14:tracePt t="13531" x="8367713" y="5197475"/>
          <p14:tracePt t="13548" x="8474075" y="5214938"/>
          <p14:tracePt t="13565" x="8528050" y="5224463"/>
          <p14:tracePt t="13582" x="8626475" y="5224463"/>
          <p14:tracePt t="13598" x="8732838" y="5224463"/>
          <p14:tracePt t="13615" x="8840788" y="5205413"/>
          <p14:tracePt t="13622" x="8902700" y="5187950"/>
          <p14:tracePt t="13632" x="8947150" y="5160963"/>
          <p14:tracePt t="13648" x="9063038" y="5099050"/>
          <p14:tracePt t="13869" x="9126538" y="4429125"/>
          <p14:tracePt t="13878" x="9045575" y="4384675"/>
          <p14:tracePt t="13885" x="8947150" y="4330700"/>
          <p14:tracePt t="13898" x="8732838" y="4259263"/>
          <p14:tracePt t="13915" x="8491538" y="4205288"/>
          <p14:tracePt t="13932" x="8286750" y="4170363"/>
          <p14:tracePt t="13948" x="8089900" y="4170363"/>
          <p14:tracePt t="13965" x="7902575" y="4170363"/>
          <p14:tracePt t="13982" x="7705725" y="4170363"/>
          <p14:tracePt t="13999" x="7518400" y="4179888"/>
          <p14:tracePt t="14015" x="7367588" y="4197350"/>
          <p14:tracePt t="14031" x="7215188" y="4224338"/>
          <p14:tracePt t="14048" x="7081838" y="4241800"/>
          <p14:tracePt t="14065" x="6875463" y="4268788"/>
          <p14:tracePt t="14082" x="6813550" y="4276725"/>
          <p14:tracePt t="14099" x="6599238" y="4286250"/>
          <p14:tracePt t="14115" x="6419850" y="4286250"/>
          <p14:tracePt t="14132" x="6215063" y="4286250"/>
          <p14:tracePt t="14149" x="6010275" y="4286250"/>
          <p14:tracePt t="14165" x="5776913" y="4286250"/>
          <p14:tracePt t="14182" x="5589588" y="4286250"/>
          <p14:tracePt t="14199" x="5402263" y="4286250"/>
          <p14:tracePt t="14215" x="5276850" y="4303713"/>
          <p14:tracePt t="14232" x="5187950" y="4322763"/>
          <p14:tracePt t="14251" x="5099050" y="4357688"/>
          <p14:tracePt t="14267" x="5054600" y="4375150"/>
          <p14:tracePt t="14282" x="5027613" y="4394200"/>
          <p14:tracePt t="14302" x="4983163" y="4483100"/>
          <p14:tracePt t="14315" x="4965700" y="4545013"/>
          <p14:tracePt t="14332" x="4929188" y="4625975"/>
          <p14:tracePt t="14349" x="4919663" y="4724400"/>
          <p14:tracePt t="14366" x="4911725" y="4795838"/>
          <p14:tracePt t="14382" x="4911725" y="4848225"/>
          <p14:tracePt t="14399" x="4911725" y="4902200"/>
          <p14:tracePt t="14416" x="4973638" y="4929188"/>
          <p14:tracePt t="14432" x="5027613" y="4938713"/>
          <p14:tracePt t="14451" x="5116513" y="4946650"/>
          <p14:tracePt t="14467" x="5180013" y="4946650"/>
          <p14:tracePt t="14483" x="5232400" y="4946650"/>
          <p14:tracePt t="14498" x="5276850" y="4946650"/>
          <p14:tracePt t="14515" x="5340350" y="4946650"/>
          <p14:tracePt t="14532" x="5456238" y="4965700"/>
          <p14:tracePt t="14549" x="5634038" y="4991100"/>
          <p14:tracePt t="14566" x="5919788" y="5037138"/>
          <p14:tracePt t="14582" x="6215063" y="5072063"/>
          <p14:tracePt t="14599" x="6527800" y="5089525"/>
          <p14:tracePt t="14616" x="6786563" y="5089525"/>
          <p14:tracePt t="14621" x="6894513" y="5089525"/>
          <p14:tracePt t="14632" x="7000875" y="5089525"/>
          <p14:tracePt t="14651" x="7215188" y="5089525"/>
          <p14:tracePt t="14666" x="7277100" y="5089525"/>
          <p14:tracePt t="14682" x="7446963" y="5089525"/>
          <p14:tracePt t="14699" x="7589838" y="5089525"/>
          <p14:tracePt t="14716" x="7732713" y="5089525"/>
          <p14:tracePt t="14733" x="7875588" y="5089525"/>
          <p14:tracePt t="14749" x="8010525" y="5089525"/>
          <p14:tracePt t="14766" x="8072438" y="5089525"/>
          <p14:tracePt t="14783" x="8089900" y="5089525"/>
          <p14:tracePt t="14933" x="8099425" y="5089525"/>
          <p14:tracePt t="15981" x="8108950" y="50895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15952"/>
            <a:ext cx="5003810" cy="3830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03810" y="3716337"/>
            <a:ext cx="4003669" cy="3000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43859" y="1280440"/>
            <a:ext cx="2395220" cy="1976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Pre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cipi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taç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ve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Armazen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mento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00"/>
                </a:solidFill>
                <a:latin typeface="Arial"/>
                <a:cs typeface="Arial"/>
              </a:rPr>
              <a:t>Gelo</a:t>
            </a:r>
            <a:r>
              <a:rPr sz="2400" b="1" spc="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sz="2400" b="1" spc="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400" b="1" spc="-15" dirty="0">
                <a:solidFill>
                  <a:srgbClr val="FFFF00"/>
                </a:solidFill>
                <a:latin typeface="Arial"/>
                <a:cs typeface="Arial"/>
              </a:rPr>
              <a:t>gelo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57778"/>
            <a:ext cx="5410200" cy="3300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43"/>
    </mc:Choice>
    <mc:Fallback xmlns="">
      <p:transition spd="slow" advTm="2614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0"/>
            <a:ext cx="8928110" cy="5938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47871" y="5924548"/>
            <a:ext cx="6480175" cy="738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5" dirty="0">
                <a:latin typeface="Tahoma"/>
                <a:cs typeface="Tahoma"/>
              </a:rPr>
              <a:t>PAS</a:t>
            </a:r>
            <a:r>
              <a:rPr sz="2000" b="1" spc="-10" dirty="0">
                <a:latin typeface="Tahoma"/>
                <a:cs typeface="Tahoma"/>
              </a:rPr>
              <a:t>T</a:t>
            </a:r>
            <a:r>
              <a:rPr sz="2000" b="1" dirty="0">
                <a:latin typeface="Tahoma"/>
                <a:cs typeface="Tahoma"/>
              </a:rPr>
              <a:t>O</a:t>
            </a:r>
            <a:r>
              <a:rPr sz="2000" b="1" spc="6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ahoma"/>
                <a:cs typeface="Tahoma"/>
              </a:rPr>
              <a:t>E</a:t>
            </a:r>
            <a:r>
              <a:rPr sz="2000" b="1" dirty="0">
                <a:latin typeface="Tahoma"/>
                <a:cs typeface="Tahoma"/>
              </a:rPr>
              <a:t>M</a:t>
            </a:r>
            <a:r>
              <a:rPr sz="2000" b="1" spc="7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ahoma"/>
                <a:cs typeface="Tahoma"/>
              </a:rPr>
              <a:t>A</a:t>
            </a:r>
            <a:r>
              <a:rPr sz="2000" b="1" spc="-5" dirty="0">
                <a:latin typeface="Tahoma"/>
                <a:cs typeface="Tahoma"/>
              </a:rPr>
              <a:t>P</a:t>
            </a:r>
            <a:r>
              <a:rPr sz="2000" b="1" dirty="0">
                <a:latin typeface="Tahoma"/>
                <a:cs typeface="Tahoma"/>
              </a:rPr>
              <a:t>P</a:t>
            </a:r>
            <a:r>
              <a:rPr sz="2000" b="1" spc="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ahoma"/>
                <a:cs typeface="Tahoma"/>
              </a:rPr>
              <a:t>NA</a:t>
            </a:r>
            <a:r>
              <a:rPr sz="2000" b="1" spc="7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ahoma"/>
                <a:cs typeface="Tahoma"/>
              </a:rPr>
              <a:t>M</a:t>
            </a:r>
            <a:r>
              <a:rPr sz="2000" b="1" spc="-10" dirty="0">
                <a:latin typeface="Tahoma"/>
                <a:cs typeface="Tahoma"/>
              </a:rPr>
              <a:t>A</a:t>
            </a:r>
            <a:r>
              <a:rPr sz="2000" b="1" spc="-5" dirty="0">
                <a:latin typeface="Tahoma"/>
                <a:cs typeface="Tahoma"/>
              </a:rPr>
              <a:t>R</a:t>
            </a:r>
            <a:r>
              <a:rPr sz="2000" b="1" spc="-15" dirty="0">
                <a:latin typeface="Tahoma"/>
                <a:cs typeface="Tahoma"/>
              </a:rPr>
              <a:t>G</a:t>
            </a:r>
            <a:r>
              <a:rPr sz="2000" b="1" spc="-5" dirty="0">
                <a:latin typeface="Tahoma"/>
                <a:cs typeface="Tahoma"/>
              </a:rPr>
              <a:t>E</a:t>
            </a:r>
            <a:r>
              <a:rPr sz="2000" b="1" dirty="0">
                <a:latin typeface="Tahoma"/>
                <a:cs typeface="Tahoma"/>
              </a:rPr>
              <a:t>M</a:t>
            </a:r>
            <a:r>
              <a:rPr sz="2000" b="1" spc="8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ahoma"/>
                <a:cs typeface="Tahoma"/>
              </a:rPr>
              <a:t>D</a:t>
            </a:r>
            <a:r>
              <a:rPr sz="2000" b="1" dirty="0">
                <a:latin typeface="Tahoma"/>
                <a:cs typeface="Tahoma"/>
              </a:rPr>
              <a:t>E</a:t>
            </a:r>
            <a:r>
              <a:rPr sz="2000" b="1" spc="7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ahoma"/>
                <a:cs typeface="Tahoma"/>
              </a:rPr>
              <a:t>U</a:t>
            </a:r>
            <a:r>
              <a:rPr sz="2000" b="1" dirty="0">
                <a:latin typeface="Tahoma"/>
                <a:cs typeface="Tahoma"/>
              </a:rPr>
              <a:t>M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000" b="1" spc="-5" dirty="0">
                <a:latin typeface="Tahoma"/>
                <a:cs typeface="Tahoma"/>
              </a:rPr>
              <a:t>RES</a:t>
            </a:r>
            <a:r>
              <a:rPr sz="2000" b="1" dirty="0">
                <a:latin typeface="Tahoma"/>
                <a:cs typeface="Tahoma"/>
              </a:rPr>
              <a:t>E</a:t>
            </a:r>
            <a:r>
              <a:rPr sz="2000" b="1" spc="-5" dirty="0">
                <a:latin typeface="Tahoma"/>
                <a:cs typeface="Tahoma"/>
              </a:rPr>
              <a:t>RVA</a:t>
            </a:r>
            <a:r>
              <a:rPr sz="2000" b="1" spc="-10" dirty="0">
                <a:latin typeface="Tahoma"/>
                <a:cs typeface="Tahoma"/>
              </a:rPr>
              <a:t>TÓ</a:t>
            </a:r>
            <a:r>
              <a:rPr sz="2000" b="1" spc="-5" dirty="0">
                <a:latin typeface="Tahoma"/>
                <a:cs typeface="Tahoma"/>
              </a:rPr>
              <a:t>R</a:t>
            </a:r>
            <a:r>
              <a:rPr sz="2000" b="1" spc="-15" dirty="0">
                <a:latin typeface="Tahoma"/>
                <a:cs typeface="Tahoma"/>
              </a:rPr>
              <a:t>I</a:t>
            </a:r>
            <a:r>
              <a:rPr sz="2000" b="1" dirty="0">
                <a:latin typeface="Tahoma"/>
                <a:cs typeface="Tahoma"/>
              </a:rPr>
              <a:t>O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ahoma"/>
                <a:cs typeface="Tahoma"/>
              </a:rPr>
              <a:t>D</a:t>
            </a:r>
            <a:r>
              <a:rPr sz="2000" b="1" dirty="0">
                <a:latin typeface="Tahoma"/>
                <a:cs typeface="Tahoma"/>
              </a:rPr>
              <a:t>E</a:t>
            </a:r>
            <a:r>
              <a:rPr sz="2000" b="1" spc="8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ahoma"/>
                <a:cs typeface="Tahoma"/>
              </a:rPr>
              <a:t>ABASTECIMENTO</a:t>
            </a:r>
            <a:r>
              <a:rPr sz="2000" b="1" spc="20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ahoma"/>
                <a:cs typeface="Tahoma"/>
              </a:rPr>
              <a:t>PÚB</a:t>
            </a:r>
            <a:r>
              <a:rPr sz="2000" b="1" spc="5" dirty="0">
                <a:latin typeface="Tahoma"/>
                <a:cs typeface="Tahoma"/>
              </a:rPr>
              <a:t>L</a:t>
            </a:r>
            <a:r>
              <a:rPr sz="2000" b="1" spc="-5" dirty="0">
                <a:latin typeface="Tahoma"/>
                <a:cs typeface="Tahoma"/>
              </a:rPr>
              <a:t>ICO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9"/>
    </mc:Choice>
    <mc:Fallback xmlns="">
      <p:transition spd="slow" advTm="3456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308" y="44311"/>
            <a:ext cx="9056692" cy="2728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21793" y="1888352"/>
            <a:ext cx="765540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17030" y="1881220"/>
            <a:ext cx="3815873" cy="5868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6898" y="447172"/>
            <a:ext cx="1235334" cy="5292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898" y="447172"/>
            <a:ext cx="1235710" cy="529590"/>
          </a:xfrm>
          <a:custGeom>
            <a:avLst/>
            <a:gdLst/>
            <a:ahLst/>
            <a:cxnLst/>
            <a:rect l="l" t="t" r="r" b="b"/>
            <a:pathLst>
              <a:path w="1235710" h="529590">
                <a:moveTo>
                  <a:pt x="230642" y="380481"/>
                </a:moveTo>
                <a:lnTo>
                  <a:pt x="264743" y="359334"/>
                </a:lnTo>
                <a:lnTo>
                  <a:pt x="298490" y="330370"/>
                </a:lnTo>
                <a:lnTo>
                  <a:pt x="332173" y="297654"/>
                </a:lnTo>
                <a:lnTo>
                  <a:pt x="343436" y="286618"/>
                </a:lnTo>
                <a:lnTo>
                  <a:pt x="377484" y="255227"/>
                </a:lnTo>
                <a:lnTo>
                  <a:pt x="412144" y="229572"/>
                </a:lnTo>
                <a:lnTo>
                  <a:pt x="447707" y="213720"/>
                </a:lnTo>
                <a:lnTo>
                  <a:pt x="472193" y="210907"/>
                </a:lnTo>
                <a:lnTo>
                  <a:pt x="484949" y="212667"/>
                </a:lnTo>
                <a:lnTo>
                  <a:pt x="524936" y="228345"/>
                </a:lnTo>
                <a:lnTo>
                  <a:pt x="566372" y="254132"/>
                </a:lnTo>
                <a:lnTo>
                  <a:pt x="594086" y="273451"/>
                </a:lnTo>
                <a:lnTo>
                  <a:pt x="607808" y="282964"/>
                </a:lnTo>
                <a:lnTo>
                  <a:pt x="647794" y="307780"/>
                </a:lnTo>
                <a:lnTo>
                  <a:pt x="684881" y="321517"/>
                </a:lnTo>
                <a:lnTo>
                  <a:pt x="696348" y="322414"/>
                </a:lnTo>
                <a:lnTo>
                  <a:pt x="707278" y="321033"/>
                </a:lnTo>
                <a:lnTo>
                  <a:pt x="743121" y="285768"/>
                </a:lnTo>
                <a:lnTo>
                  <a:pt x="761792" y="231058"/>
                </a:lnTo>
                <a:lnTo>
                  <a:pt x="772164" y="187204"/>
                </a:lnTo>
                <a:lnTo>
                  <a:pt x="782077" y="141366"/>
                </a:lnTo>
                <a:lnTo>
                  <a:pt x="787185" y="118752"/>
                </a:lnTo>
                <a:lnTo>
                  <a:pt x="798347" y="76237"/>
                </a:lnTo>
                <a:lnTo>
                  <a:pt x="811630" y="40136"/>
                </a:lnTo>
                <a:lnTo>
                  <a:pt x="837787" y="5363"/>
                </a:lnTo>
                <a:lnTo>
                  <a:pt x="860886" y="0"/>
                </a:lnTo>
                <a:lnTo>
                  <a:pt x="875038" y="3684"/>
                </a:lnTo>
                <a:lnTo>
                  <a:pt x="910051" y="22499"/>
                </a:lnTo>
                <a:lnTo>
                  <a:pt x="951930" y="53989"/>
                </a:lnTo>
                <a:lnTo>
                  <a:pt x="998183" y="95045"/>
                </a:lnTo>
                <a:lnTo>
                  <a:pt x="1046317" y="142560"/>
                </a:lnTo>
                <a:lnTo>
                  <a:pt x="1093838" y="193427"/>
                </a:lnTo>
                <a:lnTo>
                  <a:pt x="1138253" y="244538"/>
                </a:lnTo>
                <a:lnTo>
                  <a:pt x="1177069" y="292785"/>
                </a:lnTo>
                <a:lnTo>
                  <a:pt x="1207793" y="335061"/>
                </a:lnTo>
                <a:lnTo>
                  <a:pt x="1227933" y="368258"/>
                </a:lnTo>
                <a:lnTo>
                  <a:pt x="1235334" y="390257"/>
                </a:lnTo>
                <a:lnTo>
                  <a:pt x="1234570" y="398513"/>
                </a:lnTo>
                <a:lnTo>
                  <a:pt x="1196371" y="421158"/>
                </a:lnTo>
                <a:lnTo>
                  <a:pt x="1154461" y="424117"/>
                </a:lnTo>
                <a:lnTo>
                  <a:pt x="1138746" y="424046"/>
                </a:lnTo>
                <a:lnTo>
                  <a:pt x="1122551" y="423644"/>
                </a:lnTo>
                <a:lnTo>
                  <a:pt x="1106115" y="423030"/>
                </a:lnTo>
                <a:lnTo>
                  <a:pt x="1089672" y="422323"/>
                </a:lnTo>
                <a:lnTo>
                  <a:pt x="1073461" y="421642"/>
                </a:lnTo>
                <a:lnTo>
                  <a:pt x="1057716" y="421106"/>
                </a:lnTo>
                <a:lnTo>
                  <a:pt x="1042676" y="420834"/>
                </a:lnTo>
                <a:lnTo>
                  <a:pt x="1028576" y="420944"/>
                </a:lnTo>
                <a:lnTo>
                  <a:pt x="1015652" y="421555"/>
                </a:lnTo>
                <a:lnTo>
                  <a:pt x="1004142" y="422788"/>
                </a:lnTo>
                <a:lnTo>
                  <a:pt x="990791" y="424562"/>
                </a:lnTo>
                <a:lnTo>
                  <a:pt x="977551" y="425988"/>
                </a:lnTo>
                <a:lnTo>
                  <a:pt x="938494" y="428796"/>
                </a:lnTo>
                <a:lnTo>
                  <a:pt x="913013" y="430052"/>
                </a:lnTo>
                <a:lnTo>
                  <a:pt x="900441" y="430680"/>
                </a:lnTo>
                <a:lnTo>
                  <a:pt x="851281" y="434611"/>
                </a:lnTo>
                <a:lnTo>
                  <a:pt x="803945" y="443753"/>
                </a:lnTo>
                <a:lnTo>
                  <a:pt x="766458" y="458564"/>
                </a:lnTo>
                <a:lnTo>
                  <a:pt x="729260" y="478886"/>
                </a:lnTo>
                <a:lnTo>
                  <a:pt x="705276" y="493291"/>
                </a:lnTo>
                <a:lnTo>
                  <a:pt x="693677" y="500254"/>
                </a:lnTo>
                <a:lnTo>
                  <a:pt x="651036" y="522653"/>
                </a:lnTo>
                <a:lnTo>
                  <a:pt x="620385" y="529225"/>
                </a:lnTo>
                <a:lnTo>
                  <a:pt x="610877" y="527785"/>
                </a:lnTo>
                <a:lnTo>
                  <a:pt x="603315" y="524394"/>
                </a:lnTo>
                <a:lnTo>
                  <a:pt x="596884" y="519504"/>
                </a:lnTo>
                <a:lnTo>
                  <a:pt x="590766" y="513567"/>
                </a:lnTo>
                <a:lnTo>
                  <a:pt x="584142" y="507034"/>
                </a:lnTo>
                <a:lnTo>
                  <a:pt x="576197" y="500359"/>
                </a:lnTo>
                <a:lnTo>
                  <a:pt x="533274" y="483176"/>
                </a:lnTo>
                <a:lnTo>
                  <a:pt x="489048" y="472735"/>
                </a:lnTo>
                <a:lnTo>
                  <a:pt x="439652" y="462657"/>
                </a:lnTo>
                <a:lnTo>
                  <a:pt x="399936" y="455621"/>
                </a:lnTo>
                <a:lnTo>
                  <a:pt x="358498" y="449257"/>
                </a:lnTo>
                <a:lnTo>
                  <a:pt x="313799" y="443772"/>
                </a:lnTo>
                <a:lnTo>
                  <a:pt x="257763" y="439799"/>
                </a:lnTo>
                <a:lnTo>
                  <a:pt x="216780" y="437872"/>
                </a:lnTo>
                <a:lnTo>
                  <a:pt x="174907" y="436289"/>
                </a:lnTo>
                <a:lnTo>
                  <a:pt x="154175" y="435563"/>
                </a:lnTo>
                <a:lnTo>
                  <a:pt x="133867" y="434849"/>
                </a:lnTo>
                <a:lnTo>
                  <a:pt x="95383" y="433352"/>
                </a:lnTo>
                <a:lnTo>
                  <a:pt x="46218" y="430562"/>
                </a:lnTo>
                <a:lnTo>
                  <a:pt x="5694" y="424772"/>
                </a:lnTo>
                <a:lnTo>
                  <a:pt x="0" y="420821"/>
                </a:lnTo>
                <a:lnTo>
                  <a:pt x="1180" y="419123"/>
                </a:lnTo>
                <a:lnTo>
                  <a:pt x="39314" y="413009"/>
                </a:lnTo>
                <a:lnTo>
                  <a:pt x="65597" y="410786"/>
                </a:lnTo>
                <a:lnTo>
                  <a:pt x="80243" y="409533"/>
                </a:lnTo>
                <a:lnTo>
                  <a:pt x="127619" y="404634"/>
                </a:lnTo>
                <a:lnTo>
                  <a:pt x="175639" y="397033"/>
                </a:lnTo>
                <a:lnTo>
                  <a:pt x="218503" y="385449"/>
                </a:lnTo>
                <a:lnTo>
                  <a:pt x="230642" y="380481"/>
                </a:lnTo>
                <a:close/>
              </a:path>
            </a:pathLst>
          </a:custGeom>
          <a:ln w="19049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34579" y="261491"/>
            <a:ext cx="1250723" cy="295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34579" y="261491"/>
            <a:ext cx="1250950" cy="295910"/>
          </a:xfrm>
          <a:custGeom>
            <a:avLst/>
            <a:gdLst/>
            <a:ahLst/>
            <a:cxnLst/>
            <a:rect l="l" t="t" r="r" b="b"/>
            <a:pathLst>
              <a:path w="1250950" h="295909">
                <a:moveTo>
                  <a:pt x="233498" y="212350"/>
                </a:moveTo>
                <a:lnTo>
                  <a:pt x="280085" y="195244"/>
                </a:lnTo>
                <a:lnTo>
                  <a:pt x="314677" y="177833"/>
                </a:lnTo>
                <a:lnTo>
                  <a:pt x="337743" y="165358"/>
                </a:lnTo>
                <a:lnTo>
                  <a:pt x="349311" y="159124"/>
                </a:lnTo>
                <a:lnTo>
                  <a:pt x="384293" y="141484"/>
                </a:lnTo>
                <a:lnTo>
                  <a:pt x="419930" y="127280"/>
                </a:lnTo>
                <a:lnTo>
                  <a:pt x="470349" y="118526"/>
                </a:lnTo>
                <a:lnTo>
                  <a:pt x="484423" y="119395"/>
                </a:lnTo>
                <a:lnTo>
                  <a:pt x="527687" y="127869"/>
                </a:lnTo>
                <a:lnTo>
                  <a:pt x="571511" y="142067"/>
                </a:lnTo>
                <a:lnTo>
                  <a:pt x="600402" y="152759"/>
                </a:lnTo>
                <a:lnTo>
                  <a:pt x="614607" y="158035"/>
                </a:lnTo>
                <a:lnTo>
                  <a:pt x="655685" y="171819"/>
                </a:lnTo>
                <a:lnTo>
                  <a:pt x="693457" y="179467"/>
                </a:lnTo>
                <a:lnTo>
                  <a:pt x="705090" y="179969"/>
                </a:lnTo>
                <a:lnTo>
                  <a:pt x="716165" y="179204"/>
                </a:lnTo>
                <a:lnTo>
                  <a:pt x="752745" y="159160"/>
                </a:lnTo>
                <a:lnTo>
                  <a:pt x="777213" y="115719"/>
                </a:lnTo>
                <a:lnTo>
                  <a:pt x="787469" y="90005"/>
                </a:lnTo>
                <a:lnTo>
                  <a:pt x="792580" y="77008"/>
                </a:lnTo>
                <a:lnTo>
                  <a:pt x="809484" y="40402"/>
                </a:lnTo>
                <a:lnTo>
                  <a:pt x="840780" y="6317"/>
                </a:lnTo>
                <a:lnTo>
                  <a:pt x="862639" y="0"/>
                </a:lnTo>
                <a:lnTo>
                  <a:pt x="878250" y="2051"/>
                </a:lnTo>
                <a:lnTo>
                  <a:pt x="915888" y="12549"/>
                </a:lnTo>
                <a:lnTo>
                  <a:pt x="960021" y="30126"/>
                </a:lnTo>
                <a:lnTo>
                  <a:pt x="1008177" y="53046"/>
                </a:lnTo>
                <a:lnTo>
                  <a:pt x="1057885" y="79573"/>
                </a:lnTo>
                <a:lnTo>
                  <a:pt x="1106675" y="107970"/>
                </a:lnTo>
                <a:lnTo>
                  <a:pt x="1152075" y="136502"/>
                </a:lnTo>
                <a:lnTo>
                  <a:pt x="1191614" y="163431"/>
                </a:lnTo>
                <a:lnTo>
                  <a:pt x="1222821" y="187022"/>
                </a:lnTo>
                <a:lnTo>
                  <a:pt x="1250723" y="217807"/>
                </a:lnTo>
                <a:lnTo>
                  <a:pt x="1249961" y="222416"/>
                </a:lnTo>
                <a:lnTo>
                  <a:pt x="1211319" y="235064"/>
                </a:lnTo>
                <a:lnTo>
                  <a:pt x="1168887" y="236723"/>
                </a:lnTo>
                <a:lnTo>
                  <a:pt x="1152973" y="236685"/>
                </a:lnTo>
                <a:lnTo>
                  <a:pt x="1136572" y="236462"/>
                </a:lnTo>
                <a:lnTo>
                  <a:pt x="1119924" y="236120"/>
                </a:lnTo>
                <a:lnTo>
                  <a:pt x="1103269" y="235726"/>
                </a:lnTo>
                <a:lnTo>
                  <a:pt x="1086845" y="235346"/>
                </a:lnTo>
                <a:lnTo>
                  <a:pt x="1070893" y="235046"/>
                </a:lnTo>
                <a:lnTo>
                  <a:pt x="1055653" y="234892"/>
                </a:lnTo>
                <a:lnTo>
                  <a:pt x="1041362" y="234951"/>
                </a:lnTo>
                <a:lnTo>
                  <a:pt x="1028262" y="235289"/>
                </a:lnTo>
                <a:lnTo>
                  <a:pt x="1016590" y="235972"/>
                </a:lnTo>
                <a:lnTo>
                  <a:pt x="1003095" y="236954"/>
                </a:lnTo>
                <a:lnTo>
                  <a:pt x="989711" y="237745"/>
                </a:lnTo>
                <a:lnTo>
                  <a:pt x="950238" y="239311"/>
                </a:lnTo>
                <a:lnTo>
                  <a:pt x="924488" y="240020"/>
                </a:lnTo>
                <a:lnTo>
                  <a:pt x="911783" y="240375"/>
                </a:lnTo>
                <a:lnTo>
                  <a:pt x="862106" y="242584"/>
                </a:lnTo>
                <a:lnTo>
                  <a:pt x="814266" y="247673"/>
                </a:lnTo>
                <a:lnTo>
                  <a:pt x="773887" y="256556"/>
                </a:lnTo>
                <a:lnTo>
                  <a:pt x="733975" y="268746"/>
                </a:lnTo>
                <a:lnTo>
                  <a:pt x="708410" y="277239"/>
                </a:lnTo>
                <a:lnTo>
                  <a:pt x="696116" y="281264"/>
                </a:lnTo>
                <a:lnTo>
                  <a:pt x="651571" y="293321"/>
                </a:lnTo>
                <a:lnTo>
                  <a:pt x="628400" y="295327"/>
                </a:lnTo>
                <a:lnTo>
                  <a:pt x="618099" y="294384"/>
                </a:lnTo>
                <a:lnTo>
                  <a:pt x="609981" y="292244"/>
                </a:lnTo>
                <a:lnTo>
                  <a:pt x="603044" y="289209"/>
                </a:lnTo>
                <a:lnTo>
                  <a:pt x="596285" y="285582"/>
                </a:lnTo>
                <a:lnTo>
                  <a:pt x="588701" y="281662"/>
                </a:lnTo>
                <a:lnTo>
                  <a:pt x="545677" y="270913"/>
                </a:lnTo>
                <a:lnTo>
                  <a:pt x="499624" y="264657"/>
                </a:lnTo>
                <a:lnTo>
                  <a:pt x="449806" y="258840"/>
                </a:lnTo>
                <a:lnTo>
                  <a:pt x="410429" y="254869"/>
                </a:lnTo>
                <a:lnTo>
                  <a:pt x="369683" y="251315"/>
                </a:lnTo>
                <a:lnTo>
                  <a:pt x="327891" y="248249"/>
                </a:lnTo>
                <a:lnTo>
                  <a:pt x="276913" y="245856"/>
                </a:lnTo>
                <a:lnTo>
                  <a:pt x="237749" y="244714"/>
                </a:lnTo>
                <a:lnTo>
                  <a:pt x="196523" y="243805"/>
                </a:lnTo>
                <a:lnTo>
                  <a:pt x="155019" y="243020"/>
                </a:lnTo>
                <a:lnTo>
                  <a:pt x="134720" y="242639"/>
                </a:lnTo>
                <a:lnTo>
                  <a:pt x="96142" y="241832"/>
                </a:lnTo>
                <a:lnTo>
                  <a:pt x="46674" y="240300"/>
                </a:lnTo>
                <a:lnTo>
                  <a:pt x="5756" y="237080"/>
                </a:lnTo>
                <a:lnTo>
                  <a:pt x="0" y="234873"/>
                </a:lnTo>
                <a:lnTo>
                  <a:pt x="1197" y="233924"/>
                </a:lnTo>
                <a:lnTo>
                  <a:pt x="39810" y="230518"/>
                </a:lnTo>
                <a:lnTo>
                  <a:pt x="66420" y="229282"/>
                </a:lnTo>
                <a:lnTo>
                  <a:pt x="81247" y="228585"/>
                </a:lnTo>
                <a:lnTo>
                  <a:pt x="129208" y="225855"/>
                </a:lnTo>
                <a:lnTo>
                  <a:pt x="177820" y="221610"/>
                </a:lnTo>
                <a:lnTo>
                  <a:pt x="221210" y="215131"/>
                </a:lnTo>
                <a:lnTo>
                  <a:pt x="233498" y="212350"/>
                </a:lnTo>
                <a:close/>
              </a:path>
            </a:pathLst>
          </a:custGeom>
          <a:ln w="28574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75576" y="2422519"/>
            <a:ext cx="1282202" cy="6398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68758" y="2688336"/>
            <a:ext cx="822685" cy="1965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89791" y="1478920"/>
            <a:ext cx="205860" cy="6578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14911" y="127498"/>
            <a:ext cx="800223" cy="15179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14911" y="125559"/>
            <a:ext cx="800735" cy="1520190"/>
          </a:xfrm>
          <a:custGeom>
            <a:avLst/>
            <a:gdLst/>
            <a:ahLst/>
            <a:cxnLst/>
            <a:rect l="l" t="t" r="r" b="b"/>
            <a:pathLst>
              <a:path w="800734" h="1520189">
                <a:moveTo>
                  <a:pt x="294926" y="1268657"/>
                </a:moveTo>
                <a:lnTo>
                  <a:pt x="283562" y="1274691"/>
                </a:lnTo>
                <a:lnTo>
                  <a:pt x="272803" y="1281590"/>
                </a:lnTo>
                <a:lnTo>
                  <a:pt x="262152" y="1288500"/>
                </a:lnTo>
                <a:lnTo>
                  <a:pt x="251112" y="1294564"/>
                </a:lnTo>
                <a:lnTo>
                  <a:pt x="236763" y="1294863"/>
                </a:lnTo>
                <a:lnTo>
                  <a:pt x="223270" y="1295064"/>
                </a:lnTo>
                <a:lnTo>
                  <a:pt x="210483" y="1294986"/>
                </a:lnTo>
                <a:lnTo>
                  <a:pt x="164071" y="1285840"/>
                </a:lnTo>
                <a:lnTo>
                  <a:pt x="145730" y="1265732"/>
                </a:lnTo>
                <a:lnTo>
                  <a:pt x="137231" y="1255386"/>
                </a:lnTo>
                <a:lnTo>
                  <a:pt x="128552" y="1247726"/>
                </a:lnTo>
                <a:lnTo>
                  <a:pt x="123863" y="1234299"/>
                </a:lnTo>
                <a:lnTo>
                  <a:pt x="119224" y="1221722"/>
                </a:lnTo>
                <a:lnTo>
                  <a:pt x="99878" y="1176494"/>
                </a:lnTo>
                <a:lnTo>
                  <a:pt x="82707" y="1143121"/>
                </a:lnTo>
                <a:lnTo>
                  <a:pt x="76614" y="1130674"/>
                </a:lnTo>
                <a:lnTo>
                  <a:pt x="70649" y="1120452"/>
                </a:lnTo>
                <a:lnTo>
                  <a:pt x="61966" y="1110863"/>
                </a:lnTo>
                <a:lnTo>
                  <a:pt x="53759" y="1101620"/>
                </a:lnTo>
                <a:lnTo>
                  <a:pt x="31355" y="1070616"/>
                </a:lnTo>
                <a:lnTo>
                  <a:pt x="26966" y="1045280"/>
                </a:lnTo>
                <a:lnTo>
                  <a:pt x="24657" y="1032892"/>
                </a:lnTo>
                <a:lnTo>
                  <a:pt x="19995" y="1018849"/>
                </a:lnTo>
                <a:lnTo>
                  <a:pt x="16205" y="1008514"/>
                </a:lnTo>
                <a:lnTo>
                  <a:pt x="14482" y="995552"/>
                </a:lnTo>
                <a:lnTo>
                  <a:pt x="13209" y="982640"/>
                </a:lnTo>
                <a:lnTo>
                  <a:pt x="12224" y="969813"/>
                </a:lnTo>
                <a:lnTo>
                  <a:pt x="11365" y="957109"/>
                </a:lnTo>
                <a:lnTo>
                  <a:pt x="10469" y="944564"/>
                </a:lnTo>
                <a:lnTo>
                  <a:pt x="9375" y="932216"/>
                </a:lnTo>
                <a:lnTo>
                  <a:pt x="9151" y="900542"/>
                </a:lnTo>
                <a:lnTo>
                  <a:pt x="8376" y="869713"/>
                </a:lnTo>
                <a:lnTo>
                  <a:pt x="7197" y="839773"/>
                </a:lnTo>
                <a:lnTo>
                  <a:pt x="5763" y="810765"/>
                </a:lnTo>
                <a:lnTo>
                  <a:pt x="4225" y="782735"/>
                </a:lnTo>
                <a:lnTo>
                  <a:pt x="2730" y="755726"/>
                </a:lnTo>
                <a:lnTo>
                  <a:pt x="1428" y="729783"/>
                </a:lnTo>
                <a:lnTo>
                  <a:pt x="468" y="704949"/>
                </a:lnTo>
                <a:lnTo>
                  <a:pt x="0" y="681268"/>
                </a:lnTo>
                <a:lnTo>
                  <a:pt x="171" y="658786"/>
                </a:lnTo>
                <a:lnTo>
                  <a:pt x="3031" y="617591"/>
                </a:lnTo>
                <a:lnTo>
                  <a:pt x="15848" y="565885"/>
                </a:lnTo>
                <a:lnTo>
                  <a:pt x="42478" y="527344"/>
                </a:lnTo>
                <a:lnTo>
                  <a:pt x="69892" y="509552"/>
                </a:lnTo>
                <a:lnTo>
                  <a:pt x="75938" y="497522"/>
                </a:lnTo>
                <a:lnTo>
                  <a:pt x="89355" y="459692"/>
                </a:lnTo>
                <a:lnTo>
                  <a:pt x="97493" y="419931"/>
                </a:lnTo>
                <a:lnTo>
                  <a:pt x="102669" y="379109"/>
                </a:lnTo>
                <a:lnTo>
                  <a:pt x="104137" y="365417"/>
                </a:lnTo>
                <a:lnTo>
                  <a:pt x="105619" y="351735"/>
                </a:lnTo>
                <a:lnTo>
                  <a:pt x="111010" y="311077"/>
                </a:lnTo>
                <a:lnTo>
                  <a:pt x="119619" y="271678"/>
                </a:lnTo>
                <a:lnTo>
                  <a:pt x="128292" y="246540"/>
                </a:lnTo>
                <a:lnTo>
                  <a:pt x="129486" y="233554"/>
                </a:lnTo>
                <a:lnTo>
                  <a:pt x="136703" y="195342"/>
                </a:lnTo>
                <a:lnTo>
                  <a:pt x="167367" y="177953"/>
                </a:lnTo>
                <a:lnTo>
                  <a:pt x="177271" y="176013"/>
                </a:lnTo>
                <a:lnTo>
                  <a:pt x="189033" y="170878"/>
                </a:lnTo>
                <a:lnTo>
                  <a:pt x="200264" y="164730"/>
                </a:lnTo>
                <a:lnTo>
                  <a:pt x="211122" y="158192"/>
                </a:lnTo>
                <a:lnTo>
                  <a:pt x="219357" y="141674"/>
                </a:lnTo>
                <a:lnTo>
                  <a:pt x="226893" y="128846"/>
                </a:lnTo>
                <a:lnTo>
                  <a:pt x="233937" y="118724"/>
                </a:lnTo>
                <a:lnTo>
                  <a:pt x="240697" y="110325"/>
                </a:lnTo>
                <a:lnTo>
                  <a:pt x="247382" y="102667"/>
                </a:lnTo>
                <a:lnTo>
                  <a:pt x="254198" y="94766"/>
                </a:lnTo>
                <a:lnTo>
                  <a:pt x="261354" y="85638"/>
                </a:lnTo>
                <a:lnTo>
                  <a:pt x="271492" y="70126"/>
                </a:lnTo>
                <a:lnTo>
                  <a:pt x="280318" y="56609"/>
                </a:lnTo>
                <a:lnTo>
                  <a:pt x="288218" y="44875"/>
                </a:lnTo>
                <a:lnTo>
                  <a:pt x="318205" y="11511"/>
                </a:lnTo>
                <a:lnTo>
                  <a:pt x="337596" y="0"/>
                </a:lnTo>
                <a:lnTo>
                  <a:pt x="351565" y="351"/>
                </a:lnTo>
                <a:lnTo>
                  <a:pt x="397419" y="18497"/>
                </a:lnTo>
                <a:lnTo>
                  <a:pt x="412722" y="40734"/>
                </a:lnTo>
                <a:lnTo>
                  <a:pt x="419916" y="51359"/>
                </a:lnTo>
                <a:lnTo>
                  <a:pt x="454007" y="70915"/>
                </a:lnTo>
                <a:lnTo>
                  <a:pt x="493709" y="75618"/>
                </a:lnTo>
                <a:lnTo>
                  <a:pt x="502787" y="76202"/>
                </a:lnTo>
                <a:lnTo>
                  <a:pt x="512295" y="85196"/>
                </a:lnTo>
                <a:lnTo>
                  <a:pt x="521477" y="93507"/>
                </a:lnTo>
                <a:lnTo>
                  <a:pt x="529962" y="102817"/>
                </a:lnTo>
                <a:lnTo>
                  <a:pt x="537383" y="113321"/>
                </a:lnTo>
                <a:lnTo>
                  <a:pt x="541263" y="119964"/>
                </a:lnTo>
                <a:lnTo>
                  <a:pt x="542707" y="123692"/>
                </a:lnTo>
                <a:lnTo>
                  <a:pt x="542822" y="125453"/>
                </a:lnTo>
                <a:lnTo>
                  <a:pt x="542715" y="126194"/>
                </a:lnTo>
                <a:lnTo>
                  <a:pt x="543491" y="126863"/>
                </a:lnTo>
                <a:lnTo>
                  <a:pt x="546258" y="128407"/>
                </a:lnTo>
                <a:lnTo>
                  <a:pt x="552122" y="131772"/>
                </a:lnTo>
                <a:lnTo>
                  <a:pt x="557392" y="143650"/>
                </a:lnTo>
                <a:lnTo>
                  <a:pt x="560955" y="151779"/>
                </a:lnTo>
                <a:lnTo>
                  <a:pt x="563206" y="156879"/>
                </a:lnTo>
                <a:lnTo>
                  <a:pt x="564541" y="159675"/>
                </a:lnTo>
                <a:lnTo>
                  <a:pt x="565354" y="160888"/>
                </a:lnTo>
                <a:lnTo>
                  <a:pt x="566042" y="161241"/>
                </a:lnTo>
                <a:lnTo>
                  <a:pt x="566999" y="161456"/>
                </a:lnTo>
                <a:lnTo>
                  <a:pt x="568620" y="162256"/>
                </a:lnTo>
                <a:lnTo>
                  <a:pt x="595301" y="196472"/>
                </a:lnTo>
                <a:lnTo>
                  <a:pt x="601835" y="207757"/>
                </a:lnTo>
                <a:lnTo>
                  <a:pt x="608768" y="218211"/>
                </a:lnTo>
                <a:lnTo>
                  <a:pt x="616969" y="228803"/>
                </a:lnTo>
                <a:lnTo>
                  <a:pt x="624791" y="238392"/>
                </a:lnTo>
                <a:lnTo>
                  <a:pt x="632304" y="247603"/>
                </a:lnTo>
                <a:lnTo>
                  <a:pt x="653667" y="279199"/>
                </a:lnTo>
                <a:lnTo>
                  <a:pt x="660169" y="318326"/>
                </a:lnTo>
                <a:lnTo>
                  <a:pt x="662077" y="330707"/>
                </a:lnTo>
                <a:lnTo>
                  <a:pt x="673506" y="371134"/>
                </a:lnTo>
                <a:lnTo>
                  <a:pt x="682362" y="392468"/>
                </a:lnTo>
                <a:lnTo>
                  <a:pt x="686311" y="402319"/>
                </a:lnTo>
                <a:lnTo>
                  <a:pt x="695042" y="443590"/>
                </a:lnTo>
                <a:lnTo>
                  <a:pt x="708091" y="479714"/>
                </a:lnTo>
                <a:lnTo>
                  <a:pt x="729055" y="523829"/>
                </a:lnTo>
                <a:lnTo>
                  <a:pt x="734483" y="534700"/>
                </a:lnTo>
                <a:lnTo>
                  <a:pt x="739850" y="545677"/>
                </a:lnTo>
                <a:lnTo>
                  <a:pt x="745090" y="556845"/>
                </a:lnTo>
                <a:lnTo>
                  <a:pt x="750133" y="568289"/>
                </a:lnTo>
                <a:lnTo>
                  <a:pt x="752019" y="577890"/>
                </a:lnTo>
                <a:lnTo>
                  <a:pt x="753456" y="585132"/>
                </a:lnTo>
                <a:lnTo>
                  <a:pt x="754499" y="590286"/>
                </a:lnTo>
                <a:lnTo>
                  <a:pt x="755201" y="593626"/>
                </a:lnTo>
                <a:lnTo>
                  <a:pt x="755617" y="595424"/>
                </a:lnTo>
                <a:lnTo>
                  <a:pt x="755799" y="595953"/>
                </a:lnTo>
                <a:lnTo>
                  <a:pt x="755803" y="595486"/>
                </a:lnTo>
                <a:lnTo>
                  <a:pt x="755682" y="594296"/>
                </a:lnTo>
                <a:lnTo>
                  <a:pt x="755489" y="592654"/>
                </a:lnTo>
                <a:lnTo>
                  <a:pt x="755279" y="590835"/>
                </a:lnTo>
                <a:lnTo>
                  <a:pt x="755105" y="589110"/>
                </a:lnTo>
                <a:lnTo>
                  <a:pt x="755022" y="587753"/>
                </a:lnTo>
                <a:lnTo>
                  <a:pt x="755083" y="587036"/>
                </a:lnTo>
                <a:lnTo>
                  <a:pt x="766586" y="635005"/>
                </a:lnTo>
                <a:lnTo>
                  <a:pt x="775586" y="685058"/>
                </a:lnTo>
                <a:lnTo>
                  <a:pt x="777728" y="697706"/>
                </a:lnTo>
                <a:lnTo>
                  <a:pt x="779888" y="710321"/>
                </a:lnTo>
                <a:lnTo>
                  <a:pt x="782098" y="722858"/>
                </a:lnTo>
                <a:lnTo>
                  <a:pt x="785397" y="737834"/>
                </a:lnTo>
                <a:lnTo>
                  <a:pt x="788696" y="749280"/>
                </a:lnTo>
                <a:lnTo>
                  <a:pt x="792376" y="766230"/>
                </a:lnTo>
                <a:lnTo>
                  <a:pt x="795499" y="782429"/>
                </a:lnTo>
                <a:lnTo>
                  <a:pt x="797698" y="794762"/>
                </a:lnTo>
                <a:lnTo>
                  <a:pt x="798602" y="800115"/>
                </a:lnTo>
                <a:lnTo>
                  <a:pt x="798156" y="821681"/>
                </a:lnTo>
                <a:lnTo>
                  <a:pt x="798087" y="842735"/>
                </a:lnTo>
                <a:lnTo>
                  <a:pt x="798298" y="863263"/>
                </a:lnTo>
                <a:lnTo>
                  <a:pt x="798695" y="883253"/>
                </a:lnTo>
                <a:lnTo>
                  <a:pt x="799182" y="902693"/>
                </a:lnTo>
                <a:lnTo>
                  <a:pt x="799663" y="921569"/>
                </a:lnTo>
                <a:lnTo>
                  <a:pt x="800042" y="939869"/>
                </a:lnTo>
                <a:lnTo>
                  <a:pt x="800223" y="957580"/>
                </a:lnTo>
                <a:lnTo>
                  <a:pt x="800110" y="974690"/>
                </a:lnTo>
                <a:lnTo>
                  <a:pt x="799609" y="991185"/>
                </a:lnTo>
                <a:lnTo>
                  <a:pt x="794812" y="1036858"/>
                </a:lnTo>
                <a:lnTo>
                  <a:pt x="783066" y="1076543"/>
                </a:lnTo>
                <a:lnTo>
                  <a:pt x="761785" y="1109897"/>
                </a:lnTo>
                <a:lnTo>
                  <a:pt x="752126" y="1119548"/>
                </a:lnTo>
                <a:lnTo>
                  <a:pt x="748316" y="1126650"/>
                </a:lnTo>
                <a:lnTo>
                  <a:pt x="735701" y="1161016"/>
                </a:lnTo>
                <a:lnTo>
                  <a:pt x="736290" y="1162340"/>
                </a:lnTo>
                <a:lnTo>
                  <a:pt x="737065" y="1162517"/>
                </a:lnTo>
                <a:lnTo>
                  <a:pt x="737475" y="1162439"/>
                </a:lnTo>
                <a:lnTo>
                  <a:pt x="736968" y="1162997"/>
                </a:lnTo>
                <a:lnTo>
                  <a:pt x="713310" y="1205519"/>
                </a:lnTo>
                <a:lnTo>
                  <a:pt x="707758" y="1229548"/>
                </a:lnTo>
                <a:lnTo>
                  <a:pt x="705185" y="1243276"/>
                </a:lnTo>
                <a:lnTo>
                  <a:pt x="702260" y="1256120"/>
                </a:lnTo>
                <a:lnTo>
                  <a:pt x="698876" y="1266695"/>
                </a:lnTo>
                <a:lnTo>
                  <a:pt x="694976" y="1275118"/>
                </a:lnTo>
                <a:lnTo>
                  <a:pt x="690282" y="1277923"/>
                </a:lnTo>
                <a:lnTo>
                  <a:pt x="686472" y="1282738"/>
                </a:lnTo>
                <a:lnTo>
                  <a:pt x="670291" y="1325044"/>
                </a:lnTo>
                <a:lnTo>
                  <a:pt x="639264" y="1358512"/>
                </a:lnTo>
                <a:lnTo>
                  <a:pt x="629944" y="1373502"/>
                </a:lnTo>
                <a:lnTo>
                  <a:pt x="601551" y="1407167"/>
                </a:lnTo>
                <a:lnTo>
                  <a:pt x="561198" y="1431660"/>
                </a:lnTo>
                <a:lnTo>
                  <a:pt x="539239" y="1438057"/>
                </a:lnTo>
                <a:lnTo>
                  <a:pt x="526061" y="1445089"/>
                </a:lnTo>
                <a:lnTo>
                  <a:pt x="516091" y="1450745"/>
                </a:lnTo>
                <a:lnTo>
                  <a:pt x="507598" y="1457959"/>
                </a:lnTo>
                <a:lnTo>
                  <a:pt x="498125" y="1472566"/>
                </a:lnTo>
                <a:lnTo>
                  <a:pt x="492433" y="1482838"/>
                </a:lnTo>
                <a:lnTo>
                  <a:pt x="485304" y="1493172"/>
                </a:lnTo>
                <a:lnTo>
                  <a:pt x="480610" y="1492532"/>
                </a:lnTo>
                <a:lnTo>
                  <a:pt x="477044" y="1495854"/>
                </a:lnTo>
                <a:lnTo>
                  <a:pt x="468695" y="1505196"/>
                </a:lnTo>
                <a:lnTo>
                  <a:pt x="462633" y="1515065"/>
                </a:lnTo>
                <a:lnTo>
                  <a:pt x="448601" y="1519236"/>
                </a:lnTo>
                <a:lnTo>
                  <a:pt x="403836" y="1503783"/>
                </a:lnTo>
                <a:lnTo>
                  <a:pt x="385280" y="1485356"/>
                </a:lnTo>
                <a:lnTo>
                  <a:pt x="378743" y="1478220"/>
                </a:lnTo>
                <a:lnTo>
                  <a:pt x="354394" y="1441654"/>
                </a:lnTo>
                <a:lnTo>
                  <a:pt x="345401" y="1425053"/>
                </a:lnTo>
                <a:lnTo>
                  <a:pt x="339252" y="1413776"/>
                </a:lnTo>
                <a:lnTo>
                  <a:pt x="336328" y="1400432"/>
                </a:lnTo>
                <a:lnTo>
                  <a:pt x="333883" y="1387444"/>
                </a:lnTo>
                <a:lnTo>
                  <a:pt x="331666" y="1374857"/>
                </a:lnTo>
                <a:lnTo>
                  <a:pt x="329422" y="1362717"/>
                </a:lnTo>
                <a:lnTo>
                  <a:pt x="326897" y="1351069"/>
                </a:lnTo>
                <a:lnTo>
                  <a:pt x="322205" y="1337399"/>
                </a:lnTo>
                <a:lnTo>
                  <a:pt x="318377" y="1326896"/>
                </a:lnTo>
                <a:lnTo>
                  <a:pt x="316581" y="1313223"/>
                </a:lnTo>
                <a:lnTo>
                  <a:pt x="315691" y="1298805"/>
                </a:lnTo>
                <a:lnTo>
                  <a:pt x="313516" y="1287179"/>
                </a:lnTo>
                <a:lnTo>
                  <a:pt x="303525" y="1279962"/>
                </a:lnTo>
                <a:lnTo>
                  <a:pt x="299678" y="1276898"/>
                </a:lnTo>
                <a:lnTo>
                  <a:pt x="296607" y="1271743"/>
                </a:lnTo>
                <a:lnTo>
                  <a:pt x="294926" y="1268657"/>
                </a:lnTo>
                <a:close/>
              </a:path>
            </a:pathLst>
          </a:custGeom>
          <a:ln w="12700">
            <a:solidFill>
              <a:srgbClr val="FF9832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62136" y="319067"/>
            <a:ext cx="650624" cy="2173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62136" y="316917"/>
            <a:ext cx="650875" cy="2175510"/>
          </a:xfrm>
          <a:custGeom>
            <a:avLst/>
            <a:gdLst/>
            <a:ahLst/>
            <a:cxnLst/>
            <a:rect l="l" t="t" r="r" b="b"/>
            <a:pathLst>
              <a:path w="650875" h="2175510">
                <a:moveTo>
                  <a:pt x="355387" y="2148518"/>
                </a:moveTo>
                <a:lnTo>
                  <a:pt x="347591" y="2147545"/>
                </a:lnTo>
                <a:lnTo>
                  <a:pt x="337204" y="2149857"/>
                </a:lnTo>
                <a:lnTo>
                  <a:pt x="325206" y="2154140"/>
                </a:lnTo>
                <a:lnTo>
                  <a:pt x="312581" y="2159079"/>
                </a:lnTo>
                <a:lnTo>
                  <a:pt x="300311" y="2163359"/>
                </a:lnTo>
                <a:lnTo>
                  <a:pt x="289378" y="2165664"/>
                </a:lnTo>
                <a:lnTo>
                  <a:pt x="280763" y="2164679"/>
                </a:lnTo>
                <a:lnTo>
                  <a:pt x="280986" y="2142969"/>
                </a:lnTo>
                <a:lnTo>
                  <a:pt x="282968" y="2085436"/>
                </a:lnTo>
                <a:lnTo>
                  <a:pt x="286605" y="2012925"/>
                </a:lnTo>
                <a:lnTo>
                  <a:pt x="288895" y="1972491"/>
                </a:lnTo>
                <a:lnTo>
                  <a:pt x="291421" y="1930039"/>
                </a:lnTo>
                <a:lnTo>
                  <a:pt x="294124" y="1886145"/>
                </a:lnTo>
                <a:lnTo>
                  <a:pt x="296945" y="1841383"/>
                </a:lnTo>
                <a:lnTo>
                  <a:pt x="299824" y="1796330"/>
                </a:lnTo>
                <a:lnTo>
                  <a:pt x="302703" y="1751561"/>
                </a:lnTo>
                <a:lnTo>
                  <a:pt x="305521" y="1707652"/>
                </a:lnTo>
                <a:lnTo>
                  <a:pt x="308221" y="1665177"/>
                </a:lnTo>
                <a:lnTo>
                  <a:pt x="310742" y="1624713"/>
                </a:lnTo>
                <a:lnTo>
                  <a:pt x="315013" y="1552118"/>
                </a:lnTo>
                <a:lnTo>
                  <a:pt x="317860" y="1494472"/>
                </a:lnTo>
                <a:lnTo>
                  <a:pt x="318811" y="1456378"/>
                </a:lnTo>
                <a:lnTo>
                  <a:pt x="318766" y="1444871"/>
                </a:lnTo>
                <a:lnTo>
                  <a:pt x="318348" y="1397302"/>
                </a:lnTo>
                <a:lnTo>
                  <a:pt x="317609" y="1357259"/>
                </a:lnTo>
                <a:lnTo>
                  <a:pt x="316293" y="1312924"/>
                </a:lnTo>
                <a:lnTo>
                  <a:pt x="314220" y="1266332"/>
                </a:lnTo>
                <a:lnTo>
                  <a:pt x="311209" y="1219515"/>
                </a:lnTo>
                <a:lnTo>
                  <a:pt x="307081" y="1174508"/>
                </a:lnTo>
                <a:lnTo>
                  <a:pt x="301656" y="1133345"/>
                </a:lnTo>
                <a:lnTo>
                  <a:pt x="290694" y="1083256"/>
                </a:lnTo>
                <a:lnTo>
                  <a:pt x="286197" y="1070685"/>
                </a:lnTo>
                <a:lnTo>
                  <a:pt x="284936" y="1057218"/>
                </a:lnTo>
                <a:lnTo>
                  <a:pt x="280063" y="1014117"/>
                </a:lnTo>
                <a:lnTo>
                  <a:pt x="273267" y="969825"/>
                </a:lnTo>
                <a:lnTo>
                  <a:pt x="264174" y="928025"/>
                </a:lnTo>
                <a:lnTo>
                  <a:pt x="247831" y="882532"/>
                </a:lnTo>
                <a:lnTo>
                  <a:pt x="231927" y="860866"/>
                </a:lnTo>
                <a:lnTo>
                  <a:pt x="225702" y="850594"/>
                </a:lnTo>
                <a:lnTo>
                  <a:pt x="202340" y="818524"/>
                </a:lnTo>
                <a:lnTo>
                  <a:pt x="174029" y="785659"/>
                </a:lnTo>
                <a:lnTo>
                  <a:pt x="143453" y="753400"/>
                </a:lnTo>
                <a:lnTo>
                  <a:pt x="113294" y="723147"/>
                </a:lnTo>
                <a:lnTo>
                  <a:pt x="103797" y="713751"/>
                </a:lnTo>
                <a:lnTo>
                  <a:pt x="94744" y="704785"/>
                </a:lnTo>
                <a:lnTo>
                  <a:pt x="64954" y="674263"/>
                </a:lnTo>
                <a:lnTo>
                  <a:pt x="52944" y="657355"/>
                </a:lnTo>
                <a:lnTo>
                  <a:pt x="46261" y="646621"/>
                </a:lnTo>
                <a:lnTo>
                  <a:pt x="28154" y="608358"/>
                </a:lnTo>
                <a:lnTo>
                  <a:pt x="16816" y="567085"/>
                </a:lnTo>
                <a:lnTo>
                  <a:pt x="13518" y="524616"/>
                </a:lnTo>
                <a:lnTo>
                  <a:pt x="12804" y="511942"/>
                </a:lnTo>
                <a:lnTo>
                  <a:pt x="12071" y="499274"/>
                </a:lnTo>
                <a:lnTo>
                  <a:pt x="7539" y="445754"/>
                </a:lnTo>
                <a:lnTo>
                  <a:pt x="2585" y="419215"/>
                </a:lnTo>
                <a:lnTo>
                  <a:pt x="711" y="407715"/>
                </a:lnTo>
                <a:lnTo>
                  <a:pt x="0" y="397062"/>
                </a:lnTo>
                <a:lnTo>
                  <a:pt x="1091" y="393995"/>
                </a:lnTo>
                <a:lnTo>
                  <a:pt x="2424" y="396074"/>
                </a:lnTo>
                <a:lnTo>
                  <a:pt x="9299" y="437563"/>
                </a:lnTo>
                <a:lnTo>
                  <a:pt x="11185" y="451657"/>
                </a:lnTo>
                <a:lnTo>
                  <a:pt x="13052" y="465411"/>
                </a:lnTo>
                <a:lnTo>
                  <a:pt x="14855" y="477910"/>
                </a:lnTo>
                <a:lnTo>
                  <a:pt x="16550" y="488240"/>
                </a:lnTo>
                <a:lnTo>
                  <a:pt x="18095" y="495486"/>
                </a:lnTo>
                <a:lnTo>
                  <a:pt x="20419" y="508381"/>
                </a:lnTo>
                <a:lnTo>
                  <a:pt x="22377" y="521103"/>
                </a:lnTo>
                <a:lnTo>
                  <a:pt x="24110" y="533687"/>
                </a:lnTo>
                <a:lnTo>
                  <a:pt x="25760" y="546163"/>
                </a:lnTo>
                <a:lnTo>
                  <a:pt x="27466" y="558565"/>
                </a:lnTo>
                <a:lnTo>
                  <a:pt x="37669" y="608076"/>
                </a:lnTo>
                <a:lnTo>
                  <a:pt x="66647" y="653667"/>
                </a:lnTo>
                <a:lnTo>
                  <a:pt x="96446" y="687531"/>
                </a:lnTo>
                <a:lnTo>
                  <a:pt x="117483" y="699554"/>
                </a:lnTo>
                <a:lnTo>
                  <a:pt x="128105" y="707708"/>
                </a:lnTo>
                <a:lnTo>
                  <a:pt x="136567" y="717175"/>
                </a:lnTo>
                <a:lnTo>
                  <a:pt x="144058" y="726891"/>
                </a:lnTo>
                <a:lnTo>
                  <a:pt x="151772" y="735792"/>
                </a:lnTo>
                <a:lnTo>
                  <a:pt x="160897" y="742813"/>
                </a:lnTo>
                <a:lnTo>
                  <a:pt x="172626" y="746889"/>
                </a:lnTo>
                <a:lnTo>
                  <a:pt x="182876" y="754225"/>
                </a:lnTo>
                <a:lnTo>
                  <a:pt x="192625" y="763243"/>
                </a:lnTo>
                <a:lnTo>
                  <a:pt x="199687" y="773802"/>
                </a:lnTo>
                <a:lnTo>
                  <a:pt x="207843" y="782898"/>
                </a:lnTo>
                <a:lnTo>
                  <a:pt x="217828" y="792056"/>
                </a:lnTo>
                <a:lnTo>
                  <a:pt x="221119" y="801201"/>
                </a:lnTo>
                <a:lnTo>
                  <a:pt x="224456" y="805198"/>
                </a:lnTo>
                <a:lnTo>
                  <a:pt x="227812" y="805894"/>
                </a:lnTo>
                <a:lnTo>
                  <a:pt x="231164" y="805136"/>
                </a:lnTo>
                <a:lnTo>
                  <a:pt x="234486" y="804768"/>
                </a:lnTo>
                <a:lnTo>
                  <a:pt x="237754" y="806639"/>
                </a:lnTo>
                <a:lnTo>
                  <a:pt x="240942" y="812594"/>
                </a:lnTo>
                <a:lnTo>
                  <a:pt x="246751" y="828494"/>
                </a:lnTo>
                <a:lnTo>
                  <a:pt x="253741" y="840811"/>
                </a:lnTo>
                <a:lnTo>
                  <a:pt x="261462" y="850607"/>
                </a:lnTo>
                <a:lnTo>
                  <a:pt x="269464" y="858940"/>
                </a:lnTo>
                <a:lnTo>
                  <a:pt x="277295" y="866873"/>
                </a:lnTo>
                <a:lnTo>
                  <a:pt x="284505" y="875464"/>
                </a:lnTo>
                <a:lnTo>
                  <a:pt x="289343" y="903786"/>
                </a:lnTo>
                <a:lnTo>
                  <a:pt x="289478" y="903439"/>
                </a:lnTo>
                <a:lnTo>
                  <a:pt x="289614" y="902656"/>
                </a:lnTo>
                <a:lnTo>
                  <a:pt x="289824" y="901818"/>
                </a:lnTo>
                <a:lnTo>
                  <a:pt x="290179" y="901303"/>
                </a:lnTo>
                <a:lnTo>
                  <a:pt x="290753" y="901491"/>
                </a:lnTo>
                <a:lnTo>
                  <a:pt x="291617" y="902762"/>
                </a:lnTo>
                <a:lnTo>
                  <a:pt x="302320" y="939919"/>
                </a:lnTo>
                <a:lnTo>
                  <a:pt x="303682" y="952022"/>
                </a:lnTo>
                <a:lnTo>
                  <a:pt x="306741" y="969033"/>
                </a:lnTo>
                <a:lnTo>
                  <a:pt x="309265" y="981537"/>
                </a:lnTo>
                <a:lnTo>
                  <a:pt x="311646" y="991666"/>
                </a:lnTo>
                <a:lnTo>
                  <a:pt x="314272" y="1001555"/>
                </a:lnTo>
                <a:lnTo>
                  <a:pt x="317534" y="1013336"/>
                </a:lnTo>
                <a:lnTo>
                  <a:pt x="318281" y="1026643"/>
                </a:lnTo>
                <a:lnTo>
                  <a:pt x="319088" y="1039804"/>
                </a:lnTo>
                <a:lnTo>
                  <a:pt x="319934" y="1052830"/>
                </a:lnTo>
                <a:lnTo>
                  <a:pt x="320800" y="1065734"/>
                </a:lnTo>
                <a:lnTo>
                  <a:pt x="321667" y="1078529"/>
                </a:lnTo>
                <a:lnTo>
                  <a:pt x="322515" y="1091225"/>
                </a:lnTo>
                <a:lnTo>
                  <a:pt x="325329" y="1141276"/>
                </a:lnTo>
                <a:lnTo>
                  <a:pt x="326288" y="1178381"/>
                </a:lnTo>
                <a:lnTo>
                  <a:pt x="326116" y="1183839"/>
                </a:lnTo>
                <a:lnTo>
                  <a:pt x="325641" y="1181679"/>
                </a:lnTo>
                <a:lnTo>
                  <a:pt x="324954" y="1174197"/>
                </a:lnTo>
                <a:lnTo>
                  <a:pt x="324147" y="1163691"/>
                </a:lnTo>
                <a:lnTo>
                  <a:pt x="323311" y="1152457"/>
                </a:lnTo>
                <a:lnTo>
                  <a:pt x="322537" y="1142793"/>
                </a:lnTo>
                <a:lnTo>
                  <a:pt x="322218" y="1087837"/>
                </a:lnTo>
                <a:lnTo>
                  <a:pt x="322325" y="1039420"/>
                </a:lnTo>
                <a:lnTo>
                  <a:pt x="322778" y="997016"/>
                </a:lnTo>
                <a:lnTo>
                  <a:pt x="324391" y="928136"/>
                </a:lnTo>
                <a:lnTo>
                  <a:pt x="326407" y="876977"/>
                </a:lnTo>
                <a:lnTo>
                  <a:pt x="327362" y="856726"/>
                </a:lnTo>
                <a:lnTo>
                  <a:pt x="328173" y="839323"/>
                </a:lnTo>
                <a:lnTo>
                  <a:pt x="328759" y="824241"/>
                </a:lnTo>
                <a:lnTo>
                  <a:pt x="329039" y="810954"/>
                </a:lnTo>
                <a:lnTo>
                  <a:pt x="328931" y="798934"/>
                </a:lnTo>
                <a:lnTo>
                  <a:pt x="322992" y="752978"/>
                </a:lnTo>
                <a:lnTo>
                  <a:pt x="310475" y="705978"/>
                </a:lnTo>
                <a:lnTo>
                  <a:pt x="304333" y="685113"/>
                </a:lnTo>
                <a:lnTo>
                  <a:pt x="301303" y="674092"/>
                </a:lnTo>
                <a:lnTo>
                  <a:pt x="298369" y="661792"/>
                </a:lnTo>
                <a:lnTo>
                  <a:pt x="295488" y="648506"/>
                </a:lnTo>
                <a:lnTo>
                  <a:pt x="292618" y="634525"/>
                </a:lnTo>
                <a:lnTo>
                  <a:pt x="289718" y="620143"/>
                </a:lnTo>
                <a:lnTo>
                  <a:pt x="286744" y="605652"/>
                </a:lnTo>
                <a:lnTo>
                  <a:pt x="276965" y="564447"/>
                </a:lnTo>
                <a:lnTo>
                  <a:pt x="260351" y="525720"/>
                </a:lnTo>
                <a:lnTo>
                  <a:pt x="254652" y="508342"/>
                </a:lnTo>
                <a:lnTo>
                  <a:pt x="251411" y="495808"/>
                </a:lnTo>
                <a:lnTo>
                  <a:pt x="249591" y="486050"/>
                </a:lnTo>
                <a:lnTo>
                  <a:pt x="248157" y="476995"/>
                </a:lnTo>
                <a:lnTo>
                  <a:pt x="246075" y="466574"/>
                </a:lnTo>
                <a:lnTo>
                  <a:pt x="243379" y="455274"/>
                </a:lnTo>
                <a:lnTo>
                  <a:pt x="241078" y="445634"/>
                </a:lnTo>
                <a:lnTo>
                  <a:pt x="238948" y="436560"/>
                </a:lnTo>
                <a:lnTo>
                  <a:pt x="227684" y="384009"/>
                </a:lnTo>
                <a:lnTo>
                  <a:pt x="222333" y="343391"/>
                </a:lnTo>
                <a:lnTo>
                  <a:pt x="218825" y="314506"/>
                </a:lnTo>
                <a:lnTo>
                  <a:pt x="217027" y="299777"/>
                </a:lnTo>
                <a:lnTo>
                  <a:pt x="211207" y="255465"/>
                </a:lnTo>
                <a:lnTo>
                  <a:pt x="204317" y="212753"/>
                </a:lnTo>
                <a:lnTo>
                  <a:pt x="195799" y="173940"/>
                </a:lnTo>
                <a:lnTo>
                  <a:pt x="180945" y="132227"/>
                </a:lnTo>
                <a:lnTo>
                  <a:pt x="176469" y="124159"/>
                </a:lnTo>
                <a:lnTo>
                  <a:pt x="175050" y="114071"/>
                </a:lnTo>
                <a:lnTo>
                  <a:pt x="174034" y="106738"/>
                </a:lnTo>
                <a:lnTo>
                  <a:pt x="173356" y="101771"/>
                </a:lnTo>
                <a:lnTo>
                  <a:pt x="172952" y="98779"/>
                </a:lnTo>
                <a:lnTo>
                  <a:pt x="172759" y="97373"/>
                </a:lnTo>
                <a:lnTo>
                  <a:pt x="172711" y="97164"/>
                </a:lnTo>
                <a:lnTo>
                  <a:pt x="172746" y="97762"/>
                </a:lnTo>
                <a:lnTo>
                  <a:pt x="172799" y="98777"/>
                </a:lnTo>
                <a:lnTo>
                  <a:pt x="172806" y="99821"/>
                </a:lnTo>
                <a:lnTo>
                  <a:pt x="172703" y="100503"/>
                </a:lnTo>
                <a:lnTo>
                  <a:pt x="172425" y="100433"/>
                </a:lnTo>
                <a:lnTo>
                  <a:pt x="166188" y="75187"/>
                </a:lnTo>
                <a:lnTo>
                  <a:pt x="162500" y="59775"/>
                </a:lnTo>
                <a:lnTo>
                  <a:pt x="160446" y="47770"/>
                </a:lnTo>
                <a:lnTo>
                  <a:pt x="165711" y="53570"/>
                </a:lnTo>
                <a:lnTo>
                  <a:pt x="168443" y="67715"/>
                </a:lnTo>
                <a:lnTo>
                  <a:pt x="171196" y="79667"/>
                </a:lnTo>
                <a:lnTo>
                  <a:pt x="174522" y="92114"/>
                </a:lnTo>
                <a:lnTo>
                  <a:pt x="178259" y="104879"/>
                </a:lnTo>
                <a:lnTo>
                  <a:pt x="182248" y="117784"/>
                </a:lnTo>
                <a:lnTo>
                  <a:pt x="186325" y="130652"/>
                </a:lnTo>
                <a:lnTo>
                  <a:pt x="190331" y="143306"/>
                </a:lnTo>
                <a:lnTo>
                  <a:pt x="203145" y="191809"/>
                </a:lnTo>
                <a:lnTo>
                  <a:pt x="208036" y="226669"/>
                </a:lnTo>
                <a:lnTo>
                  <a:pt x="208241" y="229487"/>
                </a:lnTo>
                <a:lnTo>
                  <a:pt x="215748" y="261595"/>
                </a:lnTo>
                <a:lnTo>
                  <a:pt x="218838" y="273460"/>
                </a:lnTo>
                <a:lnTo>
                  <a:pt x="226377" y="311163"/>
                </a:lnTo>
                <a:lnTo>
                  <a:pt x="232471" y="350275"/>
                </a:lnTo>
                <a:lnTo>
                  <a:pt x="234437" y="363237"/>
                </a:lnTo>
                <a:lnTo>
                  <a:pt x="243430" y="412474"/>
                </a:lnTo>
                <a:lnTo>
                  <a:pt x="255839" y="452428"/>
                </a:lnTo>
                <a:lnTo>
                  <a:pt x="259701" y="463669"/>
                </a:lnTo>
                <a:lnTo>
                  <a:pt x="263223" y="474616"/>
                </a:lnTo>
                <a:lnTo>
                  <a:pt x="266282" y="485714"/>
                </a:lnTo>
                <a:lnTo>
                  <a:pt x="269283" y="500873"/>
                </a:lnTo>
                <a:lnTo>
                  <a:pt x="271878" y="514955"/>
                </a:lnTo>
                <a:lnTo>
                  <a:pt x="274289" y="528042"/>
                </a:lnTo>
                <a:lnTo>
                  <a:pt x="276735" y="540219"/>
                </a:lnTo>
                <a:lnTo>
                  <a:pt x="279437" y="551569"/>
                </a:lnTo>
                <a:lnTo>
                  <a:pt x="282616" y="562175"/>
                </a:lnTo>
                <a:lnTo>
                  <a:pt x="285870" y="575959"/>
                </a:lnTo>
                <a:lnTo>
                  <a:pt x="289058" y="589747"/>
                </a:lnTo>
                <a:lnTo>
                  <a:pt x="292196" y="603390"/>
                </a:lnTo>
                <a:lnTo>
                  <a:pt x="295296" y="616738"/>
                </a:lnTo>
                <a:lnTo>
                  <a:pt x="307618" y="664211"/>
                </a:lnTo>
                <a:lnTo>
                  <a:pt x="322423" y="702977"/>
                </a:lnTo>
                <a:lnTo>
                  <a:pt x="340983" y="743188"/>
                </a:lnTo>
                <a:lnTo>
                  <a:pt x="344281" y="749963"/>
                </a:lnTo>
                <a:lnTo>
                  <a:pt x="346625" y="726715"/>
                </a:lnTo>
                <a:lnTo>
                  <a:pt x="350346" y="679536"/>
                </a:lnTo>
                <a:lnTo>
                  <a:pt x="352799" y="631643"/>
                </a:lnTo>
                <a:lnTo>
                  <a:pt x="354013" y="583275"/>
                </a:lnTo>
                <a:lnTo>
                  <a:pt x="354163" y="558988"/>
                </a:lnTo>
                <a:lnTo>
                  <a:pt x="354014" y="534671"/>
                </a:lnTo>
                <a:lnTo>
                  <a:pt x="352829" y="486068"/>
                </a:lnTo>
                <a:lnTo>
                  <a:pt x="350487" y="437704"/>
                </a:lnTo>
                <a:lnTo>
                  <a:pt x="347014" y="389817"/>
                </a:lnTo>
                <a:lnTo>
                  <a:pt x="342437" y="342647"/>
                </a:lnTo>
                <a:lnTo>
                  <a:pt x="336784" y="296431"/>
                </a:lnTo>
                <a:lnTo>
                  <a:pt x="329636" y="247215"/>
                </a:lnTo>
                <a:lnTo>
                  <a:pt x="326483" y="225687"/>
                </a:lnTo>
                <a:lnTo>
                  <a:pt x="320818" y="185780"/>
                </a:lnTo>
                <a:lnTo>
                  <a:pt x="318856" y="169212"/>
                </a:lnTo>
                <a:lnTo>
                  <a:pt x="318813" y="168542"/>
                </a:lnTo>
                <a:lnTo>
                  <a:pt x="313782" y="137780"/>
                </a:lnTo>
                <a:lnTo>
                  <a:pt x="311346" y="123168"/>
                </a:lnTo>
                <a:lnTo>
                  <a:pt x="304333" y="80969"/>
                </a:lnTo>
                <a:lnTo>
                  <a:pt x="298256" y="42090"/>
                </a:lnTo>
                <a:lnTo>
                  <a:pt x="290446" y="5757"/>
                </a:lnTo>
                <a:lnTo>
                  <a:pt x="289692" y="0"/>
                </a:lnTo>
                <a:lnTo>
                  <a:pt x="293573" y="46662"/>
                </a:lnTo>
                <a:lnTo>
                  <a:pt x="298635" y="92183"/>
                </a:lnTo>
                <a:lnTo>
                  <a:pt x="304484" y="136926"/>
                </a:lnTo>
                <a:lnTo>
                  <a:pt x="310728" y="181253"/>
                </a:lnTo>
                <a:lnTo>
                  <a:pt x="312828" y="195998"/>
                </a:lnTo>
                <a:lnTo>
                  <a:pt x="314914" y="210752"/>
                </a:lnTo>
                <a:lnTo>
                  <a:pt x="320939" y="255191"/>
                </a:lnTo>
                <a:lnTo>
                  <a:pt x="326309" y="300181"/>
                </a:lnTo>
                <a:lnTo>
                  <a:pt x="329614" y="343216"/>
                </a:lnTo>
                <a:lnTo>
                  <a:pt x="331477" y="387125"/>
                </a:lnTo>
                <a:lnTo>
                  <a:pt x="332500" y="429850"/>
                </a:lnTo>
                <a:lnTo>
                  <a:pt x="332759" y="443473"/>
                </a:lnTo>
                <a:lnTo>
                  <a:pt x="333013" y="456659"/>
                </a:lnTo>
                <a:lnTo>
                  <a:pt x="334438" y="503518"/>
                </a:lnTo>
                <a:lnTo>
                  <a:pt x="336557" y="530346"/>
                </a:lnTo>
                <a:lnTo>
                  <a:pt x="337272" y="542068"/>
                </a:lnTo>
                <a:lnTo>
                  <a:pt x="337881" y="549353"/>
                </a:lnTo>
                <a:lnTo>
                  <a:pt x="338392" y="553214"/>
                </a:lnTo>
                <a:lnTo>
                  <a:pt x="338816" y="554664"/>
                </a:lnTo>
                <a:lnTo>
                  <a:pt x="339160" y="554717"/>
                </a:lnTo>
                <a:lnTo>
                  <a:pt x="339435" y="554387"/>
                </a:lnTo>
                <a:lnTo>
                  <a:pt x="339650" y="554687"/>
                </a:lnTo>
                <a:lnTo>
                  <a:pt x="339813" y="556631"/>
                </a:lnTo>
                <a:lnTo>
                  <a:pt x="339933" y="561232"/>
                </a:lnTo>
                <a:lnTo>
                  <a:pt x="340021" y="569505"/>
                </a:lnTo>
                <a:lnTo>
                  <a:pt x="340139" y="582598"/>
                </a:lnTo>
                <a:lnTo>
                  <a:pt x="340033" y="595548"/>
                </a:lnTo>
                <a:lnTo>
                  <a:pt x="339749" y="608375"/>
                </a:lnTo>
                <a:lnTo>
                  <a:pt x="339334" y="621097"/>
                </a:lnTo>
                <a:lnTo>
                  <a:pt x="338834" y="633734"/>
                </a:lnTo>
                <a:lnTo>
                  <a:pt x="338296" y="646304"/>
                </a:lnTo>
                <a:lnTo>
                  <a:pt x="337766" y="658826"/>
                </a:lnTo>
                <a:lnTo>
                  <a:pt x="337292" y="671319"/>
                </a:lnTo>
                <a:lnTo>
                  <a:pt x="336919" y="683803"/>
                </a:lnTo>
                <a:lnTo>
                  <a:pt x="336695" y="696295"/>
                </a:lnTo>
                <a:lnTo>
                  <a:pt x="336666" y="708816"/>
                </a:lnTo>
                <a:lnTo>
                  <a:pt x="336879" y="721384"/>
                </a:lnTo>
                <a:lnTo>
                  <a:pt x="337380" y="734017"/>
                </a:lnTo>
                <a:lnTo>
                  <a:pt x="338216" y="746736"/>
                </a:lnTo>
                <a:lnTo>
                  <a:pt x="339247" y="750585"/>
                </a:lnTo>
                <a:lnTo>
                  <a:pt x="341040" y="748249"/>
                </a:lnTo>
                <a:lnTo>
                  <a:pt x="351332" y="706235"/>
                </a:lnTo>
                <a:lnTo>
                  <a:pt x="357447" y="673062"/>
                </a:lnTo>
                <a:lnTo>
                  <a:pt x="359779" y="660124"/>
                </a:lnTo>
                <a:lnTo>
                  <a:pt x="370553" y="620883"/>
                </a:lnTo>
                <a:lnTo>
                  <a:pt x="386732" y="582757"/>
                </a:lnTo>
                <a:lnTo>
                  <a:pt x="409285" y="541073"/>
                </a:lnTo>
                <a:lnTo>
                  <a:pt x="415020" y="531072"/>
                </a:lnTo>
                <a:lnTo>
                  <a:pt x="420770" y="520874"/>
                </a:lnTo>
                <a:lnTo>
                  <a:pt x="438390" y="486349"/>
                </a:lnTo>
                <a:lnTo>
                  <a:pt x="450271" y="458525"/>
                </a:lnTo>
                <a:lnTo>
                  <a:pt x="450403" y="458111"/>
                </a:lnTo>
                <a:lnTo>
                  <a:pt x="450859" y="457267"/>
                </a:lnTo>
                <a:lnTo>
                  <a:pt x="451877" y="455554"/>
                </a:lnTo>
                <a:lnTo>
                  <a:pt x="453696" y="452532"/>
                </a:lnTo>
                <a:lnTo>
                  <a:pt x="456555" y="447761"/>
                </a:lnTo>
                <a:lnTo>
                  <a:pt x="460690" y="440801"/>
                </a:lnTo>
                <a:lnTo>
                  <a:pt x="464396" y="427894"/>
                </a:lnTo>
                <a:lnTo>
                  <a:pt x="468022" y="415462"/>
                </a:lnTo>
                <a:lnTo>
                  <a:pt x="481579" y="368489"/>
                </a:lnTo>
                <a:lnTo>
                  <a:pt x="493238" y="321131"/>
                </a:lnTo>
                <a:lnTo>
                  <a:pt x="500431" y="281517"/>
                </a:lnTo>
                <a:lnTo>
                  <a:pt x="501352" y="274513"/>
                </a:lnTo>
                <a:lnTo>
                  <a:pt x="501247" y="274176"/>
                </a:lnTo>
                <a:lnTo>
                  <a:pt x="500253" y="278923"/>
                </a:lnTo>
                <a:lnTo>
                  <a:pt x="498508" y="287173"/>
                </a:lnTo>
                <a:lnTo>
                  <a:pt x="486764" y="323560"/>
                </a:lnTo>
                <a:lnTo>
                  <a:pt x="481515" y="333522"/>
                </a:lnTo>
                <a:lnTo>
                  <a:pt x="481205" y="341289"/>
                </a:lnTo>
                <a:lnTo>
                  <a:pt x="476796" y="352981"/>
                </a:lnTo>
                <a:lnTo>
                  <a:pt x="471676" y="365420"/>
                </a:lnTo>
                <a:lnTo>
                  <a:pt x="466352" y="377878"/>
                </a:lnTo>
                <a:lnTo>
                  <a:pt x="461331" y="389628"/>
                </a:lnTo>
                <a:lnTo>
                  <a:pt x="456761" y="406141"/>
                </a:lnTo>
                <a:lnTo>
                  <a:pt x="451380" y="417727"/>
                </a:lnTo>
                <a:lnTo>
                  <a:pt x="446380" y="427150"/>
                </a:lnTo>
                <a:lnTo>
                  <a:pt x="442950" y="437178"/>
                </a:lnTo>
                <a:lnTo>
                  <a:pt x="441645" y="446972"/>
                </a:lnTo>
                <a:lnTo>
                  <a:pt x="438841" y="451697"/>
                </a:lnTo>
                <a:lnTo>
                  <a:pt x="437073" y="459042"/>
                </a:lnTo>
                <a:lnTo>
                  <a:pt x="433967" y="466007"/>
                </a:lnTo>
                <a:lnTo>
                  <a:pt x="427507" y="477704"/>
                </a:lnTo>
                <a:lnTo>
                  <a:pt x="419242" y="491938"/>
                </a:lnTo>
                <a:lnTo>
                  <a:pt x="410722" y="506510"/>
                </a:lnTo>
                <a:lnTo>
                  <a:pt x="403498" y="519223"/>
                </a:lnTo>
                <a:lnTo>
                  <a:pt x="399120" y="527880"/>
                </a:lnTo>
                <a:lnTo>
                  <a:pt x="395622" y="542442"/>
                </a:lnTo>
                <a:lnTo>
                  <a:pt x="392905" y="553376"/>
                </a:lnTo>
                <a:lnTo>
                  <a:pt x="389933" y="563917"/>
                </a:lnTo>
                <a:lnTo>
                  <a:pt x="387997" y="570904"/>
                </a:lnTo>
                <a:lnTo>
                  <a:pt x="389101" y="571214"/>
                </a:lnTo>
                <a:lnTo>
                  <a:pt x="392342" y="566814"/>
                </a:lnTo>
                <a:lnTo>
                  <a:pt x="396820" y="559669"/>
                </a:lnTo>
                <a:lnTo>
                  <a:pt x="401633" y="551744"/>
                </a:lnTo>
                <a:lnTo>
                  <a:pt x="405879" y="545007"/>
                </a:lnTo>
                <a:lnTo>
                  <a:pt x="408657" y="541422"/>
                </a:lnTo>
                <a:lnTo>
                  <a:pt x="407531" y="547936"/>
                </a:lnTo>
                <a:lnTo>
                  <a:pt x="403963" y="559647"/>
                </a:lnTo>
                <a:lnTo>
                  <a:pt x="399052" y="574186"/>
                </a:lnTo>
                <a:lnTo>
                  <a:pt x="393896" y="589185"/>
                </a:lnTo>
                <a:lnTo>
                  <a:pt x="389592" y="602277"/>
                </a:lnTo>
                <a:lnTo>
                  <a:pt x="386278" y="616044"/>
                </a:lnTo>
                <a:lnTo>
                  <a:pt x="383558" y="628215"/>
                </a:lnTo>
                <a:lnTo>
                  <a:pt x="381392" y="639693"/>
                </a:lnTo>
                <a:lnTo>
                  <a:pt x="380183" y="646581"/>
                </a:lnTo>
                <a:lnTo>
                  <a:pt x="378223" y="657272"/>
                </a:lnTo>
                <a:lnTo>
                  <a:pt x="369453" y="703852"/>
                </a:lnTo>
                <a:lnTo>
                  <a:pt x="359741" y="754757"/>
                </a:lnTo>
                <a:lnTo>
                  <a:pt x="352862" y="790610"/>
                </a:lnTo>
                <a:lnTo>
                  <a:pt x="351895" y="804364"/>
                </a:lnTo>
                <a:lnTo>
                  <a:pt x="349232" y="852892"/>
                </a:lnTo>
                <a:lnTo>
                  <a:pt x="348946" y="875640"/>
                </a:lnTo>
                <a:lnTo>
                  <a:pt x="349145" y="887229"/>
                </a:lnTo>
                <a:lnTo>
                  <a:pt x="352763" y="938983"/>
                </a:lnTo>
                <a:lnTo>
                  <a:pt x="357077" y="958613"/>
                </a:lnTo>
                <a:lnTo>
                  <a:pt x="361510" y="954689"/>
                </a:lnTo>
                <a:lnTo>
                  <a:pt x="378338" y="920100"/>
                </a:lnTo>
                <a:lnTo>
                  <a:pt x="387359" y="892514"/>
                </a:lnTo>
                <a:lnTo>
                  <a:pt x="392722" y="875878"/>
                </a:lnTo>
                <a:lnTo>
                  <a:pt x="397983" y="860002"/>
                </a:lnTo>
                <a:lnTo>
                  <a:pt x="402638" y="846877"/>
                </a:lnTo>
                <a:lnTo>
                  <a:pt x="406184" y="838494"/>
                </a:lnTo>
                <a:lnTo>
                  <a:pt x="410655" y="827764"/>
                </a:lnTo>
                <a:lnTo>
                  <a:pt x="425685" y="792099"/>
                </a:lnTo>
                <a:lnTo>
                  <a:pt x="441688" y="754762"/>
                </a:lnTo>
                <a:lnTo>
                  <a:pt x="456788" y="720309"/>
                </a:lnTo>
                <a:lnTo>
                  <a:pt x="462765" y="703994"/>
                </a:lnTo>
                <a:lnTo>
                  <a:pt x="483591" y="667095"/>
                </a:lnTo>
                <a:lnTo>
                  <a:pt x="488045" y="661160"/>
                </a:lnTo>
                <a:lnTo>
                  <a:pt x="492205" y="655021"/>
                </a:lnTo>
                <a:lnTo>
                  <a:pt x="496075" y="647918"/>
                </a:lnTo>
                <a:lnTo>
                  <a:pt x="499657" y="639090"/>
                </a:lnTo>
                <a:lnTo>
                  <a:pt x="502957" y="627777"/>
                </a:lnTo>
                <a:lnTo>
                  <a:pt x="507733" y="618897"/>
                </a:lnTo>
                <a:lnTo>
                  <a:pt x="532020" y="575440"/>
                </a:lnTo>
                <a:lnTo>
                  <a:pt x="553281" y="538181"/>
                </a:lnTo>
                <a:lnTo>
                  <a:pt x="560492" y="525572"/>
                </a:lnTo>
                <a:lnTo>
                  <a:pt x="567622" y="513085"/>
                </a:lnTo>
                <a:lnTo>
                  <a:pt x="587673" y="477671"/>
                </a:lnTo>
                <a:lnTo>
                  <a:pt x="610348" y="434522"/>
                </a:lnTo>
                <a:lnTo>
                  <a:pt x="626476" y="394795"/>
                </a:lnTo>
                <a:lnTo>
                  <a:pt x="630737" y="383688"/>
                </a:lnTo>
                <a:lnTo>
                  <a:pt x="634411" y="374563"/>
                </a:lnTo>
                <a:lnTo>
                  <a:pt x="643627" y="364726"/>
                </a:lnTo>
                <a:lnTo>
                  <a:pt x="648450" y="360948"/>
                </a:lnTo>
                <a:lnTo>
                  <a:pt x="642867" y="368422"/>
                </a:lnTo>
                <a:lnTo>
                  <a:pt x="638223" y="379140"/>
                </a:lnTo>
                <a:lnTo>
                  <a:pt x="634239" y="392127"/>
                </a:lnTo>
                <a:lnTo>
                  <a:pt x="630637" y="406411"/>
                </a:lnTo>
                <a:lnTo>
                  <a:pt x="627139" y="421018"/>
                </a:lnTo>
                <a:lnTo>
                  <a:pt x="623466" y="434975"/>
                </a:lnTo>
                <a:lnTo>
                  <a:pt x="619341" y="447308"/>
                </a:lnTo>
                <a:lnTo>
                  <a:pt x="614484" y="457045"/>
                </a:lnTo>
                <a:lnTo>
                  <a:pt x="605253" y="471475"/>
                </a:lnTo>
                <a:lnTo>
                  <a:pt x="600526" y="481035"/>
                </a:lnTo>
                <a:lnTo>
                  <a:pt x="597900" y="487525"/>
                </a:lnTo>
                <a:lnTo>
                  <a:pt x="594972" y="492746"/>
                </a:lnTo>
                <a:lnTo>
                  <a:pt x="589339" y="498499"/>
                </a:lnTo>
                <a:lnTo>
                  <a:pt x="583691" y="507554"/>
                </a:lnTo>
                <a:lnTo>
                  <a:pt x="559102" y="550778"/>
                </a:lnTo>
                <a:lnTo>
                  <a:pt x="540174" y="586691"/>
                </a:lnTo>
                <a:lnTo>
                  <a:pt x="521902" y="625930"/>
                </a:lnTo>
                <a:lnTo>
                  <a:pt x="516360" y="638241"/>
                </a:lnTo>
                <a:lnTo>
                  <a:pt x="510992" y="650143"/>
                </a:lnTo>
                <a:lnTo>
                  <a:pt x="490060" y="693371"/>
                </a:lnTo>
                <a:lnTo>
                  <a:pt x="484662" y="703010"/>
                </a:lnTo>
                <a:lnTo>
                  <a:pt x="479207" y="718365"/>
                </a:lnTo>
                <a:lnTo>
                  <a:pt x="473793" y="731557"/>
                </a:lnTo>
                <a:lnTo>
                  <a:pt x="468445" y="743119"/>
                </a:lnTo>
                <a:lnTo>
                  <a:pt x="463191" y="753580"/>
                </a:lnTo>
                <a:lnTo>
                  <a:pt x="458056" y="763471"/>
                </a:lnTo>
                <a:lnTo>
                  <a:pt x="453067" y="773323"/>
                </a:lnTo>
                <a:lnTo>
                  <a:pt x="448250" y="783666"/>
                </a:lnTo>
                <a:lnTo>
                  <a:pt x="443631" y="795032"/>
                </a:lnTo>
                <a:lnTo>
                  <a:pt x="438352" y="812407"/>
                </a:lnTo>
                <a:lnTo>
                  <a:pt x="434700" y="824708"/>
                </a:lnTo>
                <a:lnTo>
                  <a:pt x="432194" y="833087"/>
                </a:lnTo>
                <a:lnTo>
                  <a:pt x="419992" y="856562"/>
                </a:lnTo>
                <a:lnTo>
                  <a:pt x="416012" y="869760"/>
                </a:lnTo>
                <a:lnTo>
                  <a:pt x="403944" y="909842"/>
                </a:lnTo>
                <a:lnTo>
                  <a:pt x="391099" y="945940"/>
                </a:lnTo>
                <a:lnTo>
                  <a:pt x="364651" y="991503"/>
                </a:lnTo>
                <a:lnTo>
                  <a:pt x="359356" y="999713"/>
                </a:lnTo>
                <a:lnTo>
                  <a:pt x="357640" y="1015892"/>
                </a:lnTo>
                <a:lnTo>
                  <a:pt x="353629" y="1055074"/>
                </a:lnTo>
                <a:lnTo>
                  <a:pt x="350854" y="1095795"/>
                </a:lnTo>
                <a:lnTo>
                  <a:pt x="350534" y="1116186"/>
                </a:lnTo>
                <a:lnTo>
                  <a:pt x="350633" y="1127355"/>
                </a:lnTo>
                <a:lnTo>
                  <a:pt x="351945" y="1168071"/>
                </a:lnTo>
                <a:lnTo>
                  <a:pt x="354737" y="1225396"/>
                </a:lnTo>
                <a:lnTo>
                  <a:pt x="357392" y="1276520"/>
                </a:lnTo>
                <a:lnTo>
                  <a:pt x="358953" y="1306783"/>
                </a:lnTo>
                <a:lnTo>
                  <a:pt x="359532" y="1310583"/>
                </a:lnTo>
                <a:lnTo>
                  <a:pt x="360445" y="1307557"/>
                </a:lnTo>
                <a:lnTo>
                  <a:pt x="361590" y="1299552"/>
                </a:lnTo>
                <a:lnTo>
                  <a:pt x="362865" y="1288420"/>
                </a:lnTo>
                <a:lnTo>
                  <a:pt x="364167" y="1276007"/>
                </a:lnTo>
                <a:lnTo>
                  <a:pt x="365394" y="1264165"/>
                </a:lnTo>
                <a:lnTo>
                  <a:pt x="366445" y="1254742"/>
                </a:lnTo>
                <a:lnTo>
                  <a:pt x="369487" y="1241790"/>
                </a:lnTo>
                <a:lnTo>
                  <a:pt x="374232" y="1228392"/>
                </a:lnTo>
                <a:lnTo>
                  <a:pt x="379667" y="1215289"/>
                </a:lnTo>
                <a:lnTo>
                  <a:pt x="384779" y="1203219"/>
                </a:lnTo>
                <a:lnTo>
                  <a:pt x="388556" y="1192922"/>
                </a:lnTo>
                <a:lnTo>
                  <a:pt x="415774" y="1153277"/>
                </a:lnTo>
                <a:lnTo>
                  <a:pt x="445856" y="1125734"/>
                </a:lnTo>
                <a:lnTo>
                  <a:pt x="483907" y="1103404"/>
                </a:lnTo>
                <a:lnTo>
                  <a:pt x="531832" y="1077711"/>
                </a:lnTo>
                <a:lnTo>
                  <a:pt x="568067" y="1058735"/>
                </a:lnTo>
                <a:lnTo>
                  <a:pt x="585219" y="1046619"/>
                </a:lnTo>
                <a:lnTo>
                  <a:pt x="591222" y="1036623"/>
                </a:lnTo>
                <a:lnTo>
                  <a:pt x="610353" y="997698"/>
                </a:lnTo>
                <a:lnTo>
                  <a:pt x="625702" y="962463"/>
                </a:lnTo>
                <a:lnTo>
                  <a:pt x="629621" y="954212"/>
                </a:lnTo>
                <a:lnTo>
                  <a:pt x="635974" y="941395"/>
                </a:lnTo>
                <a:lnTo>
                  <a:pt x="642805" y="927181"/>
                </a:lnTo>
                <a:lnTo>
                  <a:pt x="648155" y="914741"/>
                </a:lnTo>
                <a:lnTo>
                  <a:pt x="650624" y="897844"/>
                </a:lnTo>
                <a:lnTo>
                  <a:pt x="649042" y="887324"/>
                </a:lnTo>
                <a:lnTo>
                  <a:pt x="645954" y="892284"/>
                </a:lnTo>
                <a:lnTo>
                  <a:pt x="646572" y="904704"/>
                </a:lnTo>
                <a:lnTo>
                  <a:pt x="648034" y="919484"/>
                </a:lnTo>
                <a:lnTo>
                  <a:pt x="647476" y="931524"/>
                </a:lnTo>
                <a:lnTo>
                  <a:pt x="642393" y="945739"/>
                </a:lnTo>
                <a:lnTo>
                  <a:pt x="637694" y="958375"/>
                </a:lnTo>
                <a:lnTo>
                  <a:pt x="633331" y="969838"/>
                </a:lnTo>
                <a:lnTo>
                  <a:pt x="629260" y="980534"/>
                </a:lnTo>
                <a:lnTo>
                  <a:pt x="625431" y="990867"/>
                </a:lnTo>
                <a:lnTo>
                  <a:pt x="611619" y="1036699"/>
                </a:lnTo>
                <a:lnTo>
                  <a:pt x="608308" y="1051310"/>
                </a:lnTo>
                <a:lnTo>
                  <a:pt x="603372" y="1060139"/>
                </a:lnTo>
                <a:lnTo>
                  <a:pt x="565771" y="1087262"/>
                </a:lnTo>
                <a:lnTo>
                  <a:pt x="528960" y="1102576"/>
                </a:lnTo>
                <a:lnTo>
                  <a:pt x="509537" y="1104903"/>
                </a:lnTo>
                <a:lnTo>
                  <a:pt x="500523" y="1105322"/>
                </a:lnTo>
                <a:lnTo>
                  <a:pt x="491091" y="1111530"/>
                </a:lnTo>
                <a:lnTo>
                  <a:pt x="487605" y="1121177"/>
                </a:lnTo>
                <a:lnTo>
                  <a:pt x="477050" y="1131340"/>
                </a:lnTo>
                <a:lnTo>
                  <a:pt x="468662" y="1138505"/>
                </a:lnTo>
                <a:lnTo>
                  <a:pt x="464202" y="1144379"/>
                </a:lnTo>
                <a:lnTo>
                  <a:pt x="455558" y="1154685"/>
                </a:lnTo>
                <a:lnTo>
                  <a:pt x="444538" y="1167403"/>
                </a:lnTo>
                <a:lnTo>
                  <a:pt x="432951" y="1180512"/>
                </a:lnTo>
                <a:lnTo>
                  <a:pt x="422603" y="1191992"/>
                </a:lnTo>
                <a:lnTo>
                  <a:pt x="415302" y="1199822"/>
                </a:lnTo>
                <a:lnTo>
                  <a:pt x="412106" y="1215362"/>
                </a:lnTo>
                <a:lnTo>
                  <a:pt x="411222" y="1225531"/>
                </a:lnTo>
                <a:lnTo>
                  <a:pt x="411668" y="1231664"/>
                </a:lnTo>
                <a:lnTo>
                  <a:pt x="412464" y="1235096"/>
                </a:lnTo>
                <a:lnTo>
                  <a:pt x="412630" y="1237161"/>
                </a:lnTo>
                <a:lnTo>
                  <a:pt x="411186" y="1239195"/>
                </a:lnTo>
                <a:lnTo>
                  <a:pt x="407149" y="1242532"/>
                </a:lnTo>
                <a:lnTo>
                  <a:pt x="399798" y="1255286"/>
                </a:lnTo>
                <a:lnTo>
                  <a:pt x="394687" y="1266182"/>
                </a:lnTo>
                <a:lnTo>
                  <a:pt x="387116" y="1279106"/>
                </a:lnTo>
                <a:lnTo>
                  <a:pt x="381681" y="1288229"/>
                </a:lnTo>
                <a:lnTo>
                  <a:pt x="380020" y="1297057"/>
                </a:lnTo>
                <a:lnTo>
                  <a:pt x="378018" y="1312589"/>
                </a:lnTo>
                <a:lnTo>
                  <a:pt x="376060" y="1330028"/>
                </a:lnTo>
                <a:lnTo>
                  <a:pt x="374535" y="1344579"/>
                </a:lnTo>
                <a:lnTo>
                  <a:pt x="373830" y="1351443"/>
                </a:lnTo>
                <a:lnTo>
                  <a:pt x="373985" y="1359919"/>
                </a:lnTo>
                <a:lnTo>
                  <a:pt x="373920" y="1369427"/>
                </a:lnTo>
                <a:lnTo>
                  <a:pt x="372029" y="1415753"/>
                </a:lnTo>
                <a:lnTo>
                  <a:pt x="369699" y="1456381"/>
                </a:lnTo>
                <a:lnTo>
                  <a:pt x="368900" y="1470506"/>
                </a:lnTo>
                <a:lnTo>
                  <a:pt x="366838" y="1513216"/>
                </a:lnTo>
                <a:lnTo>
                  <a:pt x="365878" y="1554308"/>
                </a:lnTo>
                <a:lnTo>
                  <a:pt x="365935" y="1567174"/>
                </a:lnTo>
                <a:lnTo>
                  <a:pt x="365747" y="1581181"/>
                </a:lnTo>
                <a:lnTo>
                  <a:pt x="364666" y="1619748"/>
                </a:lnTo>
                <a:lnTo>
                  <a:pt x="363757" y="1643491"/>
                </a:lnTo>
                <a:lnTo>
                  <a:pt x="363319" y="1655044"/>
                </a:lnTo>
                <a:lnTo>
                  <a:pt x="362924" y="1666506"/>
                </a:lnTo>
                <a:lnTo>
                  <a:pt x="362596" y="1677968"/>
                </a:lnTo>
                <a:lnTo>
                  <a:pt x="362360" y="1689521"/>
                </a:lnTo>
                <a:lnTo>
                  <a:pt x="362239" y="1701257"/>
                </a:lnTo>
                <a:lnTo>
                  <a:pt x="362258" y="1713265"/>
                </a:lnTo>
                <a:lnTo>
                  <a:pt x="363393" y="1751834"/>
                </a:lnTo>
                <a:lnTo>
                  <a:pt x="365291" y="1780578"/>
                </a:lnTo>
                <a:lnTo>
                  <a:pt x="362121" y="1807047"/>
                </a:lnTo>
                <a:lnTo>
                  <a:pt x="357254" y="1855427"/>
                </a:lnTo>
                <a:lnTo>
                  <a:pt x="354488" y="1898442"/>
                </a:lnTo>
                <a:lnTo>
                  <a:pt x="353945" y="1918208"/>
                </a:lnTo>
                <a:lnTo>
                  <a:pt x="353988" y="1936956"/>
                </a:lnTo>
                <a:lnTo>
                  <a:pt x="357844" y="1988165"/>
                </a:lnTo>
                <a:lnTo>
                  <a:pt x="367717" y="2034083"/>
                </a:lnTo>
                <a:lnTo>
                  <a:pt x="384161" y="2077616"/>
                </a:lnTo>
                <a:lnTo>
                  <a:pt x="407727" y="2121666"/>
                </a:lnTo>
                <a:lnTo>
                  <a:pt x="417261" y="2136966"/>
                </a:lnTo>
                <a:lnTo>
                  <a:pt x="417326" y="2146876"/>
                </a:lnTo>
                <a:lnTo>
                  <a:pt x="416056" y="2153260"/>
                </a:lnTo>
                <a:lnTo>
                  <a:pt x="413722" y="2156689"/>
                </a:lnTo>
                <a:lnTo>
                  <a:pt x="410589" y="2157732"/>
                </a:lnTo>
                <a:lnTo>
                  <a:pt x="406927" y="2156960"/>
                </a:lnTo>
                <a:lnTo>
                  <a:pt x="403004" y="2154942"/>
                </a:lnTo>
                <a:lnTo>
                  <a:pt x="399087" y="2152248"/>
                </a:lnTo>
                <a:lnTo>
                  <a:pt x="395445" y="2149449"/>
                </a:lnTo>
                <a:lnTo>
                  <a:pt x="392346" y="2147115"/>
                </a:lnTo>
                <a:lnTo>
                  <a:pt x="390058" y="2145815"/>
                </a:lnTo>
                <a:lnTo>
                  <a:pt x="388849" y="2146119"/>
                </a:lnTo>
                <a:lnTo>
                  <a:pt x="388987" y="2148597"/>
                </a:lnTo>
                <a:lnTo>
                  <a:pt x="390740" y="2153820"/>
                </a:lnTo>
                <a:lnTo>
                  <a:pt x="382718" y="2166181"/>
                </a:lnTo>
                <a:lnTo>
                  <a:pt x="377471" y="2173343"/>
                </a:lnTo>
                <a:lnTo>
                  <a:pt x="372539" y="2175373"/>
                </a:lnTo>
                <a:lnTo>
                  <a:pt x="365465" y="2172337"/>
                </a:lnTo>
                <a:lnTo>
                  <a:pt x="352349" y="2161342"/>
                </a:lnTo>
                <a:lnTo>
                  <a:pt x="344776" y="2152869"/>
                </a:lnTo>
                <a:lnTo>
                  <a:pt x="333399" y="2143569"/>
                </a:lnTo>
                <a:lnTo>
                  <a:pt x="329672" y="2139665"/>
                </a:lnTo>
                <a:lnTo>
                  <a:pt x="341892" y="2142678"/>
                </a:lnTo>
                <a:lnTo>
                  <a:pt x="353716" y="2147925"/>
                </a:lnTo>
                <a:lnTo>
                  <a:pt x="355387" y="2148518"/>
                </a:lnTo>
                <a:close/>
              </a:path>
            </a:pathLst>
          </a:custGeom>
          <a:ln w="9524">
            <a:solidFill>
              <a:srgbClr val="FF98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24788" y="1699382"/>
            <a:ext cx="207388" cy="5036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24788" y="1699382"/>
            <a:ext cx="207645" cy="504190"/>
          </a:xfrm>
          <a:custGeom>
            <a:avLst/>
            <a:gdLst/>
            <a:ahLst/>
            <a:cxnLst/>
            <a:rect l="l" t="t" r="r" b="b"/>
            <a:pathLst>
              <a:path w="207645" h="504189">
                <a:moveTo>
                  <a:pt x="76377" y="419099"/>
                </a:moveTo>
                <a:lnTo>
                  <a:pt x="71683" y="421782"/>
                </a:lnTo>
                <a:lnTo>
                  <a:pt x="67995" y="426476"/>
                </a:lnTo>
                <a:lnTo>
                  <a:pt x="63301" y="428640"/>
                </a:lnTo>
                <a:lnTo>
                  <a:pt x="56961" y="427878"/>
                </a:lnTo>
                <a:lnTo>
                  <a:pt x="50621" y="428243"/>
                </a:lnTo>
                <a:lnTo>
                  <a:pt x="44251" y="426201"/>
                </a:lnTo>
                <a:lnTo>
                  <a:pt x="40319" y="424952"/>
                </a:lnTo>
                <a:lnTo>
                  <a:pt x="37149" y="415168"/>
                </a:lnTo>
                <a:lnTo>
                  <a:pt x="33217" y="412120"/>
                </a:lnTo>
                <a:lnTo>
                  <a:pt x="29490" y="399131"/>
                </a:lnTo>
                <a:lnTo>
                  <a:pt x="25515" y="387666"/>
                </a:lnTo>
                <a:lnTo>
                  <a:pt x="20141" y="374660"/>
                </a:lnTo>
                <a:lnTo>
                  <a:pt x="19379" y="371612"/>
                </a:lnTo>
                <a:lnTo>
                  <a:pt x="18099" y="369813"/>
                </a:lnTo>
                <a:lnTo>
                  <a:pt x="14411" y="364632"/>
                </a:lnTo>
                <a:lnTo>
                  <a:pt x="11119" y="360304"/>
                </a:lnTo>
                <a:lnTo>
                  <a:pt x="8071" y="353446"/>
                </a:lnTo>
                <a:lnTo>
                  <a:pt x="7309" y="348874"/>
                </a:lnTo>
                <a:lnTo>
                  <a:pt x="6913" y="343783"/>
                </a:lnTo>
                <a:lnTo>
                  <a:pt x="6029" y="339333"/>
                </a:lnTo>
                <a:lnTo>
                  <a:pt x="5511" y="336803"/>
                </a:lnTo>
                <a:lnTo>
                  <a:pt x="4383" y="335036"/>
                </a:lnTo>
                <a:lnTo>
                  <a:pt x="3987" y="332353"/>
                </a:lnTo>
                <a:lnTo>
                  <a:pt x="3069" y="319701"/>
                </a:lnTo>
                <a:lnTo>
                  <a:pt x="2340" y="306955"/>
                </a:lnTo>
                <a:lnTo>
                  <a:pt x="2164" y="288937"/>
                </a:lnTo>
                <a:lnTo>
                  <a:pt x="1630" y="271779"/>
                </a:lnTo>
                <a:lnTo>
                  <a:pt x="951" y="255563"/>
                </a:lnTo>
                <a:lnTo>
                  <a:pt x="337" y="240376"/>
                </a:lnTo>
                <a:lnTo>
                  <a:pt x="0" y="226299"/>
                </a:lnTo>
                <a:lnTo>
                  <a:pt x="151" y="213418"/>
                </a:lnTo>
                <a:lnTo>
                  <a:pt x="9865" y="175530"/>
                </a:lnTo>
                <a:lnTo>
                  <a:pt x="15627" y="169887"/>
                </a:lnTo>
                <a:lnTo>
                  <a:pt x="20281" y="158171"/>
                </a:lnTo>
                <a:lnTo>
                  <a:pt x="23347" y="145972"/>
                </a:lnTo>
                <a:lnTo>
                  <a:pt x="25321" y="133487"/>
                </a:lnTo>
                <a:lnTo>
                  <a:pt x="26698" y="120916"/>
                </a:lnTo>
                <a:lnTo>
                  <a:pt x="27973" y="108454"/>
                </a:lnTo>
                <a:lnTo>
                  <a:pt x="29643" y="96299"/>
                </a:lnTo>
                <a:lnTo>
                  <a:pt x="32204" y="84650"/>
                </a:lnTo>
                <a:lnTo>
                  <a:pt x="33705" y="75072"/>
                </a:lnTo>
                <a:lnTo>
                  <a:pt x="33857" y="67177"/>
                </a:lnTo>
                <a:lnTo>
                  <a:pt x="36265" y="62483"/>
                </a:lnTo>
                <a:lnTo>
                  <a:pt x="38917" y="57546"/>
                </a:lnTo>
                <a:lnTo>
                  <a:pt x="42849" y="59435"/>
                </a:lnTo>
                <a:lnTo>
                  <a:pt x="46293" y="57790"/>
                </a:lnTo>
                <a:lnTo>
                  <a:pt x="49585" y="56266"/>
                </a:lnTo>
                <a:lnTo>
                  <a:pt x="53029" y="53339"/>
                </a:lnTo>
                <a:lnTo>
                  <a:pt x="56321" y="50810"/>
                </a:lnTo>
                <a:lnTo>
                  <a:pt x="61646" y="37514"/>
                </a:lnTo>
                <a:lnTo>
                  <a:pt x="67494" y="28460"/>
                </a:lnTo>
                <a:lnTo>
                  <a:pt x="75192" y="13679"/>
                </a:lnTo>
                <a:lnTo>
                  <a:pt x="81559" y="4482"/>
                </a:lnTo>
                <a:lnTo>
                  <a:pt x="92135" y="0"/>
                </a:lnTo>
                <a:lnTo>
                  <a:pt x="95945" y="0"/>
                </a:lnTo>
                <a:lnTo>
                  <a:pt x="99511" y="1523"/>
                </a:lnTo>
                <a:lnTo>
                  <a:pt x="104571" y="3931"/>
                </a:lnTo>
                <a:lnTo>
                  <a:pt x="106735" y="16123"/>
                </a:lnTo>
                <a:lnTo>
                  <a:pt x="111581" y="20330"/>
                </a:lnTo>
                <a:lnTo>
                  <a:pt x="116915" y="25024"/>
                </a:lnTo>
                <a:lnTo>
                  <a:pt x="127187" y="24505"/>
                </a:lnTo>
                <a:lnTo>
                  <a:pt x="130753" y="25024"/>
                </a:lnTo>
                <a:lnTo>
                  <a:pt x="132917" y="28437"/>
                </a:lnTo>
                <a:lnTo>
                  <a:pt x="135569" y="30601"/>
                </a:lnTo>
                <a:lnTo>
                  <a:pt x="137733" y="34411"/>
                </a:lnTo>
                <a:lnTo>
                  <a:pt x="140755" y="41169"/>
                </a:lnTo>
                <a:lnTo>
                  <a:pt x="141532" y="42226"/>
                </a:lnTo>
                <a:lnTo>
                  <a:pt x="145405" y="51321"/>
                </a:lnTo>
                <a:lnTo>
                  <a:pt x="146577" y="53019"/>
                </a:lnTo>
                <a:lnTo>
                  <a:pt x="148227" y="54358"/>
                </a:lnTo>
                <a:lnTo>
                  <a:pt x="153339" y="61721"/>
                </a:lnTo>
                <a:lnTo>
                  <a:pt x="155259" y="67696"/>
                </a:lnTo>
                <a:lnTo>
                  <a:pt x="157789" y="72024"/>
                </a:lnTo>
                <a:lnTo>
                  <a:pt x="162361" y="79766"/>
                </a:lnTo>
                <a:lnTo>
                  <a:pt x="166049" y="83941"/>
                </a:lnTo>
                <a:lnTo>
                  <a:pt x="169859" y="93085"/>
                </a:lnTo>
                <a:lnTo>
                  <a:pt x="170865" y="100827"/>
                </a:lnTo>
                <a:lnTo>
                  <a:pt x="171261" y="109209"/>
                </a:lnTo>
                <a:lnTo>
                  <a:pt x="172907" y="116585"/>
                </a:lnTo>
                <a:lnTo>
                  <a:pt x="174187" y="122560"/>
                </a:lnTo>
                <a:lnTo>
                  <a:pt x="176351" y="127375"/>
                </a:lnTo>
                <a:lnTo>
                  <a:pt x="177875" y="132984"/>
                </a:lnTo>
                <a:lnTo>
                  <a:pt x="180280" y="146976"/>
                </a:lnTo>
                <a:lnTo>
                  <a:pt x="183863" y="159235"/>
                </a:lnTo>
                <a:lnTo>
                  <a:pt x="188094" y="170579"/>
                </a:lnTo>
                <a:lnTo>
                  <a:pt x="192445" y="181827"/>
                </a:lnTo>
                <a:lnTo>
                  <a:pt x="194202" y="190760"/>
                </a:lnTo>
                <a:lnTo>
                  <a:pt x="195094" y="194494"/>
                </a:lnTo>
                <a:lnTo>
                  <a:pt x="195431" y="194942"/>
                </a:lnTo>
                <a:lnTo>
                  <a:pt x="195523" y="194016"/>
                </a:lnTo>
                <a:lnTo>
                  <a:pt x="195681" y="193630"/>
                </a:lnTo>
                <a:lnTo>
                  <a:pt x="202898" y="239928"/>
                </a:lnTo>
                <a:lnTo>
                  <a:pt x="203509" y="244236"/>
                </a:lnTo>
                <a:lnTo>
                  <a:pt x="204545" y="247009"/>
                </a:lnTo>
                <a:lnTo>
                  <a:pt x="205033" y="250332"/>
                </a:lnTo>
                <a:lnTo>
                  <a:pt x="205795" y="254751"/>
                </a:lnTo>
                <a:lnTo>
                  <a:pt x="207075" y="264292"/>
                </a:lnTo>
                <a:lnTo>
                  <a:pt x="206918" y="280653"/>
                </a:lnTo>
                <a:lnTo>
                  <a:pt x="207128" y="296067"/>
                </a:lnTo>
                <a:lnTo>
                  <a:pt x="207388" y="310479"/>
                </a:lnTo>
                <a:lnTo>
                  <a:pt x="207377" y="323832"/>
                </a:lnTo>
                <a:lnTo>
                  <a:pt x="206775" y="336072"/>
                </a:lnTo>
                <a:lnTo>
                  <a:pt x="205263" y="347145"/>
                </a:lnTo>
                <a:lnTo>
                  <a:pt x="202520" y="356994"/>
                </a:lnTo>
                <a:lnTo>
                  <a:pt x="198228" y="365566"/>
                </a:lnTo>
                <a:lnTo>
                  <a:pt x="193999" y="372099"/>
                </a:lnTo>
                <a:lnTo>
                  <a:pt x="192719" y="374141"/>
                </a:lnTo>
                <a:lnTo>
                  <a:pt x="191957" y="376946"/>
                </a:lnTo>
                <a:lnTo>
                  <a:pt x="190701" y="383631"/>
                </a:lnTo>
                <a:lnTo>
                  <a:pt x="191161" y="384032"/>
                </a:lnTo>
                <a:lnTo>
                  <a:pt x="188609" y="387729"/>
                </a:lnTo>
                <a:lnTo>
                  <a:pt x="186623" y="393313"/>
                </a:lnTo>
                <a:lnTo>
                  <a:pt x="184733" y="397398"/>
                </a:lnTo>
                <a:lnTo>
                  <a:pt x="183971" y="402732"/>
                </a:lnTo>
                <a:lnTo>
                  <a:pt x="183209" y="407669"/>
                </a:lnTo>
                <a:lnTo>
                  <a:pt x="182295" y="415289"/>
                </a:lnTo>
                <a:lnTo>
                  <a:pt x="180923" y="419099"/>
                </a:lnTo>
                <a:lnTo>
                  <a:pt x="180161" y="421264"/>
                </a:lnTo>
                <a:lnTo>
                  <a:pt x="178881" y="422147"/>
                </a:lnTo>
                <a:lnTo>
                  <a:pt x="177875" y="423793"/>
                </a:lnTo>
                <a:lnTo>
                  <a:pt x="173358" y="438480"/>
                </a:lnTo>
                <a:lnTo>
                  <a:pt x="167084" y="447448"/>
                </a:lnTo>
                <a:lnTo>
                  <a:pt x="158065" y="462333"/>
                </a:lnTo>
                <a:lnTo>
                  <a:pt x="149282" y="470792"/>
                </a:lnTo>
                <a:lnTo>
                  <a:pt x="140037" y="475008"/>
                </a:lnTo>
                <a:lnTo>
                  <a:pt x="134685" y="478779"/>
                </a:lnTo>
                <a:lnTo>
                  <a:pt x="132643" y="478932"/>
                </a:lnTo>
                <a:lnTo>
                  <a:pt x="129595" y="484875"/>
                </a:lnTo>
                <a:lnTo>
                  <a:pt x="128589" y="487039"/>
                </a:lnTo>
                <a:lnTo>
                  <a:pt x="127827" y="490087"/>
                </a:lnTo>
                <a:lnTo>
                  <a:pt x="126669" y="491886"/>
                </a:lnTo>
                <a:lnTo>
                  <a:pt x="125785" y="493257"/>
                </a:lnTo>
                <a:lnTo>
                  <a:pt x="124535" y="493135"/>
                </a:lnTo>
                <a:lnTo>
                  <a:pt x="123621" y="494172"/>
                </a:lnTo>
                <a:lnTo>
                  <a:pt x="121091" y="497220"/>
                </a:lnTo>
                <a:lnTo>
                  <a:pt x="120451" y="499231"/>
                </a:lnTo>
                <a:lnTo>
                  <a:pt x="118561" y="503681"/>
                </a:lnTo>
                <a:lnTo>
                  <a:pt x="115635" y="502798"/>
                </a:lnTo>
                <a:lnTo>
                  <a:pt x="112587" y="502401"/>
                </a:lnTo>
                <a:lnTo>
                  <a:pt x="109539" y="501152"/>
                </a:lnTo>
                <a:lnTo>
                  <a:pt x="105851" y="499750"/>
                </a:lnTo>
                <a:lnTo>
                  <a:pt x="103199" y="494019"/>
                </a:lnTo>
                <a:lnTo>
                  <a:pt x="99511" y="491886"/>
                </a:lnTo>
                <a:lnTo>
                  <a:pt x="95785" y="485419"/>
                </a:lnTo>
                <a:lnTo>
                  <a:pt x="93976" y="481405"/>
                </a:lnTo>
                <a:lnTo>
                  <a:pt x="89483" y="470672"/>
                </a:lnTo>
                <a:lnTo>
                  <a:pt x="87441" y="466100"/>
                </a:lnTo>
                <a:lnTo>
                  <a:pt x="86435" y="459120"/>
                </a:lnTo>
                <a:lnTo>
                  <a:pt x="85795" y="451500"/>
                </a:lnTo>
                <a:lnTo>
                  <a:pt x="84393" y="444886"/>
                </a:lnTo>
                <a:lnTo>
                  <a:pt x="83875" y="442356"/>
                </a:lnTo>
                <a:lnTo>
                  <a:pt x="82869" y="440435"/>
                </a:lnTo>
                <a:lnTo>
                  <a:pt x="82351" y="437906"/>
                </a:lnTo>
                <a:lnTo>
                  <a:pt x="81589" y="433456"/>
                </a:lnTo>
                <a:lnTo>
                  <a:pt x="82351" y="425317"/>
                </a:lnTo>
                <a:lnTo>
                  <a:pt x="80461" y="423793"/>
                </a:lnTo>
                <a:lnTo>
                  <a:pt x="77017" y="421020"/>
                </a:lnTo>
                <a:lnTo>
                  <a:pt x="78175" y="423153"/>
                </a:lnTo>
                <a:lnTo>
                  <a:pt x="76377" y="419099"/>
                </a:lnTo>
                <a:close/>
              </a:path>
            </a:pathLst>
          </a:custGeom>
          <a:ln w="12700">
            <a:solidFill>
              <a:srgbClr val="FF98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37224" y="1760982"/>
            <a:ext cx="168852" cy="7223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37224" y="1759701"/>
            <a:ext cx="168910" cy="723900"/>
          </a:xfrm>
          <a:custGeom>
            <a:avLst/>
            <a:gdLst/>
            <a:ahLst/>
            <a:cxnLst/>
            <a:rect l="l" t="t" r="r" b="b"/>
            <a:pathLst>
              <a:path w="168909" h="723900">
                <a:moveTo>
                  <a:pt x="91890" y="712744"/>
                </a:moveTo>
                <a:lnTo>
                  <a:pt x="82470" y="715377"/>
                </a:lnTo>
                <a:lnTo>
                  <a:pt x="72581" y="717951"/>
                </a:lnTo>
                <a:lnTo>
                  <a:pt x="72651" y="710108"/>
                </a:lnTo>
                <a:lnTo>
                  <a:pt x="74346" y="662308"/>
                </a:lnTo>
                <a:lnTo>
                  <a:pt x="76554" y="616000"/>
                </a:lnTo>
                <a:lnTo>
                  <a:pt x="78178" y="583787"/>
                </a:lnTo>
                <a:lnTo>
                  <a:pt x="78977" y="568006"/>
                </a:lnTo>
                <a:lnTo>
                  <a:pt x="81086" y="524876"/>
                </a:lnTo>
                <a:lnTo>
                  <a:pt x="82493" y="486258"/>
                </a:lnTo>
                <a:lnTo>
                  <a:pt x="82452" y="477482"/>
                </a:lnTo>
                <a:lnTo>
                  <a:pt x="81865" y="438451"/>
                </a:lnTo>
                <a:lnTo>
                  <a:pt x="79646" y="393215"/>
                </a:lnTo>
                <a:lnTo>
                  <a:pt x="74584" y="358292"/>
                </a:lnTo>
                <a:lnTo>
                  <a:pt x="73246" y="343724"/>
                </a:lnTo>
                <a:lnTo>
                  <a:pt x="66475" y="301437"/>
                </a:lnTo>
                <a:lnTo>
                  <a:pt x="48321" y="266934"/>
                </a:lnTo>
                <a:lnTo>
                  <a:pt x="24000" y="234707"/>
                </a:lnTo>
                <a:lnTo>
                  <a:pt x="17929" y="226785"/>
                </a:lnTo>
                <a:lnTo>
                  <a:pt x="13526" y="219212"/>
                </a:lnTo>
                <a:lnTo>
                  <a:pt x="11514" y="215402"/>
                </a:lnTo>
                <a:lnTo>
                  <a:pt x="9716" y="211470"/>
                </a:lnTo>
                <a:lnTo>
                  <a:pt x="7064" y="206014"/>
                </a:lnTo>
                <a:lnTo>
                  <a:pt x="4016" y="188335"/>
                </a:lnTo>
                <a:lnTo>
                  <a:pt x="3428" y="175704"/>
                </a:lnTo>
                <a:lnTo>
                  <a:pt x="2866" y="163011"/>
                </a:lnTo>
                <a:lnTo>
                  <a:pt x="1204" y="145748"/>
                </a:lnTo>
                <a:lnTo>
                  <a:pt x="0" y="135122"/>
                </a:lnTo>
                <a:lnTo>
                  <a:pt x="1001" y="135910"/>
                </a:lnTo>
                <a:lnTo>
                  <a:pt x="2350" y="146775"/>
                </a:lnTo>
                <a:lnTo>
                  <a:pt x="3754" y="159832"/>
                </a:lnTo>
                <a:lnTo>
                  <a:pt x="5702" y="174827"/>
                </a:lnTo>
                <a:lnTo>
                  <a:pt x="13992" y="212076"/>
                </a:lnTo>
                <a:lnTo>
                  <a:pt x="36782" y="235092"/>
                </a:lnTo>
                <a:lnTo>
                  <a:pt x="36508" y="248533"/>
                </a:lnTo>
                <a:lnTo>
                  <a:pt x="45652" y="249448"/>
                </a:lnTo>
                <a:lnTo>
                  <a:pt x="47176" y="251459"/>
                </a:lnTo>
                <a:lnTo>
                  <a:pt x="50498" y="254629"/>
                </a:lnTo>
                <a:lnTo>
                  <a:pt x="51748" y="258439"/>
                </a:lnTo>
                <a:lnTo>
                  <a:pt x="52662" y="261122"/>
                </a:lnTo>
                <a:lnTo>
                  <a:pt x="56594" y="262889"/>
                </a:lnTo>
                <a:lnTo>
                  <a:pt x="57234" y="266456"/>
                </a:lnTo>
                <a:lnTo>
                  <a:pt x="59304" y="269153"/>
                </a:lnTo>
                <a:lnTo>
                  <a:pt x="61945" y="270062"/>
                </a:lnTo>
                <a:lnTo>
                  <a:pt x="67820" y="283774"/>
                </a:lnTo>
                <a:lnTo>
                  <a:pt x="73931" y="292477"/>
                </a:lnTo>
                <a:lnTo>
                  <a:pt x="74760" y="299866"/>
                </a:lnTo>
                <a:lnTo>
                  <a:pt x="74947" y="301323"/>
                </a:lnTo>
                <a:lnTo>
                  <a:pt x="75033" y="300514"/>
                </a:lnTo>
                <a:lnTo>
                  <a:pt x="75562" y="301103"/>
                </a:lnTo>
                <a:lnTo>
                  <a:pt x="77076" y="306756"/>
                </a:lnTo>
                <a:lnTo>
                  <a:pt x="78296" y="312541"/>
                </a:lnTo>
                <a:lnTo>
                  <a:pt x="78296" y="315864"/>
                </a:lnTo>
                <a:lnTo>
                  <a:pt x="78692" y="318790"/>
                </a:lnTo>
                <a:lnTo>
                  <a:pt x="80216" y="328818"/>
                </a:lnTo>
                <a:lnTo>
                  <a:pt x="80582" y="330220"/>
                </a:lnTo>
                <a:lnTo>
                  <a:pt x="82502" y="338968"/>
                </a:lnTo>
                <a:lnTo>
                  <a:pt x="82958" y="351633"/>
                </a:lnTo>
                <a:lnTo>
                  <a:pt x="83534" y="364308"/>
                </a:lnTo>
                <a:lnTo>
                  <a:pt x="84062" y="377001"/>
                </a:lnTo>
                <a:lnTo>
                  <a:pt x="84368" y="389721"/>
                </a:lnTo>
                <a:lnTo>
                  <a:pt x="84088" y="390914"/>
                </a:lnTo>
                <a:lnTo>
                  <a:pt x="83516" y="381537"/>
                </a:lnTo>
                <a:lnTo>
                  <a:pt x="83422" y="359393"/>
                </a:lnTo>
                <a:lnTo>
                  <a:pt x="83485" y="340452"/>
                </a:lnTo>
                <a:lnTo>
                  <a:pt x="84239" y="299635"/>
                </a:lnTo>
                <a:lnTo>
                  <a:pt x="84826" y="282560"/>
                </a:lnTo>
                <a:lnTo>
                  <a:pt x="85030" y="276101"/>
                </a:lnTo>
                <a:lnTo>
                  <a:pt x="85122" y="270602"/>
                </a:lnTo>
                <a:lnTo>
                  <a:pt x="85065" y="265742"/>
                </a:lnTo>
                <a:lnTo>
                  <a:pt x="84820" y="261200"/>
                </a:lnTo>
                <a:lnTo>
                  <a:pt x="79430" y="232054"/>
                </a:lnTo>
                <a:lnTo>
                  <a:pt x="76859" y="218778"/>
                </a:lnTo>
                <a:lnTo>
                  <a:pt x="74487" y="204204"/>
                </a:lnTo>
                <a:lnTo>
                  <a:pt x="71993" y="190468"/>
                </a:lnTo>
                <a:lnTo>
                  <a:pt x="69054" y="179705"/>
                </a:lnTo>
                <a:lnTo>
                  <a:pt x="64955" y="164670"/>
                </a:lnTo>
                <a:lnTo>
                  <a:pt x="63494" y="155418"/>
                </a:lnTo>
                <a:lnTo>
                  <a:pt x="61700" y="145920"/>
                </a:lnTo>
                <a:lnTo>
                  <a:pt x="59524" y="133265"/>
                </a:lnTo>
                <a:lnTo>
                  <a:pt x="58008" y="119349"/>
                </a:lnTo>
                <a:lnTo>
                  <a:pt x="56573" y="104930"/>
                </a:lnTo>
                <a:lnTo>
                  <a:pt x="55092" y="90560"/>
                </a:lnTo>
                <a:lnTo>
                  <a:pt x="53438" y="76787"/>
                </a:lnTo>
                <a:lnTo>
                  <a:pt x="51484" y="64162"/>
                </a:lnTo>
                <a:lnTo>
                  <a:pt x="49104" y="53236"/>
                </a:lnTo>
                <a:lnTo>
                  <a:pt x="46171" y="44557"/>
                </a:lnTo>
                <a:lnTo>
                  <a:pt x="45142" y="36661"/>
                </a:lnTo>
                <a:lnTo>
                  <a:pt x="44833" y="34789"/>
                </a:lnTo>
                <a:lnTo>
                  <a:pt x="44785" y="35476"/>
                </a:lnTo>
                <a:lnTo>
                  <a:pt x="44539" y="35260"/>
                </a:lnTo>
                <a:lnTo>
                  <a:pt x="43636" y="30677"/>
                </a:lnTo>
                <a:lnTo>
                  <a:pt x="42360" y="23378"/>
                </a:lnTo>
                <a:lnTo>
                  <a:pt x="40836" y="17525"/>
                </a:lnTo>
                <a:lnTo>
                  <a:pt x="41842" y="17525"/>
                </a:lnTo>
                <a:lnTo>
                  <a:pt x="43000" y="17525"/>
                </a:lnTo>
                <a:lnTo>
                  <a:pt x="43244" y="23134"/>
                </a:lnTo>
                <a:lnTo>
                  <a:pt x="43762" y="26182"/>
                </a:lnTo>
                <a:lnTo>
                  <a:pt x="46362" y="38219"/>
                </a:lnTo>
                <a:lnTo>
                  <a:pt x="49618" y="51311"/>
                </a:lnTo>
                <a:lnTo>
                  <a:pt x="52126" y="65686"/>
                </a:lnTo>
                <a:lnTo>
                  <a:pt x="53221" y="73210"/>
                </a:lnTo>
                <a:lnTo>
                  <a:pt x="53678" y="77267"/>
                </a:lnTo>
                <a:lnTo>
                  <a:pt x="54268" y="81241"/>
                </a:lnTo>
                <a:lnTo>
                  <a:pt x="55767" y="88516"/>
                </a:lnTo>
                <a:lnTo>
                  <a:pt x="57937" y="100971"/>
                </a:lnTo>
                <a:lnTo>
                  <a:pt x="59625" y="114054"/>
                </a:lnTo>
                <a:lnTo>
                  <a:pt x="61193" y="127024"/>
                </a:lnTo>
                <a:lnTo>
                  <a:pt x="63005" y="139142"/>
                </a:lnTo>
                <a:lnTo>
                  <a:pt x="66338" y="152451"/>
                </a:lnTo>
                <a:lnTo>
                  <a:pt x="69063" y="163869"/>
                </a:lnTo>
                <a:lnTo>
                  <a:pt x="71041" y="177790"/>
                </a:lnTo>
                <a:lnTo>
                  <a:pt x="73369" y="189299"/>
                </a:lnTo>
                <a:lnTo>
                  <a:pt x="75790" y="202879"/>
                </a:lnTo>
                <a:lnTo>
                  <a:pt x="78217" y="215862"/>
                </a:lnTo>
                <a:lnTo>
                  <a:pt x="83334" y="233797"/>
                </a:lnTo>
                <a:lnTo>
                  <a:pt x="87671" y="246600"/>
                </a:lnTo>
                <a:lnTo>
                  <a:pt x="88946" y="234757"/>
                </a:lnTo>
                <a:lnTo>
                  <a:pt x="89939" y="222576"/>
                </a:lnTo>
                <a:lnTo>
                  <a:pt x="90661" y="210114"/>
                </a:lnTo>
                <a:lnTo>
                  <a:pt x="91122" y="197428"/>
                </a:lnTo>
                <a:lnTo>
                  <a:pt x="91330" y="184574"/>
                </a:lnTo>
                <a:lnTo>
                  <a:pt x="91295" y="171610"/>
                </a:lnTo>
                <a:lnTo>
                  <a:pt x="89829" y="132619"/>
                </a:lnTo>
                <a:lnTo>
                  <a:pt x="85123" y="82593"/>
                </a:lnTo>
                <a:lnTo>
                  <a:pt x="84101" y="73624"/>
                </a:lnTo>
                <a:lnTo>
                  <a:pt x="82533" y="58619"/>
                </a:lnTo>
                <a:lnTo>
                  <a:pt x="82505" y="58216"/>
                </a:lnTo>
                <a:lnTo>
                  <a:pt x="82432" y="57555"/>
                </a:lnTo>
                <a:lnTo>
                  <a:pt x="82253" y="56155"/>
                </a:lnTo>
                <a:lnTo>
                  <a:pt x="81908" y="53536"/>
                </a:lnTo>
                <a:lnTo>
                  <a:pt x="81338" y="49214"/>
                </a:lnTo>
                <a:lnTo>
                  <a:pt x="80481" y="42710"/>
                </a:lnTo>
                <a:lnTo>
                  <a:pt x="74882" y="0"/>
                </a:lnTo>
                <a:lnTo>
                  <a:pt x="75004" y="2926"/>
                </a:lnTo>
                <a:lnTo>
                  <a:pt x="78114" y="41357"/>
                </a:lnTo>
                <a:lnTo>
                  <a:pt x="80836" y="66315"/>
                </a:lnTo>
                <a:lnTo>
                  <a:pt x="82198" y="78797"/>
                </a:lnTo>
                <a:lnTo>
                  <a:pt x="85340" y="123539"/>
                </a:lnTo>
                <a:lnTo>
                  <a:pt x="86063" y="151251"/>
                </a:lnTo>
                <a:lnTo>
                  <a:pt x="86319" y="162716"/>
                </a:lnTo>
                <a:lnTo>
                  <a:pt x="86677" y="172202"/>
                </a:lnTo>
                <a:lnTo>
                  <a:pt x="87326" y="182763"/>
                </a:lnTo>
                <a:lnTo>
                  <a:pt x="87691" y="185154"/>
                </a:lnTo>
                <a:lnTo>
                  <a:pt x="87875" y="186359"/>
                </a:lnTo>
                <a:lnTo>
                  <a:pt x="87837" y="200555"/>
                </a:lnTo>
                <a:lnTo>
                  <a:pt x="87513" y="213653"/>
                </a:lnTo>
                <a:lnTo>
                  <a:pt x="87176" y="225993"/>
                </a:lnTo>
                <a:lnTo>
                  <a:pt x="87098" y="237916"/>
                </a:lnTo>
                <a:lnTo>
                  <a:pt x="87550" y="249762"/>
                </a:lnTo>
                <a:lnTo>
                  <a:pt x="88872" y="247276"/>
                </a:lnTo>
                <a:lnTo>
                  <a:pt x="90976" y="235167"/>
                </a:lnTo>
                <a:lnTo>
                  <a:pt x="92774" y="223022"/>
                </a:lnTo>
                <a:lnTo>
                  <a:pt x="93536" y="216529"/>
                </a:lnTo>
                <a:lnTo>
                  <a:pt x="94816" y="211470"/>
                </a:lnTo>
                <a:lnTo>
                  <a:pt x="99084" y="197619"/>
                </a:lnTo>
                <a:lnTo>
                  <a:pt x="103633" y="186352"/>
                </a:lnTo>
                <a:lnTo>
                  <a:pt x="108351" y="175773"/>
                </a:lnTo>
                <a:lnTo>
                  <a:pt x="113394" y="162535"/>
                </a:lnTo>
                <a:lnTo>
                  <a:pt x="115554" y="156572"/>
                </a:lnTo>
                <a:lnTo>
                  <a:pt x="116235" y="154543"/>
                </a:lnTo>
                <a:lnTo>
                  <a:pt x="116838" y="153106"/>
                </a:lnTo>
                <a:lnTo>
                  <a:pt x="126943" y="112477"/>
                </a:lnTo>
                <a:lnTo>
                  <a:pt x="129400" y="95330"/>
                </a:lnTo>
                <a:lnTo>
                  <a:pt x="128108" y="102313"/>
                </a:lnTo>
                <a:lnTo>
                  <a:pt x="125867" y="109484"/>
                </a:lnTo>
                <a:lnTo>
                  <a:pt x="123528" y="113294"/>
                </a:lnTo>
                <a:lnTo>
                  <a:pt x="125296" y="113294"/>
                </a:lnTo>
                <a:lnTo>
                  <a:pt x="124016" y="117226"/>
                </a:lnTo>
                <a:lnTo>
                  <a:pt x="122888" y="121279"/>
                </a:lnTo>
                <a:lnTo>
                  <a:pt x="119840" y="129296"/>
                </a:lnTo>
                <a:lnTo>
                  <a:pt x="118316" y="134508"/>
                </a:lnTo>
                <a:lnTo>
                  <a:pt x="118042" y="140329"/>
                </a:lnTo>
                <a:lnTo>
                  <a:pt x="115146" y="142128"/>
                </a:lnTo>
                <a:lnTo>
                  <a:pt x="114506" y="147462"/>
                </a:lnTo>
                <a:lnTo>
                  <a:pt x="114232" y="150113"/>
                </a:lnTo>
                <a:lnTo>
                  <a:pt x="113470" y="151759"/>
                </a:lnTo>
                <a:lnTo>
                  <a:pt x="113104" y="154198"/>
                </a:lnTo>
                <a:lnTo>
                  <a:pt x="112586" y="156850"/>
                </a:lnTo>
                <a:lnTo>
                  <a:pt x="103564" y="174772"/>
                </a:lnTo>
                <a:lnTo>
                  <a:pt x="103076" y="177424"/>
                </a:lnTo>
                <a:lnTo>
                  <a:pt x="101796" y="184403"/>
                </a:lnTo>
                <a:lnTo>
                  <a:pt x="101674" y="186202"/>
                </a:lnTo>
                <a:lnTo>
                  <a:pt x="99906" y="192664"/>
                </a:lnTo>
                <a:lnTo>
                  <a:pt x="102084" y="189002"/>
                </a:lnTo>
                <a:lnTo>
                  <a:pt x="105788" y="181360"/>
                </a:lnTo>
                <a:lnTo>
                  <a:pt x="106002" y="183276"/>
                </a:lnTo>
                <a:lnTo>
                  <a:pt x="98626" y="214518"/>
                </a:lnTo>
                <a:lnTo>
                  <a:pt x="97108" y="224861"/>
                </a:lnTo>
                <a:lnTo>
                  <a:pt x="94548" y="241933"/>
                </a:lnTo>
                <a:lnTo>
                  <a:pt x="92184" y="257598"/>
                </a:lnTo>
                <a:lnTo>
                  <a:pt x="91120" y="272477"/>
                </a:lnTo>
                <a:lnTo>
                  <a:pt x="90512" y="284809"/>
                </a:lnTo>
                <a:lnTo>
                  <a:pt x="90426" y="296057"/>
                </a:lnTo>
                <a:lnTo>
                  <a:pt x="90925" y="307686"/>
                </a:lnTo>
                <a:lnTo>
                  <a:pt x="93477" y="315629"/>
                </a:lnTo>
                <a:lnTo>
                  <a:pt x="96421" y="310930"/>
                </a:lnTo>
                <a:lnTo>
                  <a:pt x="99899" y="298534"/>
                </a:lnTo>
                <a:lnTo>
                  <a:pt x="103943" y="283238"/>
                </a:lnTo>
                <a:lnTo>
                  <a:pt x="108170" y="270279"/>
                </a:lnTo>
                <a:lnTo>
                  <a:pt x="112429" y="257433"/>
                </a:lnTo>
                <a:lnTo>
                  <a:pt x="116443" y="245596"/>
                </a:lnTo>
                <a:lnTo>
                  <a:pt x="121570" y="230351"/>
                </a:lnTo>
                <a:lnTo>
                  <a:pt x="125555" y="222396"/>
                </a:lnTo>
                <a:lnTo>
                  <a:pt x="128593" y="215880"/>
                </a:lnTo>
                <a:lnTo>
                  <a:pt x="133287" y="203935"/>
                </a:lnTo>
                <a:lnTo>
                  <a:pt x="138714" y="190978"/>
                </a:lnTo>
                <a:lnTo>
                  <a:pt x="144376" y="177896"/>
                </a:lnTo>
                <a:lnTo>
                  <a:pt x="149777" y="165578"/>
                </a:lnTo>
                <a:lnTo>
                  <a:pt x="154420" y="154909"/>
                </a:lnTo>
                <a:lnTo>
                  <a:pt x="159971" y="139552"/>
                </a:lnTo>
                <a:lnTo>
                  <a:pt x="163525" y="128302"/>
                </a:lnTo>
                <a:lnTo>
                  <a:pt x="165682" y="123565"/>
                </a:lnTo>
                <a:lnTo>
                  <a:pt x="168608" y="120792"/>
                </a:lnTo>
                <a:lnTo>
                  <a:pt x="167572" y="121919"/>
                </a:lnTo>
                <a:lnTo>
                  <a:pt x="163948" y="132612"/>
                </a:lnTo>
                <a:lnTo>
                  <a:pt x="161054" y="147216"/>
                </a:lnTo>
                <a:lnTo>
                  <a:pt x="155220" y="162010"/>
                </a:lnTo>
                <a:lnTo>
                  <a:pt x="152012" y="167740"/>
                </a:lnTo>
                <a:lnTo>
                  <a:pt x="147438" y="177929"/>
                </a:lnTo>
                <a:lnTo>
                  <a:pt x="142244" y="190227"/>
                </a:lnTo>
                <a:lnTo>
                  <a:pt x="136479" y="205610"/>
                </a:lnTo>
                <a:lnTo>
                  <a:pt x="131869" y="218322"/>
                </a:lnTo>
                <a:lnTo>
                  <a:pt x="127888" y="228839"/>
                </a:lnTo>
                <a:lnTo>
                  <a:pt x="122593" y="244681"/>
                </a:lnTo>
                <a:lnTo>
                  <a:pt x="118322" y="255341"/>
                </a:lnTo>
                <a:lnTo>
                  <a:pt x="114818" y="265029"/>
                </a:lnTo>
                <a:lnTo>
                  <a:pt x="111773" y="277959"/>
                </a:lnTo>
                <a:lnTo>
                  <a:pt x="110295" y="282393"/>
                </a:lnTo>
                <a:lnTo>
                  <a:pt x="106256" y="297030"/>
                </a:lnTo>
                <a:lnTo>
                  <a:pt x="102781" y="309899"/>
                </a:lnTo>
                <a:lnTo>
                  <a:pt x="99421" y="319917"/>
                </a:lnTo>
                <a:lnTo>
                  <a:pt x="96706" y="325495"/>
                </a:lnTo>
                <a:lnTo>
                  <a:pt x="92896" y="333115"/>
                </a:lnTo>
                <a:lnTo>
                  <a:pt x="92006" y="344119"/>
                </a:lnTo>
                <a:lnTo>
                  <a:pt x="91353" y="352860"/>
                </a:lnTo>
                <a:lnTo>
                  <a:pt x="90930" y="360319"/>
                </a:lnTo>
                <a:lnTo>
                  <a:pt x="90731" y="367481"/>
                </a:lnTo>
                <a:lnTo>
                  <a:pt x="90747" y="375328"/>
                </a:lnTo>
                <a:lnTo>
                  <a:pt x="90974" y="384842"/>
                </a:lnTo>
                <a:lnTo>
                  <a:pt x="91404" y="397007"/>
                </a:lnTo>
                <a:lnTo>
                  <a:pt x="92030" y="412805"/>
                </a:lnTo>
                <a:lnTo>
                  <a:pt x="92847" y="433219"/>
                </a:lnTo>
                <a:lnTo>
                  <a:pt x="93515" y="432043"/>
                </a:lnTo>
                <a:lnTo>
                  <a:pt x="94503" y="420936"/>
                </a:lnTo>
                <a:lnTo>
                  <a:pt x="97694" y="406126"/>
                </a:lnTo>
                <a:lnTo>
                  <a:pt x="123299" y="368542"/>
                </a:lnTo>
                <a:lnTo>
                  <a:pt x="147979" y="351734"/>
                </a:lnTo>
                <a:lnTo>
                  <a:pt x="154130" y="347471"/>
                </a:lnTo>
                <a:lnTo>
                  <a:pt x="148278" y="354086"/>
                </a:lnTo>
                <a:lnTo>
                  <a:pt x="150442" y="349636"/>
                </a:lnTo>
                <a:lnTo>
                  <a:pt x="155147" y="339699"/>
                </a:lnTo>
                <a:lnTo>
                  <a:pt x="160186" y="325618"/>
                </a:lnTo>
                <a:lnTo>
                  <a:pt x="162756" y="318150"/>
                </a:lnTo>
                <a:lnTo>
                  <a:pt x="167450" y="306720"/>
                </a:lnTo>
                <a:lnTo>
                  <a:pt x="168090" y="303154"/>
                </a:lnTo>
                <a:lnTo>
                  <a:pt x="168608" y="300502"/>
                </a:lnTo>
                <a:lnTo>
                  <a:pt x="168608" y="295534"/>
                </a:lnTo>
                <a:lnTo>
                  <a:pt x="167572" y="295534"/>
                </a:lnTo>
                <a:lnTo>
                  <a:pt x="165682" y="295534"/>
                </a:lnTo>
                <a:lnTo>
                  <a:pt x="168852" y="308244"/>
                </a:lnTo>
                <a:lnTo>
                  <a:pt x="167206" y="311170"/>
                </a:lnTo>
                <a:lnTo>
                  <a:pt x="163618" y="323848"/>
                </a:lnTo>
                <a:lnTo>
                  <a:pt x="160610" y="334504"/>
                </a:lnTo>
                <a:lnTo>
                  <a:pt x="157888" y="347190"/>
                </a:lnTo>
                <a:lnTo>
                  <a:pt x="149332" y="359270"/>
                </a:lnTo>
                <a:lnTo>
                  <a:pt x="139514" y="366005"/>
                </a:lnTo>
                <a:lnTo>
                  <a:pt x="132276" y="368686"/>
                </a:lnTo>
                <a:lnTo>
                  <a:pt x="134806" y="367162"/>
                </a:lnTo>
                <a:lnTo>
                  <a:pt x="127948" y="368045"/>
                </a:lnTo>
                <a:lnTo>
                  <a:pt x="126058" y="368686"/>
                </a:lnTo>
                <a:lnTo>
                  <a:pt x="127064" y="372252"/>
                </a:lnTo>
                <a:lnTo>
                  <a:pt x="125418" y="374660"/>
                </a:lnTo>
                <a:lnTo>
                  <a:pt x="124138" y="376549"/>
                </a:lnTo>
                <a:lnTo>
                  <a:pt x="122126" y="376946"/>
                </a:lnTo>
                <a:lnTo>
                  <a:pt x="120968" y="379232"/>
                </a:lnTo>
                <a:lnTo>
                  <a:pt x="120206" y="380999"/>
                </a:lnTo>
                <a:lnTo>
                  <a:pt x="107770" y="398922"/>
                </a:lnTo>
                <a:lnTo>
                  <a:pt x="106886" y="399806"/>
                </a:lnTo>
                <a:lnTo>
                  <a:pt x="106447" y="410166"/>
                </a:lnTo>
                <a:lnTo>
                  <a:pt x="105811" y="412678"/>
                </a:lnTo>
                <a:lnTo>
                  <a:pt x="103320" y="417210"/>
                </a:lnTo>
                <a:lnTo>
                  <a:pt x="102436" y="420380"/>
                </a:lnTo>
                <a:lnTo>
                  <a:pt x="101430" y="423031"/>
                </a:lnTo>
                <a:lnTo>
                  <a:pt x="100516" y="425195"/>
                </a:lnTo>
                <a:lnTo>
                  <a:pt x="99266" y="426079"/>
                </a:lnTo>
                <a:lnTo>
                  <a:pt x="98626" y="428884"/>
                </a:lnTo>
                <a:lnTo>
                  <a:pt x="98108" y="430408"/>
                </a:lnTo>
                <a:lnTo>
                  <a:pt x="96706" y="448574"/>
                </a:lnTo>
                <a:lnTo>
                  <a:pt x="96706" y="449214"/>
                </a:lnTo>
                <a:lnTo>
                  <a:pt x="96647" y="458682"/>
                </a:lnTo>
                <a:lnTo>
                  <a:pt x="96209" y="470672"/>
                </a:lnTo>
                <a:lnTo>
                  <a:pt x="95601" y="484252"/>
                </a:lnTo>
                <a:lnTo>
                  <a:pt x="95032" y="498494"/>
                </a:lnTo>
                <a:lnTo>
                  <a:pt x="94711" y="512467"/>
                </a:lnTo>
                <a:lnTo>
                  <a:pt x="94483" y="527813"/>
                </a:lnTo>
                <a:lnTo>
                  <a:pt x="94154" y="540998"/>
                </a:lnTo>
                <a:lnTo>
                  <a:pt x="93852" y="552818"/>
                </a:lnTo>
                <a:lnTo>
                  <a:pt x="93703" y="564069"/>
                </a:lnTo>
                <a:lnTo>
                  <a:pt x="93835" y="575546"/>
                </a:lnTo>
                <a:lnTo>
                  <a:pt x="94375" y="588046"/>
                </a:lnTo>
                <a:lnTo>
                  <a:pt x="92852" y="606312"/>
                </a:lnTo>
                <a:lnTo>
                  <a:pt x="91880" y="622394"/>
                </a:lnTo>
                <a:lnTo>
                  <a:pt x="91506" y="636621"/>
                </a:lnTo>
                <a:lnTo>
                  <a:pt x="91775" y="649322"/>
                </a:lnTo>
                <a:lnTo>
                  <a:pt x="100223" y="691438"/>
                </a:lnTo>
                <a:lnTo>
                  <a:pt x="104412" y="701440"/>
                </a:lnTo>
                <a:lnTo>
                  <a:pt x="105440" y="711345"/>
                </a:lnTo>
                <a:lnTo>
                  <a:pt x="104122" y="713652"/>
                </a:lnTo>
                <a:lnTo>
                  <a:pt x="102003" y="712437"/>
                </a:lnTo>
                <a:lnTo>
                  <a:pt x="100630" y="711777"/>
                </a:lnTo>
                <a:lnTo>
                  <a:pt x="96706" y="722497"/>
                </a:lnTo>
                <a:lnTo>
                  <a:pt x="97864" y="723656"/>
                </a:lnTo>
                <a:lnTo>
                  <a:pt x="91890" y="718322"/>
                </a:lnTo>
                <a:lnTo>
                  <a:pt x="90610" y="716920"/>
                </a:lnTo>
                <a:lnTo>
                  <a:pt x="89482" y="714268"/>
                </a:lnTo>
                <a:lnTo>
                  <a:pt x="88202" y="712744"/>
                </a:lnTo>
                <a:lnTo>
                  <a:pt x="87196" y="711586"/>
                </a:lnTo>
                <a:lnTo>
                  <a:pt x="84392" y="709818"/>
                </a:lnTo>
                <a:lnTo>
                  <a:pt x="85428" y="709818"/>
                </a:lnTo>
                <a:lnTo>
                  <a:pt x="87562" y="709818"/>
                </a:lnTo>
                <a:lnTo>
                  <a:pt x="89726" y="711829"/>
                </a:lnTo>
                <a:lnTo>
                  <a:pt x="91890" y="712744"/>
                </a:lnTo>
                <a:close/>
              </a:path>
            </a:pathLst>
          </a:custGeom>
          <a:ln w="9524">
            <a:solidFill>
              <a:srgbClr val="FF98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41290" y="558942"/>
            <a:ext cx="680089" cy="13472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41290" y="556312"/>
            <a:ext cx="680085" cy="1350010"/>
          </a:xfrm>
          <a:custGeom>
            <a:avLst/>
            <a:gdLst/>
            <a:ahLst/>
            <a:cxnLst/>
            <a:rect l="l" t="t" r="r" b="b"/>
            <a:pathLst>
              <a:path w="680084" h="1350010">
                <a:moveTo>
                  <a:pt x="250615" y="1126427"/>
                </a:moveTo>
                <a:lnTo>
                  <a:pt x="239431" y="1132765"/>
                </a:lnTo>
                <a:lnTo>
                  <a:pt x="228850" y="1139940"/>
                </a:lnTo>
                <a:lnTo>
                  <a:pt x="218201" y="1146782"/>
                </a:lnTo>
                <a:lnTo>
                  <a:pt x="202797" y="1148198"/>
                </a:lnTo>
                <a:lnTo>
                  <a:pt x="188962" y="1149101"/>
                </a:lnTo>
                <a:lnTo>
                  <a:pt x="176382" y="1149364"/>
                </a:lnTo>
                <a:lnTo>
                  <a:pt x="164742" y="1148855"/>
                </a:lnTo>
                <a:lnTo>
                  <a:pt x="153731" y="1147447"/>
                </a:lnTo>
                <a:lnTo>
                  <a:pt x="141398" y="1141678"/>
                </a:lnTo>
                <a:lnTo>
                  <a:pt x="131309" y="1132419"/>
                </a:lnTo>
                <a:lnTo>
                  <a:pt x="122669" y="1121940"/>
                </a:lnTo>
                <a:lnTo>
                  <a:pt x="114683" y="1112516"/>
                </a:lnTo>
                <a:lnTo>
                  <a:pt x="97983" y="1073425"/>
                </a:lnTo>
                <a:lnTo>
                  <a:pt x="78062" y="1030419"/>
                </a:lnTo>
                <a:lnTo>
                  <a:pt x="72682" y="1019767"/>
                </a:lnTo>
                <a:lnTo>
                  <a:pt x="65860" y="1005566"/>
                </a:lnTo>
                <a:lnTo>
                  <a:pt x="60783" y="996016"/>
                </a:lnTo>
                <a:lnTo>
                  <a:pt x="52176" y="985959"/>
                </a:lnTo>
                <a:lnTo>
                  <a:pt x="44234" y="976459"/>
                </a:lnTo>
                <a:lnTo>
                  <a:pt x="25902" y="941768"/>
                </a:lnTo>
                <a:lnTo>
                  <a:pt x="21074" y="917992"/>
                </a:lnTo>
                <a:lnTo>
                  <a:pt x="16566" y="903930"/>
                </a:lnTo>
                <a:lnTo>
                  <a:pt x="9962" y="855725"/>
                </a:lnTo>
                <a:lnTo>
                  <a:pt x="9148" y="842961"/>
                </a:lnTo>
                <a:lnTo>
                  <a:pt x="8144" y="830317"/>
                </a:lnTo>
                <a:lnTo>
                  <a:pt x="7244" y="774200"/>
                </a:lnTo>
                <a:lnTo>
                  <a:pt x="4979" y="721372"/>
                </a:lnTo>
                <a:lnTo>
                  <a:pt x="2364" y="672133"/>
                </a:lnTo>
                <a:lnTo>
                  <a:pt x="1241" y="648952"/>
                </a:lnTo>
                <a:lnTo>
                  <a:pt x="411" y="626779"/>
                </a:lnTo>
                <a:lnTo>
                  <a:pt x="0" y="605653"/>
                </a:lnTo>
                <a:lnTo>
                  <a:pt x="134" y="585609"/>
                </a:lnTo>
                <a:lnTo>
                  <a:pt x="5077" y="532350"/>
                </a:lnTo>
                <a:lnTo>
                  <a:pt x="19491" y="490180"/>
                </a:lnTo>
                <a:lnTo>
                  <a:pt x="46796" y="460105"/>
                </a:lnTo>
                <a:lnTo>
                  <a:pt x="59353" y="452941"/>
                </a:lnTo>
                <a:lnTo>
                  <a:pt x="64609" y="441956"/>
                </a:lnTo>
                <a:lnTo>
                  <a:pt x="78880" y="395434"/>
                </a:lnTo>
                <a:lnTo>
                  <a:pt x="86148" y="346267"/>
                </a:lnTo>
                <a:lnTo>
                  <a:pt x="88741" y="321309"/>
                </a:lnTo>
                <a:lnTo>
                  <a:pt x="90054" y="308844"/>
                </a:lnTo>
                <a:lnTo>
                  <a:pt x="97265" y="259805"/>
                </a:lnTo>
                <a:lnTo>
                  <a:pt x="106949" y="224750"/>
                </a:lnTo>
                <a:lnTo>
                  <a:pt x="109038" y="210241"/>
                </a:lnTo>
                <a:lnTo>
                  <a:pt x="126356" y="163097"/>
                </a:lnTo>
                <a:lnTo>
                  <a:pt x="146742" y="158040"/>
                </a:lnTo>
                <a:lnTo>
                  <a:pt x="159820" y="152538"/>
                </a:lnTo>
                <a:lnTo>
                  <a:pt x="170989" y="146436"/>
                </a:lnTo>
                <a:lnTo>
                  <a:pt x="181003" y="140206"/>
                </a:lnTo>
                <a:lnTo>
                  <a:pt x="188457" y="123841"/>
                </a:lnTo>
                <a:lnTo>
                  <a:pt x="195331" y="111614"/>
                </a:lnTo>
                <a:lnTo>
                  <a:pt x="201873" y="102163"/>
                </a:lnTo>
                <a:lnTo>
                  <a:pt x="208332" y="94130"/>
                </a:lnTo>
                <a:lnTo>
                  <a:pt x="214954" y="86155"/>
                </a:lnTo>
                <a:lnTo>
                  <a:pt x="221989" y="76878"/>
                </a:lnTo>
                <a:lnTo>
                  <a:pt x="247678" y="36523"/>
                </a:lnTo>
                <a:lnTo>
                  <a:pt x="278362" y="5571"/>
                </a:lnTo>
                <a:lnTo>
                  <a:pt x="288650" y="0"/>
                </a:lnTo>
                <a:lnTo>
                  <a:pt x="301859" y="1020"/>
                </a:lnTo>
                <a:lnTo>
                  <a:pt x="342771" y="22396"/>
                </a:lnTo>
                <a:lnTo>
                  <a:pt x="349717" y="34648"/>
                </a:lnTo>
                <a:lnTo>
                  <a:pt x="356967" y="46482"/>
                </a:lnTo>
                <a:lnTo>
                  <a:pt x="391517" y="65226"/>
                </a:lnTo>
                <a:lnTo>
                  <a:pt x="427693" y="68429"/>
                </a:lnTo>
                <a:lnTo>
                  <a:pt x="436760" y="77601"/>
                </a:lnTo>
                <a:lnTo>
                  <a:pt x="460187" y="109657"/>
                </a:lnTo>
                <a:lnTo>
                  <a:pt x="460728" y="111694"/>
                </a:lnTo>
                <a:lnTo>
                  <a:pt x="461100" y="112677"/>
                </a:lnTo>
                <a:lnTo>
                  <a:pt x="462504" y="113699"/>
                </a:lnTo>
                <a:lnTo>
                  <a:pt x="466138" y="115854"/>
                </a:lnTo>
                <a:lnTo>
                  <a:pt x="471856" y="127859"/>
                </a:lnTo>
                <a:lnTo>
                  <a:pt x="481368" y="143932"/>
                </a:lnTo>
                <a:lnTo>
                  <a:pt x="482805" y="144565"/>
                </a:lnTo>
                <a:lnTo>
                  <a:pt x="510847" y="184152"/>
                </a:lnTo>
                <a:lnTo>
                  <a:pt x="516594" y="193421"/>
                </a:lnTo>
                <a:lnTo>
                  <a:pt x="524761" y="204377"/>
                </a:lnTo>
                <a:lnTo>
                  <a:pt x="532386" y="214135"/>
                </a:lnTo>
                <a:lnTo>
                  <a:pt x="539589" y="223507"/>
                </a:lnTo>
                <a:lnTo>
                  <a:pt x="556562" y="258692"/>
                </a:lnTo>
                <a:lnTo>
                  <a:pt x="563015" y="296613"/>
                </a:lnTo>
                <a:lnTo>
                  <a:pt x="565141" y="307798"/>
                </a:lnTo>
                <a:lnTo>
                  <a:pt x="569501" y="322315"/>
                </a:lnTo>
                <a:lnTo>
                  <a:pt x="574017" y="334552"/>
                </a:lnTo>
                <a:lnTo>
                  <a:pt x="578443" y="345430"/>
                </a:lnTo>
                <a:lnTo>
                  <a:pt x="582532" y="355871"/>
                </a:lnTo>
                <a:lnTo>
                  <a:pt x="591567" y="397594"/>
                </a:lnTo>
                <a:lnTo>
                  <a:pt x="604759" y="433393"/>
                </a:lnTo>
                <a:lnTo>
                  <a:pt x="619991" y="466260"/>
                </a:lnTo>
                <a:lnTo>
                  <a:pt x="625155" y="477081"/>
                </a:lnTo>
                <a:lnTo>
                  <a:pt x="630232" y="488020"/>
                </a:lnTo>
                <a:lnTo>
                  <a:pt x="635144" y="499187"/>
                </a:lnTo>
                <a:lnTo>
                  <a:pt x="637170" y="508957"/>
                </a:lnTo>
                <a:lnTo>
                  <a:pt x="638742" y="516334"/>
                </a:lnTo>
                <a:lnTo>
                  <a:pt x="639915" y="521604"/>
                </a:lnTo>
                <a:lnTo>
                  <a:pt x="640743" y="525053"/>
                </a:lnTo>
                <a:lnTo>
                  <a:pt x="641282" y="526969"/>
                </a:lnTo>
                <a:lnTo>
                  <a:pt x="641586" y="527638"/>
                </a:lnTo>
                <a:lnTo>
                  <a:pt x="641711" y="527346"/>
                </a:lnTo>
                <a:lnTo>
                  <a:pt x="641712" y="526381"/>
                </a:lnTo>
                <a:lnTo>
                  <a:pt x="641644" y="525029"/>
                </a:lnTo>
                <a:lnTo>
                  <a:pt x="641561" y="523577"/>
                </a:lnTo>
                <a:lnTo>
                  <a:pt x="641518" y="522311"/>
                </a:lnTo>
                <a:lnTo>
                  <a:pt x="641572" y="521519"/>
                </a:lnTo>
                <a:lnTo>
                  <a:pt x="641776" y="521486"/>
                </a:lnTo>
                <a:lnTo>
                  <a:pt x="642185" y="522500"/>
                </a:lnTo>
                <a:lnTo>
                  <a:pt x="651692" y="565519"/>
                </a:lnTo>
                <a:lnTo>
                  <a:pt x="658270" y="603088"/>
                </a:lnTo>
                <a:lnTo>
                  <a:pt x="660331" y="615741"/>
                </a:lnTo>
                <a:lnTo>
                  <a:pt x="662389" y="628370"/>
                </a:lnTo>
                <a:lnTo>
                  <a:pt x="664482" y="640921"/>
                </a:lnTo>
                <a:lnTo>
                  <a:pt x="667714" y="656091"/>
                </a:lnTo>
                <a:lnTo>
                  <a:pt x="670756" y="667127"/>
                </a:lnTo>
                <a:lnTo>
                  <a:pt x="674115" y="683727"/>
                </a:lnTo>
                <a:lnTo>
                  <a:pt x="676879" y="699344"/>
                </a:lnTo>
                <a:lnTo>
                  <a:pt x="678512" y="709335"/>
                </a:lnTo>
                <a:lnTo>
                  <a:pt x="678177" y="728653"/>
                </a:lnTo>
                <a:lnTo>
                  <a:pt x="678155" y="747499"/>
                </a:lnTo>
                <a:lnTo>
                  <a:pt x="678367" y="765863"/>
                </a:lnTo>
                <a:lnTo>
                  <a:pt x="678730" y="783734"/>
                </a:lnTo>
                <a:lnTo>
                  <a:pt x="679165" y="801102"/>
                </a:lnTo>
                <a:lnTo>
                  <a:pt x="679590" y="817956"/>
                </a:lnTo>
                <a:lnTo>
                  <a:pt x="679925" y="834286"/>
                </a:lnTo>
                <a:lnTo>
                  <a:pt x="680089" y="850081"/>
                </a:lnTo>
                <a:lnTo>
                  <a:pt x="680000" y="865331"/>
                </a:lnTo>
                <a:lnTo>
                  <a:pt x="679578" y="880026"/>
                </a:lnTo>
                <a:lnTo>
                  <a:pt x="675503" y="920672"/>
                </a:lnTo>
                <a:lnTo>
                  <a:pt x="660499" y="966453"/>
                </a:lnTo>
                <a:lnTo>
                  <a:pt x="639235" y="994113"/>
                </a:lnTo>
                <a:lnTo>
                  <a:pt x="635943" y="1000331"/>
                </a:lnTo>
                <a:lnTo>
                  <a:pt x="632011" y="1005665"/>
                </a:lnTo>
                <a:lnTo>
                  <a:pt x="629451" y="1013407"/>
                </a:lnTo>
                <a:lnTo>
                  <a:pt x="626399" y="1023343"/>
                </a:lnTo>
                <a:lnTo>
                  <a:pt x="625292" y="1029016"/>
                </a:lnTo>
                <a:lnTo>
                  <a:pt x="625437" y="1031599"/>
                </a:lnTo>
                <a:lnTo>
                  <a:pt x="626142" y="1032265"/>
                </a:lnTo>
                <a:lnTo>
                  <a:pt x="626715" y="1032187"/>
                </a:lnTo>
                <a:lnTo>
                  <a:pt x="626463" y="1032539"/>
                </a:lnTo>
                <a:lnTo>
                  <a:pt x="604854" y="1074800"/>
                </a:lnTo>
                <a:lnTo>
                  <a:pt x="602058" y="1089605"/>
                </a:lnTo>
                <a:lnTo>
                  <a:pt x="599418" y="1103512"/>
                </a:lnTo>
                <a:lnTo>
                  <a:pt x="596732" y="1115654"/>
                </a:lnTo>
                <a:lnTo>
                  <a:pt x="593797" y="1125163"/>
                </a:lnTo>
                <a:lnTo>
                  <a:pt x="590711" y="1132157"/>
                </a:lnTo>
                <a:lnTo>
                  <a:pt x="586657" y="1134565"/>
                </a:lnTo>
                <a:lnTo>
                  <a:pt x="583365" y="1138893"/>
                </a:lnTo>
                <a:lnTo>
                  <a:pt x="567456" y="1180346"/>
                </a:lnTo>
                <a:lnTo>
                  <a:pt x="544573" y="1205162"/>
                </a:lnTo>
                <a:lnTo>
                  <a:pt x="535131" y="1220501"/>
                </a:lnTo>
                <a:lnTo>
                  <a:pt x="506742" y="1253303"/>
                </a:lnTo>
                <a:lnTo>
                  <a:pt x="466515" y="1274497"/>
                </a:lnTo>
                <a:lnTo>
                  <a:pt x="455635" y="1277250"/>
                </a:lnTo>
                <a:lnTo>
                  <a:pt x="444072" y="1284251"/>
                </a:lnTo>
                <a:lnTo>
                  <a:pt x="435111" y="1290576"/>
                </a:lnTo>
                <a:lnTo>
                  <a:pt x="426456" y="1300897"/>
                </a:lnTo>
                <a:lnTo>
                  <a:pt x="421547" y="1308667"/>
                </a:lnTo>
                <a:lnTo>
                  <a:pt x="419017" y="1316927"/>
                </a:lnTo>
                <a:lnTo>
                  <a:pt x="415207" y="1321773"/>
                </a:lnTo>
                <a:lnTo>
                  <a:pt x="412555" y="1325583"/>
                </a:lnTo>
                <a:lnTo>
                  <a:pt x="408471" y="1325065"/>
                </a:lnTo>
                <a:lnTo>
                  <a:pt x="405423" y="1327991"/>
                </a:lnTo>
                <a:lnTo>
                  <a:pt x="397581" y="1337375"/>
                </a:lnTo>
                <a:lnTo>
                  <a:pt x="391643" y="1348002"/>
                </a:lnTo>
                <a:lnTo>
                  <a:pt x="378234" y="1349845"/>
                </a:lnTo>
                <a:lnTo>
                  <a:pt x="342730" y="1334272"/>
                </a:lnTo>
                <a:lnTo>
                  <a:pt x="325474" y="1316740"/>
                </a:lnTo>
                <a:lnTo>
                  <a:pt x="319810" y="1310214"/>
                </a:lnTo>
                <a:lnTo>
                  <a:pt x="299694" y="1276978"/>
                </a:lnTo>
                <a:lnTo>
                  <a:pt x="291567" y="1261374"/>
                </a:lnTo>
                <a:lnTo>
                  <a:pt x="287073" y="1252675"/>
                </a:lnTo>
                <a:lnTo>
                  <a:pt x="284839" y="1240022"/>
                </a:lnTo>
                <a:lnTo>
                  <a:pt x="282817" y="1227262"/>
                </a:lnTo>
                <a:lnTo>
                  <a:pt x="280743" y="1214622"/>
                </a:lnTo>
                <a:lnTo>
                  <a:pt x="278352" y="1202331"/>
                </a:lnTo>
                <a:lnTo>
                  <a:pt x="273853" y="1187661"/>
                </a:lnTo>
                <a:lnTo>
                  <a:pt x="270544" y="1177837"/>
                </a:lnTo>
                <a:lnTo>
                  <a:pt x="268943" y="1164038"/>
                </a:lnTo>
                <a:lnTo>
                  <a:pt x="267983" y="1149855"/>
                </a:lnTo>
                <a:lnTo>
                  <a:pt x="264918" y="1140008"/>
                </a:lnTo>
                <a:lnTo>
                  <a:pt x="256422" y="1134947"/>
                </a:lnTo>
                <a:lnTo>
                  <a:pt x="253549" y="1132028"/>
                </a:lnTo>
                <a:lnTo>
                  <a:pt x="250615" y="1126427"/>
                </a:lnTo>
                <a:close/>
              </a:path>
            </a:pathLst>
          </a:custGeom>
          <a:ln w="12700">
            <a:solidFill>
              <a:srgbClr val="FF98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79520" y="823610"/>
            <a:ext cx="466959" cy="16672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74757" y="816527"/>
            <a:ext cx="476484" cy="167910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92293" y="1540260"/>
            <a:ext cx="365886" cy="6473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92293" y="1540260"/>
            <a:ext cx="366395" cy="647700"/>
          </a:xfrm>
          <a:custGeom>
            <a:avLst/>
            <a:gdLst/>
            <a:ahLst/>
            <a:cxnLst/>
            <a:rect l="l" t="t" r="r" b="b"/>
            <a:pathLst>
              <a:path w="366395" h="647700">
                <a:moveTo>
                  <a:pt x="134826" y="538475"/>
                </a:moveTo>
                <a:lnTo>
                  <a:pt x="123654" y="544577"/>
                </a:lnTo>
                <a:lnTo>
                  <a:pt x="112397" y="550382"/>
                </a:lnTo>
                <a:lnTo>
                  <a:pt x="99429" y="549921"/>
                </a:lnTo>
                <a:lnTo>
                  <a:pt x="63952" y="534061"/>
                </a:lnTo>
                <a:lnTo>
                  <a:pt x="50712" y="508740"/>
                </a:lnTo>
                <a:lnTo>
                  <a:pt x="45309" y="498567"/>
                </a:lnTo>
                <a:lnTo>
                  <a:pt x="39890" y="488774"/>
                </a:lnTo>
                <a:lnTo>
                  <a:pt x="35492" y="481203"/>
                </a:lnTo>
                <a:lnTo>
                  <a:pt x="33968" y="477271"/>
                </a:lnTo>
                <a:lnTo>
                  <a:pt x="31834" y="474985"/>
                </a:lnTo>
                <a:lnTo>
                  <a:pt x="23215" y="466043"/>
                </a:lnTo>
                <a:lnTo>
                  <a:pt x="15347" y="455911"/>
                </a:lnTo>
                <a:lnTo>
                  <a:pt x="12906" y="448041"/>
                </a:lnTo>
                <a:lnTo>
                  <a:pt x="12144" y="441579"/>
                </a:lnTo>
                <a:lnTo>
                  <a:pt x="10620" y="435849"/>
                </a:lnTo>
                <a:lnTo>
                  <a:pt x="9736" y="432557"/>
                </a:lnTo>
                <a:lnTo>
                  <a:pt x="7572" y="430271"/>
                </a:lnTo>
                <a:lnTo>
                  <a:pt x="7054" y="426827"/>
                </a:lnTo>
                <a:lnTo>
                  <a:pt x="5643" y="414222"/>
                </a:lnTo>
                <a:lnTo>
                  <a:pt x="4699" y="401446"/>
                </a:lnTo>
                <a:lnTo>
                  <a:pt x="4433" y="383165"/>
                </a:lnTo>
                <a:lnTo>
                  <a:pt x="3795" y="365624"/>
                </a:lnTo>
                <a:lnTo>
                  <a:pt x="2927" y="348852"/>
                </a:lnTo>
                <a:lnTo>
                  <a:pt x="1972" y="332877"/>
                </a:lnTo>
                <a:lnTo>
                  <a:pt x="1071" y="317731"/>
                </a:lnTo>
                <a:lnTo>
                  <a:pt x="366" y="303441"/>
                </a:lnTo>
                <a:lnTo>
                  <a:pt x="0" y="290038"/>
                </a:lnTo>
                <a:lnTo>
                  <a:pt x="113" y="277551"/>
                </a:lnTo>
                <a:lnTo>
                  <a:pt x="8208" y="237347"/>
                </a:lnTo>
                <a:lnTo>
                  <a:pt x="26277" y="218249"/>
                </a:lnTo>
                <a:lnTo>
                  <a:pt x="33030" y="206939"/>
                </a:lnTo>
                <a:lnTo>
                  <a:pt x="46289" y="159333"/>
                </a:lnTo>
                <a:lnTo>
                  <a:pt x="47993" y="147324"/>
                </a:lnTo>
                <a:lnTo>
                  <a:pt x="49786" y="135466"/>
                </a:lnTo>
                <a:lnTo>
                  <a:pt x="52032" y="123855"/>
                </a:lnTo>
                <a:lnTo>
                  <a:pt x="55097" y="112588"/>
                </a:lnTo>
                <a:lnTo>
                  <a:pt x="58666" y="96377"/>
                </a:lnTo>
                <a:lnTo>
                  <a:pt x="61257" y="84989"/>
                </a:lnTo>
                <a:lnTo>
                  <a:pt x="71573" y="75629"/>
                </a:lnTo>
                <a:lnTo>
                  <a:pt x="81000" y="73612"/>
                </a:lnTo>
                <a:lnTo>
                  <a:pt x="87582" y="71369"/>
                </a:lnTo>
                <a:lnTo>
                  <a:pt x="93556" y="67681"/>
                </a:lnTo>
                <a:lnTo>
                  <a:pt x="99256" y="64511"/>
                </a:lnTo>
                <a:lnTo>
                  <a:pt x="106042" y="51004"/>
                </a:lnTo>
                <a:lnTo>
                  <a:pt x="112891" y="42630"/>
                </a:lnTo>
                <a:lnTo>
                  <a:pt x="120693" y="33527"/>
                </a:lnTo>
                <a:lnTo>
                  <a:pt x="129993" y="20217"/>
                </a:lnTo>
                <a:lnTo>
                  <a:pt x="137650" y="10520"/>
                </a:lnTo>
                <a:lnTo>
                  <a:pt x="145856" y="3391"/>
                </a:lnTo>
                <a:lnTo>
                  <a:pt x="162217" y="0"/>
                </a:lnTo>
                <a:lnTo>
                  <a:pt x="172367" y="188"/>
                </a:lnTo>
                <a:lnTo>
                  <a:pt x="182893" y="8006"/>
                </a:lnTo>
                <a:lnTo>
                  <a:pt x="190587" y="18850"/>
                </a:lnTo>
                <a:lnTo>
                  <a:pt x="205043" y="26872"/>
                </a:lnTo>
                <a:lnTo>
                  <a:pt x="218443" y="30165"/>
                </a:lnTo>
                <a:lnTo>
                  <a:pt x="228435" y="31062"/>
                </a:lnTo>
                <a:lnTo>
                  <a:pt x="234526" y="35677"/>
                </a:lnTo>
                <a:lnTo>
                  <a:pt x="239098" y="38359"/>
                </a:lnTo>
                <a:lnTo>
                  <a:pt x="242908" y="43175"/>
                </a:lnTo>
                <a:lnTo>
                  <a:pt x="248025" y="50644"/>
                </a:lnTo>
                <a:lnTo>
                  <a:pt x="248229" y="52417"/>
                </a:lnTo>
                <a:lnTo>
                  <a:pt x="249576" y="53307"/>
                </a:lnTo>
                <a:lnTo>
                  <a:pt x="255267" y="63102"/>
                </a:lnTo>
                <a:lnTo>
                  <a:pt x="257662" y="66647"/>
                </a:lnTo>
                <a:lnTo>
                  <a:pt x="258842" y="67305"/>
                </a:lnTo>
                <a:lnTo>
                  <a:pt x="260893" y="68442"/>
                </a:lnTo>
                <a:lnTo>
                  <a:pt x="270511" y="80241"/>
                </a:lnTo>
                <a:lnTo>
                  <a:pt x="276677" y="89480"/>
                </a:lnTo>
                <a:lnTo>
                  <a:pt x="285633" y="100087"/>
                </a:lnTo>
                <a:lnTo>
                  <a:pt x="293211" y="109135"/>
                </a:lnTo>
                <a:lnTo>
                  <a:pt x="298961" y="124877"/>
                </a:lnTo>
                <a:lnTo>
                  <a:pt x="302047" y="136984"/>
                </a:lnTo>
                <a:lnTo>
                  <a:pt x="304205" y="146670"/>
                </a:lnTo>
                <a:lnTo>
                  <a:pt x="307160" y="156713"/>
                </a:lnTo>
                <a:lnTo>
                  <a:pt x="310970" y="162931"/>
                </a:lnTo>
                <a:lnTo>
                  <a:pt x="313896" y="170033"/>
                </a:lnTo>
                <a:lnTo>
                  <a:pt x="316765" y="183839"/>
                </a:lnTo>
                <a:lnTo>
                  <a:pt x="320945" y="196219"/>
                </a:lnTo>
                <a:lnTo>
                  <a:pt x="326048" y="207622"/>
                </a:lnTo>
                <a:lnTo>
                  <a:pt x="331686" y="218495"/>
                </a:lnTo>
                <a:lnTo>
                  <a:pt x="337471" y="229288"/>
                </a:lnTo>
                <a:lnTo>
                  <a:pt x="343018" y="240449"/>
                </a:lnTo>
                <a:lnTo>
                  <a:pt x="344649" y="248245"/>
                </a:lnTo>
                <a:lnTo>
                  <a:pt x="345413" y="251723"/>
                </a:lnTo>
                <a:lnTo>
                  <a:pt x="345585" y="252186"/>
                </a:lnTo>
                <a:lnTo>
                  <a:pt x="345438" y="250936"/>
                </a:lnTo>
                <a:lnTo>
                  <a:pt x="345247" y="249277"/>
                </a:lnTo>
                <a:lnTo>
                  <a:pt x="355410" y="294622"/>
                </a:lnTo>
                <a:lnTo>
                  <a:pt x="357398" y="305376"/>
                </a:lnTo>
                <a:lnTo>
                  <a:pt x="358976" y="313289"/>
                </a:lnTo>
                <a:lnTo>
                  <a:pt x="360744" y="316977"/>
                </a:lnTo>
                <a:lnTo>
                  <a:pt x="361628" y="321183"/>
                </a:lnTo>
                <a:lnTo>
                  <a:pt x="363030" y="326883"/>
                </a:lnTo>
                <a:lnTo>
                  <a:pt x="365194" y="339197"/>
                </a:lnTo>
                <a:lnTo>
                  <a:pt x="364949" y="355269"/>
                </a:lnTo>
                <a:lnTo>
                  <a:pt x="365139" y="370652"/>
                </a:lnTo>
                <a:lnTo>
                  <a:pt x="365521" y="385315"/>
                </a:lnTo>
                <a:lnTo>
                  <a:pt x="365851" y="399227"/>
                </a:lnTo>
                <a:lnTo>
                  <a:pt x="365886" y="412356"/>
                </a:lnTo>
                <a:lnTo>
                  <a:pt x="365383" y="424671"/>
                </a:lnTo>
                <a:lnTo>
                  <a:pt x="353133" y="465166"/>
                </a:lnTo>
                <a:lnTo>
                  <a:pt x="346295" y="472941"/>
                </a:lnTo>
                <a:lnTo>
                  <a:pt x="342212" y="478033"/>
                </a:lnTo>
                <a:lnTo>
                  <a:pt x="340048" y="480563"/>
                </a:lnTo>
                <a:lnTo>
                  <a:pt x="338646" y="484251"/>
                </a:lnTo>
                <a:lnTo>
                  <a:pt x="336420" y="491753"/>
                </a:lnTo>
                <a:lnTo>
                  <a:pt x="336892" y="493258"/>
                </a:lnTo>
                <a:lnTo>
                  <a:pt x="336989" y="493418"/>
                </a:lnTo>
                <a:lnTo>
                  <a:pt x="333638" y="496885"/>
                </a:lnTo>
                <a:lnTo>
                  <a:pt x="329136" y="505191"/>
                </a:lnTo>
                <a:lnTo>
                  <a:pt x="325814" y="510525"/>
                </a:lnTo>
                <a:lnTo>
                  <a:pt x="324442" y="517383"/>
                </a:lnTo>
                <a:lnTo>
                  <a:pt x="323162" y="523753"/>
                </a:lnTo>
                <a:lnTo>
                  <a:pt x="321638" y="533659"/>
                </a:lnTo>
                <a:lnTo>
                  <a:pt x="319108" y="538475"/>
                </a:lnTo>
                <a:lnTo>
                  <a:pt x="317828" y="541279"/>
                </a:lnTo>
                <a:lnTo>
                  <a:pt x="315664" y="542407"/>
                </a:lnTo>
                <a:lnTo>
                  <a:pt x="313896" y="544449"/>
                </a:lnTo>
                <a:lnTo>
                  <a:pt x="308396" y="559052"/>
                </a:lnTo>
                <a:lnTo>
                  <a:pt x="301617" y="568876"/>
                </a:lnTo>
                <a:lnTo>
                  <a:pt x="292747" y="576350"/>
                </a:lnTo>
                <a:lnTo>
                  <a:pt x="282997" y="589582"/>
                </a:lnTo>
                <a:lnTo>
                  <a:pt x="273143" y="598936"/>
                </a:lnTo>
                <a:lnTo>
                  <a:pt x="262953" y="605196"/>
                </a:lnTo>
                <a:lnTo>
                  <a:pt x="252196" y="609145"/>
                </a:lnTo>
                <a:lnTo>
                  <a:pt x="237668" y="615188"/>
                </a:lnTo>
                <a:lnTo>
                  <a:pt x="229801" y="621551"/>
                </a:lnTo>
                <a:lnTo>
                  <a:pt x="226754" y="625861"/>
                </a:lnTo>
                <a:lnTo>
                  <a:pt x="225382" y="629793"/>
                </a:lnTo>
                <a:lnTo>
                  <a:pt x="223340" y="632079"/>
                </a:lnTo>
                <a:lnTo>
                  <a:pt x="221938" y="633969"/>
                </a:lnTo>
                <a:lnTo>
                  <a:pt x="219774" y="633725"/>
                </a:lnTo>
                <a:lnTo>
                  <a:pt x="218128" y="635127"/>
                </a:lnTo>
                <a:lnTo>
                  <a:pt x="213678" y="639059"/>
                </a:lnTo>
                <a:lnTo>
                  <a:pt x="212550" y="641589"/>
                </a:lnTo>
                <a:lnTo>
                  <a:pt x="209106" y="647319"/>
                </a:lnTo>
                <a:lnTo>
                  <a:pt x="203894" y="646161"/>
                </a:lnTo>
                <a:lnTo>
                  <a:pt x="198560" y="645673"/>
                </a:lnTo>
                <a:lnTo>
                  <a:pt x="193378" y="644149"/>
                </a:lnTo>
                <a:lnTo>
                  <a:pt x="186764" y="642229"/>
                </a:lnTo>
                <a:lnTo>
                  <a:pt x="182070" y="634853"/>
                </a:lnTo>
                <a:lnTo>
                  <a:pt x="175578" y="632079"/>
                </a:lnTo>
                <a:lnTo>
                  <a:pt x="170021" y="625214"/>
                </a:lnTo>
                <a:lnTo>
                  <a:pt x="167597" y="621929"/>
                </a:lnTo>
                <a:lnTo>
                  <a:pt x="164873" y="617153"/>
                </a:lnTo>
                <a:lnTo>
                  <a:pt x="157808" y="604891"/>
                </a:lnTo>
                <a:lnTo>
                  <a:pt x="154242" y="598917"/>
                </a:lnTo>
                <a:lnTo>
                  <a:pt x="151976" y="586292"/>
                </a:lnTo>
                <a:lnTo>
                  <a:pt x="149508" y="573866"/>
                </a:lnTo>
                <a:lnTo>
                  <a:pt x="147902" y="568437"/>
                </a:lnTo>
                <a:lnTo>
                  <a:pt x="146134" y="565907"/>
                </a:lnTo>
                <a:lnTo>
                  <a:pt x="145372" y="562615"/>
                </a:lnTo>
                <a:lnTo>
                  <a:pt x="143848" y="556885"/>
                </a:lnTo>
                <a:lnTo>
                  <a:pt x="145372" y="546461"/>
                </a:lnTo>
                <a:lnTo>
                  <a:pt x="141806" y="544449"/>
                </a:lnTo>
                <a:lnTo>
                  <a:pt x="135710" y="541005"/>
                </a:lnTo>
                <a:lnTo>
                  <a:pt x="137874" y="543809"/>
                </a:lnTo>
                <a:lnTo>
                  <a:pt x="134826" y="538475"/>
                </a:lnTo>
                <a:close/>
              </a:path>
            </a:pathLst>
          </a:custGeom>
          <a:ln w="12700">
            <a:solidFill>
              <a:srgbClr val="FF98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51989" y="1630050"/>
            <a:ext cx="293549" cy="9174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51989" y="1627985"/>
            <a:ext cx="294005" cy="920115"/>
          </a:xfrm>
          <a:custGeom>
            <a:avLst/>
            <a:gdLst/>
            <a:ahLst/>
            <a:cxnLst/>
            <a:rect l="l" t="t" r="r" b="b"/>
            <a:pathLst>
              <a:path w="294004" h="920114">
                <a:moveTo>
                  <a:pt x="159712" y="908834"/>
                </a:moveTo>
                <a:lnTo>
                  <a:pt x="150121" y="909825"/>
                </a:lnTo>
                <a:lnTo>
                  <a:pt x="137455" y="914354"/>
                </a:lnTo>
                <a:lnTo>
                  <a:pt x="126835" y="915953"/>
                </a:lnTo>
                <a:lnTo>
                  <a:pt x="128204" y="867593"/>
                </a:lnTo>
                <a:lnTo>
                  <a:pt x="131091" y="816429"/>
                </a:lnTo>
                <a:lnTo>
                  <a:pt x="134757" y="759796"/>
                </a:lnTo>
                <a:lnTo>
                  <a:pt x="137273" y="722247"/>
                </a:lnTo>
                <a:lnTo>
                  <a:pt x="138470" y="704264"/>
                </a:lnTo>
                <a:lnTo>
                  <a:pt x="141495" y="656399"/>
                </a:lnTo>
                <a:lnTo>
                  <a:pt x="143191" y="615860"/>
                </a:lnTo>
                <a:lnTo>
                  <a:pt x="143152" y="607901"/>
                </a:lnTo>
                <a:lnTo>
                  <a:pt x="142139" y="557631"/>
                </a:lnTo>
                <a:lnTo>
                  <a:pt x="139424" y="511790"/>
                </a:lnTo>
                <a:lnTo>
                  <a:pt x="133899" y="470991"/>
                </a:lnTo>
                <a:lnTo>
                  <a:pt x="131257" y="460382"/>
                </a:lnTo>
                <a:lnTo>
                  <a:pt x="129034" y="445209"/>
                </a:lnTo>
                <a:lnTo>
                  <a:pt x="120917" y="400961"/>
                </a:lnTo>
                <a:lnTo>
                  <a:pt x="100946" y="358131"/>
                </a:lnTo>
                <a:lnTo>
                  <a:pt x="72038" y="326071"/>
                </a:lnTo>
                <a:lnTo>
                  <a:pt x="42845" y="298303"/>
                </a:lnTo>
                <a:lnTo>
                  <a:pt x="34903" y="290818"/>
                </a:lnTo>
                <a:lnTo>
                  <a:pt x="11009" y="253433"/>
                </a:lnTo>
                <a:lnTo>
                  <a:pt x="5225" y="213578"/>
                </a:lnTo>
                <a:lnTo>
                  <a:pt x="4408" y="201198"/>
                </a:lnTo>
                <a:lnTo>
                  <a:pt x="2120" y="184383"/>
                </a:lnTo>
                <a:lnTo>
                  <a:pt x="33" y="172639"/>
                </a:lnTo>
                <a:lnTo>
                  <a:pt x="0" y="163757"/>
                </a:lnTo>
                <a:lnTo>
                  <a:pt x="1250" y="166469"/>
                </a:lnTo>
                <a:lnTo>
                  <a:pt x="3064" y="178400"/>
                </a:lnTo>
                <a:lnTo>
                  <a:pt x="5118" y="193656"/>
                </a:lnTo>
                <a:lnTo>
                  <a:pt x="7086" y="206344"/>
                </a:lnTo>
                <a:lnTo>
                  <a:pt x="9583" y="220006"/>
                </a:lnTo>
                <a:lnTo>
                  <a:pt x="11465" y="232625"/>
                </a:lnTo>
                <a:lnTo>
                  <a:pt x="13484" y="244599"/>
                </a:lnTo>
                <a:lnTo>
                  <a:pt x="32220" y="279172"/>
                </a:lnTo>
                <a:lnTo>
                  <a:pt x="56006" y="297878"/>
                </a:lnTo>
                <a:lnTo>
                  <a:pt x="64351" y="306997"/>
                </a:lnTo>
                <a:lnTo>
                  <a:pt x="72379" y="313971"/>
                </a:lnTo>
                <a:lnTo>
                  <a:pt x="81866" y="318406"/>
                </a:lnTo>
                <a:lnTo>
                  <a:pt x="87565" y="322337"/>
                </a:lnTo>
                <a:lnTo>
                  <a:pt x="89730" y="327306"/>
                </a:lnTo>
                <a:lnTo>
                  <a:pt x="91254" y="330719"/>
                </a:lnTo>
                <a:lnTo>
                  <a:pt x="98233" y="333005"/>
                </a:lnTo>
                <a:lnTo>
                  <a:pt x="99239" y="337577"/>
                </a:lnTo>
                <a:lnTo>
                  <a:pt x="101983" y="341399"/>
                </a:lnTo>
                <a:lnTo>
                  <a:pt x="105406" y="340206"/>
                </a:lnTo>
                <a:lnTo>
                  <a:pt x="113315" y="354662"/>
                </a:lnTo>
                <a:lnTo>
                  <a:pt x="121329" y="363331"/>
                </a:lnTo>
                <a:lnTo>
                  <a:pt x="128255" y="370801"/>
                </a:lnTo>
                <a:lnTo>
                  <a:pt x="129526" y="378987"/>
                </a:lnTo>
                <a:lnTo>
                  <a:pt x="130006" y="381996"/>
                </a:lnTo>
                <a:lnTo>
                  <a:pt x="130302" y="381105"/>
                </a:lnTo>
                <a:lnTo>
                  <a:pt x="130971" y="381518"/>
                </a:lnTo>
                <a:lnTo>
                  <a:pt x="132556" y="385375"/>
                </a:lnTo>
                <a:lnTo>
                  <a:pt x="136090" y="396526"/>
                </a:lnTo>
                <a:lnTo>
                  <a:pt x="136090" y="400823"/>
                </a:lnTo>
                <a:lnTo>
                  <a:pt x="136730" y="404512"/>
                </a:lnTo>
                <a:lnTo>
                  <a:pt x="139557" y="417608"/>
                </a:lnTo>
                <a:lnTo>
                  <a:pt x="142767" y="428859"/>
                </a:lnTo>
                <a:lnTo>
                  <a:pt x="143555" y="441921"/>
                </a:lnTo>
                <a:lnTo>
                  <a:pt x="146066" y="479973"/>
                </a:lnTo>
                <a:lnTo>
                  <a:pt x="146299" y="497848"/>
                </a:lnTo>
                <a:lnTo>
                  <a:pt x="145635" y="491713"/>
                </a:lnTo>
                <a:lnTo>
                  <a:pt x="144798" y="439413"/>
                </a:lnTo>
                <a:lnTo>
                  <a:pt x="145723" y="392333"/>
                </a:lnTo>
                <a:lnTo>
                  <a:pt x="147062" y="362127"/>
                </a:lnTo>
                <a:lnTo>
                  <a:pt x="147429" y="354766"/>
                </a:lnTo>
                <a:lnTo>
                  <a:pt x="147695" y="348387"/>
                </a:lnTo>
                <a:lnTo>
                  <a:pt x="147824" y="342765"/>
                </a:lnTo>
                <a:lnTo>
                  <a:pt x="147778" y="337679"/>
                </a:lnTo>
                <a:lnTo>
                  <a:pt x="139492" y="298296"/>
                </a:lnTo>
                <a:lnTo>
                  <a:pt x="136730" y="289450"/>
                </a:lnTo>
                <a:lnTo>
                  <a:pt x="133573" y="277646"/>
                </a:lnTo>
                <a:lnTo>
                  <a:pt x="130527" y="263783"/>
                </a:lnTo>
                <a:lnTo>
                  <a:pt x="127333" y="249463"/>
                </a:lnTo>
                <a:lnTo>
                  <a:pt x="123732" y="236289"/>
                </a:lnTo>
                <a:lnTo>
                  <a:pt x="119467" y="225863"/>
                </a:lnTo>
                <a:lnTo>
                  <a:pt x="113502" y="210169"/>
                </a:lnTo>
                <a:lnTo>
                  <a:pt x="111428" y="201192"/>
                </a:lnTo>
                <a:lnTo>
                  <a:pt x="108438" y="189172"/>
                </a:lnTo>
                <a:lnTo>
                  <a:pt x="106078" y="179429"/>
                </a:lnTo>
                <a:lnTo>
                  <a:pt x="103259" y="166901"/>
                </a:lnTo>
                <a:lnTo>
                  <a:pt x="101185" y="153263"/>
                </a:lnTo>
                <a:lnTo>
                  <a:pt x="99226" y="139124"/>
                </a:lnTo>
                <a:lnTo>
                  <a:pt x="97280" y="124814"/>
                </a:lnTo>
                <a:lnTo>
                  <a:pt x="95244" y="110661"/>
                </a:lnTo>
                <a:lnTo>
                  <a:pt x="87569" y="72447"/>
                </a:lnTo>
                <a:lnTo>
                  <a:pt x="80120" y="53803"/>
                </a:lnTo>
                <a:lnTo>
                  <a:pt x="78551" y="45039"/>
                </a:lnTo>
                <a:lnTo>
                  <a:pt x="77845" y="41520"/>
                </a:lnTo>
                <a:lnTo>
                  <a:pt x="77634" y="41188"/>
                </a:lnTo>
                <a:lnTo>
                  <a:pt x="77550" y="41986"/>
                </a:lnTo>
                <a:lnTo>
                  <a:pt x="77224" y="41857"/>
                </a:lnTo>
                <a:lnTo>
                  <a:pt x="76289" y="38745"/>
                </a:lnTo>
                <a:lnTo>
                  <a:pt x="74376" y="30591"/>
                </a:lnTo>
                <a:lnTo>
                  <a:pt x="73484" y="26316"/>
                </a:lnTo>
                <a:lnTo>
                  <a:pt x="70680" y="18818"/>
                </a:lnTo>
                <a:lnTo>
                  <a:pt x="72447" y="18818"/>
                </a:lnTo>
                <a:lnTo>
                  <a:pt x="74490" y="18818"/>
                </a:lnTo>
                <a:lnTo>
                  <a:pt x="75008" y="26072"/>
                </a:lnTo>
                <a:lnTo>
                  <a:pt x="75892" y="30004"/>
                </a:lnTo>
                <a:lnTo>
                  <a:pt x="79093" y="41594"/>
                </a:lnTo>
                <a:lnTo>
                  <a:pt x="83363" y="54373"/>
                </a:lnTo>
                <a:lnTo>
                  <a:pt x="87589" y="67016"/>
                </a:lnTo>
                <a:lnTo>
                  <a:pt x="90777" y="80833"/>
                </a:lnTo>
                <a:lnTo>
                  <a:pt x="92351" y="88915"/>
                </a:lnTo>
                <a:lnTo>
                  <a:pt x="93001" y="93490"/>
                </a:lnTo>
                <a:lnTo>
                  <a:pt x="93414" y="96782"/>
                </a:lnTo>
                <a:lnTo>
                  <a:pt x="94279" y="101017"/>
                </a:lnTo>
                <a:lnTo>
                  <a:pt x="96282" y="108422"/>
                </a:lnTo>
                <a:lnTo>
                  <a:pt x="99465" y="120989"/>
                </a:lnTo>
                <a:lnTo>
                  <a:pt x="101987" y="133948"/>
                </a:lnTo>
                <a:lnTo>
                  <a:pt x="104159" y="146930"/>
                </a:lnTo>
                <a:lnTo>
                  <a:pt x="106289" y="159568"/>
                </a:lnTo>
                <a:lnTo>
                  <a:pt x="108685" y="171494"/>
                </a:lnTo>
                <a:lnTo>
                  <a:pt x="113213" y="186125"/>
                </a:lnTo>
                <a:lnTo>
                  <a:pt x="117191" y="197401"/>
                </a:lnTo>
                <a:lnTo>
                  <a:pt x="121152" y="214277"/>
                </a:lnTo>
                <a:lnTo>
                  <a:pt x="123944" y="226929"/>
                </a:lnTo>
                <a:lnTo>
                  <a:pt x="126608" y="236626"/>
                </a:lnTo>
                <a:lnTo>
                  <a:pt x="130141" y="250586"/>
                </a:lnTo>
                <a:lnTo>
                  <a:pt x="146159" y="299927"/>
                </a:lnTo>
                <a:lnTo>
                  <a:pt x="152820" y="313294"/>
                </a:lnTo>
                <a:lnTo>
                  <a:pt x="154481" y="301366"/>
                </a:lnTo>
                <a:lnTo>
                  <a:pt x="158390" y="251594"/>
                </a:lnTo>
                <a:lnTo>
                  <a:pt x="158791" y="225910"/>
                </a:lnTo>
                <a:lnTo>
                  <a:pt x="158625" y="212977"/>
                </a:lnTo>
                <a:lnTo>
                  <a:pt x="156732" y="174192"/>
                </a:lnTo>
                <a:lnTo>
                  <a:pt x="152879" y="136081"/>
                </a:lnTo>
                <a:lnTo>
                  <a:pt x="149144" y="110681"/>
                </a:lnTo>
                <a:lnTo>
                  <a:pt x="147505" y="100152"/>
                </a:lnTo>
                <a:lnTo>
                  <a:pt x="143409" y="71901"/>
                </a:lnTo>
                <a:lnTo>
                  <a:pt x="143332" y="71280"/>
                </a:lnTo>
                <a:lnTo>
                  <a:pt x="141160" y="58808"/>
                </a:lnTo>
                <a:lnTo>
                  <a:pt x="140046" y="52533"/>
                </a:lnTo>
                <a:lnTo>
                  <a:pt x="130809" y="4361"/>
                </a:lnTo>
                <a:lnTo>
                  <a:pt x="130098" y="0"/>
                </a:lnTo>
                <a:lnTo>
                  <a:pt x="131196" y="13043"/>
                </a:lnTo>
                <a:lnTo>
                  <a:pt x="135833" y="51056"/>
                </a:lnTo>
                <a:lnTo>
                  <a:pt x="141415" y="88295"/>
                </a:lnTo>
                <a:lnTo>
                  <a:pt x="143248" y="100737"/>
                </a:lnTo>
                <a:lnTo>
                  <a:pt x="147829" y="140302"/>
                </a:lnTo>
                <a:lnTo>
                  <a:pt x="149478" y="183585"/>
                </a:lnTo>
                <a:lnTo>
                  <a:pt x="149755" y="196691"/>
                </a:lnTo>
                <a:lnTo>
                  <a:pt x="150115" y="208451"/>
                </a:lnTo>
                <a:lnTo>
                  <a:pt x="150689" y="218456"/>
                </a:lnTo>
                <a:lnTo>
                  <a:pt x="151561" y="229627"/>
                </a:lnTo>
                <a:lnTo>
                  <a:pt x="152129" y="233259"/>
                </a:lnTo>
                <a:lnTo>
                  <a:pt x="152468" y="233869"/>
                </a:lnTo>
                <a:lnTo>
                  <a:pt x="152653" y="235975"/>
                </a:lnTo>
                <a:lnTo>
                  <a:pt x="152662" y="250086"/>
                </a:lnTo>
                <a:lnTo>
                  <a:pt x="152302" y="263369"/>
                </a:lnTo>
                <a:lnTo>
                  <a:pt x="151799" y="276021"/>
                </a:lnTo>
                <a:lnTo>
                  <a:pt x="151374" y="288241"/>
                </a:lnTo>
                <a:lnTo>
                  <a:pt x="151254" y="300226"/>
                </a:lnTo>
                <a:lnTo>
                  <a:pt x="151661" y="312176"/>
                </a:lnTo>
                <a:lnTo>
                  <a:pt x="153263" y="314485"/>
                </a:lnTo>
                <a:lnTo>
                  <a:pt x="155884" y="306704"/>
                </a:lnTo>
                <a:lnTo>
                  <a:pt x="158464" y="295650"/>
                </a:lnTo>
                <a:lnTo>
                  <a:pt x="161366" y="280565"/>
                </a:lnTo>
                <a:lnTo>
                  <a:pt x="163839" y="269784"/>
                </a:lnTo>
                <a:lnTo>
                  <a:pt x="169442" y="255509"/>
                </a:lnTo>
                <a:lnTo>
                  <a:pt x="175210" y="243687"/>
                </a:lnTo>
                <a:lnTo>
                  <a:pt x="181090" y="233355"/>
                </a:lnTo>
                <a:lnTo>
                  <a:pt x="187027" y="223553"/>
                </a:lnTo>
                <a:lnTo>
                  <a:pt x="192967" y="213317"/>
                </a:lnTo>
                <a:lnTo>
                  <a:pt x="198738" y="201908"/>
                </a:lnTo>
                <a:lnTo>
                  <a:pt x="201407" y="196249"/>
                </a:lnTo>
                <a:lnTo>
                  <a:pt x="202222" y="194176"/>
                </a:lnTo>
                <a:lnTo>
                  <a:pt x="202430" y="193523"/>
                </a:lnTo>
                <a:lnTo>
                  <a:pt x="203280" y="192128"/>
                </a:lnTo>
                <a:lnTo>
                  <a:pt x="217650" y="151426"/>
                </a:lnTo>
                <a:lnTo>
                  <a:pt x="224706" y="119518"/>
                </a:lnTo>
                <a:lnTo>
                  <a:pt x="223998" y="122097"/>
                </a:lnTo>
                <a:lnTo>
                  <a:pt x="221938" y="129540"/>
                </a:lnTo>
                <a:lnTo>
                  <a:pt x="219093" y="136087"/>
                </a:lnTo>
                <a:lnTo>
                  <a:pt x="214576" y="141378"/>
                </a:lnTo>
                <a:lnTo>
                  <a:pt x="217746" y="141378"/>
                </a:lnTo>
                <a:lnTo>
                  <a:pt x="215581" y="146590"/>
                </a:lnTo>
                <a:lnTo>
                  <a:pt x="213539" y="151650"/>
                </a:lnTo>
                <a:lnTo>
                  <a:pt x="208358" y="162074"/>
                </a:lnTo>
                <a:lnTo>
                  <a:pt x="205554" y="168688"/>
                </a:lnTo>
                <a:lnTo>
                  <a:pt x="205035" y="176034"/>
                </a:lnTo>
                <a:lnTo>
                  <a:pt x="200220" y="178320"/>
                </a:lnTo>
                <a:lnTo>
                  <a:pt x="199061" y="185178"/>
                </a:lnTo>
                <a:lnTo>
                  <a:pt x="198574" y="188622"/>
                </a:lnTo>
                <a:lnTo>
                  <a:pt x="197293" y="190664"/>
                </a:lnTo>
                <a:lnTo>
                  <a:pt x="196531" y="193834"/>
                </a:lnTo>
                <a:lnTo>
                  <a:pt x="191015" y="203595"/>
                </a:lnTo>
                <a:lnTo>
                  <a:pt x="182339" y="217530"/>
                </a:lnTo>
                <a:lnTo>
                  <a:pt x="177241" y="232127"/>
                </a:lnTo>
                <a:lnTo>
                  <a:pt x="174162" y="241668"/>
                </a:lnTo>
                <a:lnTo>
                  <a:pt x="175327" y="241416"/>
                </a:lnTo>
                <a:lnTo>
                  <a:pt x="180793" y="232731"/>
                </a:lnTo>
                <a:lnTo>
                  <a:pt x="180381" y="238970"/>
                </a:lnTo>
                <a:lnTo>
                  <a:pt x="175748" y="252471"/>
                </a:lnTo>
                <a:lnTo>
                  <a:pt x="173428" y="261134"/>
                </a:lnTo>
                <a:lnTo>
                  <a:pt x="172147" y="265950"/>
                </a:lnTo>
                <a:lnTo>
                  <a:pt x="171264" y="271162"/>
                </a:lnTo>
                <a:lnTo>
                  <a:pt x="169482" y="280291"/>
                </a:lnTo>
                <a:lnTo>
                  <a:pt x="166322" y="295997"/>
                </a:lnTo>
                <a:lnTo>
                  <a:pt x="162782" y="313435"/>
                </a:lnTo>
                <a:lnTo>
                  <a:pt x="159861" y="327763"/>
                </a:lnTo>
                <a:lnTo>
                  <a:pt x="158558" y="334140"/>
                </a:lnTo>
                <a:lnTo>
                  <a:pt x="157598" y="347322"/>
                </a:lnTo>
                <a:lnTo>
                  <a:pt x="156964" y="359128"/>
                </a:lnTo>
                <a:lnTo>
                  <a:pt x="156797" y="370503"/>
                </a:lnTo>
                <a:lnTo>
                  <a:pt x="157235" y="382390"/>
                </a:lnTo>
                <a:lnTo>
                  <a:pt x="158420" y="395736"/>
                </a:lnTo>
                <a:lnTo>
                  <a:pt x="161909" y="401980"/>
                </a:lnTo>
                <a:lnTo>
                  <a:pt x="166466" y="396552"/>
                </a:lnTo>
                <a:lnTo>
                  <a:pt x="171128" y="385102"/>
                </a:lnTo>
                <a:lnTo>
                  <a:pt x="176692" y="369536"/>
                </a:lnTo>
                <a:lnTo>
                  <a:pt x="181428" y="356886"/>
                </a:lnTo>
                <a:lnTo>
                  <a:pt x="186675" y="345113"/>
                </a:lnTo>
                <a:lnTo>
                  <a:pt x="192247" y="332802"/>
                </a:lnTo>
                <a:lnTo>
                  <a:pt x="197830" y="320631"/>
                </a:lnTo>
                <a:lnTo>
                  <a:pt x="203112" y="309282"/>
                </a:lnTo>
                <a:lnTo>
                  <a:pt x="209817" y="293888"/>
                </a:lnTo>
                <a:lnTo>
                  <a:pt x="215434" y="284792"/>
                </a:lnTo>
                <a:lnTo>
                  <a:pt x="220092" y="278595"/>
                </a:lnTo>
                <a:lnTo>
                  <a:pt x="223919" y="271898"/>
                </a:lnTo>
                <a:lnTo>
                  <a:pt x="243430" y="236891"/>
                </a:lnTo>
                <a:lnTo>
                  <a:pt x="257757" y="212739"/>
                </a:lnTo>
                <a:lnTo>
                  <a:pt x="264243" y="201851"/>
                </a:lnTo>
                <a:lnTo>
                  <a:pt x="269801" y="192392"/>
                </a:lnTo>
                <a:lnTo>
                  <a:pt x="276910" y="177933"/>
                </a:lnTo>
                <a:lnTo>
                  <a:pt x="282218" y="165552"/>
                </a:lnTo>
                <a:lnTo>
                  <a:pt x="285990" y="156874"/>
                </a:lnTo>
                <a:lnTo>
                  <a:pt x="287971" y="154576"/>
                </a:lnTo>
                <a:lnTo>
                  <a:pt x="293062" y="151162"/>
                </a:lnTo>
                <a:lnTo>
                  <a:pt x="291416" y="152564"/>
                </a:lnTo>
                <a:lnTo>
                  <a:pt x="286327" y="162050"/>
                </a:lnTo>
                <a:lnTo>
                  <a:pt x="282516" y="176128"/>
                </a:lnTo>
                <a:lnTo>
                  <a:pt x="278379" y="189289"/>
                </a:lnTo>
                <a:lnTo>
                  <a:pt x="270592" y="202268"/>
                </a:lnTo>
                <a:lnTo>
                  <a:pt x="267601" y="208097"/>
                </a:lnTo>
                <a:lnTo>
                  <a:pt x="247137" y="240286"/>
                </a:lnTo>
                <a:lnTo>
                  <a:pt x="229483" y="275321"/>
                </a:lnTo>
                <a:lnTo>
                  <a:pt x="223839" y="286668"/>
                </a:lnTo>
                <a:lnTo>
                  <a:pt x="217877" y="297131"/>
                </a:lnTo>
                <a:lnTo>
                  <a:pt x="212209" y="310908"/>
                </a:lnTo>
                <a:lnTo>
                  <a:pt x="206673" y="321360"/>
                </a:lnTo>
                <a:lnTo>
                  <a:pt x="201463" y="331341"/>
                </a:lnTo>
                <a:lnTo>
                  <a:pt x="196099" y="347067"/>
                </a:lnTo>
                <a:lnTo>
                  <a:pt x="193532" y="354346"/>
                </a:lnTo>
                <a:lnTo>
                  <a:pt x="191515" y="358189"/>
                </a:lnTo>
                <a:lnTo>
                  <a:pt x="187803" y="363609"/>
                </a:lnTo>
                <a:lnTo>
                  <a:pt x="184037" y="376373"/>
                </a:lnTo>
                <a:lnTo>
                  <a:pt x="179842" y="389446"/>
                </a:lnTo>
                <a:lnTo>
                  <a:pt x="175156" y="401239"/>
                </a:lnTo>
                <a:lnTo>
                  <a:pt x="165653" y="416415"/>
                </a:lnTo>
                <a:lnTo>
                  <a:pt x="161360" y="422918"/>
                </a:lnTo>
                <a:lnTo>
                  <a:pt x="160105" y="434189"/>
                </a:lnTo>
                <a:lnTo>
                  <a:pt x="157504" y="473610"/>
                </a:lnTo>
                <a:lnTo>
                  <a:pt x="157690" y="482302"/>
                </a:lnTo>
                <a:lnTo>
                  <a:pt x="159582" y="520784"/>
                </a:lnTo>
                <a:lnTo>
                  <a:pt x="161605" y="548056"/>
                </a:lnTo>
                <a:lnTo>
                  <a:pt x="162728" y="545615"/>
                </a:lnTo>
                <a:lnTo>
                  <a:pt x="163814" y="537911"/>
                </a:lnTo>
                <a:lnTo>
                  <a:pt x="167685" y="522138"/>
                </a:lnTo>
                <a:lnTo>
                  <a:pt x="186816" y="487954"/>
                </a:lnTo>
                <a:lnTo>
                  <a:pt x="232730" y="459027"/>
                </a:lnTo>
                <a:lnTo>
                  <a:pt x="266765" y="437011"/>
                </a:lnTo>
                <a:lnTo>
                  <a:pt x="273432" y="424094"/>
                </a:lnTo>
                <a:lnTo>
                  <a:pt x="279352" y="411535"/>
                </a:lnTo>
                <a:lnTo>
                  <a:pt x="285502" y="399219"/>
                </a:lnTo>
                <a:lnTo>
                  <a:pt x="291333" y="387269"/>
                </a:lnTo>
                <a:lnTo>
                  <a:pt x="293062" y="381164"/>
                </a:lnTo>
                <a:lnTo>
                  <a:pt x="293184" y="374794"/>
                </a:lnTo>
                <a:lnTo>
                  <a:pt x="291416" y="374794"/>
                </a:lnTo>
                <a:lnTo>
                  <a:pt x="288093" y="374794"/>
                </a:lnTo>
                <a:lnTo>
                  <a:pt x="293549" y="391070"/>
                </a:lnTo>
                <a:lnTo>
                  <a:pt x="290776" y="394880"/>
                </a:lnTo>
                <a:lnTo>
                  <a:pt x="285858" y="407609"/>
                </a:lnTo>
                <a:lnTo>
                  <a:pt x="281618" y="418175"/>
                </a:lnTo>
                <a:lnTo>
                  <a:pt x="277829" y="428852"/>
                </a:lnTo>
                <a:lnTo>
                  <a:pt x="274263" y="441917"/>
                </a:lnTo>
                <a:lnTo>
                  <a:pt x="266224" y="451992"/>
                </a:lnTo>
                <a:lnTo>
                  <a:pt x="252586" y="460537"/>
                </a:lnTo>
                <a:lnTo>
                  <a:pt x="242499" y="465057"/>
                </a:lnTo>
                <a:lnTo>
                  <a:pt x="233114" y="467059"/>
                </a:lnTo>
                <a:lnTo>
                  <a:pt x="226697" y="467182"/>
                </a:lnTo>
                <a:lnTo>
                  <a:pt x="219026" y="468398"/>
                </a:lnTo>
                <a:lnTo>
                  <a:pt x="220915" y="472970"/>
                </a:lnTo>
                <a:lnTo>
                  <a:pt x="217867" y="476140"/>
                </a:lnTo>
                <a:lnTo>
                  <a:pt x="215703" y="478426"/>
                </a:lnTo>
                <a:lnTo>
                  <a:pt x="212290" y="479066"/>
                </a:lnTo>
                <a:lnTo>
                  <a:pt x="210369" y="481870"/>
                </a:lnTo>
                <a:lnTo>
                  <a:pt x="203144" y="490114"/>
                </a:lnTo>
                <a:lnTo>
                  <a:pt x="191415" y="502610"/>
                </a:lnTo>
                <a:lnTo>
                  <a:pt x="186725" y="516334"/>
                </a:lnTo>
                <a:lnTo>
                  <a:pt x="185885" y="521761"/>
                </a:lnTo>
                <a:lnTo>
                  <a:pt x="184843" y="523946"/>
                </a:lnTo>
                <a:lnTo>
                  <a:pt x="179402" y="530516"/>
                </a:lnTo>
                <a:lnTo>
                  <a:pt x="177878" y="534570"/>
                </a:lnTo>
                <a:lnTo>
                  <a:pt x="176201" y="537983"/>
                </a:lnTo>
                <a:lnTo>
                  <a:pt x="174677" y="540910"/>
                </a:lnTo>
                <a:lnTo>
                  <a:pt x="172544" y="542068"/>
                </a:lnTo>
                <a:lnTo>
                  <a:pt x="171264" y="545482"/>
                </a:lnTo>
                <a:lnTo>
                  <a:pt x="169446" y="558343"/>
                </a:lnTo>
                <a:lnTo>
                  <a:pt x="167990" y="571360"/>
                </a:lnTo>
                <a:lnTo>
                  <a:pt x="168002" y="580574"/>
                </a:lnTo>
                <a:lnTo>
                  <a:pt x="167562" y="591875"/>
                </a:lnTo>
                <a:lnTo>
                  <a:pt x="166837" y="604706"/>
                </a:lnTo>
                <a:lnTo>
                  <a:pt x="165991" y="618509"/>
                </a:lnTo>
                <a:lnTo>
                  <a:pt x="165193" y="632726"/>
                </a:lnTo>
                <a:lnTo>
                  <a:pt x="164607" y="646801"/>
                </a:lnTo>
                <a:lnTo>
                  <a:pt x="164399" y="660175"/>
                </a:lnTo>
                <a:lnTo>
                  <a:pt x="164172" y="674316"/>
                </a:lnTo>
                <a:lnTo>
                  <a:pt x="163766" y="687066"/>
                </a:lnTo>
                <a:lnTo>
                  <a:pt x="163312" y="698926"/>
                </a:lnTo>
                <a:lnTo>
                  <a:pt x="162946" y="710395"/>
                </a:lnTo>
                <a:lnTo>
                  <a:pt x="162798" y="721976"/>
                </a:lnTo>
                <a:lnTo>
                  <a:pt x="163004" y="734168"/>
                </a:lnTo>
                <a:lnTo>
                  <a:pt x="163695" y="747473"/>
                </a:lnTo>
                <a:lnTo>
                  <a:pt x="161645" y="765915"/>
                </a:lnTo>
                <a:lnTo>
                  <a:pt x="160131" y="782621"/>
                </a:lnTo>
                <a:lnTo>
                  <a:pt x="159188" y="797782"/>
                </a:lnTo>
                <a:lnTo>
                  <a:pt x="158854" y="811586"/>
                </a:lnTo>
                <a:lnTo>
                  <a:pt x="159162" y="824224"/>
                </a:lnTo>
                <a:lnTo>
                  <a:pt x="167545" y="866911"/>
                </a:lnTo>
                <a:lnTo>
                  <a:pt x="182342" y="895985"/>
                </a:lnTo>
                <a:lnTo>
                  <a:pt x="183790" y="906209"/>
                </a:lnTo>
                <a:lnTo>
                  <a:pt x="182586" y="910156"/>
                </a:lnTo>
                <a:lnTo>
                  <a:pt x="179925" y="910155"/>
                </a:lnTo>
                <a:lnTo>
                  <a:pt x="177002" y="908534"/>
                </a:lnTo>
                <a:lnTo>
                  <a:pt x="175010" y="907622"/>
                </a:lnTo>
                <a:lnTo>
                  <a:pt x="175144" y="909745"/>
                </a:lnTo>
                <a:lnTo>
                  <a:pt x="169045" y="919512"/>
                </a:lnTo>
                <a:lnTo>
                  <a:pt x="162002" y="917453"/>
                </a:lnTo>
                <a:lnTo>
                  <a:pt x="157304" y="914290"/>
                </a:lnTo>
                <a:lnTo>
                  <a:pt x="155383" y="910876"/>
                </a:lnTo>
                <a:lnTo>
                  <a:pt x="153097" y="908834"/>
                </a:lnTo>
                <a:lnTo>
                  <a:pt x="151573" y="907432"/>
                </a:lnTo>
                <a:lnTo>
                  <a:pt x="146483" y="905146"/>
                </a:lnTo>
                <a:lnTo>
                  <a:pt x="148282" y="905146"/>
                </a:lnTo>
                <a:lnTo>
                  <a:pt x="152092" y="905146"/>
                </a:lnTo>
                <a:lnTo>
                  <a:pt x="155902" y="907706"/>
                </a:lnTo>
                <a:lnTo>
                  <a:pt x="159712" y="908834"/>
                </a:lnTo>
                <a:close/>
              </a:path>
            </a:pathLst>
          </a:custGeom>
          <a:ln w="9524">
            <a:solidFill>
              <a:srgbClr val="00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17156" y="795361"/>
            <a:ext cx="426078" cy="16550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12393" y="788376"/>
            <a:ext cx="435603" cy="16668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60420" y="715883"/>
            <a:ext cx="207592" cy="1972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60419" y="715883"/>
            <a:ext cx="207645" cy="197485"/>
          </a:xfrm>
          <a:custGeom>
            <a:avLst/>
            <a:gdLst/>
            <a:ahLst/>
            <a:cxnLst/>
            <a:rect l="l" t="t" r="r" b="b"/>
            <a:pathLst>
              <a:path w="207645" h="197484">
                <a:moveTo>
                  <a:pt x="56648" y="2285"/>
                </a:moveTo>
                <a:lnTo>
                  <a:pt x="48582" y="6782"/>
                </a:lnTo>
                <a:lnTo>
                  <a:pt x="45990" y="12574"/>
                </a:lnTo>
                <a:lnTo>
                  <a:pt x="41080" y="20034"/>
                </a:lnTo>
                <a:lnTo>
                  <a:pt x="35084" y="26311"/>
                </a:lnTo>
                <a:lnTo>
                  <a:pt x="37444" y="29025"/>
                </a:lnTo>
                <a:lnTo>
                  <a:pt x="44611" y="30175"/>
                </a:lnTo>
                <a:lnTo>
                  <a:pt x="53033" y="31759"/>
                </a:lnTo>
                <a:lnTo>
                  <a:pt x="65600" y="40681"/>
                </a:lnTo>
                <a:lnTo>
                  <a:pt x="75204" y="44794"/>
                </a:lnTo>
                <a:lnTo>
                  <a:pt x="68551" y="53676"/>
                </a:lnTo>
                <a:lnTo>
                  <a:pt x="58926" y="61735"/>
                </a:lnTo>
                <a:lnTo>
                  <a:pt x="47433" y="69277"/>
                </a:lnTo>
                <a:lnTo>
                  <a:pt x="35175" y="76609"/>
                </a:lnTo>
                <a:lnTo>
                  <a:pt x="23256" y="84037"/>
                </a:lnTo>
                <a:lnTo>
                  <a:pt x="2338" y="116425"/>
                </a:lnTo>
                <a:lnTo>
                  <a:pt x="0" y="141333"/>
                </a:lnTo>
                <a:lnTo>
                  <a:pt x="2068" y="151092"/>
                </a:lnTo>
                <a:lnTo>
                  <a:pt x="7562" y="159633"/>
                </a:lnTo>
                <a:lnTo>
                  <a:pt x="15414" y="157613"/>
                </a:lnTo>
                <a:lnTo>
                  <a:pt x="43379" y="126706"/>
                </a:lnTo>
                <a:lnTo>
                  <a:pt x="60152" y="101748"/>
                </a:lnTo>
                <a:lnTo>
                  <a:pt x="66314" y="92870"/>
                </a:lnTo>
                <a:lnTo>
                  <a:pt x="67626" y="93800"/>
                </a:lnTo>
                <a:lnTo>
                  <a:pt x="66448" y="100628"/>
                </a:lnTo>
                <a:lnTo>
                  <a:pt x="63421" y="111808"/>
                </a:lnTo>
                <a:lnTo>
                  <a:pt x="59191" y="125793"/>
                </a:lnTo>
                <a:lnTo>
                  <a:pt x="54401" y="141038"/>
                </a:lnTo>
                <a:lnTo>
                  <a:pt x="49694" y="155995"/>
                </a:lnTo>
                <a:lnTo>
                  <a:pt x="45714" y="169119"/>
                </a:lnTo>
                <a:lnTo>
                  <a:pt x="43106" y="178863"/>
                </a:lnTo>
                <a:lnTo>
                  <a:pt x="42512" y="183681"/>
                </a:lnTo>
                <a:lnTo>
                  <a:pt x="47316" y="190964"/>
                </a:lnTo>
                <a:lnTo>
                  <a:pt x="57244" y="190988"/>
                </a:lnTo>
                <a:lnTo>
                  <a:pt x="68304" y="185363"/>
                </a:lnTo>
                <a:lnTo>
                  <a:pt x="81904" y="142836"/>
                </a:lnTo>
                <a:lnTo>
                  <a:pt x="86580" y="113300"/>
                </a:lnTo>
                <a:lnTo>
                  <a:pt x="88360" y="103412"/>
                </a:lnTo>
                <a:lnTo>
                  <a:pt x="90105" y="99104"/>
                </a:lnTo>
                <a:lnTo>
                  <a:pt x="92966" y="102065"/>
                </a:lnTo>
                <a:lnTo>
                  <a:pt x="94783" y="111489"/>
                </a:lnTo>
                <a:lnTo>
                  <a:pt x="95956" y="125279"/>
                </a:lnTo>
                <a:lnTo>
                  <a:pt x="96882" y="141339"/>
                </a:lnTo>
                <a:lnTo>
                  <a:pt x="97962" y="157571"/>
                </a:lnTo>
                <a:lnTo>
                  <a:pt x="99593" y="171879"/>
                </a:lnTo>
                <a:lnTo>
                  <a:pt x="102174" y="182166"/>
                </a:lnTo>
                <a:lnTo>
                  <a:pt x="111498" y="191998"/>
                </a:lnTo>
                <a:lnTo>
                  <a:pt x="123572" y="197219"/>
                </a:lnTo>
                <a:lnTo>
                  <a:pt x="134531" y="197143"/>
                </a:lnTo>
                <a:lnTo>
                  <a:pt x="140513" y="191082"/>
                </a:lnTo>
                <a:lnTo>
                  <a:pt x="140738" y="184788"/>
                </a:lnTo>
                <a:lnTo>
                  <a:pt x="137937" y="174052"/>
                </a:lnTo>
                <a:lnTo>
                  <a:pt x="133043" y="160346"/>
                </a:lnTo>
                <a:lnTo>
                  <a:pt x="126988" y="145142"/>
                </a:lnTo>
                <a:lnTo>
                  <a:pt x="120703" y="129912"/>
                </a:lnTo>
                <a:lnTo>
                  <a:pt x="115121" y="116128"/>
                </a:lnTo>
                <a:lnTo>
                  <a:pt x="111175" y="105264"/>
                </a:lnTo>
                <a:lnTo>
                  <a:pt x="109796" y="98791"/>
                </a:lnTo>
                <a:lnTo>
                  <a:pt x="113319" y="98286"/>
                </a:lnTo>
                <a:lnTo>
                  <a:pt x="148476" y="134948"/>
                </a:lnTo>
                <a:lnTo>
                  <a:pt x="162123" y="160422"/>
                </a:lnTo>
                <a:lnTo>
                  <a:pt x="166942" y="170150"/>
                </a:lnTo>
                <a:lnTo>
                  <a:pt x="178788" y="170397"/>
                </a:lnTo>
                <a:lnTo>
                  <a:pt x="189406" y="172323"/>
                </a:lnTo>
                <a:lnTo>
                  <a:pt x="198239" y="171820"/>
                </a:lnTo>
                <a:lnTo>
                  <a:pt x="204734" y="164778"/>
                </a:lnTo>
                <a:lnTo>
                  <a:pt x="207593" y="151483"/>
                </a:lnTo>
                <a:lnTo>
                  <a:pt x="207039" y="139987"/>
                </a:lnTo>
                <a:lnTo>
                  <a:pt x="180126" y="107552"/>
                </a:lnTo>
                <a:lnTo>
                  <a:pt x="147216" y="91232"/>
                </a:lnTo>
                <a:lnTo>
                  <a:pt x="136339" y="86132"/>
                </a:lnTo>
                <a:lnTo>
                  <a:pt x="126293" y="80831"/>
                </a:lnTo>
                <a:lnTo>
                  <a:pt x="117552" y="75108"/>
                </a:lnTo>
                <a:lnTo>
                  <a:pt x="110586" y="68741"/>
                </a:lnTo>
                <a:lnTo>
                  <a:pt x="107867" y="58487"/>
                </a:lnTo>
                <a:lnTo>
                  <a:pt x="113619" y="53817"/>
                </a:lnTo>
                <a:lnTo>
                  <a:pt x="123217" y="52383"/>
                </a:lnTo>
                <a:lnTo>
                  <a:pt x="132038" y="51839"/>
                </a:lnTo>
                <a:lnTo>
                  <a:pt x="140986" y="49408"/>
                </a:lnTo>
                <a:lnTo>
                  <a:pt x="147600" y="57424"/>
                </a:lnTo>
                <a:lnTo>
                  <a:pt x="150648" y="53339"/>
                </a:lnTo>
                <a:lnTo>
                  <a:pt x="154917" y="42429"/>
                </a:lnTo>
                <a:lnTo>
                  <a:pt x="152906" y="29875"/>
                </a:lnTo>
                <a:lnTo>
                  <a:pt x="144750" y="19370"/>
                </a:lnTo>
                <a:lnTo>
                  <a:pt x="136518" y="15102"/>
                </a:lnTo>
                <a:lnTo>
                  <a:pt x="127838" y="13207"/>
                </a:lnTo>
                <a:lnTo>
                  <a:pt x="118343" y="9823"/>
                </a:lnTo>
                <a:lnTo>
                  <a:pt x="109222" y="14182"/>
                </a:lnTo>
                <a:lnTo>
                  <a:pt x="106135" y="18965"/>
                </a:lnTo>
                <a:lnTo>
                  <a:pt x="105585" y="24779"/>
                </a:lnTo>
                <a:lnTo>
                  <a:pt x="104071" y="32230"/>
                </a:lnTo>
                <a:lnTo>
                  <a:pt x="93933" y="31304"/>
                </a:lnTo>
                <a:lnTo>
                  <a:pt x="85659" y="23090"/>
                </a:lnTo>
                <a:lnTo>
                  <a:pt x="78925" y="12064"/>
                </a:lnTo>
                <a:lnTo>
                  <a:pt x="73408" y="2697"/>
                </a:lnTo>
                <a:lnTo>
                  <a:pt x="70882" y="914"/>
                </a:lnTo>
                <a:lnTo>
                  <a:pt x="57928" y="0"/>
                </a:lnTo>
                <a:lnTo>
                  <a:pt x="56648" y="22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09252" y="910955"/>
            <a:ext cx="207545" cy="19732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09252" y="910955"/>
            <a:ext cx="207645" cy="197485"/>
          </a:xfrm>
          <a:custGeom>
            <a:avLst/>
            <a:gdLst/>
            <a:ahLst/>
            <a:cxnLst/>
            <a:rect l="l" t="t" r="r" b="b"/>
            <a:pathLst>
              <a:path w="207645" h="197484">
                <a:moveTo>
                  <a:pt x="56679" y="2438"/>
                </a:moveTo>
                <a:lnTo>
                  <a:pt x="48595" y="6902"/>
                </a:lnTo>
                <a:lnTo>
                  <a:pt x="45993" y="12656"/>
                </a:lnTo>
                <a:lnTo>
                  <a:pt x="41026" y="20113"/>
                </a:lnTo>
                <a:lnTo>
                  <a:pt x="35068" y="26421"/>
                </a:lnTo>
                <a:lnTo>
                  <a:pt x="37465" y="29152"/>
                </a:lnTo>
                <a:lnTo>
                  <a:pt x="44660" y="30312"/>
                </a:lnTo>
                <a:lnTo>
                  <a:pt x="53098" y="31905"/>
                </a:lnTo>
                <a:lnTo>
                  <a:pt x="65640" y="40823"/>
                </a:lnTo>
                <a:lnTo>
                  <a:pt x="75285" y="44827"/>
                </a:lnTo>
                <a:lnTo>
                  <a:pt x="68618" y="53694"/>
                </a:lnTo>
                <a:lnTo>
                  <a:pt x="58986" y="61741"/>
                </a:lnTo>
                <a:lnTo>
                  <a:pt x="47489" y="69274"/>
                </a:lnTo>
                <a:lnTo>
                  <a:pt x="35229" y="76599"/>
                </a:lnTo>
                <a:lnTo>
                  <a:pt x="23305" y="84021"/>
                </a:lnTo>
                <a:lnTo>
                  <a:pt x="2357" y="116390"/>
                </a:lnTo>
                <a:lnTo>
                  <a:pt x="0" y="141332"/>
                </a:lnTo>
                <a:lnTo>
                  <a:pt x="2042" y="151114"/>
                </a:lnTo>
                <a:lnTo>
                  <a:pt x="7490" y="159669"/>
                </a:lnTo>
                <a:lnTo>
                  <a:pt x="15348" y="157685"/>
                </a:lnTo>
                <a:lnTo>
                  <a:pt x="43291" y="126876"/>
                </a:lnTo>
                <a:lnTo>
                  <a:pt x="60069" y="101909"/>
                </a:lnTo>
                <a:lnTo>
                  <a:pt x="66254" y="92984"/>
                </a:lnTo>
                <a:lnTo>
                  <a:pt x="67594" y="93876"/>
                </a:lnTo>
                <a:lnTo>
                  <a:pt x="66444" y="100659"/>
                </a:lnTo>
                <a:lnTo>
                  <a:pt x="63447" y="111794"/>
                </a:lnTo>
                <a:lnTo>
                  <a:pt x="59241" y="125741"/>
                </a:lnTo>
                <a:lnTo>
                  <a:pt x="54468" y="140960"/>
                </a:lnTo>
                <a:lnTo>
                  <a:pt x="49768" y="155912"/>
                </a:lnTo>
                <a:lnTo>
                  <a:pt x="45780" y="169057"/>
                </a:lnTo>
                <a:lnTo>
                  <a:pt x="43146" y="178855"/>
                </a:lnTo>
                <a:lnTo>
                  <a:pt x="42504" y="183768"/>
                </a:lnTo>
                <a:lnTo>
                  <a:pt x="47307" y="191061"/>
                </a:lnTo>
                <a:lnTo>
                  <a:pt x="57200" y="191105"/>
                </a:lnTo>
                <a:lnTo>
                  <a:pt x="68233" y="185487"/>
                </a:lnTo>
                <a:lnTo>
                  <a:pt x="81840" y="142986"/>
                </a:lnTo>
                <a:lnTo>
                  <a:pt x="86511" y="113419"/>
                </a:lnTo>
                <a:lnTo>
                  <a:pt x="88303" y="103488"/>
                </a:lnTo>
                <a:lnTo>
                  <a:pt x="90078" y="99115"/>
                </a:lnTo>
                <a:lnTo>
                  <a:pt x="92954" y="102066"/>
                </a:lnTo>
                <a:lnTo>
                  <a:pt x="94781" y="111470"/>
                </a:lnTo>
                <a:lnTo>
                  <a:pt x="95958" y="125240"/>
                </a:lnTo>
                <a:lnTo>
                  <a:pt x="96884" y="141287"/>
                </a:lnTo>
                <a:lnTo>
                  <a:pt x="97956" y="157523"/>
                </a:lnTo>
                <a:lnTo>
                  <a:pt x="99572" y="171861"/>
                </a:lnTo>
                <a:lnTo>
                  <a:pt x="102131" y="182211"/>
                </a:lnTo>
                <a:lnTo>
                  <a:pt x="111479" y="192074"/>
                </a:lnTo>
                <a:lnTo>
                  <a:pt x="123551" y="197322"/>
                </a:lnTo>
                <a:lnTo>
                  <a:pt x="134506" y="197277"/>
                </a:lnTo>
                <a:lnTo>
                  <a:pt x="140503" y="191263"/>
                </a:lnTo>
                <a:lnTo>
                  <a:pt x="140732" y="184919"/>
                </a:lnTo>
                <a:lnTo>
                  <a:pt x="137937" y="174159"/>
                </a:lnTo>
                <a:lnTo>
                  <a:pt x="133050" y="160449"/>
                </a:lnTo>
                <a:lnTo>
                  <a:pt x="127002" y="145255"/>
                </a:lnTo>
                <a:lnTo>
                  <a:pt x="120723" y="130042"/>
                </a:lnTo>
                <a:lnTo>
                  <a:pt x="115147" y="116277"/>
                </a:lnTo>
                <a:lnTo>
                  <a:pt x="111204" y="105426"/>
                </a:lnTo>
                <a:lnTo>
                  <a:pt x="109825" y="98954"/>
                </a:lnTo>
                <a:lnTo>
                  <a:pt x="113334" y="98434"/>
                </a:lnTo>
                <a:lnTo>
                  <a:pt x="148481" y="135045"/>
                </a:lnTo>
                <a:lnTo>
                  <a:pt x="162156" y="160564"/>
                </a:lnTo>
                <a:lnTo>
                  <a:pt x="166968" y="170224"/>
                </a:lnTo>
                <a:lnTo>
                  <a:pt x="178813" y="170503"/>
                </a:lnTo>
                <a:lnTo>
                  <a:pt x="189405" y="172446"/>
                </a:lnTo>
                <a:lnTo>
                  <a:pt x="198204" y="171916"/>
                </a:lnTo>
                <a:lnTo>
                  <a:pt x="204668" y="164776"/>
                </a:lnTo>
                <a:lnTo>
                  <a:pt x="207545" y="151482"/>
                </a:lnTo>
                <a:lnTo>
                  <a:pt x="207002" y="139987"/>
                </a:lnTo>
                <a:lnTo>
                  <a:pt x="180093" y="107565"/>
                </a:lnTo>
                <a:lnTo>
                  <a:pt x="147182" y="91271"/>
                </a:lnTo>
                <a:lnTo>
                  <a:pt x="136309" y="86185"/>
                </a:lnTo>
                <a:lnTo>
                  <a:pt x="126274" y="80902"/>
                </a:lnTo>
                <a:lnTo>
                  <a:pt x="117550" y="75199"/>
                </a:lnTo>
                <a:lnTo>
                  <a:pt x="110609" y="68856"/>
                </a:lnTo>
                <a:lnTo>
                  <a:pt x="107879" y="58617"/>
                </a:lnTo>
                <a:lnTo>
                  <a:pt x="113628" y="53949"/>
                </a:lnTo>
                <a:lnTo>
                  <a:pt x="123226" y="52511"/>
                </a:lnTo>
                <a:lnTo>
                  <a:pt x="132046" y="51961"/>
                </a:lnTo>
                <a:lnTo>
                  <a:pt x="140987" y="49408"/>
                </a:lnTo>
                <a:lnTo>
                  <a:pt x="147601" y="57546"/>
                </a:lnTo>
                <a:lnTo>
                  <a:pt x="150527" y="53492"/>
                </a:lnTo>
                <a:lnTo>
                  <a:pt x="154862" y="42597"/>
                </a:lnTo>
                <a:lnTo>
                  <a:pt x="152928" y="30011"/>
                </a:lnTo>
                <a:lnTo>
                  <a:pt x="144725" y="19446"/>
                </a:lnTo>
                <a:lnTo>
                  <a:pt x="136495" y="15145"/>
                </a:lnTo>
                <a:lnTo>
                  <a:pt x="127829" y="13267"/>
                </a:lnTo>
                <a:lnTo>
                  <a:pt x="118319" y="9972"/>
                </a:lnTo>
                <a:lnTo>
                  <a:pt x="109209" y="14327"/>
                </a:lnTo>
                <a:lnTo>
                  <a:pt x="106138" y="19110"/>
                </a:lnTo>
                <a:lnTo>
                  <a:pt x="105590" y="24922"/>
                </a:lnTo>
                <a:lnTo>
                  <a:pt x="104045" y="32368"/>
                </a:lnTo>
                <a:lnTo>
                  <a:pt x="93883" y="31358"/>
                </a:lnTo>
                <a:lnTo>
                  <a:pt x="85592" y="23078"/>
                </a:lnTo>
                <a:lnTo>
                  <a:pt x="78847" y="12025"/>
                </a:lnTo>
                <a:lnTo>
                  <a:pt x="73322" y="2698"/>
                </a:lnTo>
                <a:lnTo>
                  <a:pt x="70883" y="1036"/>
                </a:lnTo>
                <a:lnTo>
                  <a:pt x="57929" y="0"/>
                </a:lnTo>
                <a:lnTo>
                  <a:pt x="56679" y="243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60389" y="987155"/>
            <a:ext cx="207518" cy="1973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60389" y="987155"/>
            <a:ext cx="207645" cy="197485"/>
          </a:xfrm>
          <a:custGeom>
            <a:avLst/>
            <a:gdLst/>
            <a:ahLst/>
            <a:cxnLst/>
            <a:rect l="l" t="t" r="r" b="b"/>
            <a:pathLst>
              <a:path w="207645" h="197484">
                <a:moveTo>
                  <a:pt x="56678" y="2438"/>
                </a:moveTo>
                <a:lnTo>
                  <a:pt x="48605" y="6895"/>
                </a:lnTo>
                <a:lnTo>
                  <a:pt x="46011" y="12640"/>
                </a:lnTo>
                <a:lnTo>
                  <a:pt x="41064" y="20081"/>
                </a:lnTo>
                <a:lnTo>
                  <a:pt x="35087" y="26408"/>
                </a:lnTo>
                <a:lnTo>
                  <a:pt x="37481" y="29149"/>
                </a:lnTo>
                <a:lnTo>
                  <a:pt x="44667" y="30314"/>
                </a:lnTo>
                <a:lnTo>
                  <a:pt x="53064" y="31914"/>
                </a:lnTo>
                <a:lnTo>
                  <a:pt x="65618" y="40721"/>
                </a:lnTo>
                <a:lnTo>
                  <a:pt x="75275" y="44806"/>
                </a:lnTo>
                <a:lnTo>
                  <a:pt x="68612" y="53674"/>
                </a:lnTo>
                <a:lnTo>
                  <a:pt x="58977" y="61720"/>
                </a:lnTo>
                <a:lnTo>
                  <a:pt x="47474" y="69252"/>
                </a:lnTo>
                <a:lnTo>
                  <a:pt x="35203" y="76573"/>
                </a:lnTo>
                <a:lnTo>
                  <a:pt x="23267" y="83989"/>
                </a:lnTo>
                <a:lnTo>
                  <a:pt x="2333" y="116372"/>
                </a:lnTo>
                <a:lnTo>
                  <a:pt x="0" y="141353"/>
                </a:lnTo>
                <a:lnTo>
                  <a:pt x="2032" y="151144"/>
                </a:lnTo>
                <a:lnTo>
                  <a:pt x="7457" y="159704"/>
                </a:lnTo>
                <a:lnTo>
                  <a:pt x="15337" y="157704"/>
                </a:lnTo>
                <a:lnTo>
                  <a:pt x="43276" y="126835"/>
                </a:lnTo>
                <a:lnTo>
                  <a:pt x="60013" y="101856"/>
                </a:lnTo>
                <a:lnTo>
                  <a:pt x="66173" y="92943"/>
                </a:lnTo>
                <a:lnTo>
                  <a:pt x="67535" y="93848"/>
                </a:lnTo>
                <a:lnTo>
                  <a:pt x="66402" y="100646"/>
                </a:lnTo>
                <a:lnTo>
                  <a:pt x="63414" y="111795"/>
                </a:lnTo>
                <a:lnTo>
                  <a:pt x="59211" y="125755"/>
                </a:lnTo>
                <a:lnTo>
                  <a:pt x="54436" y="140984"/>
                </a:lnTo>
                <a:lnTo>
                  <a:pt x="49728" y="155941"/>
                </a:lnTo>
                <a:lnTo>
                  <a:pt x="45729" y="169086"/>
                </a:lnTo>
                <a:lnTo>
                  <a:pt x="43079" y="178877"/>
                </a:lnTo>
                <a:lnTo>
                  <a:pt x="42419" y="183774"/>
                </a:lnTo>
                <a:lnTo>
                  <a:pt x="47264" y="191041"/>
                </a:lnTo>
                <a:lnTo>
                  <a:pt x="57173" y="191068"/>
                </a:lnTo>
                <a:lnTo>
                  <a:pt x="68212" y="185472"/>
                </a:lnTo>
                <a:lnTo>
                  <a:pt x="81807" y="142981"/>
                </a:lnTo>
                <a:lnTo>
                  <a:pt x="86515" y="113417"/>
                </a:lnTo>
                <a:lnTo>
                  <a:pt x="88324" y="103487"/>
                </a:lnTo>
                <a:lnTo>
                  <a:pt x="90107" y="99115"/>
                </a:lnTo>
                <a:lnTo>
                  <a:pt x="92930" y="102067"/>
                </a:lnTo>
                <a:lnTo>
                  <a:pt x="94724" y="111474"/>
                </a:lnTo>
                <a:lnTo>
                  <a:pt x="95886" y="125247"/>
                </a:lnTo>
                <a:lnTo>
                  <a:pt x="96813" y="141297"/>
                </a:lnTo>
                <a:lnTo>
                  <a:pt x="97902" y="157535"/>
                </a:lnTo>
                <a:lnTo>
                  <a:pt x="99549" y="171872"/>
                </a:lnTo>
                <a:lnTo>
                  <a:pt x="102152" y="182220"/>
                </a:lnTo>
                <a:lnTo>
                  <a:pt x="111437" y="192077"/>
                </a:lnTo>
                <a:lnTo>
                  <a:pt x="123509" y="197323"/>
                </a:lnTo>
                <a:lnTo>
                  <a:pt x="134496" y="197277"/>
                </a:lnTo>
                <a:lnTo>
                  <a:pt x="140528" y="191263"/>
                </a:lnTo>
                <a:lnTo>
                  <a:pt x="140720" y="184932"/>
                </a:lnTo>
                <a:lnTo>
                  <a:pt x="137904" y="174194"/>
                </a:lnTo>
                <a:lnTo>
                  <a:pt x="133008" y="160506"/>
                </a:lnTo>
                <a:lnTo>
                  <a:pt x="126961" y="145327"/>
                </a:lnTo>
                <a:lnTo>
                  <a:pt x="120690" y="130115"/>
                </a:lnTo>
                <a:lnTo>
                  <a:pt x="115123" y="116327"/>
                </a:lnTo>
                <a:lnTo>
                  <a:pt x="111188" y="105421"/>
                </a:lnTo>
                <a:lnTo>
                  <a:pt x="109814" y="98856"/>
                </a:lnTo>
                <a:lnTo>
                  <a:pt x="113291" y="98332"/>
                </a:lnTo>
                <a:lnTo>
                  <a:pt x="148391" y="134995"/>
                </a:lnTo>
                <a:lnTo>
                  <a:pt x="162027" y="160492"/>
                </a:lnTo>
                <a:lnTo>
                  <a:pt x="166837" y="170183"/>
                </a:lnTo>
                <a:lnTo>
                  <a:pt x="178752" y="170415"/>
                </a:lnTo>
                <a:lnTo>
                  <a:pt x="189379" y="172344"/>
                </a:lnTo>
                <a:lnTo>
                  <a:pt x="198191" y="171856"/>
                </a:lnTo>
                <a:lnTo>
                  <a:pt x="204663" y="164837"/>
                </a:lnTo>
                <a:lnTo>
                  <a:pt x="207518" y="151526"/>
                </a:lnTo>
                <a:lnTo>
                  <a:pt x="206959" y="140017"/>
                </a:lnTo>
                <a:lnTo>
                  <a:pt x="180019" y="107562"/>
                </a:lnTo>
                <a:lnTo>
                  <a:pt x="147094" y="91257"/>
                </a:lnTo>
                <a:lnTo>
                  <a:pt x="136214" y="86167"/>
                </a:lnTo>
                <a:lnTo>
                  <a:pt x="126169" y="80880"/>
                </a:lnTo>
                <a:lnTo>
                  <a:pt x="117430" y="75174"/>
                </a:lnTo>
                <a:lnTo>
                  <a:pt x="110471" y="68825"/>
                </a:lnTo>
                <a:lnTo>
                  <a:pt x="107767" y="58596"/>
                </a:lnTo>
                <a:lnTo>
                  <a:pt x="113545" y="53939"/>
                </a:lnTo>
                <a:lnTo>
                  <a:pt x="123162" y="52508"/>
                </a:lnTo>
                <a:lnTo>
                  <a:pt x="131981" y="51957"/>
                </a:lnTo>
                <a:lnTo>
                  <a:pt x="141016" y="49408"/>
                </a:lnTo>
                <a:lnTo>
                  <a:pt x="147630" y="57546"/>
                </a:lnTo>
                <a:lnTo>
                  <a:pt x="150556" y="53492"/>
                </a:lnTo>
                <a:lnTo>
                  <a:pt x="154869" y="42566"/>
                </a:lnTo>
                <a:lnTo>
                  <a:pt x="152869" y="30001"/>
                </a:lnTo>
                <a:lnTo>
                  <a:pt x="144672" y="19433"/>
                </a:lnTo>
                <a:lnTo>
                  <a:pt x="136423" y="15137"/>
                </a:lnTo>
                <a:lnTo>
                  <a:pt x="127749" y="13259"/>
                </a:lnTo>
                <a:lnTo>
                  <a:pt x="118277" y="9945"/>
                </a:lnTo>
                <a:lnTo>
                  <a:pt x="109198" y="14306"/>
                </a:lnTo>
                <a:lnTo>
                  <a:pt x="106136" y="19086"/>
                </a:lnTo>
                <a:lnTo>
                  <a:pt x="105582" y="24886"/>
                </a:lnTo>
                <a:lnTo>
                  <a:pt x="104030" y="32309"/>
                </a:lnTo>
                <a:lnTo>
                  <a:pt x="93896" y="31335"/>
                </a:lnTo>
                <a:lnTo>
                  <a:pt x="85621" y="23078"/>
                </a:lnTo>
                <a:lnTo>
                  <a:pt x="78882" y="12037"/>
                </a:lnTo>
                <a:lnTo>
                  <a:pt x="73359" y="2709"/>
                </a:lnTo>
                <a:lnTo>
                  <a:pt x="70790" y="1036"/>
                </a:lnTo>
                <a:lnTo>
                  <a:pt x="57958" y="0"/>
                </a:lnTo>
                <a:lnTo>
                  <a:pt x="56678" y="243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03689" y="738896"/>
            <a:ext cx="207614" cy="19730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03689" y="738896"/>
            <a:ext cx="207645" cy="197485"/>
          </a:xfrm>
          <a:custGeom>
            <a:avLst/>
            <a:gdLst/>
            <a:ahLst/>
            <a:cxnLst/>
            <a:rect l="l" t="t" r="r" b="b"/>
            <a:pathLst>
              <a:path w="207645" h="197484">
                <a:moveTo>
                  <a:pt x="56680" y="2407"/>
                </a:moveTo>
                <a:lnTo>
                  <a:pt x="48589" y="6885"/>
                </a:lnTo>
                <a:lnTo>
                  <a:pt x="46009" y="12660"/>
                </a:lnTo>
                <a:lnTo>
                  <a:pt x="41053" y="20148"/>
                </a:lnTo>
                <a:lnTo>
                  <a:pt x="35082" y="26423"/>
                </a:lnTo>
                <a:lnTo>
                  <a:pt x="37472" y="29135"/>
                </a:lnTo>
                <a:lnTo>
                  <a:pt x="44665" y="30286"/>
                </a:lnTo>
                <a:lnTo>
                  <a:pt x="53102" y="31876"/>
                </a:lnTo>
                <a:lnTo>
                  <a:pt x="65681" y="40794"/>
                </a:lnTo>
                <a:lnTo>
                  <a:pt x="75290" y="44822"/>
                </a:lnTo>
                <a:lnTo>
                  <a:pt x="68657" y="53681"/>
                </a:lnTo>
                <a:lnTo>
                  <a:pt x="59038" y="61722"/>
                </a:lnTo>
                <a:lnTo>
                  <a:pt x="47538" y="69252"/>
                </a:lnTo>
                <a:lnTo>
                  <a:pt x="35264" y="76575"/>
                </a:lnTo>
                <a:lnTo>
                  <a:pt x="23322" y="83997"/>
                </a:lnTo>
                <a:lnTo>
                  <a:pt x="2354" y="116368"/>
                </a:lnTo>
                <a:lnTo>
                  <a:pt x="0" y="141319"/>
                </a:lnTo>
                <a:lnTo>
                  <a:pt x="2044" y="151102"/>
                </a:lnTo>
                <a:lnTo>
                  <a:pt x="7496" y="159654"/>
                </a:lnTo>
                <a:lnTo>
                  <a:pt x="15355" y="157668"/>
                </a:lnTo>
                <a:lnTo>
                  <a:pt x="43306" y="126877"/>
                </a:lnTo>
                <a:lnTo>
                  <a:pt x="60086" y="101918"/>
                </a:lnTo>
                <a:lnTo>
                  <a:pt x="66269" y="92986"/>
                </a:lnTo>
                <a:lnTo>
                  <a:pt x="67604" y="93907"/>
                </a:lnTo>
                <a:lnTo>
                  <a:pt x="66444" y="100724"/>
                </a:lnTo>
                <a:lnTo>
                  <a:pt x="63433" y="111893"/>
                </a:lnTo>
                <a:lnTo>
                  <a:pt x="59213" y="125868"/>
                </a:lnTo>
                <a:lnTo>
                  <a:pt x="54429" y="141105"/>
                </a:lnTo>
                <a:lnTo>
                  <a:pt x="49724" y="156058"/>
                </a:lnTo>
                <a:lnTo>
                  <a:pt x="45740" y="169182"/>
                </a:lnTo>
                <a:lnTo>
                  <a:pt x="43122" y="178934"/>
                </a:lnTo>
                <a:lnTo>
                  <a:pt x="42514" y="183767"/>
                </a:lnTo>
                <a:lnTo>
                  <a:pt x="47315" y="191044"/>
                </a:lnTo>
                <a:lnTo>
                  <a:pt x="57214" y="191074"/>
                </a:lnTo>
                <a:lnTo>
                  <a:pt x="68251" y="185444"/>
                </a:lnTo>
                <a:lnTo>
                  <a:pt x="81880" y="142962"/>
                </a:lnTo>
                <a:lnTo>
                  <a:pt x="86565" y="113407"/>
                </a:lnTo>
                <a:lnTo>
                  <a:pt x="88345" y="103482"/>
                </a:lnTo>
                <a:lnTo>
                  <a:pt x="90086" y="99113"/>
                </a:lnTo>
                <a:lnTo>
                  <a:pt x="92959" y="102063"/>
                </a:lnTo>
                <a:lnTo>
                  <a:pt x="94788" y="111463"/>
                </a:lnTo>
                <a:lnTo>
                  <a:pt x="95971" y="125227"/>
                </a:lnTo>
                <a:lnTo>
                  <a:pt x="96911" y="141267"/>
                </a:lnTo>
                <a:lnTo>
                  <a:pt x="98006" y="157498"/>
                </a:lnTo>
                <a:lnTo>
                  <a:pt x="99659" y="171831"/>
                </a:lnTo>
                <a:lnTo>
                  <a:pt x="102270" y="182180"/>
                </a:lnTo>
                <a:lnTo>
                  <a:pt x="111566" y="192061"/>
                </a:lnTo>
                <a:lnTo>
                  <a:pt x="123626" y="197307"/>
                </a:lnTo>
                <a:lnTo>
                  <a:pt x="134572" y="197238"/>
                </a:lnTo>
                <a:lnTo>
                  <a:pt x="140524" y="191175"/>
                </a:lnTo>
                <a:lnTo>
                  <a:pt x="140746" y="184858"/>
                </a:lnTo>
                <a:lnTo>
                  <a:pt x="137948" y="174115"/>
                </a:lnTo>
                <a:lnTo>
                  <a:pt x="133061" y="160415"/>
                </a:lnTo>
                <a:lnTo>
                  <a:pt x="127017" y="145224"/>
                </a:lnTo>
                <a:lnTo>
                  <a:pt x="120751" y="130012"/>
                </a:lnTo>
                <a:lnTo>
                  <a:pt x="115194" y="116245"/>
                </a:lnTo>
                <a:lnTo>
                  <a:pt x="111280" y="105393"/>
                </a:lnTo>
                <a:lnTo>
                  <a:pt x="109941" y="98922"/>
                </a:lnTo>
                <a:lnTo>
                  <a:pt x="113407" y="98401"/>
                </a:lnTo>
                <a:lnTo>
                  <a:pt x="148502" y="135078"/>
                </a:lnTo>
                <a:lnTo>
                  <a:pt x="162175" y="160574"/>
                </a:lnTo>
                <a:lnTo>
                  <a:pt x="166987" y="170226"/>
                </a:lnTo>
                <a:lnTo>
                  <a:pt x="178819" y="170483"/>
                </a:lnTo>
                <a:lnTo>
                  <a:pt x="189429" y="172415"/>
                </a:lnTo>
                <a:lnTo>
                  <a:pt x="198260" y="171904"/>
                </a:lnTo>
                <a:lnTo>
                  <a:pt x="204752" y="164832"/>
                </a:lnTo>
                <a:lnTo>
                  <a:pt x="207614" y="151518"/>
                </a:lnTo>
                <a:lnTo>
                  <a:pt x="207061" y="140007"/>
                </a:lnTo>
                <a:lnTo>
                  <a:pt x="180142" y="107545"/>
                </a:lnTo>
                <a:lnTo>
                  <a:pt x="147228" y="91239"/>
                </a:lnTo>
                <a:lnTo>
                  <a:pt x="136351" y="86150"/>
                </a:lnTo>
                <a:lnTo>
                  <a:pt x="126308" y="80865"/>
                </a:lnTo>
                <a:lnTo>
                  <a:pt x="117571" y="75161"/>
                </a:lnTo>
                <a:lnTo>
                  <a:pt x="110611" y="68817"/>
                </a:lnTo>
                <a:lnTo>
                  <a:pt x="107880" y="58582"/>
                </a:lnTo>
                <a:lnTo>
                  <a:pt x="113629" y="53917"/>
                </a:lnTo>
                <a:lnTo>
                  <a:pt x="123229" y="52480"/>
                </a:lnTo>
                <a:lnTo>
                  <a:pt x="132048" y="51930"/>
                </a:lnTo>
                <a:lnTo>
                  <a:pt x="140987" y="49377"/>
                </a:lnTo>
                <a:lnTo>
                  <a:pt x="147723" y="57515"/>
                </a:lnTo>
                <a:lnTo>
                  <a:pt x="150649" y="53461"/>
                </a:lnTo>
                <a:lnTo>
                  <a:pt x="154922" y="42586"/>
                </a:lnTo>
                <a:lnTo>
                  <a:pt x="152974" y="30020"/>
                </a:lnTo>
                <a:lnTo>
                  <a:pt x="144795" y="19430"/>
                </a:lnTo>
                <a:lnTo>
                  <a:pt x="136555" y="15118"/>
                </a:lnTo>
                <a:lnTo>
                  <a:pt x="127884" y="13235"/>
                </a:lnTo>
                <a:lnTo>
                  <a:pt x="118408" y="9932"/>
                </a:lnTo>
                <a:lnTo>
                  <a:pt x="109261" y="14289"/>
                </a:lnTo>
                <a:lnTo>
                  <a:pt x="106161" y="19073"/>
                </a:lnTo>
                <a:lnTo>
                  <a:pt x="105598" y="24879"/>
                </a:lnTo>
                <a:lnTo>
                  <a:pt x="104063" y="32306"/>
                </a:lnTo>
                <a:lnTo>
                  <a:pt x="93940" y="31407"/>
                </a:lnTo>
                <a:lnTo>
                  <a:pt x="85675" y="23213"/>
                </a:lnTo>
                <a:lnTo>
                  <a:pt x="78946" y="12194"/>
                </a:lnTo>
                <a:lnTo>
                  <a:pt x="73431" y="2819"/>
                </a:lnTo>
                <a:lnTo>
                  <a:pt x="70883" y="1005"/>
                </a:lnTo>
                <a:lnTo>
                  <a:pt x="57929" y="0"/>
                </a:lnTo>
                <a:lnTo>
                  <a:pt x="56680" y="240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334943" y="903418"/>
            <a:ext cx="210049" cy="19196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34943" y="903418"/>
            <a:ext cx="210185" cy="192405"/>
          </a:xfrm>
          <a:custGeom>
            <a:avLst/>
            <a:gdLst/>
            <a:ahLst/>
            <a:cxnLst/>
            <a:rect l="l" t="t" r="r" b="b"/>
            <a:pathLst>
              <a:path w="210184" h="192405">
                <a:moveTo>
                  <a:pt x="24318" y="8939"/>
                </a:moveTo>
                <a:lnTo>
                  <a:pt x="17674" y="15486"/>
                </a:lnTo>
                <a:lnTo>
                  <a:pt x="16734" y="21848"/>
                </a:lnTo>
                <a:lnTo>
                  <a:pt x="13647" y="30594"/>
                </a:lnTo>
                <a:lnTo>
                  <a:pt x="9698" y="38032"/>
                </a:lnTo>
                <a:lnTo>
                  <a:pt x="12854" y="39890"/>
                </a:lnTo>
                <a:lnTo>
                  <a:pt x="20179" y="39041"/>
                </a:lnTo>
                <a:lnTo>
                  <a:pt x="28738" y="38357"/>
                </a:lnTo>
                <a:lnTo>
                  <a:pt x="43036" y="43601"/>
                </a:lnTo>
                <a:lnTo>
                  <a:pt x="53319" y="45076"/>
                </a:lnTo>
                <a:lnTo>
                  <a:pt x="49280" y="55378"/>
                </a:lnTo>
                <a:lnTo>
                  <a:pt x="42126" y="65673"/>
                </a:lnTo>
                <a:lnTo>
                  <a:pt x="33010" y="75964"/>
                </a:lnTo>
                <a:lnTo>
                  <a:pt x="23085" y="86255"/>
                </a:lnTo>
                <a:lnTo>
                  <a:pt x="13506" y="96550"/>
                </a:lnTo>
                <a:lnTo>
                  <a:pt x="5427" y="106853"/>
                </a:lnTo>
                <a:lnTo>
                  <a:pt x="0" y="117169"/>
                </a:lnTo>
                <a:lnTo>
                  <a:pt x="1922" y="134481"/>
                </a:lnTo>
                <a:lnTo>
                  <a:pt x="3826" y="148795"/>
                </a:lnTo>
                <a:lnTo>
                  <a:pt x="7013" y="160319"/>
                </a:lnTo>
                <a:lnTo>
                  <a:pt x="12784" y="169260"/>
                </a:lnTo>
                <a:lnTo>
                  <a:pt x="22439" y="175826"/>
                </a:lnTo>
                <a:lnTo>
                  <a:pt x="28329" y="170718"/>
                </a:lnTo>
                <a:lnTo>
                  <a:pt x="34263" y="160075"/>
                </a:lnTo>
                <a:lnTo>
                  <a:pt x="40061" y="145830"/>
                </a:lnTo>
                <a:lnTo>
                  <a:pt x="45548" y="129917"/>
                </a:lnTo>
                <a:lnTo>
                  <a:pt x="50544" y="114270"/>
                </a:lnTo>
                <a:lnTo>
                  <a:pt x="54872" y="100824"/>
                </a:lnTo>
                <a:lnTo>
                  <a:pt x="58354" y="91512"/>
                </a:lnTo>
                <a:lnTo>
                  <a:pt x="59619" y="92880"/>
                </a:lnTo>
                <a:lnTo>
                  <a:pt x="60040" y="100837"/>
                </a:lnTo>
                <a:lnTo>
                  <a:pt x="59846" y="113560"/>
                </a:lnTo>
                <a:lnTo>
                  <a:pt x="59268" y="129224"/>
                </a:lnTo>
                <a:lnTo>
                  <a:pt x="58534" y="146007"/>
                </a:lnTo>
                <a:lnTo>
                  <a:pt x="57875" y="162085"/>
                </a:lnTo>
                <a:lnTo>
                  <a:pt x="57521" y="175636"/>
                </a:lnTo>
                <a:lnTo>
                  <a:pt x="57700" y="184837"/>
                </a:lnTo>
                <a:lnTo>
                  <a:pt x="63608" y="191962"/>
                </a:lnTo>
                <a:lnTo>
                  <a:pt x="72075" y="191557"/>
                </a:lnTo>
                <a:lnTo>
                  <a:pt x="80732" y="185677"/>
                </a:lnTo>
                <a:lnTo>
                  <a:pt x="87210" y="176376"/>
                </a:lnTo>
                <a:lnTo>
                  <a:pt x="88413" y="165240"/>
                </a:lnTo>
                <a:lnTo>
                  <a:pt x="87741" y="150515"/>
                </a:lnTo>
                <a:lnTo>
                  <a:pt x="85951" y="134214"/>
                </a:lnTo>
                <a:lnTo>
                  <a:pt x="83800" y="118351"/>
                </a:lnTo>
                <a:lnTo>
                  <a:pt x="82044" y="104940"/>
                </a:lnTo>
                <a:lnTo>
                  <a:pt x="81441" y="95992"/>
                </a:lnTo>
                <a:lnTo>
                  <a:pt x="84964" y="96985"/>
                </a:lnTo>
                <a:lnTo>
                  <a:pt x="89076" y="104197"/>
                </a:lnTo>
                <a:lnTo>
                  <a:pt x="93640" y="115755"/>
                </a:lnTo>
                <a:lnTo>
                  <a:pt x="98521" y="129788"/>
                </a:lnTo>
                <a:lnTo>
                  <a:pt x="103584" y="144424"/>
                </a:lnTo>
                <a:lnTo>
                  <a:pt x="108693" y="157792"/>
                </a:lnTo>
                <a:lnTo>
                  <a:pt x="113714" y="168019"/>
                </a:lnTo>
                <a:lnTo>
                  <a:pt x="125328" y="176127"/>
                </a:lnTo>
                <a:lnTo>
                  <a:pt x="138056" y="179108"/>
                </a:lnTo>
                <a:lnTo>
                  <a:pt x="148813" y="177434"/>
                </a:lnTo>
                <a:lnTo>
                  <a:pt x="154519" y="171575"/>
                </a:lnTo>
                <a:lnTo>
                  <a:pt x="153138" y="164576"/>
                </a:lnTo>
                <a:lnTo>
                  <a:pt x="147625" y="154266"/>
                </a:lnTo>
                <a:lnTo>
                  <a:pt x="139289" y="141807"/>
                </a:lnTo>
                <a:lnTo>
                  <a:pt x="129434" y="128360"/>
                </a:lnTo>
                <a:lnTo>
                  <a:pt x="119366" y="115087"/>
                </a:lnTo>
                <a:lnTo>
                  <a:pt x="110392" y="103149"/>
                </a:lnTo>
                <a:lnTo>
                  <a:pt x="103817" y="93707"/>
                </a:lnTo>
                <a:lnTo>
                  <a:pt x="100947" y="87923"/>
                </a:lnTo>
                <a:lnTo>
                  <a:pt x="104449" y="86640"/>
                </a:lnTo>
                <a:lnTo>
                  <a:pt x="138314" y="106257"/>
                </a:lnTo>
                <a:lnTo>
                  <a:pt x="168543" y="134948"/>
                </a:lnTo>
                <a:lnTo>
                  <a:pt x="175683" y="142847"/>
                </a:lnTo>
                <a:lnTo>
                  <a:pt x="187044" y="139444"/>
                </a:lnTo>
                <a:lnTo>
                  <a:pt x="197786" y="138225"/>
                </a:lnTo>
                <a:lnTo>
                  <a:pt x="206068" y="134890"/>
                </a:lnTo>
                <a:lnTo>
                  <a:pt x="210049" y="125137"/>
                </a:lnTo>
                <a:lnTo>
                  <a:pt x="209240" y="111788"/>
                </a:lnTo>
                <a:lnTo>
                  <a:pt x="205561" y="101069"/>
                </a:lnTo>
                <a:lnTo>
                  <a:pt x="170336" y="77594"/>
                </a:lnTo>
                <a:lnTo>
                  <a:pt x="133841" y="70717"/>
                </a:lnTo>
                <a:lnTo>
                  <a:pt x="121940" y="68632"/>
                </a:lnTo>
                <a:lnTo>
                  <a:pt x="110853" y="66075"/>
                </a:lnTo>
                <a:lnTo>
                  <a:pt x="100989" y="62704"/>
                </a:lnTo>
                <a:lnTo>
                  <a:pt x="92758" y="58174"/>
                </a:lnTo>
                <a:lnTo>
                  <a:pt x="88016" y="49462"/>
                </a:lnTo>
                <a:lnTo>
                  <a:pt x="92484" y="43679"/>
                </a:lnTo>
                <a:lnTo>
                  <a:pt x="101338" y="39875"/>
                </a:lnTo>
                <a:lnTo>
                  <a:pt x="109756" y="37102"/>
                </a:lnTo>
                <a:lnTo>
                  <a:pt x="118044" y="32195"/>
                </a:lnTo>
                <a:lnTo>
                  <a:pt x="126548" y="38291"/>
                </a:lnTo>
                <a:lnTo>
                  <a:pt x="128346" y="33597"/>
                </a:lnTo>
                <a:lnTo>
                  <a:pt x="129734" y="22165"/>
                </a:lnTo>
                <a:lnTo>
                  <a:pt x="124759" y="10683"/>
                </a:lnTo>
                <a:lnTo>
                  <a:pt x="113889" y="2455"/>
                </a:lnTo>
                <a:lnTo>
                  <a:pt x="104684" y="368"/>
                </a:lnTo>
                <a:lnTo>
                  <a:pt x="95737" y="767"/>
                </a:lnTo>
                <a:lnTo>
                  <a:pt x="85643" y="0"/>
                </a:lnTo>
                <a:lnTo>
                  <a:pt x="77857" y="6957"/>
                </a:lnTo>
                <a:lnTo>
                  <a:pt x="76489" y="12684"/>
                </a:lnTo>
                <a:lnTo>
                  <a:pt x="77690" y="18995"/>
                </a:lnTo>
                <a:lnTo>
                  <a:pt x="77613" y="27705"/>
                </a:lnTo>
                <a:lnTo>
                  <a:pt x="67985" y="28189"/>
                </a:lnTo>
                <a:lnTo>
                  <a:pt x="58157" y="22022"/>
                </a:lnTo>
                <a:lnTo>
                  <a:pt x="48946" y="13136"/>
                </a:lnTo>
                <a:lnTo>
                  <a:pt x="41168" y="5461"/>
                </a:lnTo>
                <a:lnTo>
                  <a:pt x="37668" y="3879"/>
                </a:lnTo>
                <a:lnTo>
                  <a:pt x="24958" y="6287"/>
                </a:lnTo>
                <a:lnTo>
                  <a:pt x="24318" y="893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87960" y="1175369"/>
            <a:ext cx="207530" cy="19732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87960" y="1175369"/>
            <a:ext cx="207645" cy="197485"/>
          </a:xfrm>
          <a:custGeom>
            <a:avLst/>
            <a:gdLst/>
            <a:ahLst/>
            <a:cxnLst/>
            <a:rect l="l" t="t" r="r" b="b"/>
            <a:pathLst>
              <a:path w="207645" h="197484">
                <a:moveTo>
                  <a:pt x="56651" y="2438"/>
                </a:moveTo>
                <a:lnTo>
                  <a:pt x="48578" y="6842"/>
                </a:lnTo>
                <a:lnTo>
                  <a:pt x="45984" y="12606"/>
                </a:lnTo>
                <a:lnTo>
                  <a:pt x="41037" y="20078"/>
                </a:lnTo>
                <a:lnTo>
                  <a:pt x="35063" y="26403"/>
                </a:lnTo>
                <a:lnTo>
                  <a:pt x="37455" y="29137"/>
                </a:lnTo>
                <a:lnTo>
                  <a:pt x="44650" y="30281"/>
                </a:lnTo>
                <a:lnTo>
                  <a:pt x="53083" y="31834"/>
                </a:lnTo>
                <a:lnTo>
                  <a:pt x="65605" y="40716"/>
                </a:lnTo>
                <a:lnTo>
                  <a:pt x="75240" y="44811"/>
                </a:lnTo>
                <a:lnTo>
                  <a:pt x="68577" y="53686"/>
                </a:lnTo>
                <a:lnTo>
                  <a:pt x="58946" y="61739"/>
                </a:lnTo>
                <a:lnTo>
                  <a:pt x="47449" y="69277"/>
                </a:lnTo>
                <a:lnTo>
                  <a:pt x="35190" y="76606"/>
                </a:lnTo>
                <a:lnTo>
                  <a:pt x="23269" y="84032"/>
                </a:lnTo>
                <a:lnTo>
                  <a:pt x="2346" y="116428"/>
                </a:lnTo>
                <a:lnTo>
                  <a:pt x="0" y="141379"/>
                </a:lnTo>
                <a:lnTo>
                  <a:pt x="2062" y="151147"/>
                </a:lnTo>
                <a:lnTo>
                  <a:pt x="7547" y="159672"/>
                </a:lnTo>
                <a:lnTo>
                  <a:pt x="15407" y="157639"/>
                </a:lnTo>
                <a:lnTo>
                  <a:pt x="43388" y="126700"/>
                </a:lnTo>
                <a:lnTo>
                  <a:pt x="60163" y="101736"/>
                </a:lnTo>
                <a:lnTo>
                  <a:pt x="66324" y="92861"/>
                </a:lnTo>
                <a:lnTo>
                  <a:pt x="67635" y="93794"/>
                </a:lnTo>
                <a:lnTo>
                  <a:pt x="66454" y="100625"/>
                </a:lnTo>
                <a:lnTo>
                  <a:pt x="63425" y="111809"/>
                </a:lnTo>
                <a:lnTo>
                  <a:pt x="59194" y="125797"/>
                </a:lnTo>
                <a:lnTo>
                  <a:pt x="54402" y="141044"/>
                </a:lnTo>
                <a:lnTo>
                  <a:pt x="49695" y="156003"/>
                </a:lnTo>
                <a:lnTo>
                  <a:pt x="45715" y="169127"/>
                </a:lnTo>
                <a:lnTo>
                  <a:pt x="43108" y="178869"/>
                </a:lnTo>
                <a:lnTo>
                  <a:pt x="42516" y="183683"/>
                </a:lnTo>
                <a:lnTo>
                  <a:pt x="47323" y="190966"/>
                </a:lnTo>
                <a:lnTo>
                  <a:pt x="57253" y="190986"/>
                </a:lnTo>
                <a:lnTo>
                  <a:pt x="68307" y="185352"/>
                </a:lnTo>
                <a:lnTo>
                  <a:pt x="81907" y="142824"/>
                </a:lnTo>
                <a:lnTo>
                  <a:pt x="86575" y="113288"/>
                </a:lnTo>
                <a:lnTo>
                  <a:pt x="88348" y="103403"/>
                </a:lnTo>
                <a:lnTo>
                  <a:pt x="90083" y="99103"/>
                </a:lnTo>
                <a:lnTo>
                  <a:pt x="92949" y="102060"/>
                </a:lnTo>
                <a:lnTo>
                  <a:pt x="94772" y="111472"/>
                </a:lnTo>
                <a:lnTo>
                  <a:pt x="95949" y="125250"/>
                </a:lnTo>
                <a:lnTo>
                  <a:pt x="96877" y="141304"/>
                </a:lnTo>
                <a:lnTo>
                  <a:pt x="97954" y="157545"/>
                </a:lnTo>
                <a:lnTo>
                  <a:pt x="99575" y="171882"/>
                </a:lnTo>
                <a:lnTo>
                  <a:pt x="102140" y="182227"/>
                </a:lnTo>
                <a:lnTo>
                  <a:pt x="111475" y="192086"/>
                </a:lnTo>
                <a:lnTo>
                  <a:pt x="123545" y="197328"/>
                </a:lnTo>
                <a:lnTo>
                  <a:pt x="134498" y="197271"/>
                </a:lnTo>
                <a:lnTo>
                  <a:pt x="140481" y="191237"/>
                </a:lnTo>
                <a:lnTo>
                  <a:pt x="140710" y="184906"/>
                </a:lnTo>
                <a:lnTo>
                  <a:pt x="137920" y="174156"/>
                </a:lnTo>
                <a:lnTo>
                  <a:pt x="133041" y="160451"/>
                </a:lnTo>
                <a:lnTo>
                  <a:pt x="127001" y="145254"/>
                </a:lnTo>
                <a:lnTo>
                  <a:pt x="120728" y="130031"/>
                </a:lnTo>
                <a:lnTo>
                  <a:pt x="115150" y="116244"/>
                </a:lnTo>
                <a:lnTo>
                  <a:pt x="111196" y="105358"/>
                </a:lnTo>
                <a:lnTo>
                  <a:pt x="109795" y="98837"/>
                </a:lnTo>
                <a:lnTo>
                  <a:pt x="113308" y="98310"/>
                </a:lnTo>
                <a:lnTo>
                  <a:pt x="148420" y="134924"/>
                </a:lnTo>
                <a:lnTo>
                  <a:pt x="162093" y="160401"/>
                </a:lnTo>
                <a:lnTo>
                  <a:pt x="166905" y="170132"/>
                </a:lnTo>
                <a:lnTo>
                  <a:pt x="178771" y="170392"/>
                </a:lnTo>
                <a:lnTo>
                  <a:pt x="189394" y="172325"/>
                </a:lnTo>
                <a:lnTo>
                  <a:pt x="198210" y="171807"/>
                </a:lnTo>
                <a:lnTo>
                  <a:pt x="204656" y="164715"/>
                </a:lnTo>
                <a:lnTo>
                  <a:pt x="207530" y="151430"/>
                </a:lnTo>
                <a:lnTo>
                  <a:pt x="206983" y="139943"/>
                </a:lnTo>
                <a:lnTo>
                  <a:pt x="180050" y="107544"/>
                </a:lnTo>
                <a:lnTo>
                  <a:pt x="147125" y="91256"/>
                </a:lnTo>
                <a:lnTo>
                  <a:pt x="136251" y="86169"/>
                </a:lnTo>
                <a:lnTo>
                  <a:pt x="126216" y="80884"/>
                </a:lnTo>
                <a:lnTo>
                  <a:pt x="117494" y="75179"/>
                </a:lnTo>
                <a:lnTo>
                  <a:pt x="110559" y="68831"/>
                </a:lnTo>
                <a:lnTo>
                  <a:pt x="107861" y="58568"/>
                </a:lnTo>
                <a:lnTo>
                  <a:pt x="113666" y="53886"/>
                </a:lnTo>
                <a:lnTo>
                  <a:pt x="123310" y="52450"/>
                </a:lnTo>
                <a:lnTo>
                  <a:pt x="132131" y="51926"/>
                </a:lnTo>
                <a:lnTo>
                  <a:pt x="140989" y="49408"/>
                </a:lnTo>
                <a:lnTo>
                  <a:pt x="147573" y="57424"/>
                </a:lnTo>
                <a:lnTo>
                  <a:pt x="150499" y="53492"/>
                </a:lnTo>
                <a:lnTo>
                  <a:pt x="154850" y="42551"/>
                </a:lnTo>
                <a:lnTo>
                  <a:pt x="152918" y="29971"/>
                </a:lnTo>
                <a:lnTo>
                  <a:pt x="144703" y="19426"/>
                </a:lnTo>
                <a:lnTo>
                  <a:pt x="136464" y="15138"/>
                </a:lnTo>
                <a:lnTo>
                  <a:pt x="127793" y="13264"/>
                </a:lnTo>
                <a:lnTo>
                  <a:pt x="118279" y="9965"/>
                </a:lnTo>
                <a:lnTo>
                  <a:pt x="109179" y="14264"/>
                </a:lnTo>
                <a:lnTo>
                  <a:pt x="106119" y="19017"/>
                </a:lnTo>
                <a:lnTo>
                  <a:pt x="105581" y="24828"/>
                </a:lnTo>
                <a:lnTo>
                  <a:pt x="104048" y="32301"/>
                </a:lnTo>
                <a:lnTo>
                  <a:pt x="93881" y="31337"/>
                </a:lnTo>
                <a:lnTo>
                  <a:pt x="85589" y="23098"/>
                </a:lnTo>
                <a:lnTo>
                  <a:pt x="78845" y="12070"/>
                </a:lnTo>
                <a:lnTo>
                  <a:pt x="73322" y="2737"/>
                </a:lnTo>
                <a:lnTo>
                  <a:pt x="70885" y="1036"/>
                </a:lnTo>
                <a:lnTo>
                  <a:pt x="57931" y="0"/>
                </a:lnTo>
                <a:lnTo>
                  <a:pt x="56651" y="243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50670" y="1057656"/>
            <a:ext cx="207534" cy="19720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50670" y="1057656"/>
            <a:ext cx="207645" cy="197485"/>
          </a:xfrm>
          <a:custGeom>
            <a:avLst/>
            <a:gdLst/>
            <a:ahLst/>
            <a:cxnLst/>
            <a:rect l="l" t="t" r="r" b="b"/>
            <a:pathLst>
              <a:path w="207645" h="197484">
                <a:moveTo>
                  <a:pt x="56668" y="2285"/>
                </a:moveTo>
                <a:lnTo>
                  <a:pt x="48602" y="6777"/>
                </a:lnTo>
                <a:lnTo>
                  <a:pt x="46009" y="12558"/>
                </a:lnTo>
                <a:lnTo>
                  <a:pt x="41092" y="20013"/>
                </a:lnTo>
                <a:lnTo>
                  <a:pt x="35096" y="26298"/>
                </a:lnTo>
                <a:lnTo>
                  <a:pt x="37481" y="29013"/>
                </a:lnTo>
                <a:lnTo>
                  <a:pt x="44663" y="30166"/>
                </a:lnTo>
                <a:lnTo>
                  <a:pt x="53059" y="31764"/>
                </a:lnTo>
                <a:lnTo>
                  <a:pt x="65581" y="40660"/>
                </a:lnTo>
                <a:lnTo>
                  <a:pt x="75216" y="44792"/>
                </a:lnTo>
                <a:lnTo>
                  <a:pt x="68558" y="53677"/>
                </a:lnTo>
                <a:lnTo>
                  <a:pt x="58918" y="61738"/>
                </a:lnTo>
                <a:lnTo>
                  <a:pt x="47406" y="69281"/>
                </a:lnTo>
                <a:lnTo>
                  <a:pt x="35133" y="76612"/>
                </a:lnTo>
                <a:lnTo>
                  <a:pt x="23207" y="84037"/>
                </a:lnTo>
                <a:lnTo>
                  <a:pt x="2340" y="116428"/>
                </a:lnTo>
                <a:lnTo>
                  <a:pt x="0" y="141359"/>
                </a:lnTo>
                <a:lnTo>
                  <a:pt x="2058" y="151125"/>
                </a:lnTo>
                <a:lnTo>
                  <a:pt x="7538" y="159666"/>
                </a:lnTo>
                <a:lnTo>
                  <a:pt x="15411" y="157619"/>
                </a:lnTo>
                <a:lnTo>
                  <a:pt x="43377" y="126621"/>
                </a:lnTo>
                <a:lnTo>
                  <a:pt x="60119" y="101653"/>
                </a:lnTo>
                <a:lnTo>
                  <a:pt x="66261" y="92803"/>
                </a:lnTo>
                <a:lnTo>
                  <a:pt x="67595" y="93755"/>
                </a:lnTo>
                <a:lnTo>
                  <a:pt x="66428" y="100609"/>
                </a:lnTo>
                <a:lnTo>
                  <a:pt x="63405" y="111816"/>
                </a:lnTo>
                <a:lnTo>
                  <a:pt x="59171" y="125824"/>
                </a:lnTo>
                <a:lnTo>
                  <a:pt x="54372" y="141086"/>
                </a:lnTo>
                <a:lnTo>
                  <a:pt x="49653" y="156050"/>
                </a:lnTo>
                <a:lnTo>
                  <a:pt x="45658" y="169169"/>
                </a:lnTo>
                <a:lnTo>
                  <a:pt x="43033" y="178890"/>
                </a:lnTo>
                <a:lnTo>
                  <a:pt x="42424" y="183666"/>
                </a:lnTo>
                <a:lnTo>
                  <a:pt x="47282" y="190940"/>
                </a:lnTo>
                <a:lnTo>
                  <a:pt x="57224" y="190979"/>
                </a:lnTo>
                <a:lnTo>
                  <a:pt x="68285" y="185375"/>
                </a:lnTo>
                <a:lnTo>
                  <a:pt x="81820" y="142859"/>
                </a:lnTo>
                <a:lnTo>
                  <a:pt x="86514" y="113334"/>
                </a:lnTo>
                <a:lnTo>
                  <a:pt x="88321" y="103439"/>
                </a:lnTo>
                <a:lnTo>
                  <a:pt x="90105" y="99108"/>
                </a:lnTo>
                <a:lnTo>
                  <a:pt x="92966" y="102061"/>
                </a:lnTo>
                <a:lnTo>
                  <a:pt x="94774" y="111469"/>
                </a:lnTo>
                <a:lnTo>
                  <a:pt x="95934" y="125239"/>
                </a:lnTo>
                <a:lnTo>
                  <a:pt x="96849" y="141280"/>
                </a:lnTo>
                <a:lnTo>
                  <a:pt x="97924" y="157503"/>
                </a:lnTo>
                <a:lnTo>
                  <a:pt x="99562" y="171815"/>
                </a:lnTo>
                <a:lnTo>
                  <a:pt x="102168" y="182126"/>
                </a:lnTo>
                <a:lnTo>
                  <a:pt x="111507" y="191976"/>
                </a:lnTo>
                <a:lnTo>
                  <a:pt x="123587" y="197202"/>
                </a:lnTo>
                <a:lnTo>
                  <a:pt x="134549" y="197130"/>
                </a:lnTo>
                <a:lnTo>
                  <a:pt x="140533" y="191082"/>
                </a:lnTo>
                <a:lnTo>
                  <a:pt x="140758" y="184787"/>
                </a:lnTo>
                <a:lnTo>
                  <a:pt x="137958" y="174048"/>
                </a:lnTo>
                <a:lnTo>
                  <a:pt x="133064" y="160338"/>
                </a:lnTo>
                <a:lnTo>
                  <a:pt x="127008" y="145131"/>
                </a:lnTo>
                <a:lnTo>
                  <a:pt x="120724" y="129899"/>
                </a:lnTo>
                <a:lnTo>
                  <a:pt x="115142" y="116116"/>
                </a:lnTo>
                <a:lnTo>
                  <a:pt x="111196" y="105255"/>
                </a:lnTo>
                <a:lnTo>
                  <a:pt x="109816" y="98790"/>
                </a:lnTo>
                <a:lnTo>
                  <a:pt x="113336" y="98288"/>
                </a:lnTo>
                <a:lnTo>
                  <a:pt x="148420" y="134995"/>
                </a:lnTo>
                <a:lnTo>
                  <a:pt x="162140" y="160415"/>
                </a:lnTo>
                <a:lnTo>
                  <a:pt x="166964" y="170146"/>
                </a:lnTo>
                <a:lnTo>
                  <a:pt x="178821" y="170396"/>
                </a:lnTo>
                <a:lnTo>
                  <a:pt x="189420" y="172319"/>
                </a:lnTo>
                <a:lnTo>
                  <a:pt x="198221" y="171783"/>
                </a:lnTo>
                <a:lnTo>
                  <a:pt x="204685" y="164656"/>
                </a:lnTo>
                <a:lnTo>
                  <a:pt x="207534" y="151377"/>
                </a:lnTo>
                <a:lnTo>
                  <a:pt x="206968" y="139896"/>
                </a:lnTo>
                <a:lnTo>
                  <a:pt x="179993" y="107497"/>
                </a:lnTo>
                <a:lnTo>
                  <a:pt x="147050" y="91184"/>
                </a:lnTo>
                <a:lnTo>
                  <a:pt x="136168" y="86082"/>
                </a:lnTo>
                <a:lnTo>
                  <a:pt x="126123" y="80779"/>
                </a:lnTo>
                <a:lnTo>
                  <a:pt x="117388" y="75052"/>
                </a:lnTo>
                <a:lnTo>
                  <a:pt x="110434" y="68679"/>
                </a:lnTo>
                <a:lnTo>
                  <a:pt x="107743" y="58457"/>
                </a:lnTo>
                <a:lnTo>
                  <a:pt x="113517" y="53796"/>
                </a:lnTo>
                <a:lnTo>
                  <a:pt x="123146" y="52359"/>
                </a:lnTo>
                <a:lnTo>
                  <a:pt x="132024" y="51810"/>
                </a:lnTo>
                <a:lnTo>
                  <a:pt x="141007" y="49408"/>
                </a:lnTo>
                <a:lnTo>
                  <a:pt x="147621" y="57393"/>
                </a:lnTo>
                <a:lnTo>
                  <a:pt x="150547" y="53339"/>
                </a:lnTo>
                <a:lnTo>
                  <a:pt x="154866" y="42407"/>
                </a:lnTo>
                <a:lnTo>
                  <a:pt x="152808" y="29867"/>
                </a:lnTo>
                <a:lnTo>
                  <a:pt x="144630" y="19359"/>
                </a:lnTo>
                <a:lnTo>
                  <a:pt x="136386" y="15084"/>
                </a:lnTo>
                <a:lnTo>
                  <a:pt x="127705" y="13180"/>
                </a:lnTo>
                <a:lnTo>
                  <a:pt x="118219" y="9782"/>
                </a:lnTo>
                <a:lnTo>
                  <a:pt x="109159" y="14157"/>
                </a:lnTo>
                <a:lnTo>
                  <a:pt x="106121" y="18961"/>
                </a:lnTo>
                <a:lnTo>
                  <a:pt x="105595" y="24801"/>
                </a:lnTo>
                <a:lnTo>
                  <a:pt x="104070" y="32283"/>
                </a:lnTo>
                <a:lnTo>
                  <a:pt x="93934" y="31317"/>
                </a:lnTo>
                <a:lnTo>
                  <a:pt x="85661" y="23064"/>
                </a:lnTo>
                <a:lnTo>
                  <a:pt x="78926" y="12016"/>
                </a:lnTo>
                <a:lnTo>
                  <a:pt x="73407" y="2665"/>
                </a:lnTo>
                <a:lnTo>
                  <a:pt x="70781" y="883"/>
                </a:lnTo>
                <a:lnTo>
                  <a:pt x="57949" y="0"/>
                </a:lnTo>
                <a:lnTo>
                  <a:pt x="56668" y="228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83913" y="875141"/>
            <a:ext cx="207533" cy="1973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83913" y="875141"/>
            <a:ext cx="207645" cy="197485"/>
          </a:xfrm>
          <a:custGeom>
            <a:avLst/>
            <a:gdLst/>
            <a:ahLst/>
            <a:cxnLst/>
            <a:rect l="l" t="t" r="r" b="b"/>
            <a:pathLst>
              <a:path w="207645" h="197484">
                <a:moveTo>
                  <a:pt x="56654" y="2438"/>
                </a:moveTo>
                <a:lnTo>
                  <a:pt x="48581" y="6895"/>
                </a:lnTo>
                <a:lnTo>
                  <a:pt x="45987" y="12640"/>
                </a:lnTo>
                <a:lnTo>
                  <a:pt x="41040" y="20081"/>
                </a:lnTo>
                <a:lnTo>
                  <a:pt x="35067" y="26401"/>
                </a:lnTo>
                <a:lnTo>
                  <a:pt x="37447" y="29143"/>
                </a:lnTo>
                <a:lnTo>
                  <a:pt x="44628" y="30308"/>
                </a:lnTo>
                <a:lnTo>
                  <a:pt x="53056" y="31897"/>
                </a:lnTo>
                <a:lnTo>
                  <a:pt x="65598" y="40811"/>
                </a:lnTo>
                <a:lnTo>
                  <a:pt x="75255" y="44820"/>
                </a:lnTo>
                <a:lnTo>
                  <a:pt x="68588" y="53692"/>
                </a:lnTo>
                <a:lnTo>
                  <a:pt x="58954" y="61742"/>
                </a:lnTo>
                <a:lnTo>
                  <a:pt x="47456" y="69278"/>
                </a:lnTo>
                <a:lnTo>
                  <a:pt x="35195" y="76606"/>
                </a:lnTo>
                <a:lnTo>
                  <a:pt x="23275" y="84030"/>
                </a:lnTo>
                <a:lnTo>
                  <a:pt x="2353" y="116405"/>
                </a:lnTo>
                <a:lnTo>
                  <a:pt x="0" y="141348"/>
                </a:lnTo>
                <a:lnTo>
                  <a:pt x="2043" y="151131"/>
                </a:lnTo>
                <a:lnTo>
                  <a:pt x="7494" y="159688"/>
                </a:lnTo>
                <a:lnTo>
                  <a:pt x="15355" y="157695"/>
                </a:lnTo>
                <a:lnTo>
                  <a:pt x="43304" y="126860"/>
                </a:lnTo>
                <a:lnTo>
                  <a:pt x="60074" y="101888"/>
                </a:lnTo>
                <a:lnTo>
                  <a:pt x="66249" y="92968"/>
                </a:lnTo>
                <a:lnTo>
                  <a:pt x="67582" y="93904"/>
                </a:lnTo>
                <a:lnTo>
                  <a:pt x="66420" y="100737"/>
                </a:lnTo>
                <a:lnTo>
                  <a:pt x="63406" y="111920"/>
                </a:lnTo>
                <a:lnTo>
                  <a:pt x="59185" y="125907"/>
                </a:lnTo>
                <a:lnTo>
                  <a:pt x="54401" y="141153"/>
                </a:lnTo>
                <a:lnTo>
                  <a:pt x="49698" y="156111"/>
                </a:lnTo>
                <a:lnTo>
                  <a:pt x="45721" y="169236"/>
                </a:lnTo>
                <a:lnTo>
                  <a:pt x="43113" y="178982"/>
                </a:lnTo>
                <a:lnTo>
                  <a:pt x="42518" y="183802"/>
                </a:lnTo>
                <a:lnTo>
                  <a:pt x="47310" y="191079"/>
                </a:lnTo>
                <a:lnTo>
                  <a:pt x="57214" y="191102"/>
                </a:lnTo>
                <a:lnTo>
                  <a:pt x="68252" y="185463"/>
                </a:lnTo>
                <a:lnTo>
                  <a:pt x="81850" y="142966"/>
                </a:lnTo>
                <a:lnTo>
                  <a:pt x="86519" y="113400"/>
                </a:lnTo>
                <a:lnTo>
                  <a:pt x="88311" y="103475"/>
                </a:lnTo>
                <a:lnTo>
                  <a:pt x="90087" y="99113"/>
                </a:lnTo>
                <a:lnTo>
                  <a:pt x="92952" y="102066"/>
                </a:lnTo>
                <a:lnTo>
                  <a:pt x="94775" y="111474"/>
                </a:lnTo>
                <a:lnTo>
                  <a:pt x="95952" y="125248"/>
                </a:lnTo>
                <a:lnTo>
                  <a:pt x="96880" y="141299"/>
                </a:lnTo>
                <a:lnTo>
                  <a:pt x="97956" y="157537"/>
                </a:lnTo>
                <a:lnTo>
                  <a:pt x="99577" y="171875"/>
                </a:lnTo>
                <a:lnTo>
                  <a:pt x="102140" y="182221"/>
                </a:lnTo>
                <a:lnTo>
                  <a:pt x="111471" y="192080"/>
                </a:lnTo>
                <a:lnTo>
                  <a:pt x="123538" y="197324"/>
                </a:lnTo>
                <a:lnTo>
                  <a:pt x="134498" y="197276"/>
                </a:lnTo>
                <a:lnTo>
                  <a:pt x="140506" y="191256"/>
                </a:lnTo>
                <a:lnTo>
                  <a:pt x="140735" y="184915"/>
                </a:lnTo>
                <a:lnTo>
                  <a:pt x="137938" y="174159"/>
                </a:lnTo>
                <a:lnTo>
                  <a:pt x="133047" y="160451"/>
                </a:lnTo>
                <a:lnTo>
                  <a:pt x="126993" y="145259"/>
                </a:lnTo>
                <a:lnTo>
                  <a:pt x="120710" y="130047"/>
                </a:lnTo>
                <a:lnTo>
                  <a:pt x="115129" y="116283"/>
                </a:lnTo>
                <a:lnTo>
                  <a:pt x="111181" y="105431"/>
                </a:lnTo>
                <a:lnTo>
                  <a:pt x="109799" y="98957"/>
                </a:lnTo>
                <a:lnTo>
                  <a:pt x="113320" y="98435"/>
                </a:lnTo>
                <a:lnTo>
                  <a:pt x="148476" y="135032"/>
                </a:lnTo>
                <a:lnTo>
                  <a:pt x="162131" y="160562"/>
                </a:lnTo>
                <a:lnTo>
                  <a:pt x="166942" y="170223"/>
                </a:lnTo>
                <a:lnTo>
                  <a:pt x="178796" y="170501"/>
                </a:lnTo>
                <a:lnTo>
                  <a:pt x="189387" y="172445"/>
                </a:lnTo>
                <a:lnTo>
                  <a:pt x="198186" y="171920"/>
                </a:lnTo>
                <a:lnTo>
                  <a:pt x="204660" y="164796"/>
                </a:lnTo>
                <a:lnTo>
                  <a:pt x="207533" y="151504"/>
                </a:lnTo>
                <a:lnTo>
                  <a:pt x="206990" y="140011"/>
                </a:lnTo>
                <a:lnTo>
                  <a:pt x="180094" y="107589"/>
                </a:lnTo>
                <a:lnTo>
                  <a:pt x="147176" y="91297"/>
                </a:lnTo>
                <a:lnTo>
                  <a:pt x="136293" y="86214"/>
                </a:lnTo>
                <a:lnTo>
                  <a:pt x="126240" y="80936"/>
                </a:lnTo>
                <a:lnTo>
                  <a:pt x="117490" y="75240"/>
                </a:lnTo>
                <a:lnTo>
                  <a:pt x="110515" y="68906"/>
                </a:lnTo>
                <a:lnTo>
                  <a:pt x="107822" y="58631"/>
                </a:lnTo>
                <a:lnTo>
                  <a:pt x="113584" y="53951"/>
                </a:lnTo>
                <a:lnTo>
                  <a:pt x="123195" y="52510"/>
                </a:lnTo>
                <a:lnTo>
                  <a:pt x="132052" y="51957"/>
                </a:lnTo>
                <a:lnTo>
                  <a:pt x="140992" y="49408"/>
                </a:lnTo>
                <a:lnTo>
                  <a:pt x="147606" y="57546"/>
                </a:lnTo>
                <a:lnTo>
                  <a:pt x="150502" y="53492"/>
                </a:lnTo>
                <a:lnTo>
                  <a:pt x="154853" y="42592"/>
                </a:lnTo>
                <a:lnTo>
                  <a:pt x="152921" y="30001"/>
                </a:lnTo>
                <a:lnTo>
                  <a:pt x="144693" y="19442"/>
                </a:lnTo>
                <a:lnTo>
                  <a:pt x="136430" y="15144"/>
                </a:lnTo>
                <a:lnTo>
                  <a:pt x="127753" y="13267"/>
                </a:lnTo>
                <a:lnTo>
                  <a:pt x="118282" y="9974"/>
                </a:lnTo>
                <a:lnTo>
                  <a:pt x="109182" y="14327"/>
                </a:lnTo>
                <a:lnTo>
                  <a:pt x="106122" y="19108"/>
                </a:lnTo>
                <a:lnTo>
                  <a:pt x="105584" y="24918"/>
                </a:lnTo>
                <a:lnTo>
                  <a:pt x="104050" y="32360"/>
                </a:lnTo>
                <a:lnTo>
                  <a:pt x="93906" y="31427"/>
                </a:lnTo>
                <a:lnTo>
                  <a:pt x="85632" y="23204"/>
                </a:lnTo>
                <a:lnTo>
                  <a:pt x="78905" y="12171"/>
                </a:lnTo>
                <a:lnTo>
                  <a:pt x="73403" y="2807"/>
                </a:lnTo>
                <a:lnTo>
                  <a:pt x="70888" y="1036"/>
                </a:lnTo>
                <a:lnTo>
                  <a:pt x="57934" y="0"/>
                </a:lnTo>
                <a:lnTo>
                  <a:pt x="56654" y="243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26602" y="1436370"/>
            <a:ext cx="207610" cy="19732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326602" y="1436370"/>
            <a:ext cx="207645" cy="197485"/>
          </a:xfrm>
          <a:custGeom>
            <a:avLst/>
            <a:gdLst/>
            <a:ahLst/>
            <a:cxnLst/>
            <a:rect l="l" t="t" r="r" b="b"/>
            <a:pathLst>
              <a:path w="207645" h="197485">
                <a:moveTo>
                  <a:pt x="56677" y="2407"/>
                </a:moveTo>
                <a:lnTo>
                  <a:pt x="48586" y="6898"/>
                </a:lnTo>
                <a:lnTo>
                  <a:pt x="46006" y="12668"/>
                </a:lnTo>
                <a:lnTo>
                  <a:pt x="41050" y="20149"/>
                </a:lnTo>
                <a:lnTo>
                  <a:pt x="35079" y="26436"/>
                </a:lnTo>
                <a:lnTo>
                  <a:pt x="37474" y="29141"/>
                </a:lnTo>
                <a:lnTo>
                  <a:pt x="44674" y="30265"/>
                </a:lnTo>
                <a:lnTo>
                  <a:pt x="53114" y="31811"/>
                </a:lnTo>
                <a:lnTo>
                  <a:pt x="65672" y="40689"/>
                </a:lnTo>
                <a:lnTo>
                  <a:pt x="75274" y="44806"/>
                </a:lnTo>
                <a:lnTo>
                  <a:pt x="68646" y="53682"/>
                </a:lnTo>
                <a:lnTo>
                  <a:pt x="59029" y="61735"/>
                </a:lnTo>
                <a:lnTo>
                  <a:pt x="47532" y="69271"/>
                </a:lnTo>
                <a:lnTo>
                  <a:pt x="35259" y="76596"/>
                </a:lnTo>
                <a:lnTo>
                  <a:pt x="23319" y="84016"/>
                </a:lnTo>
                <a:lnTo>
                  <a:pt x="2348" y="116392"/>
                </a:lnTo>
                <a:lnTo>
                  <a:pt x="0" y="141350"/>
                </a:lnTo>
                <a:lnTo>
                  <a:pt x="2062" y="151118"/>
                </a:lnTo>
                <a:lnTo>
                  <a:pt x="7549" y="159639"/>
                </a:lnTo>
                <a:lnTo>
                  <a:pt x="15408" y="157606"/>
                </a:lnTo>
                <a:lnTo>
                  <a:pt x="43391" y="126670"/>
                </a:lnTo>
                <a:lnTo>
                  <a:pt x="60176" y="101715"/>
                </a:lnTo>
                <a:lnTo>
                  <a:pt x="66344" y="92850"/>
                </a:lnTo>
                <a:lnTo>
                  <a:pt x="67656" y="93786"/>
                </a:lnTo>
                <a:lnTo>
                  <a:pt x="66475" y="100624"/>
                </a:lnTo>
                <a:lnTo>
                  <a:pt x="63444" y="111814"/>
                </a:lnTo>
                <a:lnTo>
                  <a:pt x="59208" y="125808"/>
                </a:lnTo>
                <a:lnTo>
                  <a:pt x="54412" y="141058"/>
                </a:lnTo>
                <a:lnTo>
                  <a:pt x="49701" y="156016"/>
                </a:lnTo>
                <a:lnTo>
                  <a:pt x="45718" y="169135"/>
                </a:lnTo>
                <a:lnTo>
                  <a:pt x="43108" y="178865"/>
                </a:lnTo>
                <a:lnTo>
                  <a:pt x="42515" y="183659"/>
                </a:lnTo>
                <a:lnTo>
                  <a:pt x="47317" y="190991"/>
                </a:lnTo>
                <a:lnTo>
                  <a:pt x="57216" y="191053"/>
                </a:lnTo>
                <a:lnTo>
                  <a:pt x="68235" y="185467"/>
                </a:lnTo>
                <a:lnTo>
                  <a:pt x="81872" y="142928"/>
                </a:lnTo>
                <a:lnTo>
                  <a:pt x="86559" y="113400"/>
                </a:lnTo>
                <a:lnTo>
                  <a:pt x="88339" y="103486"/>
                </a:lnTo>
                <a:lnTo>
                  <a:pt x="90079" y="99115"/>
                </a:lnTo>
                <a:lnTo>
                  <a:pt x="92954" y="102064"/>
                </a:lnTo>
                <a:lnTo>
                  <a:pt x="94783" y="111463"/>
                </a:lnTo>
                <a:lnTo>
                  <a:pt x="95967" y="125226"/>
                </a:lnTo>
                <a:lnTo>
                  <a:pt x="96907" y="141266"/>
                </a:lnTo>
                <a:lnTo>
                  <a:pt x="98003" y="157496"/>
                </a:lnTo>
                <a:lnTo>
                  <a:pt x="99656" y="171829"/>
                </a:lnTo>
                <a:lnTo>
                  <a:pt x="102266" y="182178"/>
                </a:lnTo>
                <a:lnTo>
                  <a:pt x="111553" y="192071"/>
                </a:lnTo>
                <a:lnTo>
                  <a:pt x="123603" y="197325"/>
                </a:lnTo>
                <a:lnTo>
                  <a:pt x="134547" y="197264"/>
                </a:lnTo>
                <a:lnTo>
                  <a:pt x="140514" y="191208"/>
                </a:lnTo>
                <a:lnTo>
                  <a:pt x="140741" y="184888"/>
                </a:lnTo>
                <a:lnTo>
                  <a:pt x="137953" y="174146"/>
                </a:lnTo>
                <a:lnTo>
                  <a:pt x="133079" y="160447"/>
                </a:lnTo>
                <a:lnTo>
                  <a:pt x="127048" y="145254"/>
                </a:lnTo>
                <a:lnTo>
                  <a:pt x="120790" y="130034"/>
                </a:lnTo>
                <a:lnTo>
                  <a:pt x="115232" y="116249"/>
                </a:lnTo>
                <a:lnTo>
                  <a:pt x="111304" y="105363"/>
                </a:lnTo>
                <a:lnTo>
                  <a:pt x="109935" y="98842"/>
                </a:lnTo>
                <a:lnTo>
                  <a:pt x="113403" y="98326"/>
                </a:lnTo>
                <a:lnTo>
                  <a:pt x="148507" y="135014"/>
                </a:lnTo>
                <a:lnTo>
                  <a:pt x="162151" y="160454"/>
                </a:lnTo>
                <a:lnTo>
                  <a:pt x="166962" y="170180"/>
                </a:lnTo>
                <a:lnTo>
                  <a:pt x="178855" y="170408"/>
                </a:lnTo>
                <a:lnTo>
                  <a:pt x="189469" y="172319"/>
                </a:lnTo>
                <a:lnTo>
                  <a:pt x="198276" y="171801"/>
                </a:lnTo>
                <a:lnTo>
                  <a:pt x="204747" y="164741"/>
                </a:lnTo>
                <a:lnTo>
                  <a:pt x="207610" y="151448"/>
                </a:lnTo>
                <a:lnTo>
                  <a:pt x="207055" y="139953"/>
                </a:lnTo>
                <a:lnTo>
                  <a:pt x="180114" y="107530"/>
                </a:lnTo>
                <a:lnTo>
                  <a:pt x="147185" y="91233"/>
                </a:lnTo>
                <a:lnTo>
                  <a:pt x="136306" y="86145"/>
                </a:lnTo>
                <a:lnTo>
                  <a:pt x="126263" y="80860"/>
                </a:lnTo>
                <a:lnTo>
                  <a:pt x="117529" y="75155"/>
                </a:lnTo>
                <a:lnTo>
                  <a:pt x="110577" y="68809"/>
                </a:lnTo>
                <a:lnTo>
                  <a:pt x="107870" y="58543"/>
                </a:lnTo>
                <a:lnTo>
                  <a:pt x="113672" y="53861"/>
                </a:lnTo>
                <a:lnTo>
                  <a:pt x="123314" y="52431"/>
                </a:lnTo>
                <a:lnTo>
                  <a:pt x="132127" y="51920"/>
                </a:lnTo>
                <a:lnTo>
                  <a:pt x="140984" y="49408"/>
                </a:lnTo>
                <a:lnTo>
                  <a:pt x="147720" y="57393"/>
                </a:lnTo>
                <a:lnTo>
                  <a:pt x="150646" y="53461"/>
                </a:lnTo>
                <a:lnTo>
                  <a:pt x="154920" y="42536"/>
                </a:lnTo>
                <a:lnTo>
                  <a:pt x="152961" y="29988"/>
                </a:lnTo>
                <a:lnTo>
                  <a:pt x="144776" y="19419"/>
                </a:lnTo>
                <a:lnTo>
                  <a:pt x="136527" y="15118"/>
                </a:lnTo>
                <a:lnTo>
                  <a:pt x="127843" y="13231"/>
                </a:lnTo>
                <a:lnTo>
                  <a:pt x="118349" y="9903"/>
                </a:lnTo>
                <a:lnTo>
                  <a:pt x="109228" y="14217"/>
                </a:lnTo>
                <a:lnTo>
                  <a:pt x="106145" y="18983"/>
                </a:lnTo>
                <a:lnTo>
                  <a:pt x="105591" y="24802"/>
                </a:lnTo>
                <a:lnTo>
                  <a:pt x="104056" y="32274"/>
                </a:lnTo>
                <a:lnTo>
                  <a:pt x="93900" y="31322"/>
                </a:lnTo>
                <a:lnTo>
                  <a:pt x="85615" y="23088"/>
                </a:lnTo>
                <a:lnTo>
                  <a:pt x="78874" y="12063"/>
                </a:lnTo>
                <a:lnTo>
                  <a:pt x="73352" y="2741"/>
                </a:lnTo>
                <a:lnTo>
                  <a:pt x="70880" y="1005"/>
                </a:lnTo>
                <a:lnTo>
                  <a:pt x="57926" y="0"/>
                </a:lnTo>
                <a:lnTo>
                  <a:pt x="56677" y="240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53656" y="2470160"/>
            <a:ext cx="61364" cy="5615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53656" y="2470160"/>
            <a:ext cx="61594" cy="56515"/>
          </a:xfrm>
          <a:custGeom>
            <a:avLst/>
            <a:gdLst/>
            <a:ahLst/>
            <a:cxnLst/>
            <a:rect l="l" t="t" r="r" b="b"/>
            <a:pathLst>
              <a:path w="61595" h="56514">
                <a:moveTo>
                  <a:pt x="30523" y="0"/>
                </a:moveTo>
                <a:lnTo>
                  <a:pt x="60638" y="40909"/>
                </a:lnTo>
                <a:lnTo>
                  <a:pt x="61364" y="49669"/>
                </a:lnTo>
                <a:lnTo>
                  <a:pt x="53440" y="53906"/>
                </a:lnTo>
                <a:lnTo>
                  <a:pt x="39021" y="56062"/>
                </a:lnTo>
                <a:lnTo>
                  <a:pt x="22428" y="56158"/>
                </a:lnTo>
                <a:lnTo>
                  <a:pt x="7980" y="54218"/>
                </a:lnTo>
                <a:lnTo>
                  <a:pt x="0" y="50262"/>
                </a:lnTo>
                <a:lnTo>
                  <a:pt x="89" y="42017"/>
                </a:lnTo>
                <a:lnTo>
                  <a:pt x="22122" y="5159"/>
                </a:lnTo>
                <a:lnTo>
                  <a:pt x="30523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88275" y="2399659"/>
            <a:ext cx="101868" cy="21250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88275" y="2399659"/>
            <a:ext cx="102235" cy="212725"/>
          </a:xfrm>
          <a:custGeom>
            <a:avLst/>
            <a:gdLst/>
            <a:ahLst/>
            <a:cxnLst/>
            <a:rect l="l" t="t" r="r" b="b"/>
            <a:pathLst>
              <a:path w="102234" h="212725">
                <a:moveTo>
                  <a:pt x="10834" y="0"/>
                </a:moveTo>
                <a:lnTo>
                  <a:pt x="51010" y="15899"/>
                </a:lnTo>
                <a:lnTo>
                  <a:pt x="87184" y="45413"/>
                </a:lnTo>
                <a:lnTo>
                  <a:pt x="100738" y="67308"/>
                </a:lnTo>
                <a:lnTo>
                  <a:pt x="99373" y="77435"/>
                </a:lnTo>
                <a:lnTo>
                  <a:pt x="79984" y="112186"/>
                </a:lnTo>
                <a:lnTo>
                  <a:pt x="49040" y="148537"/>
                </a:lnTo>
                <a:lnTo>
                  <a:pt x="38688" y="159910"/>
                </a:lnTo>
                <a:lnTo>
                  <a:pt x="29220" y="170517"/>
                </a:lnTo>
                <a:lnTo>
                  <a:pt x="21179" y="180122"/>
                </a:lnTo>
                <a:lnTo>
                  <a:pt x="15107" y="188490"/>
                </a:lnTo>
                <a:lnTo>
                  <a:pt x="11546" y="195385"/>
                </a:lnTo>
                <a:lnTo>
                  <a:pt x="15180" y="203161"/>
                </a:lnTo>
                <a:lnTo>
                  <a:pt x="25211" y="208482"/>
                </a:lnTo>
                <a:lnTo>
                  <a:pt x="39535" y="211536"/>
                </a:lnTo>
                <a:lnTo>
                  <a:pt x="56045" y="212508"/>
                </a:lnTo>
                <a:lnTo>
                  <a:pt x="72639" y="211584"/>
                </a:lnTo>
                <a:lnTo>
                  <a:pt x="87210" y="208949"/>
                </a:lnTo>
                <a:lnTo>
                  <a:pt x="97655" y="204790"/>
                </a:lnTo>
                <a:lnTo>
                  <a:pt x="101868" y="199293"/>
                </a:lnTo>
                <a:lnTo>
                  <a:pt x="99975" y="193693"/>
                </a:lnTo>
                <a:lnTo>
                  <a:pt x="65806" y="158842"/>
                </a:lnTo>
                <a:lnTo>
                  <a:pt x="54012" y="148240"/>
                </a:lnTo>
                <a:lnTo>
                  <a:pt x="42276" y="137373"/>
                </a:lnTo>
                <a:lnTo>
                  <a:pt x="14210" y="105620"/>
                </a:lnTo>
                <a:lnTo>
                  <a:pt x="1557" y="60273"/>
                </a:lnTo>
                <a:lnTo>
                  <a:pt x="0" y="30781"/>
                </a:lnTo>
                <a:lnTo>
                  <a:pt x="1193" y="18441"/>
                </a:lnTo>
                <a:lnTo>
                  <a:pt x="3660" y="8675"/>
                </a:lnTo>
                <a:lnTo>
                  <a:pt x="7370" y="2211"/>
                </a:lnTo>
                <a:lnTo>
                  <a:pt x="10834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49645" y="2420355"/>
            <a:ext cx="30358" cy="2490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49645" y="2420355"/>
            <a:ext cx="30480" cy="25400"/>
          </a:xfrm>
          <a:custGeom>
            <a:avLst/>
            <a:gdLst/>
            <a:ahLst/>
            <a:cxnLst/>
            <a:rect l="l" t="t" r="r" b="b"/>
            <a:pathLst>
              <a:path w="30479" h="25400">
                <a:moveTo>
                  <a:pt x="15239" y="0"/>
                </a:moveTo>
                <a:lnTo>
                  <a:pt x="23621" y="0"/>
                </a:lnTo>
                <a:lnTo>
                  <a:pt x="30358" y="5608"/>
                </a:lnTo>
                <a:lnTo>
                  <a:pt x="30358" y="12466"/>
                </a:lnTo>
                <a:lnTo>
                  <a:pt x="30358" y="19324"/>
                </a:lnTo>
                <a:lnTo>
                  <a:pt x="23621" y="24902"/>
                </a:lnTo>
                <a:lnTo>
                  <a:pt x="15239" y="24902"/>
                </a:lnTo>
                <a:lnTo>
                  <a:pt x="6857" y="24902"/>
                </a:lnTo>
                <a:lnTo>
                  <a:pt x="0" y="19324"/>
                </a:lnTo>
                <a:lnTo>
                  <a:pt x="0" y="12466"/>
                </a:lnTo>
                <a:lnTo>
                  <a:pt x="0" y="5608"/>
                </a:lnTo>
                <a:lnTo>
                  <a:pt x="6857" y="0"/>
                </a:lnTo>
                <a:lnTo>
                  <a:pt x="15239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18647" y="2395484"/>
            <a:ext cx="635" cy="25400"/>
          </a:xfrm>
          <a:custGeom>
            <a:avLst/>
            <a:gdLst/>
            <a:ahLst/>
            <a:cxnLst/>
            <a:rect l="l" t="t" r="r" b="b"/>
            <a:pathLst>
              <a:path w="634" h="25400">
                <a:moveTo>
                  <a:pt x="640" y="0"/>
                </a:moveTo>
                <a:lnTo>
                  <a:pt x="0" y="24871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28806" y="2391521"/>
            <a:ext cx="59852" cy="6186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928806" y="2391521"/>
            <a:ext cx="60325" cy="62230"/>
          </a:xfrm>
          <a:custGeom>
            <a:avLst/>
            <a:gdLst/>
            <a:ahLst/>
            <a:cxnLst/>
            <a:rect l="l" t="t" r="r" b="b"/>
            <a:pathLst>
              <a:path w="60325" h="62230">
                <a:moveTo>
                  <a:pt x="19615" y="0"/>
                </a:moveTo>
                <a:lnTo>
                  <a:pt x="55741" y="34574"/>
                </a:lnTo>
                <a:lnTo>
                  <a:pt x="59852" y="44295"/>
                </a:lnTo>
                <a:lnTo>
                  <a:pt x="53601" y="51204"/>
                </a:lnTo>
                <a:lnTo>
                  <a:pt x="40960" y="56857"/>
                </a:lnTo>
                <a:lnTo>
                  <a:pt x="25669" y="60620"/>
                </a:lnTo>
                <a:lnTo>
                  <a:pt x="11468" y="61861"/>
                </a:lnTo>
                <a:lnTo>
                  <a:pt x="2100" y="59948"/>
                </a:lnTo>
                <a:lnTo>
                  <a:pt x="0" y="51465"/>
                </a:lnTo>
                <a:lnTo>
                  <a:pt x="1590" y="37988"/>
                </a:lnTo>
                <a:lnTo>
                  <a:pt x="5763" y="22871"/>
                </a:lnTo>
                <a:lnTo>
                  <a:pt x="11408" y="9472"/>
                </a:lnTo>
                <a:lnTo>
                  <a:pt x="17417" y="1146"/>
                </a:lnTo>
                <a:lnTo>
                  <a:pt x="19615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44579" y="2336044"/>
            <a:ext cx="137230" cy="22316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44579" y="2336044"/>
            <a:ext cx="137795" cy="223520"/>
          </a:xfrm>
          <a:custGeom>
            <a:avLst/>
            <a:gdLst/>
            <a:ahLst/>
            <a:cxnLst/>
            <a:rect l="l" t="t" r="r" b="b"/>
            <a:pathLst>
              <a:path w="137795" h="223519">
                <a:moveTo>
                  <a:pt x="5544" y="1009"/>
                </a:moveTo>
                <a:lnTo>
                  <a:pt x="44888" y="9024"/>
                </a:lnTo>
                <a:lnTo>
                  <a:pt x="84884" y="31434"/>
                </a:lnTo>
                <a:lnTo>
                  <a:pt x="109334" y="61193"/>
                </a:lnTo>
                <a:lnTo>
                  <a:pt x="109835" y="70256"/>
                </a:lnTo>
                <a:lnTo>
                  <a:pt x="108177" y="80767"/>
                </a:lnTo>
                <a:lnTo>
                  <a:pt x="93797" y="118138"/>
                </a:lnTo>
                <a:lnTo>
                  <a:pt x="72768" y="158269"/>
                </a:lnTo>
                <a:lnTo>
                  <a:pt x="65938" y="170927"/>
                </a:lnTo>
                <a:lnTo>
                  <a:pt x="59791" y="182750"/>
                </a:lnTo>
                <a:lnTo>
                  <a:pt x="54681" y="193452"/>
                </a:lnTo>
                <a:lnTo>
                  <a:pt x="50963" y="202748"/>
                </a:lnTo>
                <a:lnTo>
                  <a:pt x="48993" y="210352"/>
                </a:lnTo>
                <a:lnTo>
                  <a:pt x="53157" y="217596"/>
                </a:lnTo>
                <a:lnTo>
                  <a:pt x="61861" y="221726"/>
                </a:lnTo>
                <a:lnTo>
                  <a:pt x="73764" y="223162"/>
                </a:lnTo>
                <a:lnTo>
                  <a:pt x="87523" y="222323"/>
                </a:lnTo>
                <a:lnTo>
                  <a:pt x="126530" y="210362"/>
                </a:lnTo>
                <a:lnTo>
                  <a:pt x="137230" y="198719"/>
                </a:lnTo>
                <a:lnTo>
                  <a:pt x="134396" y="193175"/>
                </a:lnTo>
                <a:lnTo>
                  <a:pt x="96800" y="163793"/>
                </a:lnTo>
                <a:lnTo>
                  <a:pt x="83880" y="155190"/>
                </a:lnTo>
                <a:lnTo>
                  <a:pt x="70769" y="146303"/>
                </a:lnTo>
                <a:lnTo>
                  <a:pt x="36379" y="119024"/>
                </a:lnTo>
                <a:lnTo>
                  <a:pt x="15302" y="84687"/>
                </a:lnTo>
                <a:lnTo>
                  <a:pt x="2422" y="41723"/>
                </a:lnTo>
                <a:lnTo>
                  <a:pt x="0" y="17395"/>
                </a:lnTo>
                <a:lnTo>
                  <a:pt x="1013" y="8468"/>
                </a:lnTo>
                <a:lnTo>
                  <a:pt x="3677" y="2562"/>
                </a:lnTo>
                <a:lnTo>
                  <a:pt x="5544" y="100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76275" y="2361194"/>
            <a:ext cx="32400" cy="2996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76275" y="2361194"/>
            <a:ext cx="33020" cy="30480"/>
          </a:xfrm>
          <a:custGeom>
            <a:avLst/>
            <a:gdLst/>
            <a:ahLst/>
            <a:cxnLst/>
            <a:rect l="l" t="t" r="r" b="b"/>
            <a:pathLst>
              <a:path w="33020" h="30480">
                <a:moveTo>
                  <a:pt x="13472" y="1523"/>
                </a:moveTo>
                <a:lnTo>
                  <a:pt x="21610" y="0"/>
                </a:lnTo>
                <a:lnTo>
                  <a:pt x="29352" y="4571"/>
                </a:lnTo>
                <a:lnTo>
                  <a:pt x="30876" y="12039"/>
                </a:lnTo>
                <a:lnTo>
                  <a:pt x="32400" y="19415"/>
                </a:lnTo>
                <a:lnTo>
                  <a:pt x="26944" y="26791"/>
                </a:lnTo>
                <a:lnTo>
                  <a:pt x="18928" y="28315"/>
                </a:lnTo>
                <a:lnTo>
                  <a:pt x="10820" y="29961"/>
                </a:lnTo>
                <a:lnTo>
                  <a:pt x="2926" y="25389"/>
                </a:lnTo>
                <a:lnTo>
                  <a:pt x="1402" y="17891"/>
                </a:lnTo>
                <a:lnTo>
                  <a:pt x="0" y="10515"/>
                </a:lnTo>
                <a:lnTo>
                  <a:pt x="5333" y="3169"/>
                </a:lnTo>
                <a:lnTo>
                  <a:pt x="13472" y="152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40217" y="2344917"/>
            <a:ext cx="5080" cy="27305"/>
          </a:xfrm>
          <a:custGeom>
            <a:avLst/>
            <a:gdLst/>
            <a:ahLst/>
            <a:cxnLst/>
            <a:rect l="l" t="t" r="r" b="b"/>
            <a:pathLst>
              <a:path w="5079" h="27305">
                <a:moveTo>
                  <a:pt x="0" y="0"/>
                </a:moveTo>
                <a:lnTo>
                  <a:pt x="4815" y="26944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0727" y="2055437"/>
            <a:ext cx="3092758" cy="41260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308" y="2092507"/>
            <a:ext cx="317500" cy="100965"/>
          </a:xfrm>
          <a:custGeom>
            <a:avLst/>
            <a:gdLst/>
            <a:ahLst/>
            <a:cxnLst/>
            <a:rect l="l" t="t" r="r" b="b"/>
            <a:pathLst>
              <a:path w="317500" h="100964">
                <a:moveTo>
                  <a:pt x="186523" y="100284"/>
                </a:moveTo>
                <a:lnTo>
                  <a:pt x="140663" y="79110"/>
                </a:lnTo>
                <a:lnTo>
                  <a:pt x="103666" y="68275"/>
                </a:lnTo>
                <a:lnTo>
                  <a:pt x="91061" y="65528"/>
                </a:lnTo>
                <a:lnTo>
                  <a:pt x="78411" y="60242"/>
                </a:lnTo>
                <a:lnTo>
                  <a:pt x="66914" y="55485"/>
                </a:lnTo>
                <a:lnTo>
                  <a:pt x="55559" y="51365"/>
                </a:lnTo>
                <a:lnTo>
                  <a:pt x="39890" y="45267"/>
                </a:lnTo>
                <a:lnTo>
                  <a:pt x="28310" y="41433"/>
                </a:lnTo>
                <a:lnTo>
                  <a:pt x="19090" y="38659"/>
                </a:lnTo>
                <a:lnTo>
                  <a:pt x="15335" y="37282"/>
                </a:lnTo>
                <a:lnTo>
                  <a:pt x="12775" y="36124"/>
                </a:lnTo>
                <a:lnTo>
                  <a:pt x="10227" y="34996"/>
                </a:lnTo>
                <a:lnTo>
                  <a:pt x="7667" y="34478"/>
                </a:lnTo>
                <a:lnTo>
                  <a:pt x="0" y="33350"/>
                </a:lnTo>
                <a:lnTo>
                  <a:pt x="2560" y="33350"/>
                </a:lnTo>
                <a:lnTo>
                  <a:pt x="14929" y="34854"/>
                </a:lnTo>
                <a:lnTo>
                  <a:pt x="27999" y="37489"/>
                </a:lnTo>
                <a:lnTo>
                  <a:pt x="42255" y="40701"/>
                </a:lnTo>
                <a:lnTo>
                  <a:pt x="54565" y="43204"/>
                </a:lnTo>
                <a:lnTo>
                  <a:pt x="65754" y="45669"/>
                </a:lnTo>
                <a:lnTo>
                  <a:pt x="73189" y="56155"/>
                </a:lnTo>
                <a:lnTo>
                  <a:pt x="84077" y="62962"/>
                </a:lnTo>
                <a:lnTo>
                  <a:pt x="97142" y="66933"/>
                </a:lnTo>
                <a:lnTo>
                  <a:pt x="111110" y="68912"/>
                </a:lnTo>
                <a:lnTo>
                  <a:pt x="124705" y="69745"/>
                </a:lnTo>
                <a:lnTo>
                  <a:pt x="135694" y="71564"/>
                </a:lnTo>
                <a:lnTo>
                  <a:pt x="139077" y="71758"/>
                </a:lnTo>
                <a:lnTo>
                  <a:pt x="139372" y="72048"/>
                </a:lnTo>
                <a:lnTo>
                  <a:pt x="141094" y="74158"/>
                </a:lnTo>
                <a:lnTo>
                  <a:pt x="148197" y="79558"/>
                </a:lnTo>
                <a:lnTo>
                  <a:pt x="156507" y="81844"/>
                </a:lnTo>
                <a:lnTo>
                  <a:pt x="161627" y="83520"/>
                </a:lnTo>
                <a:lnTo>
                  <a:pt x="170569" y="89098"/>
                </a:lnTo>
                <a:lnTo>
                  <a:pt x="168652" y="93030"/>
                </a:lnTo>
                <a:lnTo>
                  <a:pt x="178867" y="95194"/>
                </a:lnTo>
                <a:lnTo>
                  <a:pt x="189983" y="93094"/>
                </a:lnTo>
                <a:lnTo>
                  <a:pt x="191556" y="90972"/>
                </a:lnTo>
                <a:lnTo>
                  <a:pt x="186819" y="88842"/>
                </a:lnTo>
                <a:lnTo>
                  <a:pt x="179004" y="86724"/>
                </a:lnTo>
                <a:lnTo>
                  <a:pt x="168652" y="79070"/>
                </a:lnTo>
                <a:lnTo>
                  <a:pt x="165449" y="75626"/>
                </a:lnTo>
                <a:lnTo>
                  <a:pt x="157793" y="73462"/>
                </a:lnTo>
                <a:lnTo>
                  <a:pt x="149086" y="64856"/>
                </a:lnTo>
                <a:lnTo>
                  <a:pt x="138675" y="57003"/>
                </a:lnTo>
                <a:lnTo>
                  <a:pt x="129104" y="48389"/>
                </a:lnTo>
                <a:lnTo>
                  <a:pt x="122646" y="41732"/>
                </a:lnTo>
                <a:lnTo>
                  <a:pt x="123932" y="37800"/>
                </a:lnTo>
                <a:lnTo>
                  <a:pt x="115621" y="34996"/>
                </a:lnTo>
                <a:lnTo>
                  <a:pt x="103739" y="31319"/>
                </a:lnTo>
                <a:lnTo>
                  <a:pt x="91266" y="28377"/>
                </a:lnTo>
                <a:lnTo>
                  <a:pt x="78618" y="25696"/>
                </a:lnTo>
                <a:lnTo>
                  <a:pt x="66215" y="22805"/>
                </a:lnTo>
                <a:lnTo>
                  <a:pt x="71656" y="28854"/>
                </a:lnTo>
                <a:lnTo>
                  <a:pt x="83891" y="31214"/>
                </a:lnTo>
                <a:lnTo>
                  <a:pt x="96139" y="36179"/>
                </a:lnTo>
                <a:lnTo>
                  <a:pt x="107932" y="39809"/>
                </a:lnTo>
                <a:lnTo>
                  <a:pt x="119915" y="43017"/>
                </a:lnTo>
                <a:lnTo>
                  <a:pt x="130658" y="53578"/>
                </a:lnTo>
                <a:lnTo>
                  <a:pt x="168443" y="84528"/>
                </a:lnTo>
                <a:lnTo>
                  <a:pt x="181301" y="87986"/>
                </a:lnTo>
                <a:lnTo>
                  <a:pt x="185018" y="92208"/>
                </a:lnTo>
                <a:lnTo>
                  <a:pt x="156507" y="48956"/>
                </a:lnTo>
                <a:lnTo>
                  <a:pt x="148197" y="45024"/>
                </a:lnTo>
                <a:lnTo>
                  <a:pt x="142166" y="36134"/>
                </a:lnTo>
                <a:lnTo>
                  <a:pt x="131337" y="25458"/>
                </a:lnTo>
                <a:lnTo>
                  <a:pt x="120033" y="17030"/>
                </a:lnTo>
                <a:lnTo>
                  <a:pt x="114990" y="13782"/>
                </a:lnTo>
                <a:lnTo>
                  <a:pt x="109240" y="4882"/>
                </a:lnTo>
                <a:lnTo>
                  <a:pt x="106049" y="6558"/>
                </a:lnTo>
                <a:lnTo>
                  <a:pt x="104763" y="7168"/>
                </a:lnTo>
                <a:lnTo>
                  <a:pt x="108596" y="12776"/>
                </a:lnTo>
                <a:lnTo>
                  <a:pt x="111787" y="16586"/>
                </a:lnTo>
                <a:lnTo>
                  <a:pt x="121322" y="24677"/>
                </a:lnTo>
                <a:lnTo>
                  <a:pt x="133464" y="29635"/>
                </a:lnTo>
                <a:lnTo>
                  <a:pt x="137338" y="36642"/>
                </a:lnTo>
                <a:lnTo>
                  <a:pt x="140541" y="37800"/>
                </a:lnTo>
                <a:lnTo>
                  <a:pt x="148197" y="40086"/>
                </a:lnTo>
                <a:lnTo>
                  <a:pt x="159509" y="45451"/>
                </a:lnTo>
                <a:lnTo>
                  <a:pt x="167463" y="47687"/>
                </a:lnTo>
                <a:lnTo>
                  <a:pt x="172404" y="54046"/>
                </a:lnTo>
                <a:lnTo>
                  <a:pt x="175178" y="68027"/>
                </a:lnTo>
                <a:lnTo>
                  <a:pt x="178464" y="79679"/>
                </a:lnTo>
                <a:lnTo>
                  <a:pt x="181536" y="91058"/>
                </a:lnTo>
                <a:lnTo>
                  <a:pt x="184671" y="79619"/>
                </a:lnTo>
                <a:lnTo>
                  <a:pt x="185976" y="67688"/>
                </a:lnTo>
                <a:lnTo>
                  <a:pt x="185376" y="55618"/>
                </a:lnTo>
                <a:lnTo>
                  <a:pt x="162460" y="12991"/>
                </a:lnTo>
                <a:lnTo>
                  <a:pt x="137660" y="0"/>
                </a:lnTo>
                <a:lnTo>
                  <a:pt x="137993" y="4394"/>
                </a:lnTo>
                <a:lnTo>
                  <a:pt x="144375" y="7168"/>
                </a:lnTo>
                <a:lnTo>
                  <a:pt x="152030" y="11618"/>
                </a:lnTo>
                <a:lnTo>
                  <a:pt x="155233" y="19360"/>
                </a:lnTo>
                <a:lnTo>
                  <a:pt x="163544" y="21036"/>
                </a:lnTo>
                <a:lnTo>
                  <a:pt x="165449" y="30028"/>
                </a:lnTo>
                <a:lnTo>
                  <a:pt x="167744" y="42545"/>
                </a:lnTo>
                <a:lnTo>
                  <a:pt x="170259" y="54749"/>
                </a:lnTo>
                <a:lnTo>
                  <a:pt x="175487" y="66347"/>
                </a:lnTo>
                <a:lnTo>
                  <a:pt x="179401" y="79888"/>
                </a:lnTo>
                <a:lnTo>
                  <a:pt x="184850" y="90732"/>
                </a:lnTo>
                <a:lnTo>
                  <a:pt x="189726" y="95194"/>
                </a:lnTo>
                <a:lnTo>
                  <a:pt x="189726" y="98486"/>
                </a:lnTo>
                <a:lnTo>
                  <a:pt x="192286" y="98486"/>
                </a:lnTo>
                <a:lnTo>
                  <a:pt x="194203" y="98486"/>
                </a:lnTo>
                <a:lnTo>
                  <a:pt x="190369" y="95194"/>
                </a:lnTo>
                <a:lnTo>
                  <a:pt x="190369" y="93548"/>
                </a:lnTo>
                <a:lnTo>
                  <a:pt x="190921" y="80501"/>
                </a:lnTo>
                <a:lnTo>
                  <a:pt x="192413" y="68024"/>
                </a:lnTo>
                <a:lnTo>
                  <a:pt x="194601" y="55695"/>
                </a:lnTo>
                <a:lnTo>
                  <a:pt x="194327" y="37664"/>
                </a:lnTo>
                <a:lnTo>
                  <a:pt x="193041" y="24636"/>
                </a:lnTo>
                <a:lnTo>
                  <a:pt x="189304" y="14910"/>
                </a:lnTo>
                <a:lnTo>
                  <a:pt x="181680" y="6786"/>
                </a:lnTo>
                <a:lnTo>
                  <a:pt x="173747" y="6558"/>
                </a:lnTo>
                <a:lnTo>
                  <a:pt x="176319" y="10978"/>
                </a:lnTo>
                <a:lnTo>
                  <a:pt x="184606" y="13264"/>
                </a:lnTo>
                <a:lnTo>
                  <a:pt x="189909" y="22255"/>
                </a:lnTo>
                <a:lnTo>
                  <a:pt x="192717" y="31333"/>
                </a:lnTo>
                <a:lnTo>
                  <a:pt x="193539" y="40224"/>
                </a:lnTo>
                <a:lnTo>
                  <a:pt x="192887" y="48657"/>
                </a:lnTo>
                <a:lnTo>
                  <a:pt x="191273" y="56358"/>
                </a:lnTo>
                <a:lnTo>
                  <a:pt x="189207" y="63055"/>
                </a:lnTo>
                <a:lnTo>
                  <a:pt x="187201" y="68475"/>
                </a:lnTo>
                <a:lnTo>
                  <a:pt x="185766" y="72346"/>
                </a:lnTo>
                <a:lnTo>
                  <a:pt x="185414" y="74395"/>
                </a:lnTo>
                <a:lnTo>
                  <a:pt x="186655" y="74350"/>
                </a:lnTo>
                <a:lnTo>
                  <a:pt x="190000" y="71939"/>
                </a:lnTo>
                <a:lnTo>
                  <a:pt x="195962" y="66888"/>
                </a:lnTo>
                <a:lnTo>
                  <a:pt x="199310" y="61788"/>
                </a:lnTo>
                <a:lnTo>
                  <a:pt x="204418" y="60142"/>
                </a:lnTo>
                <a:lnTo>
                  <a:pt x="205692" y="56698"/>
                </a:lnTo>
                <a:lnTo>
                  <a:pt x="208480" y="44414"/>
                </a:lnTo>
                <a:lnTo>
                  <a:pt x="208825" y="36996"/>
                </a:lnTo>
                <a:lnTo>
                  <a:pt x="208777" y="32921"/>
                </a:lnTo>
                <a:lnTo>
                  <a:pt x="210387" y="30667"/>
                </a:lnTo>
                <a:lnTo>
                  <a:pt x="215705" y="28712"/>
                </a:lnTo>
                <a:lnTo>
                  <a:pt x="226780" y="25534"/>
                </a:lnTo>
                <a:lnTo>
                  <a:pt x="240054" y="25511"/>
                </a:lnTo>
                <a:lnTo>
                  <a:pt x="252891" y="25473"/>
                </a:lnTo>
                <a:lnTo>
                  <a:pt x="265416" y="25613"/>
                </a:lnTo>
                <a:lnTo>
                  <a:pt x="277756" y="26125"/>
                </a:lnTo>
                <a:lnTo>
                  <a:pt x="281449" y="27125"/>
                </a:lnTo>
                <a:lnTo>
                  <a:pt x="273689" y="27815"/>
                </a:lnTo>
                <a:lnTo>
                  <a:pt x="265104" y="28900"/>
                </a:lnTo>
                <a:lnTo>
                  <a:pt x="263187" y="30028"/>
                </a:lnTo>
                <a:lnTo>
                  <a:pt x="261269" y="30028"/>
                </a:lnTo>
                <a:lnTo>
                  <a:pt x="253616" y="31064"/>
                </a:lnTo>
                <a:lnTo>
                  <a:pt x="245935" y="31064"/>
                </a:lnTo>
                <a:lnTo>
                  <a:pt x="238266" y="31704"/>
                </a:lnTo>
                <a:lnTo>
                  <a:pt x="228052" y="33350"/>
                </a:lnTo>
                <a:lnTo>
                  <a:pt x="226135" y="37282"/>
                </a:lnTo>
                <a:lnTo>
                  <a:pt x="217193" y="40086"/>
                </a:lnTo>
                <a:lnTo>
                  <a:pt x="215230" y="45469"/>
                </a:lnTo>
                <a:lnTo>
                  <a:pt x="215235" y="44712"/>
                </a:lnTo>
                <a:lnTo>
                  <a:pt x="213005" y="45145"/>
                </a:lnTo>
                <a:lnTo>
                  <a:pt x="206692" y="55813"/>
                </a:lnTo>
                <a:lnTo>
                  <a:pt x="202553" y="69873"/>
                </a:lnTo>
                <a:lnTo>
                  <a:pt x="199832" y="83473"/>
                </a:lnTo>
                <a:lnTo>
                  <a:pt x="196750" y="89616"/>
                </a:lnTo>
                <a:lnTo>
                  <a:pt x="194203" y="87452"/>
                </a:lnTo>
                <a:lnTo>
                  <a:pt x="194203" y="85166"/>
                </a:lnTo>
                <a:lnTo>
                  <a:pt x="197347" y="74432"/>
                </a:lnTo>
                <a:lnTo>
                  <a:pt x="203117" y="59768"/>
                </a:lnTo>
                <a:lnTo>
                  <a:pt x="205692" y="52888"/>
                </a:lnTo>
                <a:lnTo>
                  <a:pt x="211443" y="42860"/>
                </a:lnTo>
                <a:lnTo>
                  <a:pt x="213359" y="41732"/>
                </a:lnTo>
                <a:lnTo>
                  <a:pt x="220384" y="37800"/>
                </a:lnTo>
                <a:lnTo>
                  <a:pt x="228696" y="36642"/>
                </a:lnTo>
                <a:lnTo>
                  <a:pt x="236361" y="33350"/>
                </a:lnTo>
                <a:lnTo>
                  <a:pt x="245487" y="23121"/>
                </a:lnTo>
                <a:lnTo>
                  <a:pt x="252372" y="17178"/>
                </a:lnTo>
                <a:lnTo>
                  <a:pt x="260659" y="13436"/>
                </a:lnTo>
                <a:lnTo>
                  <a:pt x="273992" y="9808"/>
                </a:lnTo>
                <a:lnTo>
                  <a:pt x="283298" y="5053"/>
                </a:lnTo>
                <a:lnTo>
                  <a:pt x="281650" y="5184"/>
                </a:lnTo>
                <a:lnTo>
                  <a:pt x="275699" y="7248"/>
                </a:lnTo>
                <a:lnTo>
                  <a:pt x="267652" y="11618"/>
                </a:lnTo>
                <a:lnTo>
                  <a:pt x="262556" y="14940"/>
                </a:lnTo>
                <a:lnTo>
                  <a:pt x="257435" y="18232"/>
                </a:lnTo>
                <a:lnTo>
                  <a:pt x="253616" y="20518"/>
                </a:lnTo>
                <a:lnTo>
                  <a:pt x="245935" y="24968"/>
                </a:lnTo>
                <a:lnTo>
                  <a:pt x="243387" y="28260"/>
                </a:lnTo>
                <a:lnTo>
                  <a:pt x="238909" y="30028"/>
                </a:lnTo>
                <a:lnTo>
                  <a:pt x="236361" y="33350"/>
                </a:lnTo>
                <a:lnTo>
                  <a:pt x="231244" y="40574"/>
                </a:lnTo>
                <a:lnTo>
                  <a:pt x="233161" y="48956"/>
                </a:lnTo>
                <a:lnTo>
                  <a:pt x="222944" y="51760"/>
                </a:lnTo>
                <a:lnTo>
                  <a:pt x="222301" y="53406"/>
                </a:lnTo>
                <a:lnTo>
                  <a:pt x="222944" y="55570"/>
                </a:lnTo>
                <a:lnTo>
                  <a:pt x="221027" y="56698"/>
                </a:lnTo>
                <a:lnTo>
                  <a:pt x="217835" y="58984"/>
                </a:lnTo>
                <a:lnTo>
                  <a:pt x="209526" y="60142"/>
                </a:lnTo>
                <a:lnTo>
                  <a:pt x="203775" y="67366"/>
                </a:lnTo>
                <a:lnTo>
                  <a:pt x="201858" y="67884"/>
                </a:lnTo>
                <a:lnTo>
                  <a:pt x="199953" y="75138"/>
                </a:lnTo>
                <a:lnTo>
                  <a:pt x="199310" y="77912"/>
                </a:lnTo>
                <a:lnTo>
                  <a:pt x="194833" y="84008"/>
                </a:lnTo>
                <a:lnTo>
                  <a:pt x="198036" y="83520"/>
                </a:lnTo>
                <a:lnTo>
                  <a:pt x="203144" y="82362"/>
                </a:lnTo>
                <a:lnTo>
                  <a:pt x="205692" y="76784"/>
                </a:lnTo>
                <a:lnTo>
                  <a:pt x="209526" y="73462"/>
                </a:lnTo>
                <a:lnTo>
                  <a:pt x="221047" y="68391"/>
                </a:lnTo>
                <a:lnTo>
                  <a:pt x="233969" y="63582"/>
                </a:lnTo>
                <a:lnTo>
                  <a:pt x="236361" y="61148"/>
                </a:lnTo>
                <a:lnTo>
                  <a:pt x="238909" y="59502"/>
                </a:lnTo>
                <a:lnTo>
                  <a:pt x="240183" y="56698"/>
                </a:lnTo>
                <a:lnTo>
                  <a:pt x="241470" y="53924"/>
                </a:lnTo>
                <a:lnTo>
                  <a:pt x="239552" y="50602"/>
                </a:lnTo>
                <a:lnTo>
                  <a:pt x="242101" y="48316"/>
                </a:lnTo>
                <a:lnTo>
                  <a:pt x="244661" y="46182"/>
                </a:lnTo>
                <a:lnTo>
                  <a:pt x="257435" y="44506"/>
                </a:lnTo>
                <a:lnTo>
                  <a:pt x="253616" y="45024"/>
                </a:lnTo>
                <a:lnTo>
                  <a:pt x="250413" y="45664"/>
                </a:lnTo>
                <a:lnTo>
                  <a:pt x="247221" y="46182"/>
                </a:lnTo>
                <a:lnTo>
                  <a:pt x="244018" y="46670"/>
                </a:lnTo>
                <a:lnTo>
                  <a:pt x="238266" y="51760"/>
                </a:lnTo>
                <a:lnTo>
                  <a:pt x="238266" y="56210"/>
                </a:lnTo>
                <a:lnTo>
                  <a:pt x="230613" y="58374"/>
                </a:lnTo>
                <a:lnTo>
                  <a:pt x="219646" y="64494"/>
                </a:lnTo>
                <a:lnTo>
                  <a:pt x="208192" y="69881"/>
                </a:lnTo>
                <a:lnTo>
                  <a:pt x="198602" y="79759"/>
                </a:lnTo>
                <a:lnTo>
                  <a:pt x="198255" y="85271"/>
                </a:lnTo>
                <a:lnTo>
                  <a:pt x="208627" y="77641"/>
                </a:lnTo>
                <a:lnTo>
                  <a:pt x="220309" y="73272"/>
                </a:lnTo>
                <a:lnTo>
                  <a:pt x="233251" y="70408"/>
                </a:lnTo>
                <a:lnTo>
                  <a:pt x="241947" y="65813"/>
                </a:lnTo>
                <a:lnTo>
                  <a:pt x="247952" y="62698"/>
                </a:lnTo>
                <a:lnTo>
                  <a:pt x="252258" y="60783"/>
                </a:lnTo>
                <a:lnTo>
                  <a:pt x="255859" y="59788"/>
                </a:lnTo>
                <a:lnTo>
                  <a:pt x="259747" y="59433"/>
                </a:lnTo>
                <a:lnTo>
                  <a:pt x="264917" y="59437"/>
                </a:lnTo>
                <a:lnTo>
                  <a:pt x="272360" y="59521"/>
                </a:lnTo>
                <a:lnTo>
                  <a:pt x="283069" y="59404"/>
                </a:lnTo>
                <a:lnTo>
                  <a:pt x="298038" y="58805"/>
                </a:lnTo>
                <a:lnTo>
                  <a:pt x="312476" y="56493"/>
                </a:lnTo>
                <a:lnTo>
                  <a:pt x="317312" y="55069"/>
                </a:lnTo>
                <a:lnTo>
                  <a:pt x="304466" y="54898"/>
                </a:lnTo>
                <a:lnTo>
                  <a:pt x="291825" y="55396"/>
                </a:lnTo>
                <a:lnTo>
                  <a:pt x="279290" y="56599"/>
                </a:lnTo>
                <a:lnTo>
                  <a:pt x="270017" y="61137"/>
                </a:lnTo>
                <a:lnTo>
                  <a:pt x="256721" y="68987"/>
                </a:lnTo>
                <a:lnTo>
                  <a:pt x="242049" y="74082"/>
                </a:lnTo>
                <a:lnTo>
                  <a:pt x="228877" y="77132"/>
                </a:lnTo>
                <a:lnTo>
                  <a:pt x="217272" y="78923"/>
                </a:lnTo>
                <a:lnTo>
                  <a:pt x="203005" y="86933"/>
                </a:lnTo>
                <a:lnTo>
                  <a:pt x="247368" y="96967"/>
                </a:lnTo>
                <a:lnTo>
                  <a:pt x="249428" y="95419"/>
                </a:lnTo>
                <a:lnTo>
                  <a:pt x="240528" y="92857"/>
                </a:lnTo>
                <a:lnTo>
                  <a:pt x="224356" y="93168"/>
                </a:lnTo>
                <a:lnTo>
                  <a:pt x="212905" y="93457"/>
                </a:lnTo>
                <a:lnTo>
                  <a:pt x="204475" y="93646"/>
                </a:lnTo>
                <a:lnTo>
                  <a:pt x="164945" y="91605"/>
                </a:lnTo>
                <a:lnTo>
                  <a:pt x="142157" y="89018"/>
                </a:lnTo>
                <a:lnTo>
                  <a:pt x="142422" y="88766"/>
                </a:lnTo>
                <a:lnTo>
                  <a:pt x="146546" y="88815"/>
                </a:lnTo>
                <a:lnTo>
                  <a:pt x="155269" y="89237"/>
                </a:lnTo>
                <a:lnTo>
                  <a:pt x="169326" y="90102"/>
                </a:lnTo>
                <a:lnTo>
                  <a:pt x="181395" y="92445"/>
                </a:lnTo>
                <a:lnTo>
                  <a:pt x="191788" y="93402"/>
                </a:lnTo>
                <a:lnTo>
                  <a:pt x="205692" y="93548"/>
                </a:lnTo>
                <a:lnTo>
                  <a:pt x="199953" y="91902"/>
                </a:lnTo>
                <a:lnTo>
                  <a:pt x="198036" y="91902"/>
                </a:lnTo>
                <a:lnTo>
                  <a:pt x="185357" y="90977"/>
                </a:lnTo>
                <a:lnTo>
                  <a:pt x="144932" y="89054"/>
                </a:lnTo>
                <a:lnTo>
                  <a:pt x="112700" y="84134"/>
                </a:lnTo>
                <a:lnTo>
                  <a:pt x="100856" y="82381"/>
                </a:lnTo>
                <a:lnTo>
                  <a:pt x="90333" y="84374"/>
                </a:lnTo>
                <a:lnTo>
                  <a:pt x="88043" y="86572"/>
                </a:lnTo>
                <a:lnTo>
                  <a:pt x="91607" y="88772"/>
                </a:lnTo>
                <a:lnTo>
                  <a:pt x="139783" y="94368"/>
                </a:lnTo>
                <a:lnTo>
                  <a:pt x="164905" y="94857"/>
                </a:lnTo>
                <a:lnTo>
                  <a:pt x="177265" y="95077"/>
                </a:lnTo>
                <a:lnTo>
                  <a:pt x="192509" y="96438"/>
                </a:lnTo>
                <a:lnTo>
                  <a:pt x="200526" y="97680"/>
                </a:lnTo>
                <a:lnTo>
                  <a:pt x="202703" y="98755"/>
                </a:lnTo>
                <a:lnTo>
                  <a:pt x="200433" y="99612"/>
                </a:lnTo>
                <a:lnTo>
                  <a:pt x="195104" y="100203"/>
                </a:lnTo>
                <a:lnTo>
                  <a:pt x="188107" y="100478"/>
                </a:lnTo>
                <a:lnTo>
                  <a:pt x="180832" y="100386"/>
                </a:lnTo>
                <a:lnTo>
                  <a:pt x="172515" y="97182"/>
                </a:lnTo>
                <a:lnTo>
                  <a:pt x="170338" y="96082"/>
                </a:lnTo>
                <a:lnTo>
                  <a:pt x="173854" y="96369"/>
                </a:lnTo>
                <a:lnTo>
                  <a:pt x="182616" y="97330"/>
                </a:lnTo>
                <a:lnTo>
                  <a:pt x="196179" y="98249"/>
                </a:lnTo>
                <a:lnTo>
                  <a:pt x="203604" y="98152"/>
                </a:lnTo>
                <a:lnTo>
                  <a:pt x="199107" y="97616"/>
                </a:lnTo>
                <a:lnTo>
                  <a:pt x="191365" y="96944"/>
                </a:lnTo>
                <a:lnTo>
                  <a:pt x="182457" y="92980"/>
                </a:lnTo>
                <a:lnTo>
                  <a:pt x="180511" y="87423"/>
                </a:lnTo>
                <a:lnTo>
                  <a:pt x="181255" y="80968"/>
                </a:lnTo>
                <a:lnTo>
                  <a:pt x="180417" y="74313"/>
                </a:lnTo>
                <a:lnTo>
                  <a:pt x="168872" y="65954"/>
                </a:lnTo>
                <a:lnTo>
                  <a:pt x="157401" y="59742"/>
                </a:lnTo>
                <a:lnTo>
                  <a:pt x="146205" y="54841"/>
                </a:lnTo>
                <a:lnTo>
                  <a:pt x="135484" y="50413"/>
                </a:lnTo>
                <a:lnTo>
                  <a:pt x="125695" y="42273"/>
                </a:lnTo>
                <a:lnTo>
                  <a:pt x="114033" y="36742"/>
                </a:lnTo>
                <a:lnTo>
                  <a:pt x="108724" y="32123"/>
                </a:lnTo>
                <a:lnTo>
                  <a:pt x="107430" y="31519"/>
                </a:lnTo>
                <a:lnTo>
                  <a:pt x="102078" y="29183"/>
                </a:lnTo>
                <a:lnTo>
                  <a:pt x="96464" y="26096"/>
                </a:lnTo>
                <a:lnTo>
                  <a:pt x="84962" y="19360"/>
                </a:lnTo>
                <a:lnTo>
                  <a:pt x="88796" y="21646"/>
                </a:lnTo>
                <a:lnTo>
                  <a:pt x="95190" y="26096"/>
                </a:lnTo>
                <a:lnTo>
                  <a:pt x="100298" y="29418"/>
                </a:lnTo>
                <a:lnTo>
                  <a:pt x="107965" y="31704"/>
                </a:lnTo>
                <a:lnTo>
                  <a:pt x="115970" y="41530"/>
                </a:lnTo>
                <a:lnTo>
                  <a:pt x="152674" y="65080"/>
                </a:lnTo>
                <a:lnTo>
                  <a:pt x="160972" y="65598"/>
                </a:lnTo>
                <a:lnTo>
                  <a:pt x="165449" y="66756"/>
                </a:lnTo>
                <a:lnTo>
                  <a:pt x="169283" y="67884"/>
                </a:lnTo>
                <a:lnTo>
                  <a:pt x="176950" y="70170"/>
                </a:lnTo>
                <a:lnTo>
                  <a:pt x="177593" y="75626"/>
                </a:lnTo>
                <a:lnTo>
                  <a:pt x="174402" y="83002"/>
                </a:lnTo>
                <a:lnTo>
                  <a:pt x="178867" y="86812"/>
                </a:lnTo>
                <a:lnTo>
                  <a:pt x="182689" y="90744"/>
                </a:lnTo>
                <a:lnTo>
                  <a:pt x="196119" y="88458"/>
                </a:lnTo>
              </a:path>
            </a:pathLst>
          </a:custGeom>
          <a:ln w="3175">
            <a:solidFill>
              <a:srgbClr val="65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82595" y="1983712"/>
            <a:ext cx="167005" cy="200660"/>
          </a:xfrm>
          <a:custGeom>
            <a:avLst/>
            <a:gdLst/>
            <a:ahLst/>
            <a:cxnLst/>
            <a:rect l="l" t="t" r="r" b="b"/>
            <a:pathLst>
              <a:path w="167004" h="200660">
                <a:moveTo>
                  <a:pt x="96953" y="199935"/>
                </a:moveTo>
                <a:lnTo>
                  <a:pt x="75402" y="161427"/>
                </a:lnTo>
                <a:lnTo>
                  <a:pt x="52141" y="135545"/>
                </a:lnTo>
                <a:lnTo>
                  <a:pt x="42404" y="122410"/>
                </a:lnTo>
                <a:lnTo>
                  <a:pt x="34799" y="111603"/>
                </a:lnTo>
                <a:lnTo>
                  <a:pt x="28182" y="102952"/>
                </a:lnTo>
                <a:lnTo>
                  <a:pt x="18738" y="89166"/>
                </a:lnTo>
                <a:lnTo>
                  <a:pt x="11947" y="81142"/>
                </a:lnTo>
                <a:lnTo>
                  <a:pt x="7964" y="75973"/>
                </a:lnTo>
                <a:lnTo>
                  <a:pt x="6644" y="73687"/>
                </a:lnTo>
                <a:lnTo>
                  <a:pt x="5309" y="71523"/>
                </a:lnTo>
                <a:lnTo>
                  <a:pt x="3989" y="70395"/>
                </a:lnTo>
                <a:lnTo>
                  <a:pt x="0" y="68231"/>
                </a:lnTo>
                <a:lnTo>
                  <a:pt x="1335" y="68231"/>
                </a:lnTo>
                <a:lnTo>
                  <a:pt x="5989" y="68231"/>
                </a:lnTo>
                <a:lnTo>
                  <a:pt x="12633" y="75973"/>
                </a:lnTo>
                <a:lnTo>
                  <a:pt x="17276" y="78137"/>
                </a:lnTo>
                <a:lnTo>
                  <a:pt x="23573" y="84721"/>
                </a:lnTo>
                <a:lnTo>
                  <a:pt x="29885" y="88043"/>
                </a:lnTo>
                <a:lnTo>
                  <a:pt x="36194" y="94505"/>
                </a:lnTo>
                <a:lnTo>
                  <a:pt x="40121" y="117535"/>
                </a:lnTo>
                <a:lnTo>
                  <a:pt x="46893" y="130838"/>
                </a:lnTo>
                <a:lnTo>
                  <a:pt x="55220" y="137280"/>
                </a:lnTo>
                <a:lnTo>
                  <a:pt x="63812" y="139726"/>
                </a:lnTo>
                <a:lnTo>
                  <a:pt x="70603" y="143604"/>
                </a:lnTo>
                <a:lnTo>
                  <a:pt x="72284" y="143869"/>
                </a:lnTo>
                <a:lnTo>
                  <a:pt x="72627" y="145831"/>
                </a:lnTo>
                <a:lnTo>
                  <a:pt x="77044" y="159275"/>
                </a:lnTo>
                <a:lnTo>
                  <a:pt x="81354" y="163725"/>
                </a:lnTo>
                <a:lnTo>
                  <a:pt x="84012" y="167017"/>
                </a:lnTo>
                <a:lnTo>
                  <a:pt x="88231" y="180958"/>
                </a:lnTo>
                <a:lnTo>
                  <a:pt x="92913" y="189978"/>
                </a:lnTo>
                <a:lnTo>
                  <a:pt x="99731" y="183231"/>
                </a:lnTo>
                <a:lnTo>
                  <a:pt x="96038" y="176410"/>
                </a:lnTo>
                <a:lnTo>
                  <a:pt x="88738" y="159825"/>
                </a:lnTo>
                <a:lnTo>
                  <a:pt x="84369" y="150484"/>
                </a:lnTo>
                <a:lnTo>
                  <a:pt x="80133" y="136763"/>
                </a:lnTo>
                <a:lnTo>
                  <a:pt x="75852" y="124962"/>
                </a:lnTo>
                <a:lnTo>
                  <a:pt x="71788" y="113893"/>
                </a:lnTo>
                <a:lnTo>
                  <a:pt x="68203" y="102370"/>
                </a:lnTo>
                <a:lnTo>
                  <a:pt x="64710" y="85664"/>
                </a:lnTo>
                <a:lnTo>
                  <a:pt x="62274" y="75382"/>
                </a:lnTo>
                <a:lnTo>
                  <a:pt x="52767" y="63745"/>
                </a:lnTo>
                <a:lnTo>
                  <a:pt x="43654" y="55564"/>
                </a:lnTo>
                <a:lnTo>
                  <a:pt x="35073" y="48165"/>
                </a:lnTo>
                <a:lnTo>
                  <a:pt x="36169" y="58267"/>
                </a:lnTo>
                <a:lnTo>
                  <a:pt x="40084" y="60647"/>
                </a:lnTo>
                <a:lnTo>
                  <a:pt x="49646" y="73829"/>
                </a:lnTo>
                <a:lnTo>
                  <a:pt x="57508" y="82481"/>
                </a:lnTo>
                <a:lnTo>
                  <a:pt x="64830" y="89964"/>
                </a:lnTo>
                <a:lnTo>
                  <a:pt x="68772" y="106916"/>
                </a:lnTo>
                <a:lnTo>
                  <a:pt x="79494" y="150775"/>
                </a:lnTo>
                <a:lnTo>
                  <a:pt x="94181" y="175928"/>
                </a:lnTo>
                <a:lnTo>
                  <a:pt x="95638" y="183651"/>
                </a:lnTo>
                <a:lnTo>
                  <a:pt x="96193" y="183707"/>
                </a:lnTo>
                <a:lnTo>
                  <a:pt x="96066" y="178257"/>
                </a:lnTo>
                <a:lnTo>
                  <a:pt x="95473" y="169460"/>
                </a:lnTo>
                <a:lnTo>
                  <a:pt x="90366" y="130540"/>
                </a:lnTo>
                <a:lnTo>
                  <a:pt x="77044" y="91335"/>
                </a:lnTo>
                <a:lnTo>
                  <a:pt x="75135" y="79395"/>
                </a:lnTo>
                <a:lnTo>
                  <a:pt x="71612" y="64513"/>
                </a:lnTo>
                <a:lnTo>
                  <a:pt x="67310" y="49630"/>
                </a:lnTo>
                <a:lnTo>
                  <a:pt x="63064" y="37688"/>
                </a:lnTo>
                <a:lnTo>
                  <a:pt x="59106" y="24744"/>
                </a:lnTo>
                <a:lnTo>
                  <a:pt x="55956" y="15346"/>
                </a:lnTo>
                <a:lnTo>
                  <a:pt x="54458" y="16659"/>
                </a:lnTo>
                <a:lnTo>
                  <a:pt x="56458" y="27571"/>
                </a:lnTo>
                <a:lnTo>
                  <a:pt x="58104" y="35343"/>
                </a:lnTo>
                <a:lnTo>
                  <a:pt x="62636" y="50230"/>
                </a:lnTo>
                <a:lnTo>
                  <a:pt x="68316" y="59589"/>
                </a:lnTo>
                <a:lnTo>
                  <a:pt x="71390" y="74815"/>
                </a:lnTo>
                <a:lnTo>
                  <a:pt x="73057" y="76979"/>
                </a:lnTo>
                <a:lnTo>
                  <a:pt x="77044" y="81429"/>
                </a:lnTo>
                <a:lnTo>
                  <a:pt x="80955" y="89552"/>
                </a:lnTo>
                <a:lnTo>
                  <a:pt x="84151" y="93174"/>
                </a:lnTo>
                <a:lnTo>
                  <a:pt x="86673" y="95842"/>
                </a:lnTo>
                <a:lnTo>
                  <a:pt x="88566" y="101105"/>
                </a:lnTo>
                <a:lnTo>
                  <a:pt x="89874" y="112511"/>
                </a:lnTo>
                <a:lnTo>
                  <a:pt x="90501" y="126902"/>
                </a:lnTo>
                <a:lnTo>
                  <a:pt x="91289" y="139815"/>
                </a:lnTo>
                <a:lnTo>
                  <a:pt x="92172" y="151825"/>
                </a:lnTo>
                <a:lnTo>
                  <a:pt x="93083" y="163510"/>
                </a:lnTo>
                <a:lnTo>
                  <a:pt x="93957" y="175442"/>
                </a:lnTo>
                <a:lnTo>
                  <a:pt x="94727" y="188199"/>
                </a:lnTo>
                <a:lnTo>
                  <a:pt x="95780" y="173185"/>
                </a:lnTo>
                <a:lnTo>
                  <a:pt x="96482" y="157853"/>
                </a:lnTo>
                <a:lnTo>
                  <a:pt x="96821" y="142357"/>
                </a:lnTo>
                <a:lnTo>
                  <a:pt x="96789" y="126852"/>
                </a:lnTo>
                <a:lnTo>
                  <a:pt x="94366" y="81834"/>
                </a:lnTo>
                <a:lnTo>
                  <a:pt x="88243" y="42309"/>
                </a:lnTo>
                <a:lnTo>
                  <a:pt x="73869" y="5383"/>
                </a:lnTo>
                <a:lnTo>
                  <a:pt x="69100" y="0"/>
                </a:lnTo>
                <a:lnTo>
                  <a:pt x="73209" y="12813"/>
                </a:lnTo>
                <a:lnTo>
                  <a:pt x="78207" y="23642"/>
                </a:lnTo>
                <a:lnTo>
                  <a:pt x="81057" y="37028"/>
                </a:lnTo>
                <a:lnTo>
                  <a:pt x="84003" y="47412"/>
                </a:lnTo>
                <a:lnTo>
                  <a:pt x="85956" y="60723"/>
                </a:lnTo>
                <a:lnTo>
                  <a:pt x="86663" y="74144"/>
                </a:lnTo>
                <a:lnTo>
                  <a:pt x="87227" y="87337"/>
                </a:lnTo>
                <a:lnTo>
                  <a:pt x="87838" y="100247"/>
                </a:lnTo>
                <a:lnTo>
                  <a:pt x="88684" y="112817"/>
                </a:lnTo>
                <a:lnTo>
                  <a:pt x="89952" y="124992"/>
                </a:lnTo>
                <a:lnTo>
                  <a:pt x="91830" y="136714"/>
                </a:lnTo>
                <a:lnTo>
                  <a:pt x="92762" y="150945"/>
                </a:lnTo>
                <a:lnTo>
                  <a:pt x="93720" y="165072"/>
                </a:lnTo>
                <a:lnTo>
                  <a:pt x="95287" y="177594"/>
                </a:lnTo>
                <a:lnTo>
                  <a:pt x="98621" y="190029"/>
                </a:lnTo>
                <a:lnTo>
                  <a:pt x="98621" y="196613"/>
                </a:lnTo>
                <a:lnTo>
                  <a:pt x="99953" y="196613"/>
                </a:lnTo>
                <a:lnTo>
                  <a:pt x="100940" y="196613"/>
                </a:lnTo>
                <a:lnTo>
                  <a:pt x="98953" y="190029"/>
                </a:lnTo>
                <a:lnTo>
                  <a:pt x="98953" y="186829"/>
                </a:lnTo>
                <a:lnTo>
                  <a:pt x="99031" y="173452"/>
                </a:lnTo>
                <a:lnTo>
                  <a:pt x="100619" y="123002"/>
                </a:lnTo>
                <a:lnTo>
                  <a:pt x="101931" y="97979"/>
                </a:lnTo>
                <a:lnTo>
                  <a:pt x="101593" y="79030"/>
                </a:lnTo>
                <a:lnTo>
                  <a:pt x="99582" y="38630"/>
                </a:lnTo>
                <a:lnTo>
                  <a:pt x="91803" y="8788"/>
                </a:lnTo>
                <a:lnTo>
                  <a:pt x="90321" y="15531"/>
                </a:lnTo>
                <a:lnTo>
                  <a:pt x="91641" y="24279"/>
                </a:lnTo>
                <a:lnTo>
                  <a:pt x="95963" y="28729"/>
                </a:lnTo>
                <a:lnTo>
                  <a:pt x="98015" y="40917"/>
                </a:lnTo>
                <a:lnTo>
                  <a:pt x="99411" y="53262"/>
                </a:lnTo>
                <a:lnTo>
                  <a:pt x="100236" y="65587"/>
                </a:lnTo>
                <a:lnTo>
                  <a:pt x="100579" y="77717"/>
                </a:lnTo>
                <a:lnTo>
                  <a:pt x="100527" y="89475"/>
                </a:lnTo>
                <a:lnTo>
                  <a:pt x="98115" y="129278"/>
                </a:lnTo>
                <a:lnTo>
                  <a:pt x="96810" y="142378"/>
                </a:lnTo>
                <a:lnTo>
                  <a:pt x="96438" y="146612"/>
                </a:lnTo>
                <a:lnTo>
                  <a:pt x="96370" y="149068"/>
                </a:lnTo>
                <a:lnTo>
                  <a:pt x="96693" y="149568"/>
                </a:lnTo>
                <a:lnTo>
                  <a:pt x="97495" y="147939"/>
                </a:lnTo>
                <a:lnTo>
                  <a:pt x="98862" y="144003"/>
                </a:lnTo>
                <a:lnTo>
                  <a:pt x="100883" y="137584"/>
                </a:lnTo>
                <a:lnTo>
                  <a:pt x="103595" y="124223"/>
                </a:lnTo>
                <a:lnTo>
                  <a:pt x="106262" y="120931"/>
                </a:lnTo>
                <a:lnTo>
                  <a:pt x="106929" y="114317"/>
                </a:lnTo>
                <a:lnTo>
                  <a:pt x="108184" y="94898"/>
                </a:lnTo>
                <a:lnTo>
                  <a:pt x="108560" y="81436"/>
                </a:lnTo>
                <a:lnTo>
                  <a:pt x="108522" y="72619"/>
                </a:lnTo>
                <a:lnTo>
                  <a:pt x="108536" y="67131"/>
                </a:lnTo>
                <a:lnTo>
                  <a:pt x="109068" y="63660"/>
                </a:lnTo>
                <a:lnTo>
                  <a:pt x="110584" y="60891"/>
                </a:lnTo>
                <a:lnTo>
                  <a:pt x="113549" y="57511"/>
                </a:lnTo>
                <a:lnTo>
                  <a:pt x="118430" y="52207"/>
                </a:lnTo>
                <a:lnTo>
                  <a:pt x="131110" y="52547"/>
                </a:lnTo>
                <a:lnTo>
                  <a:pt x="143516" y="53819"/>
                </a:lnTo>
                <a:lnTo>
                  <a:pt x="150757" y="56161"/>
                </a:lnTo>
                <a:lnTo>
                  <a:pt x="141792" y="57289"/>
                </a:lnTo>
                <a:lnTo>
                  <a:pt x="138802" y="58325"/>
                </a:lnTo>
                <a:lnTo>
                  <a:pt x="137803" y="59453"/>
                </a:lnTo>
                <a:lnTo>
                  <a:pt x="136803" y="61617"/>
                </a:lnTo>
                <a:lnTo>
                  <a:pt x="135815" y="61617"/>
                </a:lnTo>
                <a:lnTo>
                  <a:pt x="131825" y="63781"/>
                </a:lnTo>
                <a:lnTo>
                  <a:pt x="127836" y="63781"/>
                </a:lnTo>
                <a:lnTo>
                  <a:pt x="123849" y="64909"/>
                </a:lnTo>
                <a:lnTo>
                  <a:pt x="118551" y="68231"/>
                </a:lnTo>
                <a:lnTo>
                  <a:pt x="117549" y="75973"/>
                </a:lnTo>
                <a:lnTo>
                  <a:pt x="112894" y="81429"/>
                </a:lnTo>
                <a:lnTo>
                  <a:pt x="112050" y="89933"/>
                </a:lnTo>
                <a:lnTo>
                  <a:pt x="111864" y="92275"/>
                </a:lnTo>
                <a:lnTo>
                  <a:pt x="111902" y="91323"/>
                </a:lnTo>
                <a:lnTo>
                  <a:pt x="111732" y="89943"/>
                </a:lnTo>
                <a:lnTo>
                  <a:pt x="110920" y="91003"/>
                </a:lnTo>
                <a:lnTo>
                  <a:pt x="109034" y="97370"/>
                </a:lnTo>
                <a:lnTo>
                  <a:pt x="104732" y="148266"/>
                </a:lnTo>
                <a:lnTo>
                  <a:pt x="104037" y="163136"/>
                </a:lnTo>
                <a:lnTo>
                  <a:pt x="103415" y="175874"/>
                </a:lnTo>
                <a:lnTo>
                  <a:pt x="102275" y="179087"/>
                </a:lnTo>
                <a:lnTo>
                  <a:pt x="100940" y="174637"/>
                </a:lnTo>
                <a:lnTo>
                  <a:pt x="100940" y="170339"/>
                </a:lnTo>
                <a:lnTo>
                  <a:pt x="104432" y="131069"/>
                </a:lnTo>
                <a:lnTo>
                  <a:pt x="110030" y="88310"/>
                </a:lnTo>
                <a:lnTo>
                  <a:pt x="118871" y="74815"/>
                </a:lnTo>
                <a:lnTo>
                  <a:pt x="122861" y="68231"/>
                </a:lnTo>
                <a:lnTo>
                  <a:pt x="127345" y="49114"/>
                </a:lnTo>
                <a:lnTo>
                  <a:pt x="130700" y="37584"/>
                </a:lnTo>
                <a:lnTo>
                  <a:pt x="134461" y="30338"/>
                </a:lnTo>
                <a:lnTo>
                  <a:pt x="140162" y="24071"/>
                </a:lnTo>
                <a:lnTo>
                  <a:pt x="146438" y="13216"/>
                </a:lnTo>
                <a:lnTo>
                  <a:pt x="133825" y="38635"/>
                </a:lnTo>
                <a:lnTo>
                  <a:pt x="131825" y="42963"/>
                </a:lnTo>
                <a:lnTo>
                  <a:pt x="127836" y="51711"/>
                </a:lnTo>
                <a:lnTo>
                  <a:pt x="126504" y="58325"/>
                </a:lnTo>
                <a:lnTo>
                  <a:pt x="124181" y="61617"/>
                </a:lnTo>
                <a:lnTo>
                  <a:pt x="122861" y="68231"/>
                </a:lnTo>
                <a:lnTo>
                  <a:pt x="121026" y="83027"/>
                </a:lnTo>
                <a:lnTo>
                  <a:pt x="119371" y="96261"/>
                </a:lnTo>
                <a:lnTo>
                  <a:pt x="115561" y="107733"/>
                </a:lnTo>
                <a:lnTo>
                  <a:pt x="115894" y="112153"/>
                </a:lnTo>
                <a:lnTo>
                  <a:pt x="114882" y="114317"/>
                </a:lnTo>
                <a:lnTo>
                  <a:pt x="113239" y="118767"/>
                </a:lnTo>
                <a:lnTo>
                  <a:pt x="108917" y="120931"/>
                </a:lnTo>
                <a:lnTo>
                  <a:pt x="106037" y="133947"/>
                </a:lnTo>
                <a:lnTo>
                  <a:pt x="104405" y="144799"/>
                </a:lnTo>
                <a:lnTo>
                  <a:pt x="103595" y="156105"/>
                </a:lnTo>
                <a:lnTo>
                  <a:pt x="101275" y="168175"/>
                </a:lnTo>
                <a:lnTo>
                  <a:pt x="102940" y="167017"/>
                </a:lnTo>
                <a:lnTo>
                  <a:pt x="105597" y="164883"/>
                </a:lnTo>
                <a:lnTo>
                  <a:pt x="106929" y="153819"/>
                </a:lnTo>
                <a:lnTo>
                  <a:pt x="108917" y="147205"/>
                </a:lnTo>
                <a:lnTo>
                  <a:pt x="109907" y="143913"/>
                </a:lnTo>
                <a:lnTo>
                  <a:pt x="120871" y="128551"/>
                </a:lnTo>
                <a:lnTo>
                  <a:pt x="121862" y="127545"/>
                </a:lnTo>
                <a:lnTo>
                  <a:pt x="122861" y="123095"/>
                </a:lnTo>
                <a:lnTo>
                  <a:pt x="124181" y="119773"/>
                </a:lnTo>
                <a:lnTo>
                  <a:pt x="124861" y="114317"/>
                </a:lnTo>
                <a:lnTo>
                  <a:pt x="125516" y="108861"/>
                </a:lnTo>
                <a:lnTo>
                  <a:pt x="124529" y="102247"/>
                </a:lnTo>
                <a:lnTo>
                  <a:pt x="125848" y="97827"/>
                </a:lnTo>
                <a:lnTo>
                  <a:pt x="127183" y="93499"/>
                </a:lnTo>
                <a:lnTo>
                  <a:pt x="133825" y="90207"/>
                </a:lnTo>
                <a:lnTo>
                  <a:pt x="131825" y="91335"/>
                </a:lnTo>
                <a:lnTo>
                  <a:pt x="130170" y="92341"/>
                </a:lnTo>
                <a:lnTo>
                  <a:pt x="128503" y="93499"/>
                </a:lnTo>
                <a:lnTo>
                  <a:pt x="126848" y="94505"/>
                </a:lnTo>
                <a:lnTo>
                  <a:pt x="123849" y="104411"/>
                </a:lnTo>
                <a:lnTo>
                  <a:pt x="123849" y="113189"/>
                </a:lnTo>
                <a:lnTo>
                  <a:pt x="119883" y="117639"/>
                </a:lnTo>
                <a:lnTo>
                  <a:pt x="114289" y="129334"/>
                </a:lnTo>
                <a:lnTo>
                  <a:pt x="108457" y="139680"/>
                </a:lnTo>
                <a:lnTo>
                  <a:pt x="103848" y="157058"/>
                </a:lnTo>
                <a:lnTo>
                  <a:pt x="102445" y="167704"/>
                </a:lnTo>
                <a:lnTo>
                  <a:pt x="109352" y="152858"/>
                </a:lnTo>
                <a:lnTo>
                  <a:pt x="116862" y="144593"/>
                </a:lnTo>
                <a:lnTo>
                  <a:pt x="124161" y="131977"/>
                </a:lnTo>
                <a:lnTo>
                  <a:pt x="128829" y="124567"/>
                </a:lnTo>
                <a:lnTo>
                  <a:pt x="132160" y="120996"/>
                </a:lnTo>
                <a:lnTo>
                  <a:pt x="135448" y="119901"/>
                </a:lnTo>
                <a:lnTo>
                  <a:pt x="139987" y="119916"/>
                </a:lnTo>
                <a:lnTo>
                  <a:pt x="147071" y="119676"/>
                </a:lnTo>
                <a:lnTo>
                  <a:pt x="157994" y="117816"/>
                </a:lnTo>
                <a:lnTo>
                  <a:pt x="160711" y="115475"/>
                </a:lnTo>
                <a:lnTo>
                  <a:pt x="166689" y="111025"/>
                </a:lnTo>
                <a:lnTo>
                  <a:pt x="164698" y="111025"/>
                </a:lnTo>
                <a:lnTo>
                  <a:pt x="158057" y="110019"/>
                </a:lnTo>
                <a:lnTo>
                  <a:pt x="151412" y="111025"/>
                </a:lnTo>
                <a:lnTo>
                  <a:pt x="144767" y="114317"/>
                </a:lnTo>
                <a:lnTo>
                  <a:pt x="140399" y="122697"/>
                </a:lnTo>
                <a:lnTo>
                  <a:pt x="133757" y="137710"/>
                </a:lnTo>
                <a:lnTo>
                  <a:pt x="122621" y="151465"/>
                </a:lnTo>
                <a:lnTo>
                  <a:pt x="113352" y="157775"/>
                </a:lnTo>
                <a:lnTo>
                  <a:pt x="106701" y="170496"/>
                </a:lnTo>
                <a:lnTo>
                  <a:pt x="103571" y="181907"/>
                </a:lnTo>
                <a:lnTo>
                  <a:pt x="114378" y="190311"/>
                </a:lnTo>
                <a:lnTo>
                  <a:pt x="126136" y="193473"/>
                </a:lnTo>
                <a:lnTo>
                  <a:pt x="134816" y="193321"/>
                </a:lnTo>
                <a:lnTo>
                  <a:pt x="122861" y="183537"/>
                </a:lnTo>
                <a:lnTo>
                  <a:pt x="110054" y="185902"/>
                </a:lnTo>
                <a:lnTo>
                  <a:pt x="102685" y="186866"/>
                </a:lnTo>
                <a:lnTo>
                  <a:pt x="94373" y="185561"/>
                </a:lnTo>
                <a:lnTo>
                  <a:pt x="86816" y="183336"/>
                </a:lnTo>
                <a:lnTo>
                  <a:pt x="79438" y="180650"/>
                </a:lnTo>
                <a:lnTo>
                  <a:pt x="74550" y="178369"/>
                </a:lnTo>
                <a:lnTo>
                  <a:pt x="74465" y="177355"/>
                </a:lnTo>
                <a:lnTo>
                  <a:pt x="81495" y="178472"/>
                </a:lnTo>
                <a:lnTo>
                  <a:pt x="95125" y="185304"/>
                </a:lnTo>
                <a:lnTo>
                  <a:pt x="105447" y="186828"/>
                </a:lnTo>
                <a:lnTo>
                  <a:pt x="106929" y="186829"/>
                </a:lnTo>
                <a:lnTo>
                  <a:pt x="103942" y="183537"/>
                </a:lnTo>
                <a:lnTo>
                  <a:pt x="102940" y="183537"/>
                </a:lnTo>
                <a:lnTo>
                  <a:pt x="97298" y="181251"/>
                </a:lnTo>
                <a:lnTo>
                  <a:pt x="91641" y="181251"/>
                </a:lnTo>
                <a:lnTo>
                  <a:pt x="86011" y="180245"/>
                </a:lnTo>
                <a:lnTo>
                  <a:pt x="73712" y="177959"/>
                </a:lnTo>
                <a:lnTo>
                  <a:pt x="74724" y="177959"/>
                </a:lnTo>
                <a:lnTo>
                  <a:pt x="64090" y="173631"/>
                </a:lnTo>
                <a:lnTo>
                  <a:pt x="59435" y="168175"/>
                </a:lnTo>
                <a:lnTo>
                  <a:pt x="55126" y="165889"/>
                </a:lnTo>
                <a:lnTo>
                  <a:pt x="50148" y="163725"/>
                </a:lnTo>
                <a:lnTo>
                  <a:pt x="44856" y="171646"/>
                </a:lnTo>
                <a:lnTo>
                  <a:pt x="82989" y="189143"/>
                </a:lnTo>
                <a:lnTo>
                  <a:pt x="94626" y="189998"/>
                </a:lnTo>
                <a:lnTo>
                  <a:pt x="105056" y="194933"/>
                </a:lnTo>
                <a:lnTo>
                  <a:pt x="104685" y="198663"/>
                </a:lnTo>
                <a:lnTo>
                  <a:pt x="98499" y="200411"/>
                </a:lnTo>
                <a:lnTo>
                  <a:pt x="90729" y="192700"/>
                </a:lnTo>
                <a:lnTo>
                  <a:pt x="90423" y="192182"/>
                </a:lnTo>
                <a:lnTo>
                  <a:pt x="96502" y="194829"/>
                </a:lnTo>
                <a:lnTo>
                  <a:pt x="107890" y="196613"/>
                </a:lnTo>
                <a:lnTo>
                  <a:pt x="110919" y="196613"/>
                </a:lnTo>
                <a:lnTo>
                  <a:pt x="101940" y="194449"/>
                </a:lnTo>
                <a:lnTo>
                  <a:pt x="98953" y="193321"/>
                </a:lnTo>
                <a:lnTo>
                  <a:pt x="94589" y="185600"/>
                </a:lnTo>
                <a:lnTo>
                  <a:pt x="93736" y="174689"/>
                </a:lnTo>
                <a:lnTo>
                  <a:pt x="94196" y="161974"/>
                </a:lnTo>
                <a:lnTo>
                  <a:pt x="93769" y="148842"/>
                </a:lnTo>
                <a:lnTo>
                  <a:pt x="87962" y="132888"/>
                </a:lnTo>
                <a:lnTo>
                  <a:pt x="82181" y="120871"/>
                </a:lnTo>
                <a:lnTo>
                  <a:pt x="76525" y="111328"/>
                </a:lnTo>
                <a:lnTo>
                  <a:pt x="71095" y="102795"/>
                </a:lnTo>
                <a:lnTo>
                  <a:pt x="66369" y="88213"/>
                </a:lnTo>
                <a:lnTo>
                  <a:pt x="61140" y="77493"/>
                </a:lnTo>
                <a:lnTo>
                  <a:pt x="57591" y="67878"/>
                </a:lnTo>
                <a:lnTo>
                  <a:pt x="56392" y="65299"/>
                </a:lnTo>
                <a:lnTo>
                  <a:pt x="55362" y="64114"/>
                </a:lnTo>
                <a:lnTo>
                  <a:pt x="52318" y="58681"/>
                </a:lnTo>
                <a:lnTo>
                  <a:pt x="50148" y="53997"/>
                </a:lnTo>
                <a:lnTo>
                  <a:pt x="44159" y="40799"/>
                </a:lnTo>
                <a:lnTo>
                  <a:pt x="46161" y="45249"/>
                </a:lnTo>
                <a:lnTo>
                  <a:pt x="49481" y="53997"/>
                </a:lnTo>
                <a:lnTo>
                  <a:pt x="52139" y="60611"/>
                </a:lnTo>
                <a:lnTo>
                  <a:pt x="56125" y="64909"/>
                </a:lnTo>
                <a:lnTo>
                  <a:pt x="58932" y="76923"/>
                </a:lnTo>
                <a:lnTo>
                  <a:pt x="70558" y="118554"/>
                </a:lnTo>
                <a:lnTo>
                  <a:pt x="83688" y="131843"/>
                </a:lnTo>
                <a:lnTo>
                  <a:pt x="86011" y="134129"/>
                </a:lnTo>
                <a:lnTo>
                  <a:pt x="87998" y="136293"/>
                </a:lnTo>
                <a:lnTo>
                  <a:pt x="91976" y="140743"/>
                </a:lnTo>
                <a:lnTo>
                  <a:pt x="91818" y="154187"/>
                </a:lnTo>
                <a:lnTo>
                  <a:pt x="91922" y="167248"/>
                </a:lnTo>
                <a:lnTo>
                  <a:pt x="94975" y="181251"/>
                </a:lnTo>
                <a:lnTo>
                  <a:pt x="101940" y="176923"/>
                </a:lnTo>
              </a:path>
            </a:pathLst>
          </a:custGeom>
          <a:ln w="3175">
            <a:solidFill>
              <a:srgbClr val="65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3708" y="2096725"/>
            <a:ext cx="9064327" cy="96011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7995" y="1686745"/>
            <a:ext cx="765528" cy="54863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3232" y="1679501"/>
            <a:ext cx="775053" cy="56064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73205" y="2227447"/>
            <a:ext cx="1611630" cy="414020"/>
          </a:xfrm>
          <a:custGeom>
            <a:avLst/>
            <a:gdLst/>
            <a:ahLst/>
            <a:cxnLst/>
            <a:rect l="l" t="t" r="r" b="b"/>
            <a:pathLst>
              <a:path w="1611629" h="414019">
                <a:moveTo>
                  <a:pt x="1405435" y="221341"/>
                </a:moveTo>
                <a:lnTo>
                  <a:pt x="1394801" y="222887"/>
                </a:lnTo>
                <a:lnTo>
                  <a:pt x="1384307" y="229329"/>
                </a:lnTo>
                <a:lnTo>
                  <a:pt x="1374696" y="241093"/>
                </a:lnTo>
                <a:lnTo>
                  <a:pt x="1373651" y="252907"/>
                </a:lnTo>
                <a:lnTo>
                  <a:pt x="1377448" y="264094"/>
                </a:lnTo>
                <a:lnTo>
                  <a:pt x="1385834" y="273039"/>
                </a:lnTo>
                <a:lnTo>
                  <a:pt x="1589531" y="413522"/>
                </a:lnTo>
                <a:lnTo>
                  <a:pt x="1593042" y="374141"/>
                </a:lnTo>
                <a:lnTo>
                  <a:pt x="1539514" y="374141"/>
                </a:lnTo>
                <a:lnTo>
                  <a:pt x="1538112" y="371093"/>
                </a:lnTo>
                <a:lnTo>
                  <a:pt x="1514612" y="323087"/>
                </a:lnTo>
                <a:lnTo>
                  <a:pt x="1488782" y="274691"/>
                </a:lnTo>
                <a:lnTo>
                  <a:pt x="1415463" y="224267"/>
                </a:lnTo>
                <a:lnTo>
                  <a:pt x="1405435" y="221341"/>
                </a:lnTo>
                <a:close/>
              </a:path>
              <a:path w="1611629" h="414019">
                <a:moveTo>
                  <a:pt x="1488782" y="274691"/>
                </a:moveTo>
                <a:lnTo>
                  <a:pt x="1514612" y="323087"/>
                </a:lnTo>
                <a:lnTo>
                  <a:pt x="1532656" y="359663"/>
                </a:lnTo>
                <a:lnTo>
                  <a:pt x="1539514" y="374141"/>
                </a:lnTo>
                <a:lnTo>
                  <a:pt x="1570788" y="359663"/>
                </a:lnTo>
                <a:lnTo>
                  <a:pt x="1536953" y="359663"/>
                </a:lnTo>
                <a:lnTo>
                  <a:pt x="1541320" y="310823"/>
                </a:lnTo>
                <a:lnTo>
                  <a:pt x="1488782" y="274691"/>
                </a:lnTo>
                <a:close/>
              </a:path>
              <a:path w="1611629" h="414019">
                <a:moveTo>
                  <a:pt x="1581048" y="135984"/>
                </a:moveTo>
                <a:lnTo>
                  <a:pt x="1568355" y="139974"/>
                </a:lnTo>
                <a:lnTo>
                  <a:pt x="1558971" y="149102"/>
                </a:lnTo>
                <a:lnTo>
                  <a:pt x="1554632" y="161940"/>
                </a:lnTo>
                <a:lnTo>
                  <a:pt x="1545870" y="259938"/>
                </a:lnTo>
                <a:lnTo>
                  <a:pt x="1551188" y="269504"/>
                </a:lnTo>
                <a:lnTo>
                  <a:pt x="1565300" y="296936"/>
                </a:lnTo>
                <a:lnTo>
                  <a:pt x="1578101" y="322447"/>
                </a:lnTo>
                <a:lnTo>
                  <a:pt x="1584076" y="334761"/>
                </a:lnTo>
                <a:lnTo>
                  <a:pt x="1589684" y="346466"/>
                </a:lnTo>
                <a:lnTo>
                  <a:pt x="1591330" y="350154"/>
                </a:lnTo>
                <a:lnTo>
                  <a:pt x="1539514" y="374141"/>
                </a:lnTo>
                <a:lnTo>
                  <a:pt x="1593042" y="374141"/>
                </a:lnTo>
                <a:lnTo>
                  <a:pt x="1611508" y="166999"/>
                </a:lnTo>
                <a:lnTo>
                  <a:pt x="1611185" y="159535"/>
                </a:lnTo>
                <a:lnTo>
                  <a:pt x="1606150" y="148166"/>
                </a:lnTo>
                <a:lnTo>
                  <a:pt x="1595922" y="139855"/>
                </a:lnTo>
                <a:lnTo>
                  <a:pt x="1581048" y="135984"/>
                </a:lnTo>
                <a:close/>
              </a:path>
              <a:path w="1611629" h="414019">
                <a:moveTo>
                  <a:pt x="1541320" y="310823"/>
                </a:moveTo>
                <a:lnTo>
                  <a:pt x="1536953" y="359663"/>
                </a:lnTo>
                <a:lnTo>
                  <a:pt x="1581668" y="338571"/>
                </a:lnTo>
                <a:lnTo>
                  <a:pt x="1541320" y="310823"/>
                </a:lnTo>
                <a:close/>
              </a:path>
              <a:path w="1611629" h="414019">
                <a:moveTo>
                  <a:pt x="1545870" y="259938"/>
                </a:moveTo>
                <a:lnTo>
                  <a:pt x="1541320" y="310823"/>
                </a:lnTo>
                <a:lnTo>
                  <a:pt x="1581668" y="338571"/>
                </a:lnTo>
                <a:lnTo>
                  <a:pt x="1536953" y="359663"/>
                </a:lnTo>
                <a:lnTo>
                  <a:pt x="1570788" y="359663"/>
                </a:lnTo>
                <a:lnTo>
                  <a:pt x="1591330" y="350154"/>
                </a:lnTo>
                <a:lnTo>
                  <a:pt x="1565300" y="296936"/>
                </a:lnTo>
                <a:lnTo>
                  <a:pt x="1551188" y="269504"/>
                </a:lnTo>
                <a:lnTo>
                  <a:pt x="1545870" y="259938"/>
                </a:lnTo>
                <a:close/>
              </a:path>
              <a:path w="1611629" h="414019">
                <a:moveTo>
                  <a:pt x="1386368" y="57149"/>
                </a:moveTo>
                <a:lnTo>
                  <a:pt x="1168664" y="57149"/>
                </a:lnTo>
                <a:lnTo>
                  <a:pt x="1201430" y="57668"/>
                </a:lnTo>
                <a:lnTo>
                  <a:pt x="1232306" y="59954"/>
                </a:lnTo>
                <a:lnTo>
                  <a:pt x="1274216" y="67055"/>
                </a:lnTo>
                <a:lnTo>
                  <a:pt x="1311280" y="79004"/>
                </a:lnTo>
                <a:lnTo>
                  <a:pt x="1354714" y="104790"/>
                </a:lnTo>
                <a:lnTo>
                  <a:pt x="1386230" y="132466"/>
                </a:lnTo>
                <a:lnTo>
                  <a:pt x="1416557" y="166237"/>
                </a:lnTo>
                <a:lnTo>
                  <a:pt x="1453530" y="216651"/>
                </a:lnTo>
                <a:lnTo>
                  <a:pt x="1486418" y="270388"/>
                </a:lnTo>
                <a:lnTo>
                  <a:pt x="1488782" y="274691"/>
                </a:lnTo>
                <a:lnTo>
                  <a:pt x="1541320" y="310823"/>
                </a:lnTo>
                <a:lnTo>
                  <a:pt x="1545870" y="259938"/>
                </a:lnTo>
                <a:lnTo>
                  <a:pt x="1518665" y="212719"/>
                </a:lnTo>
                <a:lnTo>
                  <a:pt x="1480718" y="155844"/>
                </a:lnTo>
                <a:lnTo>
                  <a:pt x="1437650" y="103510"/>
                </a:lnTo>
                <a:lnTo>
                  <a:pt x="1400952" y="68579"/>
                </a:lnTo>
                <a:lnTo>
                  <a:pt x="1387998" y="58308"/>
                </a:lnTo>
                <a:lnTo>
                  <a:pt x="1386368" y="57149"/>
                </a:lnTo>
                <a:close/>
              </a:path>
              <a:path w="1611629" h="414019">
                <a:moveTo>
                  <a:pt x="1167140" y="0"/>
                </a:moveTo>
                <a:lnTo>
                  <a:pt x="1093469" y="3291"/>
                </a:lnTo>
                <a:lnTo>
                  <a:pt x="1055369" y="6614"/>
                </a:lnTo>
                <a:lnTo>
                  <a:pt x="1016386" y="10667"/>
                </a:lnTo>
                <a:lnTo>
                  <a:pt x="896508" y="24505"/>
                </a:lnTo>
                <a:lnTo>
                  <a:pt x="855878" y="28712"/>
                </a:lnTo>
                <a:lnTo>
                  <a:pt x="815218" y="32400"/>
                </a:lnTo>
                <a:lnTo>
                  <a:pt x="774710" y="35173"/>
                </a:lnTo>
                <a:lnTo>
                  <a:pt x="733805" y="36819"/>
                </a:lnTo>
                <a:lnTo>
                  <a:pt x="0" y="56266"/>
                </a:lnTo>
                <a:lnTo>
                  <a:pt x="1523" y="113416"/>
                </a:lnTo>
                <a:lnTo>
                  <a:pt x="735208" y="93969"/>
                </a:lnTo>
                <a:lnTo>
                  <a:pt x="776996" y="92201"/>
                </a:lnTo>
                <a:lnTo>
                  <a:pt x="819028" y="89397"/>
                </a:lnTo>
                <a:lnTo>
                  <a:pt x="860938" y="85740"/>
                </a:lnTo>
                <a:lnTo>
                  <a:pt x="902482" y="81412"/>
                </a:lnTo>
                <a:lnTo>
                  <a:pt x="1023000" y="67452"/>
                </a:lnTo>
                <a:lnTo>
                  <a:pt x="1061222" y="63489"/>
                </a:lnTo>
                <a:lnTo>
                  <a:pt x="1098438" y="60197"/>
                </a:lnTo>
                <a:lnTo>
                  <a:pt x="1134374" y="58033"/>
                </a:lnTo>
                <a:lnTo>
                  <a:pt x="1168664" y="57149"/>
                </a:lnTo>
                <a:lnTo>
                  <a:pt x="1386368" y="57149"/>
                </a:lnTo>
                <a:lnTo>
                  <a:pt x="1374404" y="48646"/>
                </a:lnTo>
                <a:lnTo>
                  <a:pt x="1331488" y="25542"/>
                </a:lnTo>
                <a:lnTo>
                  <a:pt x="1285768" y="11064"/>
                </a:lnTo>
                <a:lnTo>
                  <a:pt x="1236482" y="3047"/>
                </a:lnTo>
                <a:lnTo>
                  <a:pt x="1202435" y="518"/>
                </a:lnTo>
                <a:lnTo>
                  <a:pt x="1167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282200" y="1797874"/>
            <a:ext cx="765597" cy="54863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277437" y="1790532"/>
            <a:ext cx="775122" cy="56074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1599" y="3062297"/>
            <a:ext cx="5807080" cy="364488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6569207" y="4042657"/>
            <a:ext cx="1938655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1067435" algn="l"/>
              </a:tabLst>
            </a:pPr>
            <a:r>
              <a:rPr sz="2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800" b="1" spc="-3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sto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2800" b="1" spc="-35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800" b="1" spc="-25" dirty="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endParaRPr sz="28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tabLst>
                <a:tab pos="1029335" algn="l"/>
              </a:tabLst>
            </a:pPr>
            <a:r>
              <a:rPr sz="2800" b="1" spc="-20" dirty="0">
                <a:solidFill>
                  <a:srgbClr val="FFFFFF"/>
                </a:solidFill>
                <a:latin typeface="Comic Sans MS"/>
                <a:cs typeface="Comic Sans MS"/>
              </a:rPr>
              <a:t>Mata</a:t>
            </a:r>
            <a:r>
              <a:rPr sz="2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Cili</a:t>
            </a:r>
            <a:r>
              <a:rPr sz="2800" b="1" spc="-3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195826" y="5254627"/>
            <a:ext cx="2685415" cy="1062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2400" spc="-5" dirty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sz="2400" spc="5" dirty="0">
                <a:solidFill>
                  <a:srgbClr val="FFFF00"/>
                </a:solidFill>
                <a:latin typeface="Comic Sans MS"/>
                <a:cs typeface="Comic Sans MS"/>
              </a:rPr>
              <a:t>e</a:t>
            </a:r>
            <a:r>
              <a:rPr sz="2400" spc="-20" dirty="0">
                <a:solidFill>
                  <a:srgbClr val="FFFF00"/>
                </a:solidFill>
                <a:latin typeface="Comic Sans MS"/>
                <a:cs typeface="Comic Sans MS"/>
              </a:rPr>
              <a:t>m</a:t>
            </a:r>
            <a:r>
              <a:rPr sz="2400" spc="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omic Sans MS"/>
                <a:cs typeface="Comic Sans MS"/>
              </a:rPr>
              <a:t>R</a:t>
            </a:r>
            <a:r>
              <a:rPr sz="2400" spc="5" dirty="0">
                <a:solidFill>
                  <a:srgbClr val="FFFF00"/>
                </a:solidFill>
                <a:latin typeface="Comic Sans MS"/>
                <a:cs typeface="Comic Sans MS"/>
              </a:rPr>
              <a:t>e</a:t>
            </a:r>
            <a:r>
              <a:rPr sz="2400" spc="-5" dirty="0">
                <a:solidFill>
                  <a:srgbClr val="FFFF00"/>
                </a:solidFill>
                <a:latin typeface="Comic Sans MS"/>
                <a:cs typeface="Comic Sans MS"/>
              </a:rPr>
              <a:t>te</a:t>
            </a:r>
            <a:r>
              <a:rPr sz="2400" dirty="0">
                <a:solidFill>
                  <a:srgbClr val="FFFF00"/>
                </a:solidFill>
                <a:latin typeface="Comic Sans MS"/>
                <a:cs typeface="Comic Sans MS"/>
              </a:rPr>
              <a:t>n</a:t>
            </a:r>
            <a:r>
              <a:rPr sz="2400" spc="-15" dirty="0">
                <a:solidFill>
                  <a:srgbClr val="FFFF00"/>
                </a:solidFill>
                <a:latin typeface="Comic Sans MS"/>
                <a:cs typeface="Comic Sans MS"/>
              </a:rPr>
              <a:t>ção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Comic Sans MS"/>
                <a:cs typeface="Comic Sans MS"/>
              </a:rPr>
              <a:t>De</a:t>
            </a:r>
            <a:r>
              <a:rPr sz="2400" spc="-10" dirty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sz="2400" spc="-5" dirty="0">
                <a:solidFill>
                  <a:srgbClr val="FFFF00"/>
                </a:solidFill>
                <a:latin typeface="Comic Sans MS"/>
                <a:cs typeface="Comic Sans MS"/>
              </a:rPr>
              <a:t>barr</a:t>
            </a:r>
            <a:r>
              <a:rPr sz="2400" spc="-15" dirty="0">
                <a:solidFill>
                  <a:srgbClr val="FFFF00"/>
                </a:solidFill>
                <a:latin typeface="Comic Sans MS"/>
                <a:cs typeface="Comic Sans MS"/>
              </a:rPr>
              <a:t>a</a:t>
            </a:r>
            <a:r>
              <a:rPr sz="2400" spc="-5" dirty="0">
                <a:solidFill>
                  <a:srgbClr val="FFFF00"/>
                </a:solidFill>
                <a:latin typeface="Comic Sans MS"/>
                <a:cs typeface="Comic Sans MS"/>
              </a:rPr>
              <a:t>ncam</a:t>
            </a:r>
            <a:r>
              <a:rPr sz="2400" dirty="0">
                <a:solidFill>
                  <a:srgbClr val="FFFF00"/>
                </a:solidFill>
                <a:latin typeface="Comic Sans MS"/>
                <a:cs typeface="Comic Sans MS"/>
              </a:rPr>
              <a:t>ento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omic Sans MS"/>
                <a:cs typeface="Comic Sans MS"/>
              </a:rPr>
              <a:t>As</a:t>
            </a:r>
            <a:r>
              <a:rPr sz="2400" spc="-10" dirty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sz="2400" dirty="0">
                <a:solidFill>
                  <a:srgbClr val="FFFF00"/>
                </a:solidFill>
                <a:latin typeface="Comic Sans MS"/>
                <a:cs typeface="Comic Sans MS"/>
              </a:rPr>
              <a:t>oreamento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0"/>
    </mc:Choice>
    <mc:Fallback xmlns="">
      <p:transition spd="slow" advTm="3332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5380" y="2995665"/>
            <a:ext cx="5508619" cy="38623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987" y="49164"/>
            <a:ext cx="4860919" cy="3091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00505" y="3345971"/>
            <a:ext cx="155448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3200" spc="5" dirty="0">
                <a:solidFill>
                  <a:srgbClr val="FFFF00"/>
                </a:solidFill>
                <a:latin typeface="Tahoma"/>
                <a:cs typeface="Tahoma"/>
              </a:rPr>
              <a:t>R</a:t>
            </a:r>
            <a:r>
              <a:rPr sz="3200" dirty="0">
                <a:solidFill>
                  <a:srgbClr val="FFFF00"/>
                </a:solidFill>
                <a:latin typeface="Tahoma"/>
                <a:cs typeface="Tahoma"/>
              </a:rPr>
              <a:t>OSÃO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5"/>
    </mc:Choice>
    <mc:Fallback xmlns="">
      <p:transition spd="slow" advTm="1657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35984" y="2936831"/>
            <a:ext cx="11696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solidFill>
                  <a:srgbClr val="FFFFFF"/>
                </a:solidFill>
                <a:latin typeface="Tahoma"/>
                <a:cs typeface="Tahoma"/>
              </a:rPr>
              <a:t>EROSÃO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8"/>
    </mc:Choice>
    <mc:Fallback xmlns="">
      <p:transition spd="slow" advTm="25008"/>
    </mc:Fallback>
  </mc:AlternateContent>
  <p:extLst>
    <p:ext uri="{3A86A75C-4F4B-4683-9AE1-C65F6400EC91}">
      <p14:laserTraceLst xmlns:p14="http://schemas.microsoft.com/office/powerpoint/2010/main">
        <p14:tracePtLst>
          <p14:tracePt t="13054" x="8126413" y="5089525"/>
          <p14:tracePt t="13062" x="8143875" y="5062538"/>
          <p14:tracePt t="13070" x="8143875" y="4973638"/>
          <p14:tracePt t="13078" x="8099425" y="4803775"/>
          <p14:tracePt t="13092" x="8010525" y="4527550"/>
          <p14:tracePt t="13109" x="7759700" y="3795713"/>
          <p14:tracePt t="13126" x="7385050" y="2965450"/>
          <p14:tracePt t="13143" x="7197725" y="2571750"/>
          <p14:tracePt t="13159" x="7089775" y="2374900"/>
          <p14:tracePt t="13176" x="7010400" y="2303463"/>
          <p14:tracePt t="13193" x="6973888" y="2276475"/>
          <p14:tracePt t="13209" x="6938963" y="2251075"/>
          <p14:tracePt t="13226" x="6911975" y="2232025"/>
          <p14:tracePt t="13242" x="6884988" y="2214563"/>
          <p14:tracePt t="13259" x="6875463" y="2214563"/>
          <p14:tracePt t="13276" x="6858000" y="2214563"/>
          <p14:tracePt t="13293" x="6840538" y="2214563"/>
          <p14:tracePt t="13309" x="6804025" y="2214563"/>
          <p14:tracePt t="13326" x="6732588" y="2205038"/>
          <p14:tracePt t="13343" x="6705600" y="2187575"/>
          <p14:tracePt t="13359" x="6697663" y="2187575"/>
          <p14:tracePt t="13376" x="6688138" y="2179638"/>
          <p14:tracePt t="13409" x="6680200" y="2179638"/>
          <p14:tracePt t="13471" x="6670675" y="2179638"/>
          <p14:tracePt t="13502" x="6661150" y="2179638"/>
          <p14:tracePt t="13510" x="6661150" y="2170113"/>
          <p14:tracePt t="13566" x="6661150" y="2160588"/>
          <p14:tracePt t="13574" x="6661150" y="2143125"/>
          <p14:tracePt t="13582" x="6653213" y="2133600"/>
          <p14:tracePt t="13593" x="6616700" y="2098675"/>
          <p14:tracePt t="13609" x="6554788" y="2054225"/>
          <p14:tracePt t="13626" x="6473825" y="2017713"/>
          <p14:tracePt t="13643" x="6438900" y="1982788"/>
          <p14:tracePt t="13660" x="6411913" y="1982788"/>
          <p14:tracePt t="13676" x="6375400" y="1965325"/>
          <p14:tracePt t="13693" x="6340475" y="1946275"/>
          <p14:tracePt t="13710" x="6323013" y="1946275"/>
          <p14:tracePt t="13726" x="6286500" y="1928813"/>
          <p14:tracePt t="13743" x="6276975" y="1919288"/>
          <p14:tracePt t="13760" x="6242050" y="1919288"/>
          <p14:tracePt t="13776" x="6205538" y="1919288"/>
          <p14:tracePt t="13793" x="6143625" y="1911350"/>
          <p14:tracePt t="13810" x="6054725" y="1893888"/>
          <p14:tracePt t="13827" x="6000750" y="1884363"/>
          <p14:tracePt t="13843" x="5946775" y="1874838"/>
          <p14:tracePt t="13860" x="5902325" y="1839913"/>
          <p14:tracePt t="13877" x="5848350" y="1822450"/>
          <p14:tracePt t="13893" x="5786438" y="1795463"/>
          <p14:tracePt t="13910" x="5643563" y="1751013"/>
          <p14:tracePt t="13927" x="5554663" y="1724025"/>
          <p14:tracePt t="13943" x="5411788" y="1697038"/>
          <p14:tracePt t="13960" x="5303838" y="1679575"/>
          <p14:tracePt t="13976" x="5214938" y="1670050"/>
          <p14:tracePt t="13993" x="5143500" y="1670050"/>
          <p14:tracePt t="14010" x="5081588" y="1670050"/>
          <p14:tracePt t="14026" x="4991100" y="1670050"/>
          <p14:tracePt t="14043" x="4919663" y="1670050"/>
          <p14:tracePt t="14060" x="4840288" y="1670050"/>
          <p14:tracePt t="14077" x="4759325" y="1670050"/>
          <p14:tracePt t="14093" x="4670425" y="1670050"/>
          <p14:tracePt t="14110" x="4598988" y="1670050"/>
          <p14:tracePt t="14127" x="4545013" y="1687513"/>
          <p14:tracePt t="14143" x="4518025" y="1704975"/>
          <p14:tracePt t="14160" x="4491038" y="1714500"/>
          <p14:tracePt t="14177" x="4483100" y="1724025"/>
          <p14:tracePt t="14193" x="4473575" y="1731963"/>
          <p14:tracePt t="14210" x="4465638" y="1731963"/>
          <p14:tracePt t="14227" x="4446588" y="1751013"/>
          <p14:tracePt t="14243" x="4438650" y="1758950"/>
          <p14:tracePt t="14260" x="4419600" y="1768475"/>
          <p14:tracePt t="14278" x="4394200" y="1776413"/>
          <p14:tracePt t="14293" x="4375150" y="1785938"/>
          <p14:tracePt t="14310" x="4348163" y="1803400"/>
          <p14:tracePt t="14327" x="4340225" y="1839913"/>
          <p14:tracePt t="14344" x="4340225" y="1857375"/>
          <p14:tracePt t="14360" x="4340225" y="1893888"/>
          <p14:tracePt t="14377" x="4340225" y="1919288"/>
          <p14:tracePt t="14394" x="4340225" y="1946275"/>
          <p14:tracePt t="14410" x="4340225" y="1955800"/>
          <p14:tracePt t="14427" x="4340225" y="1973263"/>
          <p14:tracePt t="14444" x="4340225" y="1982788"/>
          <p14:tracePt t="14477" x="4340225" y="2000250"/>
          <p14:tracePt t="14494" x="4340225" y="2009775"/>
          <p14:tracePt t="14510" x="4340225" y="2017713"/>
          <p14:tracePt t="14527" x="4348163" y="2036763"/>
          <p14:tracePt t="14544" x="4357688" y="2062163"/>
          <p14:tracePt t="14560" x="4375150" y="2098675"/>
          <p14:tracePt t="14577" x="4419600" y="2116138"/>
          <p14:tracePt t="14594" x="4562475" y="2143125"/>
          <p14:tracePt t="14611" x="4857750" y="2152650"/>
          <p14:tracePt t="14627" x="5268913" y="2152650"/>
          <p14:tracePt t="14644" x="5616575" y="2152650"/>
          <p14:tracePt t="14660" x="5830888" y="2143125"/>
          <p14:tracePt t="14677" x="6010275" y="2089150"/>
          <p14:tracePt t="14694" x="6027738" y="2081213"/>
          <p14:tracePt t="14711" x="6037263" y="2081213"/>
          <p14:tracePt t="14830" x="6045200" y="2081213"/>
          <p14:tracePt t="14838" x="6054725" y="2081213"/>
          <p14:tracePt t="14846" x="6089650" y="2081213"/>
          <p14:tracePt t="14861" x="6286500" y="2081213"/>
          <p14:tracePt t="14877" x="6518275" y="2081213"/>
          <p14:tracePt t="14894" x="6742113" y="2081213"/>
          <p14:tracePt t="14911" x="6848475" y="2081213"/>
          <p14:tracePt t="14927" x="6867525" y="2081213"/>
          <p14:tracePt t="14961" x="6867525" y="2062163"/>
          <p14:tracePt t="14977" x="6867525" y="2054225"/>
          <p14:tracePt t="15011" x="6858000" y="2044700"/>
          <p14:tracePt t="15027" x="6858000" y="2036763"/>
          <p14:tracePt t="15046" x="6858000" y="2027238"/>
          <p14:tracePt t="15102" x="6840538" y="2027238"/>
          <p14:tracePt t="15110" x="6823075" y="2027238"/>
          <p14:tracePt t="15118" x="6777038" y="2009775"/>
          <p14:tracePt t="15127" x="6751638" y="2000250"/>
          <p14:tracePt t="15144" x="6705600" y="1990725"/>
          <p14:tracePt t="15161" x="6670675" y="1973263"/>
          <p14:tracePt t="15178" x="6653213" y="1973263"/>
          <p14:tracePt t="15194" x="6626225" y="1955800"/>
          <p14:tracePt t="15211" x="6608763" y="1946275"/>
          <p14:tracePt t="15228" x="6581775" y="1928813"/>
          <p14:tracePt t="15229" x="6572250" y="1928813"/>
          <p14:tracePt t="15261" x="6518275" y="1911350"/>
          <p14:tracePt t="15278" x="6500813" y="1901825"/>
          <p14:tracePt t="15294" x="6473825" y="1893888"/>
          <p14:tracePt t="15311" x="6429375" y="1884363"/>
          <p14:tracePt t="15328" x="6384925" y="1874838"/>
          <p14:tracePt t="15344" x="6323013" y="1866900"/>
          <p14:tracePt t="15361" x="6269038" y="1847850"/>
          <p14:tracePt t="15378" x="6188075" y="1830388"/>
          <p14:tracePt t="15394" x="6116638" y="1803400"/>
          <p14:tracePt t="15411" x="6054725" y="1795463"/>
          <p14:tracePt t="15428" x="6018213" y="1776413"/>
          <p14:tracePt t="15445" x="5973763" y="1768475"/>
          <p14:tracePt t="15461" x="5894388" y="1768475"/>
          <p14:tracePt t="15478" x="5840413" y="1758950"/>
          <p14:tracePt t="15495" x="5786438" y="1758950"/>
          <p14:tracePt t="15511" x="5724525" y="1758950"/>
          <p14:tracePt t="15528" x="5670550" y="1741488"/>
          <p14:tracePt t="15545" x="5616575" y="1741488"/>
          <p14:tracePt t="15561" x="5572125" y="1741488"/>
          <p14:tracePt t="15578" x="5554663" y="1741488"/>
          <p14:tracePt t="15595" x="5510213" y="1741488"/>
          <p14:tracePt t="15611" x="5438775" y="1741488"/>
          <p14:tracePt t="15628" x="5357813" y="1731963"/>
          <p14:tracePt t="15646" x="5259388" y="1724025"/>
          <p14:tracePt t="15661" x="5205413" y="1724025"/>
          <p14:tracePt t="15678" x="5170488" y="1724025"/>
          <p14:tracePt t="15695" x="5126038" y="1724025"/>
          <p14:tracePt t="15711" x="5072063" y="1724025"/>
          <p14:tracePt t="15728" x="5037138" y="1724025"/>
          <p14:tracePt t="15745" x="5000625" y="1724025"/>
          <p14:tracePt t="15761" x="4938713" y="1724025"/>
          <p14:tracePt t="15778" x="4875213" y="1724025"/>
          <p14:tracePt t="15795" x="4776788" y="1724025"/>
          <p14:tracePt t="15811" x="4670425" y="1724025"/>
          <p14:tracePt t="15828" x="4572000" y="1724025"/>
          <p14:tracePt t="15845" x="4429125" y="1724025"/>
          <p14:tracePt t="15862" x="4375150" y="1731963"/>
          <p14:tracePt t="15878" x="4330700" y="1741488"/>
          <p14:tracePt t="15895" x="4313238" y="1751013"/>
          <p14:tracePt t="15912" x="4295775" y="1758950"/>
          <p14:tracePt t="15928" x="4286250" y="1768475"/>
          <p14:tracePt t="15945" x="4276725" y="1776413"/>
          <p14:tracePt t="15962" x="4251325" y="1795463"/>
          <p14:tracePt t="15978" x="4205288" y="1812925"/>
          <p14:tracePt t="15995" x="4170363" y="1830388"/>
          <p14:tracePt t="16012" x="4143375" y="1830388"/>
          <p14:tracePt t="16028" x="4116388" y="1847850"/>
          <p14:tracePt t="16045" x="4108450" y="1857375"/>
          <p14:tracePt t="16062" x="4098925" y="1874838"/>
          <p14:tracePt t="16078" x="4098925" y="1893888"/>
          <p14:tracePt t="16095" x="4098925" y="1911350"/>
          <p14:tracePt t="16112" x="4098925" y="1928813"/>
          <p14:tracePt t="16128" x="4125913" y="1955800"/>
          <p14:tracePt t="16146" x="4170363" y="1982788"/>
          <p14:tracePt t="16162" x="4205288" y="2009775"/>
          <p14:tracePt t="16178" x="4241800" y="2017713"/>
          <p14:tracePt t="16195" x="4276725" y="2027238"/>
          <p14:tracePt t="16212" x="4303713" y="2044700"/>
          <p14:tracePt t="16229" x="4367213" y="2062163"/>
          <p14:tracePt t="16245" x="4394200" y="2071688"/>
          <p14:tracePt t="16262" x="4446588" y="2089150"/>
          <p14:tracePt t="16279" x="4491038" y="2089150"/>
          <p14:tracePt t="16295" x="4581525" y="2108200"/>
          <p14:tracePt t="16312" x="4724400" y="2108200"/>
          <p14:tracePt t="16329" x="4857750" y="2108200"/>
          <p14:tracePt t="16345" x="4965700" y="2108200"/>
          <p14:tracePt t="16362" x="5062538" y="2108200"/>
          <p14:tracePt t="16379" x="5160963" y="2108200"/>
          <p14:tracePt t="16395" x="5232400" y="2108200"/>
          <p14:tracePt t="16412" x="5313363" y="2108200"/>
          <p14:tracePt t="16429" x="5419725" y="2108200"/>
          <p14:tracePt t="16445" x="5518150" y="2108200"/>
          <p14:tracePt t="16462" x="5634038" y="2108200"/>
          <p14:tracePt t="16479" x="5795963" y="2108200"/>
          <p14:tracePt t="16496" x="5946775" y="2108200"/>
          <p14:tracePt t="16512" x="6045200" y="2108200"/>
          <p14:tracePt t="16529" x="6116638" y="2108200"/>
          <p14:tracePt t="16546" x="6161088" y="2108200"/>
          <p14:tracePt t="16562" x="6188075" y="2108200"/>
          <p14:tracePt t="16579" x="6205538" y="2108200"/>
          <p14:tracePt t="16613" x="6224588" y="2098675"/>
          <p14:tracePt t="16630" x="6286500" y="2081213"/>
          <p14:tracePt t="16646" x="6348413" y="2071688"/>
          <p14:tracePt t="16662" x="6438900" y="2054225"/>
          <p14:tracePt t="16679" x="6491288" y="2044700"/>
          <p14:tracePt t="16696" x="6510338" y="2036763"/>
          <p14:tracePt t="16712" x="6518275" y="2036763"/>
          <p14:tracePt t="16806" x="6518275" y="2017713"/>
          <p14:tracePt t="16814" x="6491288" y="1990725"/>
          <p14:tracePt t="16822" x="6483350" y="1982788"/>
          <p14:tracePt t="16830" x="6483350" y="1973263"/>
          <p14:tracePt t="16846" x="6456363" y="1946275"/>
          <p14:tracePt t="16863" x="6402388" y="1938338"/>
          <p14:tracePt t="16879" x="6340475" y="1938338"/>
          <p14:tracePt t="16896" x="6286500" y="1938338"/>
          <p14:tracePt t="16913" x="6224588" y="1938338"/>
          <p14:tracePt t="16929" x="6153150" y="1938338"/>
          <p14:tracePt t="16946" x="6099175" y="1946275"/>
          <p14:tracePt t="16963" x="6027738" y="1955800"/>
          <p14:tracePt t="16979" x="5956300" y="1965325"/>
          <p14:tracePt t="16996" x="5894388" y="1990725"/>
          <p14:tracePt t="17013" x="5830888" y="2071688"/>
          <p14:tracePt t="17029" x="5786438" y="2143125"/>
          <p14:tracePt t="17046" x="5759450" y="2205038"/>
          <p14:tracePt t="17063" x="5715000" y="2303463"/>
          <p14:tracePt t="17079" x="5680075" y="2374900"/>
          <p14:tracePt t="17096" x="5653088" y="2438400"/>
          <p14:tracePt t="17113" x="5626100" y="2490788"/>
          <p14:tracePt t="17129" x="5608638" y="2517775"/>
          <p14:tracePt t="17146" x="5589588" y="2536825"/>
          <p14:tracePt t="17163" x="5581650" y="2544763"/>
          <p14:tracePt t="17179" x="5572125" y="2554288"/>
          <p14:tracePt t="17196" x="5562600" y="2554288"/>
          <p14:tracePt t="17213" x="5491163" y="2554288"/>
          <p14:tracePt t="17229" x="5438775" y="2554288"/>
          <p14:tracePt t="17246" x="5394325" y="2554288"/>
          <p14:tracePt t="17263" x="5348288" y="2554288"/>
          <p14:tracePt t="17280" x="5295900" y="2554288"/>
          <p14:tracePt t="17296" x="5268913" y="2554288"/>
          <p14:tracePt t="17313" x="5224463" y="2554288"/>
          <p14:tracePt t="17330" x="5180013" y="2536825"/>
          <p14:tracePt t="17346" x="5133975" y="2509838"/>
          <p14:tracePt t="17363" x="5099050" y="2473325"/>
          <p14:tracePt t="17380" x="5062538" y="2455863"/>
          <p14:tracePt t="17396" x="5037138" y="2438400"/>
          <p14:tracePt t="17413" x="4991100" y="2411413"/>
          <p14:tracePt t="17430" x="4902200" y="2411413"/>
          <p14:tracePt t="17446" x="4857750" y="2411413"/>
          <p14:tracePt t="17463" x="4803775" y="2411413"/>
          <p14:tracePt t="17480" x="4776788" y="2411413"/>
          <p14:tracePt t="17496" x="4768850" y="2411413"/>
          <p14:tracePt t="17513" x="4759325" y="2411413"/>
          <p14:tracePt t="17566" x="4751388" y="2411413"/>
          <p14:tracePt t="17574" x="4741863" y="2411413"/>
          <p14:tracePt t="17582" x="4724400" y="2411413"/>
          <p14:tracePt t="17597" x="4714875" y="2411413"/>
          <p14:tracePt t="17638" x="4714875" y="2428875"/>
          <p14:tracePt t="17646" x="4759325" y="2465388"/>
          <p14:tracePt t="17654" x="4875213" y="2544763"/>
          <p14:tracePt t="17663" x="4991100" y="2616200"/>
          <p14:tracePt t="17680" x="5340350" y="2795588"/>
          <p14:tracePt t="17697" x="5581650" y="2894013"/>
          <p14:tracePt t="17713" x="5634038" y="2911475"/>
          <p14:tracePt t="17730" x="5643563" y="2919413"/>
          <p14:tracePt t="17747" x="5626100" y="2955925"/>
          <p14:tracePt t="17763" x="5545138" y="3017838"/>
          <p14:tracePt t="17780" x="5438775" y="3089275"/>
          <p14:tracePt t="17797" x="5303838" y="3197225"/>
          <p14:tracePt t="17813" x="5268913" y="3251200"/>
          <p14:tracePt t="17830" x="5259388" y="3259138"/>
          <p14:tracePt t="17848" x="5251450" y="3268663"/>
          <p14:tracePt t="17863" x="5241925" y="3276600"/>
          <p14:tracePt t="17897" x="5232400" y="3276600"/>
          <p14:tracePt t="17914" x="5205413" y="3276600"/>
          <p14:tracePt t="17930" x="5170488" y="3276600"/>
          <p14:tracePt t="17947" x="5099050" y="3259138"/>
          <p14:tracePt t="17964" x="5018088" y="3241675"/>
          <p14:tracePt t="17980" x="4929188" y="3205163"/>
          <p14:tracePt t="17997" x="4857750" y="3197225"/>
          <p14:tracePt t="18014" x="4786313" y="3187700"/>
          <p14:tracePt t="18030" x="4751388" y="3187700"/>
          <p14:tracePt t="18047" x="4714875" y="3160713"/>
          <p14:tracePt t="18064" x="4643438" y="3116263"/>
          <p14:tracePt t="18080" x="4581525" y="3062288"/>
          <p14:tracePt t="18097" x="4491038" y="3017838"/>
          <p14:tracePt t="18114" x="4429125" y="2982913"/>
          <p14:tracePt t="18130" x="4384675" y="2955925"/>
          <p14:tracePt t="18147" x="4357688" y="2946400"/>
          <p14:tracePt t="18164" x="4340225" y="2938463"/>
          <p14:tracePt t="18286" x="4348163" y="2946400"/>
          <p14:tracePt t="18294" x="4357688" y="2965450"/>
          <p14:tracePt t="18302" x="4384675" y="3036888"/>
          <p14:tracePt t="18314" x="4394200" y="3108325"/>
          <p14:tracePt t="18331" x="4456113" y="3340100"/>
          <p14:tracePt t="18347" x="4589463" y="3608388"/>
          <p14:tracePt t="18364" x="4705350" y="3803650"/>
          <p14:tracePt t="18381" x="4776788" y="3919538"/>
          <p14:tracePt t="18397" x="4786313" y="3919538"/>
          <p14:tracePt t="18414" x="4786313" y="3929063"/>
          <p14:tracePt t="18431" x="4786313" y="3938588"/>
          <p14:tracePt t="18447" x="4786313" y="3946525"/>
          <p14:tracePt t="18481" x="4786313" y="3956050"/>
          <p14:tracePt t="18497" x="4786313" y="3965575"/>
          <p14:tracePt t="18514" x="4751388" y="3965575"/>
          <p14:tracePt t="18531" x="4705350" y="3946525"/>
          <p14:tracePt t="18547" x="4625975" y="3830638"/>
          <p14:tracePt t="18564" x="4537075" y="3670300"/>
          <p14:tracePt t="18581" x="4483100" y="3465513"/>
          <p14:tracePt t="18597" x="4438650" y="3340100"/>
          <p14:tracePt t="18614" x="4394200" y="3224213"/>
          <p14:tracePt t="18631" x="4303713" y="3071813"/>
          <p14:tracePt t="18647" x="4224338" y="2965450"/>
          <p14:tracePt t="18664" x="4170363" y="2911475"/>
          <p14:tracePt t="18681" x="4143375" y="2894013"/>
          <p14:tracePt t="18697" x="4133850" y="2894013"/>
          <p14:tracePt t="18714" x="4116388" y="2894013"/>
          <p14:tracePt t="18731" x="4108450" y="2955925"/>
          <p14:tracePt t="18733" x="4098925" y="3017838"/>
          <p14:tracePt t="18748" x="4098925" y="3089275"/>
          <p14:tracePt t="18764" x="4098925" y="3268663"/>
          <p14:tracePt t="18781" x="4133850" y="3482975"/>
          <p14:tracePt t="18798" x="4170363" y="3554413"/>
          <p14:tracePt t="18814" x="4197350" y="3608388"/>
          <p14:tracePt t="18831" x="4251325" y="3679825"/>
          <p14:tracePt t="18848" x="4268788" y="3724275"/>
          <p14:tracePt t="18864" x="4286250" y="3768725"/>
          <p14:tracePt t="18881" x="4286250" y="3803650"/>
          <p14:tracePt t="18898" x="4286250" y="3848100"/>
          <p14:tracePt t="18914" x="4286250" y="3867150"/>
          <p14:tracePt t="18931" x="4286250" y="3875088"/>
          <p14:tracePt t="18948" x="4286250" y="3884613"/>
          <p14:tracePt t="18981" x="4251325" y="3884613"/>
          <p14:tracePt t="18998" x="4197350" y="3822700"/>
          <p14:tracePt t="19014" x="4125913" y="3679825"/>
          <p14:tracePt t="19031" x="4071938" y="3473450"/>
          <p14:tracePt t="19048" x="4000500" y="3322638"/>
          <p14:tracePt t="19065" x="3965575" y="3241675"/>
          <p14:tracePt t="19081" x="3946525" y="3214688"/>
          <p14:tracePt t="19098" x="3929063" y="3205163"/>
          <p14:tracePt t="19115" x="3919538" y="3205163"/>
          <p14:tracePt t="19131" x="3911600" y="3187700"/>
          <p14:tracePt t="19148" x="3894138" y="3187700"/>
          <p14:tracePt t="19165" x="3857625" y="3187700"/>
          <p14:tracePt t="19181" x="3848100" y="3214688"/>
          <p14:tracePt t="19198" x="3830638" y="3303588"/>
          <p14:tracePt t="19215" x="3830638" y="3455988"/>
          <p14:tracePt t="19231" x="3830638" y="3589338"/>
          <p14:tracePt t="19248" x="3830638" y="3660775"/>
          <p14:tracePt t="19265" x="3830638" y="3679825"/>
          <p14:tracePt t="19281" x="3822700" y="3697288"/>
          <p14:tracePt t="19298" x="3768725" y="3697288"/>
          <p14:tracePt t="19315" x="3652838" y="3633788"/>
          <p14:tracePt t="19331" x="3517900" y="3509963"/>
          <p14:tracePt t="19348" x="3375025" y="3394075"/>
          <p14:tracePt t="19365" x="3303588" y="3330575"/>
          <p14:tracePt t="19381" x="3303588" y="3322638"/>
          <p14:tracePt t="19454" x="3295650" y="3330575"/>
          <p14:tracePt t="19462" x="3295650" y="3375025"/>
          <p14:tracePt t="19470" x="3303588" y="3465513"/>
          <p14:tracePt t="19482" x="3313113" y="3562350"/>
          <p14:tracePt t="19498" x="3384550" y="3867150"/>
          <p14:tracePt t="19515" x="3455988" y="4170363"/>
          <p14:tracePt t="19532" x="3490913" y="4367213"/>
          <p14:tracePt t="19548" x="3500438" y="4473575"/>
          <p14:tracePt t="19565" x="3490913" y="4518025"/>
          <p14:tracePt t="19582" x="3411538" y="4527550"/>
          <p14:tracePt t="19598" x="3303588" y="4527550"/>
          <p14:tracePt t="19615" x="3224213" y="4527550"/>
          <p14:tracePt t="19632" x="3133725" y="4527550"/>
          <p14:tracePt t="19648" x="3054350" y="4527550"/>
          <p14:tracePt t="19665" x="3017838" y="4527550"/>
          <p14:tracePt t="19682" x="2955925" y="4473575"/>
          <p14:tracePt t="19698" x="2919413" y="4357688"/>
          <p14:tracePt t="19715" x="2884488" y="4179888"/>
          <p14:tracePt t="19732" x="2884488" y="4000500"/>
          <p14:tracePt t="19734" x="2884488" y="3983038"/>
          <p14:tracePt t="19749" x="2884488" y="3965575"/>
          <p14:tracePt t="19766" x="2901950" y="3965575"/>
          <p14:tracePt t="19782" x="2973388" y="4081463"/>
          <p14:tracePt t="19799" x="3044825" y="4313238"/>
          <p14:tracePt t="19815" x="3098800" y="4545013"/>
          <p14:tracePt t="19832" x="3125788" y="4732338"/>
          <p14:tracePt t="19848" x="3133725" y="4813300"/>
          <p14:tracePt t="19865" x="3133725" y="4840288"/>
          <p14:tracePt t="19882" x="3133725" y="4857750"/>
          <p14:tracePt t="19915" x="3108325" y="4848225"/>
          <p14:tracePt t="19932" x="3054350" y="4724400"/>
          <p14:tracePt t="19949" x="3000375" y="4357688"/>
          <p14:tracePt t="19965" x="2955925" y="4062413"/>
          <p14:tracePt t="19982" x="2928938" y="3822700"/>
          <p14:tracePt t="19999" x="2894013" y="3616325"/>
          <p14:tracePt t="20015" x="2847975" y="3473450"/>
          <p14:tracePt t="20032" x="2803525" y="3322638"/>
          <p14:tracePt t="20049" x="2759075" y="3160713"/>
          <p14:tracePt t="20065" x="2687638" y="3000375"/>
          <p14:tracePt t="20082" x="2616200" y="2840038"/>
          <p14:tracePt t="20099" x="2554288" y="2697163"/>
          <p14:tracePt t="20116" x="2500313" y="2562225"/>
          <p14:tracePt t="20132" x="2438400" y="2393950"/>
          <p14:tracePt t="20149" x="2339975" y="2071688"/>
          <p14:tracePt t="20166" x="2322513" y="1839913"/>
          <p14:tracePt t="20182" x="2322513" y="1598613"/>
          <p14:tracePt t="20199" x="2347913" y="1339850"/>
          <p14:tracePt t="20216" x="2374900" y="1116013"/>
          <p14:tracePt t="20232" x="2393950" y="955675"/>
          <p14:tracePt t="20249" x="2419350" y="812800"/>
          <p14:tracePt t="20266" x="2446338" y="687388"/>
          <p14:tracePt t="20282" x="2490788" y="527050"/>
          <p14:tracePt t="20299" x="2544763" y="384175"/>
          <p14:tracePt t="20316" x="2581275" y="268288"/>
          <p14:tracePt t="20332" x="2616200" y="160338"/>
          <p14:tracePt t="20349" x="2643188" y="88900"/>
          <p14:tracePt t="20366" x="2714625" y="0"/>
          <p14:tracePt t="20382" x="2776538" y="0"/>
          <p14:tracePt t="20399" x="2786063" y="0"/>
          <p14:tracePt t="20518" x="2776538" y="0"/>
          <p14:tracePt t="20526" x="2768600" y="0"/>
          <p14:tracePt t="20534" x="2751138" y="0"/>
          <p14:tracePt t="20550" x="2724150" y="0"/>
          <p14:tracePt t="20566" x="2652713" y="0"/>
          <p14:tracePt t="20583" x="2527300" y="0"/>
          <p14:tracePt t="20599" x="2428875" y="44450"/>
          <p14:tracePt t="20616" x="2312988" y="88900"/>
          <p14:tracePt t="20633" x="2268538" y="115888"/>
          <p14:tracePt t="20649" x="2232025" y="125413"/>
          <p14:tracePt t="20666" x="2214563" y="125413"/>
          <p14:tracePt t="20683" x="2170113" y="152400"/>
          <p14:tracePt t="20699" x="2116138" y="152400"/>
          <p14:tracePt t="20716" x="2044700" y="179388"/>
          <p14:tracePt t="20733" x="1874838" y="231775"/>
          <p14:tracePt t="20749" x="1724025" y="276225"/>
          <p14:tracePt t="20766" x="1608138" y="330200"/>
          <p14:tracePt t="20783" x="1490663" y="384175"/>
          <p14:tracePt t="20799" x="1419225" y="419100"/>
          <p14:tracePt t="20816" x="1339850" y="455613"/>
          <p14:tracePt t="20833" x="1241425" y="500063"/>
          <p14:tracePt t="20849" x="1108075" y="554038"/>
          <p14:tracePt t="20866" x="928688" y="625475"/>
          <p14:tracePt t="20883" x="750888" y="679450"/>
          <p14:tracePt t="20900" x="581025" y="731838"/>
          <p14:tracePt t="20916" x="428625" y="776288"/>
          <p14:tracePt t="20933" x="312738" y="830263"/>
          <p14:tracePt t="20950" x="152400" y="919163"/>
          <p14:tracePt t="20966" x="71438" y="965200"/>
          <p14:tracePt t="20983" x="9525" y="1017588"/>
          <p14:tracePt t="21254" x="44450" y="1527175"/>
          <p14:tracePt t="21261" x="125413" y="1544638"/>
          <p14:tracePt t="21270" x="204788" y="1571625"/>
          <p14:tracePt t="21283" x="276225" y="1589088"/>
          <p14:tracePt t="21300" x="446088" y="1633538"/>
          <p14:tracePt t="21317" x="687388" y="1652588"/>
          <p14:tracePt t="21333" x="822325" y="1670050"/>
          <p14:tracePt t="21350" x="938213" y="1670050"/>
          <p14:tracePt t="21367" x="1081088" y="1670050"/>
          <p14:tracePt t="21383" x="1223963" y="1670050"/>
          <p14:tracePt t="21400" x="1357313" y="1660525"/>
          <p14:tracePt t="21417" x="1500188" y="1598613"/>
          <p14:tracePt t="21433" x="1616075" y="1536700"/>
          <p14:tracePt t="21450" x="1731963" y="1465263"/>
          <p14:tracePt t="21467" x="1830388" y="1374775"/>
          <p14:tracePt t="21483" x="1928813" y="1268413"/>
          <p14:tracePt t="21500" x="2044700" y="1133475"/>
          <p14:tracePt t="21517" x="2197100" y="938213"/>
          <p14:tracePt t="21534" x="2251075" y="847725"/>
          <p14:tracePt t="21550" x="2303463" y="785813"/>
          <p14:tracePt t="21567" x="2347913" y="723900"/>
          <p14:tracePt t="21584" x="2393950" y="687388"/>
          <p14:tracePt t="21600" x="2465388" y="633413"/>
          <p14:tracePt t="21617" x="2500313" y="608013"/>
          <p14:tracePt t="21634" x="2571750" y="561975"/>
          <p14:tracePt t="21650" x="2633663" y="509588"/>
          <p14:tracePt t="21667" x="2724150" y="419100"/>
          <p14:tracePt t="21684" x="2813050" y="312738"/>
          <p14:tracePt t="21700" x="2884488" y="231775"/>
          <p14:tracePt t="21717" x="2919413" y="179388"/>
          <p14:tracePt t="21734" x="2919413" y="169863"/>
          <p14:tracePt t="21750" x="2919413" y="142875"/>
          <p14:tracePt t="21767" x="2919413" y="125413"/>
          <p14:tracePt t="21784" x="2901950" y="88900"/>
          <p14:tracePt t="21800" x="2884488" y="61913"/>
          <p14:tracePt t="21817" x="2884488" y="0"/>
          <p14:tracePt t="21942" x="2847975" y="0"/>
          <p14:tracePt t="21950" x="2795588" y="9525"/>
          <p14:tracePt t="21958" x="2732088" y="53975"/>
          <p14:tracePt t="21967" x="2652713" y="98425"/>
          <p14:tracePt t="21984" x="2544763" y="187325"/>
          <p14:tracePt t="22001" x="2465388" y="231775"/>
          <p14:tracePt t="22017" x="2401888" y="268288"/>
          <p14:tracePt t="22034" x="2357438" y="285750"/>
          <p14:tracePt t="22051" x="2303463" y="312738"/>
          <p14:tracePt t="22067" x="2224088" y="339725"/>
          <p14:tracePt t="22084" x="2125663" y="384175"/>
          <p14:tracePt t="22101" x="1893888" y="473075"/>
          <p14:tracePt t="22117" x="1751013" y="544513"/>
          <p14:tracePt t="22134" x="1616075" y="625475"/>
          <p14:tracePt t="22151" x="1527175" y="660400"/>
          <p14:tracePt t="22167" x="1482725" y="696913"/>
          <p14:tracePt t="22184" x="1446213" y="723900"/>
          <p14:tracePt t="22201" x="1393825" y="750888"/>
          <p14:tracePt t="22217" x="1295400" y="785813"/>
          <p14:tracePt t="22234" x="1196975" y="812800"/>
          <p14:tracePt t="22251" x="1071563" y="847725"/>
          <p14:tracePt t="22267" x="919163" y="893763"/>
          <p14:tracePt t="22285" x="687388" y="973138"/>
          <p14:tracePt t="22301" x="625475" y="1000125"/>
          <p14:tracePt t="22317" x="411163" y="1089025"/>
          <p14:tracePt t="22334" x="303213" y="1133475"/>
          <p14:tracePt t="22351" x="258763" y="1160463"/>
          <p14:tracePt t="22368" x="241300" y="1169988"/>
          <p14:tracePt t="22385" x="223838" y="1187450"/>
          <p14:tracePt t="22401" x="204788" y="1204913"/>
          <p14:tracePt t="22418" x="187325" y="1258888"/>
          <p14:tracePt t="22434" x="187325" y="1330325"/>
          <p14:tracePt t="22451" x="187325" y="1419225"/>
          <p14:tracePt t="22468" x="187325" y="1490663"/>
          <p14:tracePt t="22485" x="231775" y="1554163"/>
          <p14:tracePt t="22501" x="285750" y="1571625"/>
          <p14:tracePt t="22518" x="384175" y="1589088"/>
          <p14:tracePt t="22534" x="544513" y="1616075"/>
          <p14:tracePt t="22551" x="795338" y="1616075"/>
          <p14:tracePt t="22568" x="1062038" y="1616075"/>
          <p14:tracePt t="22584" x="1339850" y="1616075"/>
          <p14:tracePt t="22601" x="1589088" y="1616075"/>
          <p14:tracePt t="22618" x="1830388" y="1562100"/>
          <p14:tracePt t="22634" x="2044700" y="1490663"/>
          <p14:tracePt t="22651" x="2197100" y="1428750"/>
          <p14:tracePt t="22668" x="2322513" y="1303338"/>
          <p14:tracePt t="22685" x="2509838" y="1017588"/>
          <p14:tracePt t="22701" x="2660650" y="812800"/>
          <p14:tracePt t="22718" x="2822575" y="581025"/>
          <p14:tracePt t="22735" x="2928938" y="384175"/>
          <p14:tracePt t="22751" x="2965450" y="241300"/>
          <p14:tracePt t="22768" x="2973388" y="152400"/>
          <p14:tracePt t="22785" x="2982913" y="61913"/>
          <p14:tracePt t="22801" x="3017838" y="17463"/>
          <p14:tracePt t="22818" x="3017838" y="0"/>
          <p14:tracePt t="22835" x="3036888" y="0"/>
          <p14:tracePt t="22918" x="3044825" y="0"/>
          <p14:tracePt t="22934" x="3054350" y="0"/>
          <p14:tracePt t="23078" x="3036888" y="9525"/>
          <p14:tracePt t="23086" x="2990850" y="26988"/>
          <p14:tracePt t="23094" x="2965450" y="44450"/>
          <p14:tracePt t="23102" x="2919413" y="53975"/>
          <p14:tracePt t="23118" x="2768600" y="133350"/>
          <p14:tracePt t="23135" x="2527300" y="204788"/>
          <p14:tracePt t="23152" x="2251075" y="285750"/>
          <p14:tracePt t="23168" x="1982788" y="357188"/>
          <p14:tracePt t="23185" x="1812925" y="411163"/>
          <p14:tracePt t="23202" x="1679575" y="446088"/>
          <p14:tracePt t="23219" x="1598613" y="490538"/>
          <p14:tracePt t="23235" x="1536700" y="517525"/>
          <p14:tracePt t="23237" x="1527175" y="536575"/>
          <p14:tracePt t="23252" x="1482725" y="554038"/>
          <p14:tracePt t="23269" x="1347788" y="652463"/>
          <p14:tracePt t="23285" x="1196975" y="758825"/>
          <p14:tracePt t="23302" x="1017588" y="847725"/>
          <p14:tracePt t="23318" x="830263" y="911225"/>
          <p14:tracePt t="23335" x="608013" y="1000125"/>
          <p14:tracePt t="23352" x="411163" y="1054100"/>
          <p14:tracePt t="23368" x="268288" y="1098550"/>
          <p14:tracePt t="23385" x="187325" y="1133475"/>
          <p14:tracePt t="23402" x="152400" y="1160463"/>
          <p14:tracePt t="23419" x="142875" y="1196975"/>
          <p14:tracePt t="23435" x="133350" y="1250950"/>
          <p14:tracePt t="23452" x="115888" y="1303338"/>
          <p14:tracePt t="23469" x="107950" y="1393825"/>
          <p14:tracePt t="23485" x="107950" y="1438275"/>
          <p14:tracePt t="23502" x="107950" y="1473200"/>
          <p14:tracePt t="23519" x="107950" y="1517650"/>
          <p14:tracePt t="23535" x="107950" y="1562100"/>
          <p14:tracePt t="23552" x="115888" y="1608138"/>
          <p14:tracePt t="23569" x="160338" y="1652588"/>
          <p14:tracePt t="23585" x="241300" y="1697038"/>
          <p14:tracePt t="23602" x="384175" y="1758950"/>
          <p14:tracePt t="23619" x="571500" y="1785938"/>
          <p14:tracePt t="23636" x="839788" y="1803400"/>
          <p14:tracePt t="23652" x="1241425" y="1776413"/>
          <p14:tracePt t="23669" x="1785938" y="1581150"/>
          <p14:tracePt t="23686" x="2527300" y="1125538"/>
          <p14:tracePt t="23702" x="2847975" y="785813"/>
          <p14:tracePt t="23719" x="2990850" y="571500"/>
          <p14:tracePt t="23736" x="3089275" y="428625"/>
          <p14:tracePt t="23752" x="3160713" y="276225"/>
          <p14:tracePt t="23769" x="3214688" y="142875"/>
          <p14:tracePt t="23786" x="3232150" y="0"/>
          <p14:tracePt t="23902" x="3241675" y="0"/>
          <p14:tracePt t="23910" x="325120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386" y="86696"/>
            <a:ext cx="130556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latin typeface="Tahoma"/>
                <a:cs typeface="Tahoma"/>
              </a:rPr>
              <a:t>ER</a:t>
            </a:r>
            <a:r>
              <a:rPr sz="2400" b="1" spc="-10" dirty="0">
                <a:latin typeface="Tahoma"/>
                <a:cs typeface="Tahoma"/>
              </a:rPr>
              <a:t>O</a:t>
            </a:r>
            <a:r>
              <a:rPr sz="2400" b="1" spc="-5" dirty="0">
                <a:latin typeface="Tahoma"/>
                <a:cs typeface="Tahoma"/>
              </a:rPr>
              <a:t>SÃO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0"/>
    </mc:Choice>
    <mc:Fallback xmlns="">
      <p:transition spd="slow" advTm="28230"/>
    </mc:Fallback>
  </mc:AlternateContent>
  <p:extLst>
    <p:ext uri="{3A86A75C-4F4B-4683-9AE1-C65F6400EC91}">
      <p14:laserTraceLst xmlns:p14="http://schemas.microsoft.com/office/powerpoint/2010/main">
        <p14:tracePtLst>
          <p14:tracePt t="13549" x="3205163" y="26988"/>
          <p14:tracePt t="13557" x="3152775" y="80963"/>
          <p14:tracePt t="13565" x="3081338" y="152400"/>
          <p14:tracePt t="13574" x="2973388" y="276225"/>
          <p14:tracePt t="13591" x="2901950" y="357188"/>
          <p14:tracePt t="13608" x="2911475" y="419100"/>
          <p14:tracePt t="13624" x="3009900" y="455613"/>
          <p14:tracePt t="13641" x="3081338" y="482600"/>
          <p14:tracePt t="13658" x="3108325" y="490538"/>
          <p14:tracePt t="13675" x="3143250" y="509588"/>
          <p14:tracePt t="13691" x="3197225" y="536575"/>
          <p14:tracePt t="13709" x="3241675" y="554038"/>
          <p14:tracePt t="13725" x="3251200" y="561975"/>
          <p14:tracePt t="13741" x="3340100" y="652463"/>
          <p14:tracePt t="13758" x="3490913" y="822325"/>
          <p14:tracePt t="13775" x="3919538" y="1169988"/>
          <p14:tracePt t="13791" x="4687888" y="1660525"/>
          <p14:tracePt t="13808" x="5599113" y="2036763"/>
          <p14:tracePt t="13825" x="6323013" y="2251075"/>
          <p14:tracePt t="13841" x="6751638" y="2473325"/>
          <p14:tracePt t="13858" x="6894513" y="2795588"/>
          <p14:tracePt t="13875" x="6911975" y="3554413"/>
          <p14:tracePt t="13892" x="6813550" y="4510088"/>
          <p14:tracePt t="13908" x="6688138" y="6081713"/>
          <p14:tracePt t="13925" x="6688138" y="6848475"/>
          <p14:tracePt t="13958" x="6715125" y="6848475"/>
          <p14:tracePt t="13975" x="6724650" y="6848475"/>
          <p14:tracePt t="13992" x="6742113" y="6848475"/>
          <p14:tracePt t="14061" x="6742113" y="6823075"/>
          <p14:tracePt t="14069" x="6742113" y="6813550"/>
          <p14:tracePt t="14077" x="6751638" y="6777038"/>
          <p14:tracePt t="14092" x="6751638" y="6705600"/>
          <p14:tracePt t="14108" x="6751638" y="6581775"/>
          <p14:tracePt t="14125" x="6751638" y="6537325"/>
          <p14:tracePt t="14142" x="6742113" y="6527800"/>
          <p14:tracePt t="14158" x="6715125" y="6527800"/>
          <p14:tracePt t="14175" x="6688138" y="6527800"/>
          <p14:tracePt t="14192" x="6680200" y="6537325"/>
          <p14:tracePt t="14208" x="6661150" y="6537325"/>
          <p14:tracePt t="14225" x="6634163" y="6537325"/>
          <p14:tracePt t="14242" x="6545263" y="6510338"/>
          <p14:tracePt t="14258" x="6411913" y="6375400"/>
          <p14:tracePt t="14275" x="6251575" y="6215063"/>
          <p14:tracePt t="14292" x="6143625" y="6045200"/>
          <p14:tracePt t="14309" x="6072188" y="5867400"/>
          <p14:tracePt t="14325" x="6062663" y="5795963"/>
          <p14:tracePt t="14342" x="6054725" y="5751513"/>
          <p14:tracePt t="14359" x="6054725" y="5732463"/>
          <p14:tracePt t="14437" x="6045200" y="5732463"/>
          <p14:tracePt t="14461" x="6037263" y="5732463"/>
          <p14:tracePt t="14469" x="6037263" y="5741988"/>
          <p14:tracePt t="14477" x="6018213" y="5741988"/>
          <p14:tracePt t="14492" x="5938838" y="5741988"/>
          <p14:tracePt t="14509" x="5822950" y="5741988"/>
          <p14:tracePt t="14525" x="5705475" y="5768975"/>
          <p14:tracePt t="14542" x="5589588" y="5822950"/>
          <p14:tracePt t="14559" x="5500688" y="5884863"/>
          <p14:tracePt t="14575" x="5419725" y="5965825"/>
          <p14:tracePt t="14592" x="5367338" y="6027738"/>
          <p14:tracePt t="14609" x="5303838" y="6089650"/>
          <p14:tracePt t="14625" x="5241925" y="6126163"/>
          <p14:tracePt t="14642" x="5180013" y="6143625"/>
          <p14:tracePt t="14659" x="5143500" y="6161088"/>
          <p14:tracePt t="14676" x="5108575" y="6170613"/>
          <p14:tracePt t="14692" x="5081588" y="6180138"/>
          <p14:tracePt t="14709" x="5072063" y="6180138"/>
          <p14:tracePt t="14725" x="5072063" y="6197600"/>
          <p14:tracePt t="14742" x="5089525" y="6251575"/>
          <p14:tracePt t="14759" x="5170488" y="6296025"/>
          <p14:tracePt t="14776" x="5340350" y="6375400"/>
          <p14:tracePt t="14792" x="5510213" y="6419850"/>
          <p14:tracePt t="14809" x="5715000" y="6456363"/>
          <p14:tracePt t="14826" x="5857875" y="6483350"/>
          <p14:tracePt t="14842" x="5929313" y="6483350"/>
          <p14:tracePt t="14859" x="5991225" y="6483350"/>
          <p14:tracePt t="14876" x="6037263" y="6483350"/>
          <p14:tracePt t="14892" x="6134100" y="6446838"/>
          <p14:tracePt t="14909" x="6215063" y="6411913"/>
          <p14:tracePt t="14926" x="6323013" y="6340475"/>
          <p14:tracePt t="14943" x="6419850" y="6296025"/>
          <p14:tracePt t="14959" x="6510338" y="6251575"/>
          <p14:tracePt t="14976" x="6554788" y="6242050"/>
          <p14:tracePt t="14992" x="6572250" y="6224588"/>
          <p14:tracePt t="15009" x="6581775" y="6215063"/>
          <p14:tracePt t="15026" x="6589713" y="6188075"/>
          <p14:tracePt t="15042" x="6589713" y="6161088"/>
          <p14:tracePt t="15059" x="6589713" y="6108700"/>
          <p14:tracePt t="15077" x="6589713" y="6000750"/>
          <p14:tracePt t="15092" x="6589713" y="5919788"/>
          <p14:tracePt t="15109" x="6589713" y="5867400"/>
          <p14:tracePt t="15126" x="6589713" y="5813425"/>
          <p14:tracePt t="15143" x="6581775" y="5786438"/>
          <p14:tracePt t="15159" x="6554788" y="5768975"/>
          <p14:tracePt t="15176" x="6483350" y="5751513"/>
          <p14:tracePt t="15193" x="6357938" y="5741988"/>
          <p14:tracePt t="15210" x="6251575" y="5741988"/>
          <p14:tracePt t="15226" x="6153150" y="5741988"/>
          <p14:tracePt t="15243" x="6099175" y="5741988"/>
          <p14:tracePt t="15259" x="5983288" y="5751513"/>
          <p14:tracePt t="15276" x="5813425" y="5795963"/>
          <p14:tracePt t="15293" x="5653088" y="5822950"/>
          <p14:tracePt t="15309" x="5518150" y="5840413"/>
          <p14:tracePt t="15326" x="5394325" y="5875338"/>
          <p14:tracePt t="15343" x="5313363" y="5894388"/>
          <p14:tracePt t="15360" x="5251450" y="5929313"/>
          <p14:tracePt t="15377" x="5214938" y="5956300"/>
          <p14:tracePt t="15393" x="5187950" y="5983288"/>
          <p14:tracePt t="15409" x="5160963" y="6018213"/>
          <p14:tracePt t="15426" x="5153025" y="6054725"/>
          <p14:tracePt t="15443" x="5143500" y="6099175"/>
          <p14:tracePt t="15459" x="5143500" y="6161088"/>
          <p14:tracePt t="15476" x="5143500" y="6232525"/>
          <p14:tracePt t="15493" x="5197475" y="6357938"/>
          <p14:tracePt t="15510" x="5286375" y="6473825"/>
          <p14:tracePt t="15526" x="5438775" y="6599238"/>
          <p14:tracePt t="15543" x="5626100" y="6697663"/>
          <p14:tracePt t="15560" x="5813425" y="6786563"/>
          <p14:tracePt t="15576" x="6037263" y="6840538"/>
          <p14:tracePt t="15593" x="6269038" y="6848475"/>
          <p14:tracePt t="15610" x="6411913" y="6848475"/>
          <p14:tracePt t="15626" x="6500813" y="6848475"/>
          <p14:tracePt t="15643" x="6545263" y="6823075"/>
          <p14:tracePt t="15660" x="6589713" y="6759575"/>
          <p14:tracePt t="15676" x="6599238" y="6705600"/>
          <p14:tracePt t="15693" x="6599238" y="6634163"/>
          <p14:tracePt t="15710" x="6599238" y="6554788"/>
          <p14:tracePt t="15726" x="6599238" y="6456363"/>
          <p14:tracePt t="15743" x="6599238" y="6375400"/>
          <p14:tracePt t="15760" x="6599238" y="6340475"/>
          <p14:tracePt t="15776" x="6599238" y="6323013"/>
          <p14:tracePt t="15793" x="6599238" y="6313488"/>
          <p14:tracePt t="15810" x="6599238" y="6286500"/>
          <p14:tracePt t="15827" x="6589713" y="6251575"/>
          <p14:tracePt t="15843" x="6572250" y="6215063"/>
          <p14:tracePt t="15860" x="6554788" y="6180138"/>
          <p14:tracePt t="15877" x="6518275" y="6143625"/>
          <p14:tracePt t="15893" x="6491288" y="6108700"/>
          <p14:tracePt t="15910" x="6446838" y="6081713"/>
          <p14:tracePt t="15927" x="6384925" y="6045200"/>
          <p14:tracePt t="15943" x="6313488" y="6010275"/>
          <p14:tracePt t="15960" x="6269038" y="6000750"/>
          <p14:tracePt t="15977" x="6215063" y="6000750"/>
          <p14:tracePt t="15994" x="6170613" y="6000750"/>
          <p14:tracePt t="16010" x="6099175" y="5973763"/>
          <p14:tracePt t="16027" x="6010275" y="5965825"/>
          <p14:tracePt t="16043" x="5894388" y="5938838"/>
          <p14:tracePt t="16060" x="5830888" y="5938838"/>
          <p14:tracePt t="16077" x="5822950" y="5938838"/>
          <p14:tracePt t="16125" x="5822950" y="5929313"/>
          <p14:tracePt t="16141" x="5822950" y="5919788"/>
          <p14:tracePt t="16149" x="5822950" y="5911850"/>
          <p14:tracePt t="25589" x="5813425" y="5894388"/>
          <p14:tracePt t="25597" x="5768975" y="5884863"/>
          <p14:tracePt t="25605" x="5724525" y="5867400"/>
          <p14:tracePt t="25619" x="5705475" y="5857875"/>
          <p14:tracePt t="25636" x="5688013" y="58483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" y="222244"/>
            <a:ext cx="8924940" cy="6435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01"/>
    </mc:Choice>
    <mc:Fallback xmlns="">
      <p:transition spd="slow" advTm="52601"/>
    </mc:Fallback>
  </mc:AlternateContent>
  <p:extLst>
    <p:ext uri="{3A86A75C-4F4B-4683-9AE1-C65F6400EC91}">
      <p14:laserTraceLst xmlns:p14="http://schemas.microsoft.com/office/powerpoint/2010/main">
        <p14:tracePtLst>
          <p14:tracePt t="16983" x="5680075" y="5884863"/>
          <p14:tracePt t="16990" x="5759450" y="6099175"/>
          <p14:tracePt t="16998" x="5822950" y="6296025"/>
          <p14:tracePt t="17007" x="5822950" y="6357938"/>
          <p14:tracePt t="17024" x="5768975" y="6348413"/>
          <p14:tracePt t="17040" x="5330825" y="5840413"/>
          <p14:tracePt t="17057" x="4473575" y="4786313"/>
          <p14:tracePt t="17074" x="3527425" y="3509963"/>
          <p14:tracePt t="17090" x="2795588" y="2401888"/>
          <p14:tracePt t="17107" x="2633663" y="1911350"/>
          <p14:tracePt t="17124" x="2633663" y="1714500"/>
          <p14:tracePt t="17140" x="2633663" y="1544638"/>
          <p14:tracePt t="17157" x="2608263" y="1374775"/>
          <p14:tracePt t="17174" x="2562225" y="1312863"/>
          <p14:tracePt t="17190" x="2527300" y="1295400"/>
          <p14:tracePt t="17207" x="2509838" y="1268413"/>
          <p14:tracePt t="17224" x="2509838" y="1241425"/>
          <p14:tracePt t="17240" x="2562225" y="1143000"/>
          <p14:tracePt t="17257" x="2724150" y="919163"/>
          <p14:tracePt t="17274" x="2911475" y="696913"/>
          <p14:tracePt t="17290" x="3017838" y="598488"/>
          <p14:tracePt t="17307" x="3116263" y="509588"/>
          <p14:tracePt t="17324" x="3241675" y="357188"/>
          <p14:tracePt t="17340" x="3340100" y="231775"/>
          <p14:tracePt t="17357" x="3375025" y="187325"/>
          <p14:tracePt t="17374" x="3375025" y="179388"/>
          <p14:tracePt t="17398" x="3384550" y="179388"/>
          <p14:tracePt t="17407" x="3429000" y="204788"/>
          <p14:tracePt t="17424" x="3527425" y="312738"/>
          <p14:tracePt t="17441" x="3724275" y="428625"/>
          <p14:tracePt t="17457" x="3911600" y="482600"/>
          <p14:tracePt t="17474" x="4081463" y="482600"/>
          <p14:tracePt t="17491" x="4214813" y="482600"/>
          <p14:tracePt t="17507" x="4276725" y="482600"/>
          <p14:tracePt t="17524" x="4313238" y="482600"/>
          <p14:tracePt t="17541" x="4357688" y="500063"/>
          <p14:tracePt t="17557" x="4384675" y="554038"/>
          <p14:tracePt t="17574" x="4429125" y="633413"/>
          <p14:tracePt t="17591" x="4483100" y="723900"/>
          <p14:tracePt t="17607" x="4581525" y="847725"/>
          <p14:tracePt t="17624" x="4751388" y="938213"/>
          <p14:tracePt t="17641" x="4946650" y="965200"/>
          <p14:tracePt t="17657" x="5160963" y="965200"/>
          <p14:tracePt t="17674" x="5313363" y="946150"/>
          <p14:tracePt t="17691" x="5357813" y="911225"/>
          <p14:tracePt t="17742" x="5384800" y="911225"/>
          <p14:tracePt t="17750" x="5411788" y="928688"/>
          <p14:tracePt t="17758" x="5456238" y="965200"/>
          <p14:tracePt t="17774" x="5510213" y="982663"/>
          <p14:tracePt t="17791" x="5537200" y="1000125"/>
          <p14:tracePt t="17808" x="5572125" y="990600"/>
          <p14:tracePt t="17824" x="5599113" y="965200"/>
          <p14:tracePt t="17841" x="5599113" y="955675"/>
          <p14:tracePt t="17858" x="5608638" y="955675"/>
          <p14:tracePt t="17874" x="5616575" y="946150"/>
          <p14:tracePt t="17891" x="5634038" y="955675"/>
          <p14:tracePt t="17908" x="5653088" y="1009650"/>
          <p14:tracePt t="17925" x="5661025" y="1054100"/>
          <p14:tracePt t="17941" x="5661025" y="1098550"/>
          <p14:tracePt t="17958" x="5661025" y="1108075"/>
          <p14:tracePt t="17974" x="5661025" y="1116013"/>
          <p14:tracePt t="17991" x="5634038" y="1116013"/>
          <p14:tracePt t="18008" x="5581650" y="1116013"/>
          <p14:tracePt t="18024" x="5518150" y="1116013"/>
          <p14:tracePt t="18041" x="5411788" y="1081088"/>
          <p14:tracePt t="18058" x="5286375" y="1054100"/>
          <p14:tracePt t="18075" x="5133975" y="1036638"/>
          <p14:tracePt t="18091" x="4956175" y="1036638"/>
          <p14:tracePt t="18108" x="4759325" y="1036638"/>
          <p14:tracePt t="18125" x="4554538" y="1036638"/>
          <p14:tracePt t="18141" x="4330700" y="1036638"/>
          <p14:tracePt t="18158" x="4071938" y="1036638"/>
          <p14:tracePt t="18175" x="3902075" y="1036638"/>
          <p14:tracePt t="18191" x="3759200" y="1027113"/>
          <p14:tracePt t="18208" x="3616325" y="1009650"/>
          <p14:tracePt t="18225" x="3482975" y="990600"/>
          <p14:tracePt t="18241" x="3402013" y="982663"/>
          <p14:tracePt t="18258" x="3357563" y="982663"/>
          <p14:tracePt t="18275" x="3322638" y="982663"/>
          <p14:tracePt t="18291" x="3251200" y="982663"/>
          <p14:tracePt t="18308" x="3152775" y="982663"/>
          <p14:tracePt t="18326" x="2928938" y="1027113"/>
          <p14:tracePt t="18341" x="2795588" y="1054100"/>
          <p14:tracePt t="18358" x="2705100" y="1071563"/>
          <p14:tracePt t="18375" x="2598738" y="1108075"/>
          <p14:tracePt t="18392" x="2500313" y="1133475"/>
          <p14:tracePt t="18408" x="2428875" y="1160463"/>
          <p14:tracePt t="18425" x="2366963" y="1179513"/>
          <p14:tracePt t="18441" x="2312988" y="1196975"/>
          <p14:tracePt t="18458" x="2276475" y="1204913"/>
          <p14:tracePt t="18475" x="2241550" y="1223963"/>
          <p14:tracePt t="18492" x="2214563" y="1231900"/>
          <p14:tracePt t="18494" x="2187575" y="1250950"/>
          <p14:tracePt t="18508" x="2152650" y="1258888"/>
          <p14:tracePt t="18525" x="2044700" y="1330325"/>
          <p14:tracePt t="18542" x="1990725" y="1393825"/>
          <p14:tracePt t="18558" x="1973263" y="1438275"/>
          <p14:tracePt t="18575" x="1973263" y="1509713"/>
          <p14:tracePt t="18592" x="2009775" y="1581150"/>
          <p14:tracePt t="18608" x="2062163" y="1633538"/>
          <p14:tracePt t="18625" x="2089150" y="1652588"/>
          <p14:tracePt t="18642" x="2108200" y="1660525"/>
          <p14:tracePt t="18658" x="2143125" y="1679575"/>
          <p14:tracePt t="18675" x="2205038" y="1724025"/>
          <p14:tracePt t="18692" x="2330450" y="1785938"/>
          <p14:tracePt t="18710" x="2562225" y="1884363"/>
          <p14:tracePt t="18725" x="2652713" y="1911350"/>
          <p14:tracePt t="18742" x="2857500" y="1928813"/>
          <p14:tracePt t="18759" x="2965450" y="1938338"/>
          <p14:tracePt t="18775" x="3062288" y="1938338"/>
          <p14:tracePt t="18792" x="3125788" y="1938338"/>
          <p14:tracePt t="18809" x="3214688" y="1928813"/>
          <p14:tracePt t="18825" x="3322638" y="1874838"/>
          <p14:tracePt t="18842" x="3419475" y="1839913"/>
          <p14:tracePt t="18859" x="3544888" y="1803400"/>
          <p14:tracePt t="18875" x="3652838" y="1776413"/>
          <p14:tracePt t="18892" x="3786188" y="1768475"/>
          <p14:tracePt t="18909" x="4044950" y="1768475"/>
          <p14:tracePt t="18925" x="4214813" y="1768475"/>
          <p14:tracePt t="18942" x="4419600" y="1795463"/>
          <p14:tracePt t="18959" x="4598988" y="1812925"/>
          <p14:tracePt t="18975" x="4751388" y="1812925"/>
          <p14:tracePt t="18992" x="4848225" y="1803400"/>
          <p14:tracePt t="19009" x="4946650" y="1758950"/>
          <p14:tracePt t="19026" x="5027613" y="1704975"/>
          <p14:tracePt t="19042" x="5116513" y="1660525"/>
          <p14:tracePt t="19059" x="5224463" y="1625600"/>
          <p14:tracePt t="19076" x="5330825" y="1608138"/>
          <p14:tracePt t="19092" x="5402263" y="1589088"/>
          <p14:tracePt t="19111" x="5518150" y="1581150"/>
          <p14:tracePt t="19126" x="5562600" y="1571625"/>
          <p14:tracePt t="19142" x="5643563" y="1562100"/>
          <p14:tracePt t="19159" x="5688013" y="1544638"/>
          <p14:tracePt t="19176" x="5751513" y="1517650"/>
          <p14:tracePt t="19192" x="5803900" y="1490663"/>
          <p14:tracePt t="19209" x="5867400" y="1465263"/>
          <p14:tracePt t="19226" x="5902325" y="1438275"/>
          <p14:tracePt t="19242" x="5938838" y="1419225"/>
          <p14:tracePt t="19259" x="5965825" y="1393825"/>
          <p14:tracePt t="19277" x="5983288" y="1357313"/>
          <p14:tracePt t="19292" x="6000750" y="1339850"/>
          <p14:tracePt t="19309" x="6010275" y="1330325"/>
          <p14:tracePt t="19326" x="6010275" y="1322388"/>
          <p14:tracePt t="19351" x="6010275" y="1312863"/>
          <p14:tracePt t="19359" x="6000750" y="1303338"/>
          <p14:tracePt t="19376" x="5938838" y="1276350"/>
          <p14:tracePt t="19393" x="5830888" y="1258888"/>
          <p14:tracePt t="19409" x="5724525" y="1231900"/>
          <p14:tracePt t="19426" x="5634038" y="1223963"/>
          <p14:tracePt t="19443" x="5572125" y="1204913"/>
          <p14:tracePt t="19459" x="5483225" y="1179513"/>
          <p14:tracePt t="19476" x="5411788" y="1160463"/>
          <p14:tracePt t="19493" x="5348288" y="1152525"/>
          <p14:tracePt t="19495" x="5322888" y="1152525"/>
          <p14:tracePt t="19509" x="5295900" y="1152525"/>
          <p14:tracePt t="19526" x="5170488" y="1152525"/>
          <p14:tracePt t="19543" x="5072063" y="1152525"/>
          <p14:tracePt t="19559" x="4973638" y="1152525"/>
          <p14:tracePt t="19576" x="4894263" y="1152525"/>
          <p14:tracePt t="19593" x="4768850" y="1152525"/>
          <p14:tracePt t="19609" x="4687888" y="1152525"/>
          <p14:tracePt t="19626" x="4589463" y="1152525"/>
          <p14:tracePt t="19643" x="4500563" y="1143000"/>
          <p14:tracePt t="19659" x="4384675" y="1116013"/>
          <p14:tracePt t="19676" x="4241800" y="1108075"/>
          <p14:tracePt t="19693" x="4027488" y="1108075"/>
          <p14:tracePt t="19709" x="3875088" y="1108075"/>
          <p14:tracePt t="19726" x="3679825" y="1108075"/>
          <p14:tracePt t="19743" x="3473450" y="1133475"/>
          <p14:tracePt t="19760" x="3251200" y="1160463"/>
          <p14:tracePt t="19776" x="3036888" y="1160463"/>
          <p14:tracePt t="19793" x="2786063" y="1160463"/>
          <p14:tracePt t="19810" x="2527300" y="1160463"/>
          <p14:tracePt t="19826" x="2251075" y="1160463"/>
          <p14:tracePt t="19843" x="2027238" y="1160463"/>
          <p14:tracePt t="19860" x="1839913" y="1152525"/>
          <p14:tracePt t="19876" x="1724025" y="1143000"/>
          <p14:tracePt t="19893" x="1687513" y="1143000"/>
          <p14:tracePt t="19910" x="1670050" y="1143000"/>
          <p14:tracePt t="19926" x="1670050" y="1160463"/>
          <p14:tracePt t="19943" x="1670050" y="1187450"/>
          <p14:tracePt t="19960" x="1660525" y="1214438"/>
          <p14:tracePt t="20159" x="1660525" y="1223963"/>
          <p14:tracePt t="20222" x="1660525" y="1214438"/>
          <p14:tracePt t="20238" x="1660525" y="1196975"/>
          <p14:tracePt t="20254" x="1660525" y="1187450"/>
          <p14:tracePt t="20302" x="1670050" y="1179513"/>
          <p14:tracePt t="20446" x="1670050" y="1169988"/>
          <p14:tracePt t="20454" x="1670050" y="1160463"/>
          <p14:tracePt t="20462" x="1687513" y="1152525"/>
          <p14:tracePt t="20478" x="1758950" y="1133475"/>
          <p14:tracePt t="20494" x="1911350" y="1133475"/>
          <p14:tracePt t="20510" x="2133600" y="1152525"/>
          <p14:tracePt t="20527" x="2366963" y="1187450"/>
          <p14:tracePt t="20544" x="2500313" y="1204913"/>
          <p14:tracePt t="20560" x="2527300" y="1204913"/>
          <p14:tracePt t="20630" x="2517775" y="1204913"/>
          <p14:tracePt t="20638" x="2490788" y="1179513"/>
          <p14:tracePt t="20646" x="2465388" y="1160463"/>
          <p14:tracePt t="20660" x="2446338" y="1143000"/>
          <p14:tracePt t="20677" x="2411413" y="1125538"/>
          <p14:tracePt t="20694" x="2384425" y="1108075"/>
          <p14:tracePt t="20710" x="2374900" y="1098550"/>
          <p14:tracePt t="20727" x="2366963" y="1098550"/>
          <p14:tracePt t="20766" x="2357438" y="1098550"/>
          <p14:tracePt t="20782" x="2339975" y="1098550"/>
          <p14:tracePt t="20798" x="2330450" y="1098550"/>
          <p14:tracePt t="20810" x="2322513" y="1108075"/>
          <p14:tracePt t="20827" x="2312988" y="1125538"/>
          <p14:tracePt t="20844" x="2295525" y="1143000"/>
          <p14:tracePt t="20861" x="2286000" y="1160463"/>
          <p14:tracePt t="20877" x="2268538" y="1179513"/>
          <p14:tracePt t="20894" x="2241550" y="1187450"/>
          <p14:tracePt t="20910" x="2214563" y="1204913"/>
          <p14:tracePt t="20927" x="2187575" y="1214438"/>
          <p14:tracePt t="20944" x="2133600" y="1223963"/>
          <p14:tracePt t="20961" x="2098675" y="1231900"/>
          <p14:tracePt t="20977" x="2071688" y="1231900"/>
          <p14:tracePt t="20994" x="2036763" y="1241425"/>
          <p14:tracePt t="21011" x="2009775" y="1241425"/>
          <p14:tracePt t="21027" x="1973263" y="1241425"/>
          <p14:tracePt t="21044" x="1965325" y="1241425"/>
          <p14:tracePt t="21061" x="1928813" y="1241425"/>
          <p14:tracePt t="21077" x="1911350" y="1241425"/>
          <p14:tracePt t="21094" x="1884363" y="1250950"/>
          <p14:tracePt t="21111" x="1857375" y="1276350"/>
          <p14:tracePt t="21127" x="1839913" y="1303338"/>
          <p14:tracePt t="21144" x="1812925" y="1347788"/>
          <p14:tracePt t="21161" x="1803400" y="1366838"/>
          <p14:tracePt t="21177" x="1785938" y="1393825"/>
          <p14:tracePt t="21194" x="1776413" y="1401763"/>
          <p14:tracePt t="21211" x="1758950" y="1419225"/>
          <p14:tracePt t="21228" x="1751013" y="1428750"/>
          <p14:tracePt t="21244" x="1741488" y="1428750"/>
          <p14:tracePt t="21261" x="1714500" y="1428750"/>
          <p14:tracePt t="21278" x="1704975" y="1446213"/>
          <p14:tracePt t="21318" x="1704975" y="1455738"/>
          <p14:tracePt t="21328" x="1704975" y="1473200"/>
          <p14:tracePt t="21344" x="1704975" y="1509713"/>
          <p14:tracePt t="21361" x="1687513" y="1581150"/>
          <p14:tracePt t="21378" x="1670050" y="1643063"/>
          <p14:tracePt t="21394" x="1652588" y="1697038"/>
          <p14:tracePt t="21411" x="1643063" y="1768475"/>
          <p14:tracePt t="21428" x="1633538" y="1830388"/>
          <p14:tracePt t="21444" x="1633538" y="1866900"/>
          <p14:tracePt t="21461" x="1633538" y="1928813"/>
          <p14:tracePt t="21478" x="1652588" y="1965325"/>
          <p14:tracePt t="21494" x="1670050" y="1990725"/>
          <p14:tracePt t="21511" x="1724025" y="2062163"/>
          <p14:tracePt t="21528" x="1776413" y="2133600"/>
          <p14:tracePt t="21544" x="1839913" y="2214563"/>
          <p14:tracePt t="21561" x="1911350" y="2303463"/>
          <p14:tracePt t="21578" x="1990725" y="2384425"/>
          <p14:tracePt t="21594" x="2071688" y="2419350"/>
          <p14:tracePt t="21611" x="2160588" y="2455863"/>
          <p14:tracePt t="21628" x="2312988" y="2482850"/>
          <p14:tracePt t="21645" x="2598738" y="2509838"/>
          <p14:tracePt t="21661" x="2786063" y="2517775"/>
          <p14:tracePt t="21678" x="2973388" y="2536825"/>
          <p14:tracePt t="21695" x="3133725" y="2554288"/>
          <p14:tracePt t="21711" x="3251200" y="2581275"/>
          <p14:tracePt t="21728" x="3348038" y="2589213"/>
          <p14:tracePt t="21745" x="3446463" y="2608263"/>
          <p14:tracePt t="21761" x="3527425" y="2625725"/>
          <p14:tracePt t="21778" x="3616325" y="2633663"/>
          <p14:tracePt t="21795" x="3687763" y="2633663"/>
          <p14:tracePt t="21811" x="3795713" y="2633663"/>
          <p14:tracePt t="21828" x="3919538" y="2633663"/>
          <p14:tracePt t="21845" x="4125913" y="2608263"/>
          <p14:tracePt t="21861" x="4295775" y="2562225"/>
          <p14:tracePt t="21878" x="4446588" y="2517775"/>
          <p14:tracePt t="21895" x="4598988" y="2465388"/>
          <p14:tracePt t="21911" x="4751388" y="2428875"/>
          <p14:tracePt t="21928" x="4875213" y="2411413"/>
          <p14:tracePt t="21945" x="5027613" y="2384425"/>
          <p14:tracePt t="21962" x="5160963" y="2366963"/>
          <p14:tracePt t="21978" x="5259388" y="2322513"/>
          <p14:tracePt t="21995" x="5367338" y="2259013"/>
          <p14:tracePt t="22011" x="5456238" y="2179638"/>
          <p14:tracePt t="22028" x="5527675" y="2071688"/>
          <p14:tracePt t="22045" x="5634038" y="1946275"/>
          <p14:tracePt t="22062" x="5697538" y="1874838"/>
          <p14:tracePt t="22078" x="5741988" y="1830388"/>
          <p14:tracePt t="22095" x="5795963" y="1776413"/>
          <p14:tracePt t="22112" x="5840413" y="1714500"/>
          <p14:tracePt t="22128" x="5848350" y="1687513"/>
          <p14:tracePt t="22145" x="5857875" y="1660525"/>
          <p14:tracePt t="22230" x="5848350" y="1660525"/>
          <p14:tracePt t="22238" x="5840413" y="1660525"/>
          <p14:tracePt t="22246" x="5822950" y="1670050"/>
          <p14:tracePt t="22262" x="5776913" y="1697038"/>
          <p14:tracePt t="22278" x="5751513" y="1714500"/>
          <p14:tracePt t="22295" x="5697538" y="1731963"/>
          <p14:tracePt t="22312" x="5608638" y="1758950"/>
          <p14:tracePt t="22329" x="5483225" y="1785938"/>
          <p14:tracePt t="22345" x="5303838" y="1830388"/>
          <p14:tracePt t="22362" x="5089525" y="1857375"/>
          <p14:tracePt t="22379" x="4884738" y="1874838"/>
          <p14:tracePt t="22395" x="4705350" y="1911350"/>
          <p14:tracePt t="22412" x="4527550" y="1946275"/>
          <p14:tracePt t="22429" x="4340225" y="1965325"/>
          <p14:tracePt t="22445" x="4232275" y="1990725"/>
          <p14:tracePt t="22462" x="4098925" y="2000250"/>
          <p14:tracePt t="22479" x="3973513" y="2017713"/>
          <p14:tracePt t="22495" x="3848100" y="2036763"/>
          <p14:tracePt t="22512" x="3697288" y="2054225"/>
          <p14:tracePt t="22529" x="3500438" y="2081213"/>
          <p14:tracePt t="22545" x="3276600" y="2081213"/>
          <p14:tracePt t="22562" x="3036888" y="2089150"/>
          <p14:tracePt t="22579" x="2840038" y="2089150"/>
          <p14:tracePt t="22595" x="2705100" y="2089150"/>
          <p14:tracePt t="22612" x="2608263" y="2089150"/>
          <p14:tracePt t="22629" x="2509838" y="2089150"/>
          <p14:tracePt t="22645" x="2455863" y="2071688"/>
          <p14:tracePt t="22662" x="2411413" y="2036763"/>
          <p14:tracePt t="22679" x="2347913" y="1982788"/>
          <p14:tracePt t="22696" x="2303463" y="1928813"/>
          <p14:tracePt t="22712" x="2241550" y="1866900"/>
          <p14:tracePt t="22729" x="2205038" y="1847850"/>
          <p14:tracePt t="22746" x="2170113" y="1822450"/>
          <p14:tracePt t="22762" x="2160588" y="1812925"/>
          <p14:tracePt t="22779" x="2133600" y="1785938"/>
          <p14:tracePt t="22796" x="2133600" y="1768475"/>
          <p14:tracePt t="22812" x="2098675" y="1724025"/>
          <p14:tracePt t="22829" x="1990725" y="1571625"/>
          <p14:tracePt t="22846" x="1901825" y="1455738"/>
          <p14:tracePt t="22862" x="1830388" y="1366838"/>
          <p14:tracePt t="22879" x="1768475" y="1285875"/>
          <p14:tracePt t="22896" x="1758950" y="1231900"/>
          <p14:tracePt t="22912" x="1758950" y="1214438"/>
          <p14:tracePt t="22929" x="1758950" y="1196975"/>
          <p14:tracePt t="22946" x="1776413" y="1179513"/>
          <p14:tracePt t="22962" x="1839913" y="1160463"/>
          <p14:tracePt t="22979" x="1955800" y="1160463"/>
          <p14:tracePt t="22996" x="2081213" y="1152525"/>
          <p14:tracePt t="22998" x="2125663" y="1143000"/>
          <p14:tracePt t="23013" x="2179638" y="1125538"/>
          <p14:tracePt t="23029" x="2303463" y="1081088"/>
          <p14:tracePt t="23046" x="2393950" y="1036638"/>
          <p14:tracePt t="23063" x="2473325" y="1017588"/>
          <p14:tracePt t="23079" x="2581275" y="1000125"/>
          <p14:tracePt t="23096" x="2679700" y="1000125"/>
          <p14:tracePt t="23113" x="2776538" y="1000125"/>
          <p14:tracePt t="23129" x="2884488" y="1054100"/>
          <p14:tracePt t="23146" x="2973388" y="1108075"/>
          <p14:tracePt t="23163" x="3027363" y="1133475"/>
          <p14:tracePt t="23179" x="3044825" y="1152525"/>
          <p14:tracePt t="23196" x="3054350" y="1160463"/>
          <p14:tracePt t="23278" x="3036888" y="1160463"/>
          <p14:tracePt t="23286" x="3017838" y="1160463"/>
          <p14:tracePt t="23296" x="3009900" y="1160463"/>
          <p14:tracePt t="23313" x="2973388" y="1160463"/>
          <p14:tracePt t="23330" x="2919413" y="1160463"/>
          <p14:tracePt t="23346" x="2840038" y="1160463"/>
          <p14:tracePt t="23363" x="2741613" y="1169988"/>
          <p14:tracePt t="23379" x="2625725" y="1204913"/>
          <p14:tracePt t="23396" x="2473325" y="1241425"/>
          <p14:tracePt t="23413" x="2322513" y="1258888"/>
          <p14:tracePt t="23430" x="2251075" y="1258888"/>
          <p14:tracePt t="23446" x="2197100" y="1258888"/>
          <p14:tracePt t="23463" x="2152650" y="1258888"/>
          <p14:tracePt t="23480" x="2133600" y="1258888"/>
          <p14:tracePt t="23496" x="2116138" y="1258888"/>
          <p14:tracePt t="23513" x="2081213" y="1276350"/>
          <p14:tracePt t="23530" x="2044700" y="1322388"/>
          <p14:tracePt t="23546" x="2017713" y="1384300"/>
          <p14:tracePt t="23563" x="1973263" y="1473200"/>
          <p14:tracePt t="23580" x="1919288" y="1536700"/>
          <p14:tracePt t="23596" x="1874838" y="1589088"/>
          <p14:tracePt t="23613" x="1847850" y="1616075"/>
          <p14:tracePt t="23630" x="1803400" y="1643063"/>
          <p14:tracePt t="23646" x="1795463" y="1652588"/>
          <p14:tracePt t="23680" x="1795463" y="1660525"/>
          <p14:tracePt t="23696" x="1795463" y="1679575"/>
          <p14:tracePt t="23713" x="1795463" y="1697038"/>
          <p14:tracePt t="23730" x="1795463" y="1741488"/>
          <p14:tracePt t="23746" x="1795463" y="1803400"/>
          <p14:tracePt t="23763" x="1795463" y="1893888"/>
          <p14:tracePt t="23780" x="1795463" y="1955800"/>
          <p14:tracePt t="23797" x="1795463" y="2017713"/>
          <p14:tracePt t="23813" x="1795463" y="2036763"/>
          <p14:tracePt t="23830" x="1795463" y="2062163"/>
          <p14:tracePt t="23847" x="1803400" y="2089150"/>
          <p14:tracePt t="23863" x="1847850" y="2116138"/>
          <p14:tracePt t="23880" x="1928813" y="2143125"/>
          <p14:tracePt t="23897" x="2054225" y="2187575"/>
          <p14:tracePt t="23913" x="2197100" y="2214563"/>
          <p14:tracePt t="23930" x="2312988" y="2259013"/>
          <p14:tracePt t="23948" x="2411413" y="2303463"/>
          <p14:tracePt t="23963" x="2527300" y="2374900"/>
          <p14:tracePt t="23980" x="2660650" y="2465388"/>
          <p14:tracePt t="23997" x="2894013" y="2517775"/>
          <p14:tracePt t="24013" x="3054350" y="2517775"/>
          <p14:tracePt t="24030" x="3224213" y="2517775"/>
          <p14:tracePt t="24047" x="3419475" y="2490788"/>
          <p14:tracePt t="24063" x="3643313" y="2428875"/>
          <p14:tracePt t="24080" x="3786188" y="2393950"/>
          <p14:tracePt t="24097" x="3867150" y="2366963"/>
          <p14:tracePt t="24113" x="3919538" y="2366963"/>
          <p14:tracePt t="24130" x="3965575" y="2366963"/>
          <p14:tracePt t="24147" x="4054475" y="2366963"/>
          <p14:tracePt t="24164" x="4143375" y="2411413"/>
          <p14:tracePt t="24180" x="4224338" y="2438400"/>
          <p14:tracePt t="24197" x="4340225" y="2446338"/>
          <p14:tracePt t="24214" x="4456113" y="2446338"/>
          <p14:tracePt t="24230" x="4537075" y="2438400"/>
          <p14:tracePt t="24247" x="4625975" y="2366963"/>
          <p14:tracePt t="24264" x="4670425" y="2330450"/>
          <p14:tracePt t="24280" x="4724400" y="2276475"/>
          <p14:tracePt t="24297" x="4751388" y="2224088"/>
          <p14:tracePt t="24314" x="4776788" y="2205038"/>
          <p14:tracePt t="24330" x="4786313" y="2187575"/>
          <p14:tracePt t="24347" x="4822825" y="2170113"/>
          <p14:tracePt t="24364" x="4857750" y="2160588"/>
          <p14:tracePt t="24381" x="4902200" y="2152650"/>
          <p14:tracePt t="24397" x="4929188" y="2152650"/>
          <p14:tracePt t="24414" x="4946650" y="2133600"/>
          <p14:tracePt t="24447" x="4956175" y="2133600"/>
          <p14:tracePt t="24638" x="4983163" y="2133600"/>
          <p14:tracePt t="24646" x="5018088" y="2108200"/>
          <p14:tracePt t="24654" x="5062538" y="2081213"/>
          <p14:tracePt t="24664" x="5099050" y="2054225"/>
          <p14:tracePt t="24681" x="5205413" y="1982788"/>
          <p14:tracePt t="24697" x="5322888" y="1866900"/>
          <p14:tracePt t="24715" x="5446713" y="1768475"/>
          <p14:tracePt t="24731" x="5562600" y="1652588"/>
          <p14:tracePt t="24747" x="5626100" y="1554163"/>
          <p14:tracePt t="24764" x="5680075" y="1465263"/>
          <p14:tracePt t="24781" x="5724525" y="1366838"/>
          <p14:tracePt t="24797" x="5724525" y="1322388"/>
          <p14:tracePt t="24814" x="5724525" y="1295400"/>
          <p14:tracePt t="24831" x="5724525" y="1285875"/>
          <p14:tracePt t="24848" x="5724525" y="1276350"/>
          <p14:tracePt t="24864" x="5680075" y="1276350"/>
          <p14:tracePt t="24881" x="5643563" y="1276350"/>
          <p14:tracePt t="24898" x="5616575" y="1276350"/>
          <p14:tracePt t="24914" x="5589588" y="1276350"/>
          <p14:tracePt t="24931" x="5562600" y="1276350"/>
          <p14:tracePt t="24948" x="5510213" y="1285875"/>
          <p14:tracePt t="24966" x="5367338" y="1285875"/>
          <p14:tracePt t="24981" x="5295900" y="1285875"/>
          <p14:tracePt t="24998" x="5072063" y="1285875"/>
          <p14:tracePt t="25014" x="4902200" y="1285875"/>
          <p14:tracePt t="25031" x="4751388" y="1285875"/>
          <p14:tracePt t="25048" x="4598988" y="1285875"/>
          <p14:tracePt t="25064" x="4465638" y="1285875"/>
          <p14:tracePt t="25081" x="4330700" y="1285875"/>
          <p14:tracePt t="25098" x="4224338" y="1285875"/>
          <p14:tracePt t="25114" x="4116388" y="1285875"/>
          <p14:tracePt t="25131" x="3973513" y="1285875"/>
          <p14:tracePt t="25148" x="3795713" y="1285875"/>
          <p14:tracePt t="25165" x="3465513" y="1285875"/>
          <p14:tracePt t="25181" x="3340100" y="1295400"/>
          <p14:tracePt t="25198" x="3044825" y="1339850"/>
          <p14:tracePt t="25215" x="2919413" y="1357313"/>
          <p14:tracePt t="25231" x="2830513" y="1366838"/>
          <p14:tracePt t="25248" x="2795588" y="1366838"/>
          <p14:tracePt t="25265" x="2786063" y="1374775"/>
          <p14:tracePt t="25302" x="2776538" y="1374775"/>
          <p14:tracePt t="25326" x="2759075" y="1374775"/>
          <p14:tracePt t="25342" x="2751138" y="1374775"/>
          <p14:tracePt t="25350" x="2724150" y="1374775"/>
          <p14:tracePt t="25365" x="2652713" y="1393825"/>
          <p14:tracePt t="25381" x="2544763" y="1428750"/>
          <p14:tracePt t="25398" x="2419350" y="1438275"/>
          <p14:tracePt t="25415" x="2312988" y="1465263"/>
          <p14:tracePt t="25431" x="2276475" y="1473200"/>
          <p14:tracePt t="25449" x="2268538" y="1473200"/>
          <p14:tracePt t="25481" x="2268538" y="1482725"/>
          <p14:tracePt t="25498" x="2268538" y="1500188"/>
          <p14:tracePt t="25518" x="2286000" y="1509713"/>
          <p14:tracePt t="25531" x="2295525" y="1509713"/>
          <p14:tracePt t="25548" x="2322513" y="1527175"/>
          <p14:tracePt t="25565" x="2366963" y="1562100"/>
          <p14:tracePt t="25582" x="2384425" y="1581150"/>
          <p14:tracePt t="25598" x="2455863" y="1608138"/>
          <p14:tracePt t="25615" x="2509838" y="1616075"/>
          <p14:tracePt t="25632" x="2571750" y="1625600"/>
          <p14:tracePt t="25648" x="2670175" y="1625600"/>
          <p14:tracePt t="25665" x="2795588" y="1625600"/>
          <p14:tracePt t="25682" x="2955925" y="1625600"/>
          <p14:tracePt t="25698" x="3160713" y="1625600"/>
          <p14:tracePt t="25715" x="3330575" y="1625600"/>
          <p14:tracePt t="25732" x="3482975" y="1625600"/>
          <p14:tracePt t="25748" x="3598863" y="1625600"/>
          <p14:tracePt t="25765" x="3732213" y="1652588"/>
          <p14:tracePt t="25782" x="3875088" y="1670050"/>
          <p14:tracePt t="25798" x="4010025" y="1697038"/>
          <p14:tracePt t="25815" x="4133850" y="1704975"/>
          <p14:tracePt t="25832" x="4295775" y="1704975"/>
          <p14:tracePt t="25848" x="4465638" y="1704975"/>
          <p14:tracePt t="25865" x="4633913" y="1697038"/>
          <p14:tracePt t="25882" x="4830763" y="1652588"/>
          <p14:tracePt t="25898" x="5018088" y="1625600"/>
          <p14:tracePt t="25915" x="5180013" y="1598613"/>
          <p14:tracePt t="25932" x="5303838" y="1562100"/>
          <p14:tracePt t="25949" x="5419725" y="1536700"/>
          <p14:tracePt t="25965" x="5473700" y="1517650"/>
          <p14:tracePt t="25982" x="5510213" y="1509713"/>
          <p14:tracePt t="25998" x="5537200" y="1500188"/>
          <p14:tracePt t="26015" x="5554663" y="1490663"/>
          <p14:tracePt t="26032" x="5554663" y="1482725"/>
          <p14:tracePt t="26049" x="5562600" y="1482725"/>
          <p14:tracePt t="26065" x="5572125" y="1482725"/>
          <p14:tracePt t="26082" x="5581650" y="1473200"/>
          <p14:tracePt t="26099" x="5589588" y="1473200"/>
          <p14:tracePt t="26115" x="5599113" y="1455738"/>
          <p14:tracePt t="26132" x="5608638" y="1455738"/>
          <p14:tracePt t="26149" x="5616575" y="1455738"/>
          <p14:tracePt t="26246" x="5626100" y="1446213"/>
          <p14:tracePt t="26254" x="5634038" y="1446213"/>
          <p14:tracePt t="26265" x="5634038" y="1438275"/>
          <p14:tracePt t="26282" x="5634038" y="1419225"/>
          <p14:tracePt t="26299" x="5634038" y="1401763"/>
          <p14:tracePt t="26494" x="5634038" y="1393825"/>
          <p14:tracePt t="27782" x="5634038" y="1411288"/>
          <p14:tracePt t="28782" x="5626100" y="1411288"/>
          <p14:tracePt t="28806" x="5616575" y="1419225"/>
          <p14:tracePt t="29297" x="5616575" y="1411288"/>
          <p14:tracePt t="29329" x="5616575" y="1401763"/>
          <p14:tracePt t="29385" x="5608638" y="1401763"/>
          <p14:tracePt t="29393" x="5608638" y="1411288"/>
          <p14:tracePt t="29402" x="5608638" y="1428750"/>
          <p14:tracePt t="29423" x="5608638" y="1455738"/>
          <p14:tracePt t="29435" x="5608638" y="1500188"/>
          <p14:tracePt t="29452" x="5616575" y="1536700"/>
          <p14:tracePt t="29468" x="5634038" y="1544638"/>
          <p14:tracePt t="29485" x="5653088" y="1554163"/>
          <p14:tracePt t="29502" x="5688013" y="1571625"/>
          <p14:tracePt t="29519" x="5732463" y="1608138"/>
          <p14:tracePt t="29536" x="5840413" y="1670050"/>
          <p14:tracePt t="29553" x="5965825" y="1741488"/>
          <p14:tracePt t="29569" x="6045200" y="1785938"/>
          <p14:tracePt t="29586" x="6072188" y="1812925"/>
          <p14:tracePt t="29674" x="6072188" y="1795463"/>
          <p14:tracePt t="29681" x="6054725" y="1776413"/>
          <p14:tracePt t="29689" x="6027738" y="1741488"/>
          <p14:tracePt t="29703" x="5956300" y="1679575"/>
          <p14:tracePt t="29719" x="5929313" y="1643063"/>
          <p14:tracePt t="29736" x="5894388" y="1616075"/>
          <p14:tracePt t="29753" x="5848350" y="1616075"/>
          <p14:tracePt t="29769" x="5776913" y="1608138"/>
          <p14:tracePt t="29786" x="5697538" y="1608138"/>
          <p14:tracePt t="29803" x="5545138" y="1608138"/>
          <p14:tracePt t="29819" x="5348288" y="1608138"/>
          <p14:tracePt t="29836" x="5116513" y="1687513"/>
          <p14:tracePt t="29855" x="4679950" y="1795463"/>
          <p14:tracePt t="29870" x="4402138" y="1866900"/>
          <p14:tracePt t="29886" x="4152900" y="1946275"/>
          <p14:tracePt t="29903" x="3919538" y="1973263"/>
          <p14:tracePt t="29920" x="3714750" y="2017713"/>
          <p14:tracePt t="29937" x="3527425" y="2044700"/>
          <p14:tracePt t="29953" x="3394075" y="2071688"/>
          <p14:tracePt t="29969" x="3303588" y="2108200"/>
          <p14:tracePt t="29986" x="3187700" y="2143125"/>
          <p14:tracePt t="29992" x="3133725" y="2152650"/>
          <p14:tracePt t="30003" x="3071813" y="2179638"/>
          <p14:tracePt t="30020" x="2938463" y="2205038"/>
          <p14:tracePt t="30037" x="2776538" y="2251075"/>
          <p14:tracePt t="30055" x="2509838" y="2312988"/>
          <p14:tracePt t="30071" x="2330450" y="2347913"/>
          <p14:tracePt t="30086" x="2143125" y="2384425"/>
          <p14:tracePt t="30103" x="1990725" y="2401888"/>
          <p14:tracePt t="30120" x="1874838" y="2411413"/>
          <p14:tracePt t="30136" x="1803400" y="2411413"/>
          <p14:tracePt t="30153" x="1776413" y="2411413"/>
          <p14:tracePt t="30170" x="1741488" y="2411413"/>
          <p14:tracePt t="30186" x="1741488" y="2393950"/>
          <p14:tracePt t="30203" x="1724025" y="2339975"/>
          <p14:tracePt t="30220" x="1724025" y="2276475"/>
          <p14:tracePt t="30238" x="1724025" y="2224088"/>
          <p14:tracePt t="30255" x="1697038" y="2152650"/>
          <p14:tracePt t="30270" x="1660525" y="2116138"/>
          <p14:tracePt t="30287" x="1616075" y="2044700"/>
          <p14:tracePt t="30303" x="1581150" y="1982788"/>
          <p14:tracePt t="30320" x="1562100" y="1928813"/>
          <p14:tracePt t="30337" x="1554163" y="1866900"/>
          <p14:tracePt t="30353" x="1554163" y="1768475"/>
          <p14:tracePt t="30370" x="1625600" y="1643063"/>
          <p14:tracePt t="30387" x="1714500" y="1536700"/>
          <p14:tracePt t="30403" x="1847850" y="1438275"/>
          <p14:tracePt t="30420" x="1901825" y="1401763"/>
          <p14:tracePt t="30439" x="1946275" y="1366838"/>
          <p14:tracePt t="30454" x="1973263" y="1339850"/>
          <p14:tracePt t="30470" x="1990725" y="1322388"/>
          <p14:tracePt t="30486" x="2098675" y="1268413"/>
          <p14:tracePt t="30503" x="2224088" y="1258888"/>
          <p14:tracePt t="30519" x="2419350" y="1241425"/>
          <p14:tracePt t="30536" x="2608263" y="1241425"/>
          <p14:tracePt t="30553" x="2751138" y="1250950"/>
          <p14:tracePt t="30570" x="2830513" y="1250950"/>
          <p14:tracePt t="30587" x="2857500" y="1250950"/>
          <p14:tracePt t="30721" x="2857500" y="1258888"/>
          <p14:tracePt t="30745" x="2847975" y="1268413"/>
          <p14:tracePt t="30753" x="2813050" y="1268413"/>
          <p14:tracePt t="30760" x="2776538" y="1276350"/>
          <p14:tracePt t="30770" x="2741613" y="1276350"/>
          <p14:tracePt t="30787" x="2670175" y="1303338"/>
          <p14:tracePt t="30804" x="2589213" y="1339850"/>
          <p14:tracePt t="30821" x="2517775" y="1374775"/>
          <p14:tracePt t="30840" x="2401888" y="1438275"/>
          <p14:tracePt t="30855" x="2295525" y="1473200"/>
          <p14:tracePt t="30871" x="2160588" y="1517650"/>
          <p14:tracePt t="30887" x="2027238" y="1554163"/>
          <p14:tracePt t="30904" x="1901825" y="1581150"/>
          <p14:tracePt t="30920" x="1830388" y="1616075"/>
          <p14:tracePt t="30937" x="1785938" y="1660525"/>
          <p14:tracePt t="30954" x="1751013" y="1714500"/>
          <p14:tracePt t="30970" x="1741488" y="1776413"/>
          <p14:tracePt t="30987" x="1741488" y="1812925"/>
          <p14:tracePt t="30993" x="1724025" y="1847850"/>
          <p14:tracePt t="31004" x="1724025" y="1866900"/>
          <p14:tracePt t="31021" x="1714500" y="1919288"/>
          <p14:tracePt t="31039" x="1704975" y="2000250"/>
          <p14:tracePt t="31054" x="1704975" y="2027238"/>
          <p14:tracePt t="31071" x="1724025" y="2133600"/>
          <p14:tracePt t="31087" x="1839913" y="2251075"/>
          <p14:tracePt t="31104" x="1965325" y="2339975"/>
          <p14:tracePt t="31121" x="2133600" y="2411413"/>
          <p14:tracePt t="31137" x="2251075" y="2465388"/>
          <p14:tracePt t="31154" x="2330450" y="2500313"/>
          <p14:tracePt t="31171" x="2393950" y="2517775"/>
          <p14:tracePt t="31187" x="2465388" y="2536825"/>
          <p14:tracePt t="31204" x="2536825" y="2554288"/>
          <p14:tracePt t="31223" x="2660650" y="2554288"/>
          <p14:tracePt t="31237" x="2795588" y="2554288"/>
          <p14:tracePt t="31254" x="2919413" y="2554288"/>
          <p14:tracePt t="31271" x="3071813" y="2554288"/>
          <p14:tracePt t="31288" x="3232150" y="2554288"/>
          <p14:tracePt t="31304" x="3411538" y="2554288"/>
          <p14:tracePt t="31321" x="3616325" y="2554288"/>
          <p14:tracePt t="31338" x="3830638" y="2554288"/>
          <p14:tracePt t="31354" x="4062413" y="2554288"/>
          <p14:tracePt t="31371" x="4303713" y="2536825"/>
          <p14:tracePt t="31388" x="4510088" y="2500313"/>
          <p14:tracePt t="31404" x="4687888" y="2428875"/>
          <p14:tracePt t="31423" x="4894263" y="2330450"/>
          <p14:tracePt t="31438" x="4983163" y="2276475"/>
          <p14:tracePt t="31456" x="5045075" y="2205038"/>
          <p14:tracePt t="31471" x="5108575" y="2116138"/>
          <p14:tracePt t="31488" x="5160963" y="2017713"/>
          <p14:tracePt t="31495" x="5197475" y="1965325"/>
          <p14:tracePt t="31504" x="5214938" y="1938338"/>
          <p14:tracePt t="31520" x="5303838" y="1884363"/>
          <p14:tracePt t="31538" x="5357813" y="1857375"/>
          <p14:tracePt t="31555" x="5411788" y="1839913"/>
          <p14:tracePt t="31571" x="5456238" y="1839913"/>
          <p14:tracePt t="31587" x="5465763" y="1839913"/>
          <p14:tracePt t="31705" x="5473700" y="1839913"/>
          <p14:tracePt t="31721" x="5473700" y="1847850"/>
          <p14:tracePt t="31729" x="5456238" y="1866900"/>
          <p14:tracePt t="31738" x="5419725" y="1884363"/>
          <p14:tracePt t="31754" x="5286375" y="1955800"/>
          <p14:tracePt t="31771" x="5143500" y="2017713"/>
          <p14:tracePt t="31788" x="4938713" y="2089150"/>
          <p14:tracePt t="31806" x="4616450" y="2170113"/>
          <p14:tracePt t="31822" x="4340225" y="2214563"/>
          <p14:tracePt t="31838" x="4197350" y="2214563"/>
          <p14:tracePt t="31855" x="3840163" y="2214563"/>
          <p14:tracePt t="31871" x="3652838" y="2214563"/>
          <p14:tracePt t="31888" x="3490913" y="2214563"/>
          <p14:tracePt t="31905" x="3357563" y="2205038"/>
          <p14:tracePt t="31921" x="3205163" y="2187575"/>
          <p14:tracePt t="31938" x="3089275" y="2187575"/>
          <p14:tracePt t="31955" x="2990850" y="2187575"/>
          <p14:tracePt t="31971" x="2911475" y="2197100"/>
          <p14:tracePt t="31988" x="2795588" y="2224088"/>
          <p14:tracePt t="31995" x="2759075" y="2241550"/>
          <p14:tracePt t="32007" x="2679700" y="2251075"/>
          <p14:tracePt t="32023" x="2643188" y="2251075"/>
          <p14:tracePt t="32038" x="2608263" y="2251075"/>
          <p14:tracePt t="32055" x="2581275" y="2251075"/>
          <p14:tracePt t="32075" x="2554288" y="2241550"/>
          <p14:tracePt t="32088" x="2536825" y="2224088"/>
          <p14:tracePt t="32105" x="2527300" y="2214563"/>
          <p14:tracePt t="32121" x="2527300" y="2205038"/>
          <p14:tracePt t="32281" x="2527300" y="2197100"/>
          <p14:tracePt t="32297" x="2527300" y="2187575"/>
          <p14:tracePt t="32545" x="2536825" y="2187575"/>
          <p14:tracePt t="32551" x="2554288" y="2197100"/>
          <p14:tracePt t="32559" x="2562225" y="2214563"/>
          <p14:tracePt t="32571" x="2581275" y="2232025"/>
          <p14:tracePt t="32588" x="2633663" y="2286000"/>
          <p14:tracePt t="32606" x="2768600" y="2401888"/>
          <p14:tracePt t="32622" x="2938463" y="2517775"/>
          <p14:tracePt t="32638" x="3170238" y="2652713"/>
          <p14:tracePt t="32655" x="3517900" y="2847975"/>
          <p14:tracePt t="32671" x="3902075" y="3009900"/>
          <p14:tracePt t="32688" x="4303713" y="3160713"/>
          <p14:tracePt t="32705" x="4660900" y="3295650"/>
          <p14:tracePt t="32722" x="4938713" y="3402013"/>
          <p14:tracePt t="32739" x="5330825" y="3517900"/>
          <p14:tracePt t="32755" x="5776913" y="3652838"/>
          <p14:tracePt t="32772" x="6116638" y="3751263"/>
          <p14:tracePt t="32790" x="6626225" y="3902075"/>
          <p14:tracePt t="32806" x="6973888" y="4000500"/>
          <p14:tracePt t="32822" x="7385050" y="4044950"/>
          <p14:tracePt t="32839" x="7858125" y="4089400"/>
          <p14:tracePt t="32855" x="8251825" y="4089400"/>
          <p14:tracePt t="32876" x="8555038" y="4089400"/>
          <p14:tracePt t="32889" x="8813800" y="4089400"/>
          <p14:tracePt t="32906" x="9045575" y="4054475"/>
          <p14:tracePt t="33113" x="9090025" y="3589338"/>
          <p14:tracePt t="33120" x="9063038" y="3581400"/>
          <p14:tracePt t="33128" x="9001125" y="3554413"/>
          <p14:tracePt t="33139" x="8939213" y="3554413"/>
          <p14:tracePt t="33156" x="8786813" y="3536950"/>
          <p14:tracePt t="33174" x="8456613" y="3536950"/>
          <p14:tracePt t="33191" x="8197850" y="3536950"/>
          <p14:tracePt t="33206" x="8081963" y="3536950"/>
          <p14:tracePt t="33223" x="7527925" y="3482975"/>
          <p14:tracePt t="33239" x="7037388" y="3411538"/>
          <p14:tracePt t="33256" x="6589713" y="3330575"/>
          <p14:tracePt t="33273" x="6134100" y="3224213"/>
          <p14:tracePt t="33289" x="5884863" y="3179763"/>
          <p14:tracePt t="33306" x="5715000" y="3160713"/>
          <p14:tracePt t="33323" x="5589588" y="3160713"/>
          <p14:tracePt t="33339" x="5510213" y="3160713"/>
          <p14:tracePt t="33356" x="5411788" y="3187700"/>
          <p14:tracePt t="33374" x="5259388" y="3251200"/>
          <p14:tracePt t="33390" x="5143500" y="3303588"/>
          <p14:tracePt t="33406" x="5027613" y="3348038"/>
          <p14:tracePt t="33423" x="4840288" y="3394075"/>
          <p14:tracePt t="33439" x="4616450" y="3411538"/>
          <p14:tracePt t="33456" x="4340225" y="3411538"/>
          <p14:tracePt t="33473" x="4071938" y="3411538"/>
          <p14:tracePt t="33491" x="3902075" y="3446463"/>
          <p14:tracePt t="33497" x="3894138" y="3455988"/>
          <p14:tracePt t="33506" x="3884613" y="3465513"/>
          <p14:tracePt t="33523" x="3884613" y="3554413"/>
          <p14:tracePt t="33540" x="3965575" y="3670300"/>
          <p14:tracePt t="33556" x="4133850" y="3768725"/>
          <p14:tracePt t="33573" x="4313238" y="3857625"/>
          <p14:tracePt t="33589" x="4330700" y="3875088"/>
          <p14:tracePt t="33606" x="4357688" y="3875088"/>
          <p14:tracePt t="33623" x="4394200" y="3911600"/>
          <p14:tracePt t="33640" x="4446588" y="3965575"/>
          <p14:tracePt t="33656" x="4473575" y="4010025"/>
          <p14:tracePt t="33673" x="4527550" y="4062413"/>
          <p14:tracePt t="33689" x="4562475" y="4098925"/>
          <p14:tracePt t="33706" x="4581525" y="4116388"/>
          <p14:tracePt t="33722" x="4616450" y="4160838"/>
          <p14:tracePt t="33739" x="4679950" y="4232275"/>
          <p14:tracePt t="33756" x="4732338" y="4276725"/>
          <p14:tracePt t="33774" x="4840288" y="4340225"/>
          <p14:tracePt t="33789" x="4902200" y="4367213"/>
          <p14:tracePt t="33806" x="4946650" y="4384675"/>
          <p14:tracePt t="33823" x="4991100" y="4411663"/>
          <p14:tracePt t="33839" x="5045075" y="4446588"/>
          <p14:tracePt t="33856" x="5116513" y="4473575"/>
          <p14:tracePt t="33873" x="5180013" y="4491038"/>
          <p14:tracePt t="33890" x="5268913" y="4500563"/>
          <p14:tracePt t="33908" x="5402263" y="4527550"/>
          <p14:tracePt t="33923" x="5581650" y="4545013"/>
          <p14:tracePt t="33940" x="5786438" y="4589463"/>
          <p14:tracePt t="33959" x="6099175" y="4625975"/>
          <p14:tracePt t="33974" x="6232525" y="4625975"/>
          <p14:tracePt t="33990" x="6269038" y="4625975"/>
          <p14:tracePt t="33994" x="6296025" y="4625975"/>
          <p14:tracePt t="34006" x="6313488" y="4625975"/>
          <p14:tracePt t="34065" x="6323013" y="4625975"/>
          <p14:tracePt t="34081" x="6323013" y="4608513"/>
          <p14:tracePt t="34102" x="6323013" y="4598988"/>
          <p14:tracePt t="34112" x="6323013" y="4589463"/>
          <p14:tracePt t="34249" x="6323013" y="4581525"/>
          <p14:tracePt t="34258" x="6303963" y="4581525"/>
          <p14:tracePt t="34265" x="6286500" y="4581525"/>
          <p14:tracePt t="34273" x="6276975" y="4572000"/>
          <p14:tracePt t="35289" x="6323013" y="4598988"/>
          <p14:tracePt t="35297" x="6402388" y="4643438"/>
          <p14:tracePt t="35308" x="6465888" y="4670425"/>
          <p14:tracePt t="35324" x="6491288" y="4697413"/>
          <p14:tracePt t="35341" x="6500813" y="4697413"/>
          <p14:tracePt t="35384" x="6518275" y="4705350"/>
          <p14:tracePt t="35392" x="6537325" y="4705350"/>
          <p14:tracePt t="35408" x="6589713" y="4705350"/>
          <p14:tracePt t="35425" x="6661150" y="4705350"/>
          <p14:tracePt t="35441" x="6777038" y="4732338"/>
          <p14:tracePt t="35458" x="6902450" y="4759325"/>
          <p14:tracePt t="35475" x="6973888" y="4776788"/>
          <p14:tracePt t="35491" x="7037388" y="4786313"/>
          <p14:tracePt t="35498" x="7054850" y="4786313"/>
          <p14:tracePt t="35508" x="7072313" y="4786313"/>
          <p14:tracePt t="35526" x="7134225" y="4776788"/>
          <p14:tracePt t="35542" x="7180263" y="4768850"/>
          <p14:tracePt t="35558" x="7232650" y="4768850"/>
          <p14:tracePt t="35575" x="7313613" y="4768850"/>
          <p14:tracePt t="35593" x="7402513" y="4768850"/>
          <p14:tracePt t="35608" x="7500938" y="4759325"/>
          <p14:tracePt t="35624" x="7589838" y="4741863"/>
          <p14:tracePt t="35641" x="7680325" y="4741863"/>
          <p14:tracePt t="35658" x="7751763" y="4732338"/>
          <p14:tracePt t="35675" x="7848600" y="4714875"/>
          <p14:tracePt t="35691" x="7974013" y="4705350"/>
          <p14:tracePt t="35709" x="8062913" y="4697413"/>
          <p14:tracePt t="35729" x="8170863" y="4697413"/>
          <p14:tracePt t="35742" x="8188325" y="4697413"/>
          <p14:tracePt t="35758" x="8259763" y="4679950"/>
          <p14:tracePt t="35775" x="8323263" y="4670425"/>
          <p14:tracePt t="35792" x="8420100" y="4670425"/>
          <p14:tracePt t="35809" x="8572500" y="4679950"/>
          <p14:tracePt t="35825" x="8715375" y="4687888"/>
          <p14:tracePt t="35841" x="8813800" y="4687888"/>
          <p14:tracePt t="35858" x="8858250" y="4679950"/>
          <p14:tracePt t="35874" x="8885238" y="4633913"/>
          <p14:tracePt t="35891" x="8902700" y="4598988"/>
          <p14:tracePt t="35910" x="8920163" y="4562475"/>
          <p14:tracePt t="35926" x="8929688" y="4545013"/>
          <p14:tracePt t="35958" x="8939213" y="4545013"/>
          <p14:tracePt t="36081" x="8929688" y="4545013"/>
          <p14:tracePt t="36089" x="8902700" y="4545013"/>
          <p14:tracePt t="36097" x="8875713" y="4554538"/>
          <p14:tracePt t="36111" x="8848725" y="4554538"/>
          <p14:tracePt t="36127" x="8840788" y="4554538"/>
          <p14:tracePt t="36142" x="8813800" y="4554538"/>
          <p14:tracePt t="36159" x="8804275" y="4554538"/>
          <p14:tracePt t="36175" x="8777288" y="4554538"/>
          <p14:tracePt t="36192" x="8751888" y="4562475"/>
          <p14:tracePt t="36209" x="8697913" y="4562475"/>
          <p14:tracePt t="36230" x="8599488" y="4562475"/>
          <p14:tracePt t="36242" x="8491538" y="4562475"/>
          <p14:tracePt t="36258" x="8367713" y="4572000"/>
          <p14:tracePt t="36275" x="8286750" y="4598988"/>
          <p14:tracePt t="36292" x="8242300" y="4608513"/>
          <p14:tracePt t="36311" x="8188325" y="4633913"/>
          <p14:tracePt t="36327" x="8153400" y="4643438"/>
          <p14:tracePt t="36342" x="8126413" y="4652963"/>
          <p14:tracePt t="36359" x="8081963" y="4652963"/>
          <p14:tracePt t="36376" x="8010525" y="4652963"/>
          <p14:tracePt t="36392" x="7902575" y="4652963"/>
          <p14:tracePt t="36409" x="7813675" y="4652963"/>
          <p14:tracePt t="36426" x="7732713" y="4652963"/>
          <p14:tracePt t="36442" x="7670800" y="4660900"/>
          <p14:tracePt t="36459" x="7616825" y="4670425"/>
          <p14:tracePt t="36476" x="7537450" y="4697413"/>
          <p14:tracePt t="36494" x="7466013" y="4714875"/>
          <p14:tracePt t="36499" x="7419975" y="4732338"/>
          <p14:tracePt t="36510" x="7367588" y="4741863"/>
          <p14:tracePt t="36527" x="7323138" y="4751388"/>
          <p14:tracePt t="36542" x="7259638" y="4768850"/>
          <p14:tracePt t="36559" x="7224713" y="4776788"/>
          <p14:tracePt t="36576" x="7153275" y="4786313"/>
          <p14:tracePt t="36592" x="7054850" y="4795838"/>
          <p14:tracePt t="36609" x="6946900" y="4813300"/>
          <p14:tracePt t="36626" x="6884988" y="4813300"/>
          <p14:tracePt t="36642" x="6831013" y="4848225"/>
          <p14:tracePt t="36658" x="6804025" y="4867275"/>
          <p14:tracePt t="36675" x="6786563" y="4875213"/>
          <p14:tracePt t="36694" x="6751638" y="4884738"/>
          <p14:tracePt t="36711" x="6724650" y="4884738"/>
          <p14:tracePt t="36726" x="6670675" y="4884738"/>
          <p14:tracePt t="36742" x="6562725" y="4884738"/>
          <p14:tracePt t="36759" x="6473825" y="4884738"/>
          <p14:tracePt t="36776" x="6367463" y="4875213"/>
          <p14:tracePt t="36792" x="6303963" y="4867275"/>
          <p14:tracePt t="36809" x="6251575" y="4867275"/>
          <p14:tracePt t="36826" x="6242050" y="4867275"/>
          <p14:tracePt t="36842" x="6224588" y="4867275"/>
          <p14:tracePt t="36864" x="6215063" y="4867275"/>
          <p14:tracePt t="36880" x="6205538" y="4867275"/>
          <p14:tracePt t="36894" x="6197600" y="4867275"/>
          <p14:tracePt t="36909" x="6153150" y="4857750"/>
          <p14:tracePt t="36926" x="6099175" y="4830763"/>
          <p14:tracePt t="36942" x="6062663" y="4830763"/>
          <p14:tracePt t="36959" x="6037263" y="4830763"/>
          <p14:tracePt t="36976" x="6018213" y="4830763"/>
          <p14:tracePt t="36992" x="6000750" y="4830763"/>
          <p14:tracePt t="37009" x="5991225" y="4822825"/>
          <p14:tracePt t="37026" x="5973763" y="4822825"/>
          <p14:tracePt t="37043" x="5946775" y="4822825"/>
          <p14:tracePt t="37059" x="5894388" y="4803775"/>
          <p14:tracePt t="37076" x="5822950" y="4803775"/>
          <p14:tracePt t="37094" x="5697538" y="4803775"/>
          <p14:tracePt t="37110" x="5616575" y="4803775"/>
          <p14:tracePt t="37126" x="5527675" y="4803775"/>
          <p14:tracePt t="37143" x="5465763" y="4803775"/>
          <p14:tracePt t="37159" x="5411788" y="4803775"/>
          <p14:tracePt t="37176" x="5375275" y="4795838"/>
          <p14:tracePt t="37193" x="5340350" y="4786313"/>
          <p14:tracePt t="37210" x="5303838" y="4786313"/>
          <p14:tracePt t="37226" x="5268913" y="4786313"/>
          <p14:tracePt t="37243" x="5241925" y="4786313"/>
          <p14:tracePt t="37260" x="5214938" y="4786313"/>
          <p14:tracePt t="37277" x="5197475" y="4786313"/>
          <p14:tracePt t="37294" x="5180013" y="4786313"/>
          <p14:tracePt t="37326" x="5170488" y="4786313"/>
          <p14:tracePt t="37343" x="5160963" y="4786313"/>
          <p14:tracePt t="37369" x="5153025" y="4786313"/>
          <p14:tracePt t="37448" x="5187950" y="4786313"/>
          <p14:tracePt t="37456" x="5241925" y="4776788"/>
          <p14:tracePt t="37464" x="5259388" y="4776788"/>
          <p14:tracePt t="37479" x="5330825" y="4776788"/>
          <p14:tracePt t="37494" x="5384800" y="4768850"/>
          <p14:tracePt t="37510" x="5438775" y="4768850"/>
          <p14:tracePt t="37526" x="5465763" y="4768850"/>
          <p14:tracePt t="37543" x="5491163" y="4768850"/>
          <p14:tracePt t="37560" x="5510213" y="4768850"/>
          <p14:tracePt t="37576" x="5537200" y="4768850"/>
          <p14:tracePt t="37593" x="5554663" y="4768850"/>
          <p14:tracePt t="37610" x="5562600" y="4768850"/>
          <p14:tracePt t="37627" x="5589588" y="4768850"/>
          <p14:tracePt t="37643" x="5608638" y="4768850"/>
          <p14:tracePt t="37661" x="5643563" y="4768850"/>
          <p14:tracePt t="37679" x="5751513" y="4768850"/>
          <p14:tracePt t="37694" x="5848350" y="4768850"/>
          <p14:tracePt t="37710" x="5983288" y="4768850"/>
          <p14:tracePt t="37727" x="6116638" y="4786313"/>
          <p14:tracePt t="37744" x="6269038" y="4786313"/>
          <p14:tracePt t="37762" x="6411913" y="4786313"/>
          <p14:tracePt t="37777" x="6545263" y="4786313"/>
          <p14:tracePt t="37793" x="6680200" y="4786313"/>
          <p14:tracePt t="37810" x="6742113" y="4786313"/>
          <p14:tracePt t="37827" x="6777038" y="4786313"/>
          <p14:tracePt t="37843" x="6813550" y="4786313"/>
          <p14:tracePt t="37861" x="6848475" y="4786313"/>
          <p14:tracePt t="37879" x="6956425" y="4786313"/>
          <p14:tracePt t="37894" x="7000875" y="4786313"/>
          <p14:tracePt t="37910" x="7224713" y="4786313"/>
          <p14:tracePt t="37927" x="7367588" y="4786313"/>
          <p14:tracePt t="37944" x="7483475" y="4786313"/>
          <p14:tracePt t="37966" x="7572375" y="4786313"/>
          <p14:tracePt t="37977" x="7626350" y="4786313"/>
          <p14:tracePt t="37993" x="7661275" y="4776788"/>
          <p14:tracePt t="38010" x="7688263" y="4776788"/>
          <p14:tracePt t="38026" x="7732713" y="4759325"/>
          <p14:tracePt t="38044" x="7813675" y="4759325"/>
          <p14:tracePt t="38062" x="7966075" y="4732338"/>
          <p14:tracePt t="38078" x="8045450" y="4724400"/>
          <p14:tracePt t="38093" x="8089900" y="4724400"/>
          <p14:tracePt t="38110" x="8180388" y="4705350"/>
          <p14:tracePt t="38127" x="8259763" y="4697413"/>
          <p14:tracePt t="38144" x="8323263" y="4687888"/>
          <p14:tracePt t="38160" x="8402638" y="4670425"/>
          <p14:tracePt t="38177" x="8456613" y="4652963"/>
          <p14:tracePt t="38194" x="8483600" y="4652963"/>
          <p14:tracePt t="38210" x="8528050" y="4625975"/>
          <p14:tracePt t="38227" x="8555038" y="4616450"/>
          <p14:tracePt t="38246" x="8634413" y="4598988"/>
          <p14:tracePt t="38262" x="8680450" y="4589463"/>
          <p14:tracePt t="38278" x="8751888" y="4589463"/>
          <p14:tracePt t="38294" x="8796338" y="4589463"/>
          <p14:tracePt t="38311" x="8858250" y="4581525"/>
          <p14:tracePt t="38327" x="8875713" y="4572000"/>
          <p14:tracePt t="39809" x="8885238" y="4562475"/>
          <p14:tracePt t="39840" x="8885238" y="4545013"/>
          <p14:tracePt t="40040" x="8894763" y="4545013"/>
          <p14:tracePt t="40056" x="8912225" y="4545013"/>
          <p14:tracePt t="40385" x="8912225" y="4562475"/>
          <p14:tracePt t="40399" x="8920163" y="4562475"/>
          <p14:tracePt t="41319" x="8920163" y="4572000"/>
          <p14:tracePt t="41335" x="8929688" y="4572000"/>
          <p14:tracePt t="41373" x="8939213" y="4572000"/>
          <p14:tracePt t="41525" x="8947150" y="4572000"/>
          <p14:tracePt t="41549" x="8947150" y="4562475"/>
          <p14:tracePt t="41565" x="8947150" y="4554538"/>
          <p14:tracePt t="42037" x="8947150" y="454501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" y="231769"/>
            <a:ext cx="8834506" cy="6626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1624" y="84201"/>
            <a:ext cx="2830577" cy="212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3"/>
    </mc:Choice>
    <mc:Fallback xmlns="">
      <p:transition spd="slow" advTm="29593"/>
    </mc:Fallback>
  </mc:AlternateContent>
  <p:extLst>
    <p:ext uri="{3A86A75C-4F4B-4683-9AE1-C65F6400EC91}">
      <p14:laserTraceLst xmlns:p14="http://schemas.microsoft.com/office/powerpoint/2010/main">
        <p14:tracePtLst>
          <p14:tracePt t="14149" x="8991600" y="4554538"/>
          <p14:tracePt t="14157" x="9082088" y="4598988"/>
          <p14:tracePt t="14444" x="9109075" y="303213"/>
          <p14:tracePt t="14453" x="8947150" y="179388"/>
          <p14:tracePt t="14462" x="8813800" y="53975"/>
          <p14:tracePt t="14470" x="8643938" y="0"/>
          <p14:tracePt t="14486" x="8439150" y="0"/>
          <p14:tracePt t="14503" x="8224838" y="0"/>
          <p14:tracePt t="14519" x="8143875" y="0"/>
          <p14:tracePt t="14536" x="8126413" y="0"/>
          <p14:tracePt t="14552" x="8108950" y="0"/>
          <p14:tracePt t="14569" x="8089900" y="0"/>
          <p14:tracePt t="14631" x="8089900" y="26988"/>
          <p14:tracePt t="14639" x="8089900" y="152400"/>
          <p14:tracePt t="14646" x="8089900" y="295275"/>
          <p14:tracePt t="14658" x="8108950" y="482600"/>
          <p14:tracePt t="14669" x="8116888" y="704850"/>
          <p14:tracePt t="14686" x="8099425" y="822325"/>
          <p14:tracePt t="14703" x="7991475" y="893763"/>
          <p14:tracePt t="14720" x="7823200" y="901700"/>
          <p14:tracePt t="14736" x="7572375" y="874713"/>
          <p14:tracePt t="14753" x="7089775" y="750888"/>
          <p14:tracePt t="14769" x="6545263" y="588963"/>
          <p14:tracePt t="14788" x="5911850" y="446088"/>
          <p14:tracePt t="14805" x="5697538" y="438150"/>
          <p14:tracePt t="14821" x="5562600" y="438150"/>
          <p14:tracePt t="14836" x="5446713" y="438150"/>
          <p14:tracePt t="14853" x="5322888" y="438150"/>
          <p14:tracePt t="14870" x="5224463" y="419100"/>
          <p14:tracePt t="14888" x="5197475" y="419100"/>
          <p14:tracePt t="14909" x="5180013" y="419100"/>
          <p14:tracePt t="14933" x="5170488" y="419100"/>
          <p14:tracePt t="14941" x="5143500" y="419100"/>
          <p14:tracePt t="14953" x="5126038" y="419100"/>
          <p14:tracePt t="14970" x="5027613" y="419100"/>
          <p14:tracePt t="14988" x="4822825" y="446088"/>
          <p14:tracePt t="15004" x="4741863" y="482600"/>
          <p14:tracePt t="15019" x="4491038" y="652463"/>
          <p14:tracePt t="15036" x="4348163" y="768350"/>
          <p14:tracePt t="15053" x="4259263" y="893763"/>
          <p14:tracePt t="15070" x="4170363" y="990600"/>
          <p14:tracePt t="15086" x="4071938" y="1125538"/>
          <p14:tracePt t="15103" x="3929063" y="1295400"/>
          <p14:tracePt t="15120" x="3687763" y="1608138"/>
          <p14:tracePt t="15137" x="3411538" y="2062163"/>
          <p14:tracePt t="15153" x="3152775" y="2625725"/>
          <p14:tracePt t="15170" x="2919413" y="3179763"/>
          <p14:tracePt t="15189" x="2724150" y="3875088"/>
          <p14:tracePt t="15204" x="2705100" y="4081463"/>
          <p14:tracePt t="15220" x="2705100" y="4438650"/>
          <p14:tracePt t="15236" x="2705100" y="4625975"/>
          <p14:tracePt t="15253" x="2705100" y="4857750"/>
          <p14:tracePt t="15269" x="2705100" y="5037138"/>
          <p14:tracePt t="15286" x="2705100" y="5197475"/>
          <p14:tracePt t="15303" x="2705100" y="5330825"/>
          <p14:tracePt t="15320" x="2751138" y="5491163"/>
          <p14:tracePt t="15336" x="2874963" y="5670550"/>
          <p14:tracePt t="15354" x="3089275" y="5894388"/>
          <p14:tracePt t="15371" x="3340100" y="6134100"/>
          <p14:tracePt t="15389" x="3660775" y="6402388"/>
          <p14:tracePt t="15404" x="3776663" y="6465888"/>
          <p14:tracePt t="15420" x="4268788" y="6670675"/>
          <p14:tracePt t="15437" x="4537075" y="6751638"/>
          <p14:tracePt t="15454" x="4813300" y="6751638"/>
          <p14:tracePt t="15470" x="5108575" y="6680200"/>
          <p14:tracePt t="15487" x="5491163" y="6518275"/>
          <p14:tracePt t="15504" x="5946775" y="6323013"/>
          <p14:tracePt t="15520" x="6303963" y="6180138"/>
          <p14:tracePt t="15537" x="6473825" y="6134100"/>
          <p14:tracePt t="15554" x="6491288" y="6134100"/>
          <p14:tracePt t="15639" x="6500813" y="6126163"/>
          <p14:tracePt t="15646" x="6510338" y="6116638"/>
          <p14:tracePt t="15654" x="6510338" y="6108700"/>
          <p14:tracePt t="15670" x="6527800" y="6081713"/>
          <p14:tracePt t="15687" x="6545263" y="6054725"/>
          <p14:tracePt t="15704" x="6562725" y="6045200"/>
          <p14:tracePt t="15720" x="6572250" y="6045200"/>
          <p14:tracePt t="17351" x="6572250" y="5973763"/>
          <p14:tracePt t="17359" x="6562725" y="5840413"/>
          <p14:tracePt t="17372" x="6429375" y="5330825"/>
          <p14:tracePt t="17388" x="6269038" y="4705350"/>
          <p14:tracePt t="17405" x="6153150" y="4116388"/>
          <p14:tracePt t="17421" x="6081713" y="3670300"/>
          <p14:tracePt t="17438" x="6010275" y="3295650"/>
          <p14:tracePt t="17455" x="5956300" y="2955925"/>
          <p14:tracePt t="17472" x="5911850" y="2679700"/>
          <p14:tracePt t="17489" x="5857875" y="2473325"/>
          <p14:tracePt t="17505" x="5786438" y="2241550"/>
          <p14:tracePt t="17523" x="5715000" y="2036763"/>
          <p14:tracePt t="17540" x="5661025" y="1758950"/>
          <p14:tracePt t="17556" x="5643563" y="1625600"/>
          <p14:tracePt t="17572" x="5626100" y="1509713"/>
          <p14:tracePt t="17589" x="5626100" y="1393825"/>
          <p14:tracePt t="17605" x="5626100" y="1231900"/>
          <p14:tracePt t="17622" x="5634038" y="1098550"/>
          <p14:tracePt t="17639" x="5634038" y="1054100"/>
          <p14:tracePt t="17726" x="5634038" y="1044575"/>
          <p14:tracePt t="17734" x="5634038" y="1036638"/>
          <p14:tracePt t="17742" x="5634038" y="1017588"/>
          <p14:tracePt t="17756" x="5634038" y="1000125"/>
          <p14:tracePt t="17772" x="5634038" y="990600"/>
          <p14:tracePt t="17910" x="5634038" y="982663"/>
          <p14:tracePt t="17920" x="5634038" y="973138"/>
          <p14:tracePt t="17926" x="5581650" y="973138"/>
          <p14:tracePt t="17939" x="5348288" y="965200"/>
          <p14:tracePt t="17956" x="5108575" y="965200"/>
          <p14:tracePt t="17973" x="4875213" y="965200"/>
          <p14:tracePt t="17989" x="4724400" y="1009650"/>
          <p14:tracePt t="18006" x="4687888" y="1027113"/>
          <p14:tracePt t="18022" x="4679950" y="1027113"/>
          <p14:tracePt t="18039" x="4670425" y="1036638"/>
          <p14:tracePt t="18056" x="4652963" y="1044575"/>
          <p14:tracePt t="18073" x="4643438" y="1081088"/>
          <p14:tracePt t="18089" x="4616450" y="1133475"/>
          <p14:tracePt t="18106" x="4572000" y="1231900"/>
          <p14:tracePt t="18125" x="4554538" y="1419225"/>
          <p14:tracePt t="18140" x="4554538" y="1509713"/>
          <p14:tracePt t="18156" x="4608513" y="1731963"/>
          <p14:tracePt t="18173" x="4724400" y="1866900"/>
          <p14:tracePt t="18189" x="4919663" y="1955800"/>
          <p14:tracePt t="18206" x="5160963" y="1973263"/>
          <p14:tracePt t="18223" x="5491163" y="1973263"/>
          <p14:tracePt t="18239" x="5884863" y="1973263"/>
          <p14:tracePt t="18256" x="6188075" y="1973263"/>
          <p14:tracePt t="18273" x="6438900" y="1928813"/>
          <p14:tracePt t="18289" x="6626225" y="1874838"/>
          <p14:tracePt t="18308" x="6858000" y="1768475"/>
          <p14:tracePt t="18324" x="7018338" y="1652588"/>
          <p14:tracePt t="18339" x="7081838" y="1589088"/>
          <p14:tracePt t="18356" x="7134225" y="1500188"/>
          <p14:tracePt t="18373" x="7134225" y="1465263"/>
          <p14:tracePt t="18390" x="7072313" y="1446213"/>
          <p14:tracePt t="18396" x="7000875" y="1419225"/>
          <p14:tracePt t="18406" x="6911975" y="1411288"/>
          <p14:tracePt t="18423" x="6670675" y="1411288"/>
          <p14:tracePt t="18439" x="6411913" y="1411288"/>
          <p14:tracePt t="18456" x="6197600" y="1411288"/>
          <p14:tracePt t="18472" x="5973763" y="1428750"/>
          <p14:tracePt t="18489" x="5768975" y="1438275"/>
          <p14:tracePt t="18506" x="5608638" y="1438275"/>
          <p14:tracePt t="18522" x="5545138" y="1438275"/>
          <p14:tracePt t="18609" x="5545138" y="1446213"/>
          <p14:tracePt t="18615" x="5554663" y="1465263"/>
          <p14:tracePt t="18623" x="5581650" y="1482725"/>
          <p14:tracePt t="18640" x="5643563" y="1500188"/>
          <p14:tracePt t="18656" x="5680075" y="1509713"/>
          <p14:tracePt t="18673" x="5688013" y="1509713"/>
          <p14:tracePt t="18726" x="5653088" y="1509713"/>
          <p14:tracePt t="18734" x="5616575" y="1509713"/>
          <p14:tracePt t="18744" x="5581650" y="1509713"/>
          <p14:tracePt t="18756" x="5527675" y="1527175"/>
          <p14:tracePt t="18774" x="5500688" y="1527175"/>
          <p14:tracePt t="18790" x="5473700" y="1544638"/>
          <p14:tracePt t="18806" x="5446713" y="1571625"/>
          <p14:tracePt t="18823" x="5446713" y="1643063"/>
          <p14:tracePt t="18840" x="5446713" y="1731963"/>
          <p14:tracePt t="18856" x="5446713" y="1857375"/>
          <p14:tracePt t="18873" x="5446713" y="1965325"/>
          <p14:tracePt t="18889" x="5456238" y="2027238"/>
          <p14:tracePt t="18893" x="5456238" y="2071688"/>
          <p14:tracePt t="18907" x="5456238" y="2108200"/>
          <p14:tracePt t="18924" x="5456238" y="2133600"/>
          <p14:tracePt t="18940" x="5473700" y="2179638"/>
          <p14:tracePt t="18957" x="5491163" y="2232025"/>
          <p14:tracePt t="18973" x="5527675" y="2322513"/>
          <p14:tracePt t="18990" x="5562600" y="2419350"/>
          <p14:tracePt t="19007" x="5572125" y="2465388"/>
          <p14:tracePt t="19025" x="5572125" y="2482850"/>
          <p14:tracePt t="19040" x="5581650" y="2482850"/>
          <p14:tracePt t="19056" x="5581650" y="2517775"/>
          <p14:tracePt t="19074" x="5581650" y="2581275"/>
          <p14:tracePt t="19092" x="5554663" y="2714625"/>
          <p14:tracePt t="19108" x="5545138" y="2813050"/>
          <p14:tracePt t="19124" x="5545138" y="2867025"/>
          <p14:tracePt t="19140" x="5545138" y="2884488"/>
          <p14:tracePt t="19407" x="5545138" y="2901950"/>
          <p14:tracePt t="19414" x="5545138" y="2938463"/>
          <p14:tracePt t="19424" x="5545138" y="2973388"/>
          <p14:tracePt t="19441" x="5545138" y="3081338"/>
          <p14:tracePt t="19457" x="5545138" y="3251200"/>
          <p14:tracePt t="19475" x="5545138" y="3402013"/>
          <p14:tracePt t="19492" x="5545138" y="3687763"/>
          <p14:tracePt t="19508" x="5545138" y="3848100"/>
          <p14:tracePt t="19523" x="5545138" y="4000500"/>
          <p14:tracePt t="19540" x="5545138" y="4081463"/>
          <p14:tracePt t="19557" x="5545138" y="4143375"/>
          <p14:tracePt t="19573" x="5545138" y="4179888"/>
          <p14:tracePt t="19590" x="5545138" y="4232275"/>
          <p14:tracePt t="19607" x="5545138" y="4276725"/>
          <p14:tracePt t="19624" x="5545138" y="4313238"/>
          <p14:tracePt t="19641" x="5554663" y="4348163"/>
          <p14:tracePt t="19657" x="5572125" y="4419600"/>
          <p14:tracePt t="19676" x="5589588" y="4554538"/>
          <p14:tracePt t="19692" x="5599113" y="4633913"/>
          <p14:tracePt t="19707" x="5599113" y="4687888"/>
          <p14:tracePt t="19724" x="5599113" y="4714875"/>
          <p14:tracePt t="19772" x="5589588" y="4705350"/>
          <p14:tracePt t="19779" x="5527675" y="4608513"/>
          <p14:tracePt t="19791" x="5465763" y="4465638"/>
          <p14:tracePt t="19808" x="5259388" y="4071938"/>
          <p14:tracePt t="19825" x="5153025" y="3803650"/>
          <p14:tracePt t="19841" x="5126038" y="3732213"/>
          <p14:tracePt t="19859" x="5116513" y="3714750"/>
          <p14:tracePt t="19919" x="5108575" y="3714750"/>
          <p14:tracePt t="19926" x="5099050" y="3714750"/>
          <p14:tracePt t="19941" x="5045075" y="3724275"/>
          <p14:tracePt t="19958" x="4983163" y="3759200"/>
          <p14:tracePt t="19974" x="4911725" y="3803650"/>
          <p14:tracePt t="19991" x="4848225" y="3830638"/>
          <p14:tracePt t="20008" x="4786313" y="3857625"/>
          <p14:tracePt t="20024" x="4732338" y="3857625"/>
          <p14:tracePt t="20041" x="4660900" y="3857625"/>
          <p14:tracePt t="20058" x="4608513" y="3857625"/>
          <p14:tracePt t="20077" x="4581525" y="3857625"/>
          <p14:tracePt t="20092" x="4554538" y="3919538"/>
          <p14:tracePt t="20108" x="4518025" y="4010025"/>
          <p14:tracePt t="20124" x="4510088" y="4098925"/>
          <p14:tracePt t="20141" x="4483100" y="4205288"/>
          <p14:tracePt t="20158" x="4438650" y="4286250"/>
          <p14:tracePt t="20175" x="4402138" y="4340225"/>
          <p14:tracePt t="20191" x="4367213" y="4402138"/>
          <p14:tracePt t="20208" x="4348163" y="4456113"/>
          <p14:tracePt t="20224" x="4330700" y="4537075"/>
          <p14:tracePt t="20241" x="4330700" y="4625975"/>
          <p14:tracePt t="20258" x="4330700" y="4687888"/>
          <p14:tracePt t="20276" x="4384675" y="4795838"/>
          <p14:tracePt t="20291" x="4419600" y="4840288"/>
          <p14:tracePt t="20308" x="4527550" y="4911725"/>
          <p14:tracePt t="20325" x="4589463" y="4946650"/>
          <p14:tracePt t="20341" x="4633913" y="4965700"/>
          <p14:tracePt t="20358" x="4714875" y="5000625"/>
          <p14:tracePt t="20375" x="4786313" y="5000625"/>
          <p14:tracePt t="20391" x="4902200" y="5000625"/>
          <p14:tracePt t="20398" x="4965700" y="5000625"/>
          <p14:tracePt t="20408" x="5054600" y="4983163"/>
          <p14:tracePt t="20425" x="5197475" y="4938713"/>
          <p14:tracePt t="20441" x="5276850" y="4894263"/>
          <p14:tracePt t="20460" x="5295900" y="4857750"/>
          <p14:tracePt t="20476" x="5276850" y="4822825"/>
          <p14:tracePt t="20497" x="5187950" y="4795838"/>
          <p14:tracePt t="20508" x="5099050" y="4795838"/>
          <p14:tracePt t="20525" x="5045075" y="4795838"/>
          <p14:tracePt t="20542" x="5027613" y="4795838"/>
          <p14:tracePt t="20596" x="5027613" y="4822825"/>
          <p14:tracePt t="20604" x="5027613" y="4867275"/>
          <p14:tracePt t="20611" x="5027613" y="4946650"/>
          <p14:tracePt t="20624" x="5027613" y="5027613"/>
          <p14:tracePt t="20641" x="5027613" y="5232400"/>
          <p14:tracePt t="20660" x="5089525" y="5572125"/>
          <p14:tracePt t="20676" x="5170488" y="5803900"/>
          <p14:tracePt t="20692" x="5224463" y="5991225"/>
          <p14:tracePt t="20710" x="5259388" y="6126163"/>
          <p14:tracePt t="20725" x="5268913" y="6180138"/>
          <p14:tracePt t="20742" x="5268913" y="6232525"/>
          <p14:tracePt t="20758" x="5268913" y="6286500"/>
          <p14:tracePt t="20775" x="5268913" y="6323013"/>
          <p14:tracePt t="20792" x="5251450" y="6348413"/>
          <p14:tracePt t="20808" x="5224463" y="6375400"/>
          <p14:tracePt t="20825" x="5205413" y="6402388"/>
          <p14:tracePt t="20843" x="5197475" y="6429375"/>
          <p14:tracePt t="20860" x="5180013" y="6446838"/>
          <p14:tracePt t="20876" x="5170488" y="6456363"/>
          <p14:tracePt t="20918" x="5153025" y="6456363"/>
          <p14:tracePt t="20928" x="5143500" y="6456363"/>
          <p14:tracePt t="20942" x="5126038" y="6456363"/>
          <p14:tracePt t="20959" x="5108575" y="6402388"/>
          <p14:tracePt t="20975" x="5089525" y="6375400"/>
          <p14:tracePt t="20992" x="5089525" y="6367463"/>
          <p14:tracePt t="21009" x="5072063" y="6340475"/>
          <p14:tracePt t="21025" x="5045075" y="6313488"/>
          <p14:tracePt t="21043" x="5000625" y="6303963"/>
          <p14:tracePt t="21061" x="4973638" y="6276975"/>
          <p14:tracePt t="21076" x="4929188" y="6269038"/>
          <p14:tracePt t="21092" x="4911725" y="6269038"/>
          <p14:tracePt t="21108" x="4867275" y="6259513"/>
          <p14:tracePt t="21125" x="4803775" y="6251575"/>
          <p14:tracePt t="21142" x="4759325" y="6251575"/>
          <p14:tracePt t="21158" x="4697413" y="6251575"/>
          <p14:tracePt t="21175" x="4670425" y="6251575"/>
          <p14:tracePt t="21192" x="4625975" y="6251575"/>
          <p14:tracePt t="21209" x="4598988" y="6251575"/>
          <p14:tracePt t="21226" x="4589463" y="6259513"/>
          <p14:tracePt t="21261" x="4589463" y="6276975"/>
          <p14:tracePt t="21277" x="4589463" y="6303963"/>
          <p14:tracePt t="21292" x="4589463" y="6330950"/>
          <p14:tracePt t="21309" x="4598988" y="6375400"/>
          <p14:tracePt t="21326" x="4616450" y="6375400"/>
          <p14:tracePt t="21342" x="4633913" y="6384925"/>
          <p14:tracePt t="21359" x="4652963" y="6384925"/>
          <p14:tracePt t="21376" x="4724400" y="6384925"/>
          <p14:tracePt t="21392" x="4822825" y="6384925"/>
          <p14:tracePt t="21398" x="4902200" y="6384925"/>
          <p14:tracePt t="21409" x="4983163" y="6402388"/>
          <p14:tracePt t="21426" x="5037138" y="6402388"/>
          <p14:tracePt t="21442" x="5054600" y="6402388"/>
          <p14:tracePt t="21478" x="5037138" y="6402388"/>
          <p14:tracePt t="21486" x="5027613" y="6394450"/>
          <p14:tracePt t="21494" x="4983163" y="6367463"/>
          <p14:tracePt t="21513" x="4929188" y="6357938"/>
          <p14:tracePt t="21526" x="4902200" y="6357938"/>
          <p14:tracePt t="21543" x="4875213" y="6357938"/>
          <p14:tracePt t="21559" x="4857750" y="6357938"/>
          <p14:tracePt t="21576" x="4830763" y="6375400"/>
          <p14:tracePt t="21593" x="4822825" y="6394450"/>
          <p14:tracePt t="21609" x="4822825" y="6402388"/>
          <p14:tracePt t="21627" x="4822825" y="6411913"/>
          <p14:tracePt t="21644" x="4822825" y="6429375"/>
          <p14:tracePt t="21676" x="4875213" y="6438900"/>
          <p14:tracePt t="21692" x="4973638" y="6438900"/>
          <p14:tracePt t="21709" x="5126038" y="6438900"/>
          <p14:tracePt t="21726" x="5276850" y="6438900"/>
          <p14:tracePt t="21743" x="5483225" y="6394450"/>
          <p14:tracePt t="21759" x="5803900" y="6286500"/>
          <p14:tracePt t="21776" x="6089650" y="6161088"/>
          <p14:tracePt t="21793" x="6367463" y="5973763"/>
          <p14:tracePt t="21809" x="6581775" y="5759450"/>
          <p14:tracePt t="21829" x="6938963" y="5160963"/>
          <p14:tracePt t="21844" x="7180263" y="4759325"/>
          <p14:tracePt t="21859" x="7313613" y="4500563"/>
          <p14:tracePt t="21876" x="7340600" y="4384675"/>
          <p14:tracePt t="21893" x="7340600" y="4375150"/>
          <p14:tracePt t="21901" x="7331075" y="4357688"/>
          <p14:tracePt t="21909" x="7296150" y="4348163"/>
          <p14:tracePt t="21926" x="7180263" y="4313238"/>
          <p14:tracePt t="21943" x="7045325" y="4259263"/>
          <p14:tracePt t="21960" x="6965950" y="4205288"/>
          <p14:tracePt t="21977" x="6946900" y="4187825"/>
          <p14:tracePt t="21993" x="6929438" y="4152900"/>
          <p14:tracePt t="22010" x="6929438" y="4089400"/>
          <p14:tracePt t="22028" x="6929438" y="4000500"/>
          <p14:tracePt t="22044" x="6919913" y="3965575"/>
          <p14:tracePt t="22060" x="6875463" y="3929063"/>
          <p14:tracePt t="22076" x="6813550" y="3911600"/>
          <p14:tracePt t="22093" x="6751638" y="3902075"/>
          <p14:tracePt t="22110" x="6705600" y="3902075"/>
          <p14:tracePt t="22127" x="6643688" y="3902075"/>
          <p14:tracePt t="22143" x="6608763" y="3902075"/>
          <p14:tracePt t="22160" x="6572250" y="3894138"/>
          <p14:tracePt t="22176" x="6562725" y="3884613"/>
          <p14:tracePt t="22193" x="6545263" y="3884613"/>
          <p14:tracePt t="22210" x="6518275" y="3884613"/>
          <p14:tracePt t="22228" x="6375400" y="3884613"/>
          <p14:tracePt t="22245" x="6251575" y="3902075"/>
          <p14:tracePt t="22260" x="6126163" y="3983038"/>
          <p14:tracePt t="22277" x="5965825" y="4071938"/>
          <p14:tracePt t="22293" x="5830888" y="4152900"/>
          <p14:tracePt t="22310" x="5732463" y="4224338"/>
          <p14:tracePt t="22327" x="5661025" y="4259263"/>
          <p14:tracePt t="22343" x="5599113" y="4286250"/>
          <p14:tracePt t="22360" x="5554663" y="4348163"/>
          <p14:tracePt t="22376" x="5510213" y="4446588"/>
          <p14:tracePt t="22393" x="5483225" y="4581525"/>
          <p14:tracePt t="22401" x="5483225" y="4643438"/>
          <p14:tracePt t="22411" x="5483225" y="4714875"/>
          <p14:tracePt t="22428" x="5483225" y="4911725"/>
          <p14:tracePt t="22443" x="5510213" y="4983163"/>
          <p14:tracePt t="22460" x="5572125" y="5143500"/>
          <p14:tracePt t="22477" x="5643563" y="5241925"/>
          <p14:tracePt t="22493" x="5768975" y="5375275"/>
          <p14:tracePt t="22510" x="5867400" y="5456238"/>
          <p14:tracePt t="22527" x="5946775" y="5491163"/>
          <p14:tracePt t="22543" x="6010275" y="5491163"/>
          <p14:tracePt t="22560" x="6081713" y="5491163"/>
          <p14:tracePt t="22577" x="6153150" y="5465763"/>
          <p14:tracePt t="22593" x="6242050" y="5384800"/>
          <p14:tracePt t="22612" x="6367463" y="5259388"/>
          <p14:tracePt t="22628" x="6438900" y="5197475"/>
          <p14:tracePt t="22643" x="6465888" y="5180013"/>
          <p14:tracePt t="22660" x="6527800" y="5153025"/>
          <p14:tracePt t="22677" x="6545263" y="5143500"/>
          <p14:tracePt t="22693" x="6599238" y="5108575"/>
          <p14:tracePt t="22710" x="6643688" y="5062538"/>
          <p14:tracePt t="22727" x="6670675" y="5027613"/>
          <p14:tracePt t="22743" x="6688138" y="5010150"/>
          <p14:tracePt t="22776" x="6688138" y="4991100"/>
          <p14:tracePt t="22793" x="6688138" y="4983163"/>
          <p14:tracePt t="22810" x="6688138" y="4956175"/>
          <p14:tracePt t="22966" x="6680200" y="4956175"/>
          <p14:tracePt t="22982" x="6670675" y="4956175"/>
          <p14:tracePt t="23902" x="6688138" y="4973638"/>
          <p14:tracePt t="23910" x="6732588" y="5027613"/>
          <p14:tracePt t="23918" x="6751638" y="5062538"/>
          <p14:tracePt t="23929" x="6769100" y="5099050"/>
          <p14:tracePt t="23945" x="6786563" y="5143500"/>
          <p14:tracePt t="23961" x="6786563" y="5170488"/>
          <p14:tracePt t="23980" x="6796088" y="5214938"/>
          <p14:tracePt t="23996" x="6796088" y="5259388"/>
          <p14:tracePt t="24011" x="6804025" y="5276850"/>
          <p14:tracePt t="24028" x="6840538" y="5394325"/>
          <p14:tracePt t="24045" x="6875463" y="5510213"/>
          <p14:tracePt t="24062" x="6902450" y="5599113"/>
          <p14:tracePt t="24078" x="6919913" y="5724525"/>
          <p14:tracePt t="24095" x="6946900" y="5822950"/>
          <p14:tracePt t="24112" x="6946900" y="5857875"/>
          <p14:tracePt t="24167" x="6946900" y="5875338"/>
          <p14:tracePt t="24175" x="6946900" y="5894388"/>
          <p14:tracePt t="24183" x="6946900" y="5929313"/>
          <p14:tracePt t="24195" x="6983413" y="6000750"/>
          <p14:tracePt t="24211" x="7000875" y="6099175"/>
          <p14:tracePt t="24228" x="7027863" y="6188075"/>
          <p14:tracePt t="24245" x="7037388" y="6232525"/>
          <p14:tracePt t="24262" x="7037388" y="6269038"/>
          <p14:tracePt t="24278" x="7054850" y="6313488"/>
          <p14:tracePt t="24295" x="7081838" y="6340475"/>
          <p14:tracePt t="24312" x="7099300" y="6357938"/>
          <p14:tracePt t="24328" x="7134225" y="6367463"/>
          <p14:tracePt t="24345" x="7170738" y="6367463"/>
          <p14:tracePt t="24362" x="7188200" y="6367463"/>
          <p14:tracePt t="24380" x="7188200" y="6303963"/>
          <p14:tracePt t="24395" x="7188200" y="6286500"/>
          <p14:tracePt t="24412" x="7170738" y="6232525"/>
          <p14:tracePt t="24428" x="7116763" y="6197600"/>
          <p14:tracePt t="24445" x="7089775" y="6170613"/>
          <p14:tracePt t="24462" x="7027863" y="6161088"/>
          <p14:tracePt t="24478" x="6973888" y="6153150"/>
          <p14:tracePt t="24495" x="6911975" y="6153150"/>
          <p14:tracePt t="24512" x="6858000" y="6153150"/>
          <p14:tracePt t="24529" x="6831013" y="6153150"/>
          <p14:tracePt t="24545" x="6813550" y="6153150"/>
          <p14:tracePt t="24564" x="6804025" y="6153150"/>
          <p14:tracePt t="24595" x="6796088" y="6153150"/>
          <p14:tracePt t="24612" x="6777038" y="6180138"/>
          <p14:tracePt t="24629" x="6759575" y="6197600"/>
          <p14:tracePt t="24645" x="6759575" y="6224588"/>
          <p14:tracePt t="24662" x="6724650" y="6269038"/>
          <p14:tracePt t="24679" x="6688138" y="6323013"/>
          <p14:tracePt t="24695" x="6653213" y="6357938"/>
          <p14:tracePt t="24712" x="6626225" y="6402388"/>
          <p14:tracePt t="24729" x="6616700" y="6438900"/>
          <p14:tracePt t="24745" x="6616700" y="6465888"/>
          <p14:tracePt t="24764" x="6616700" y="6500813"/>
          <p14:tracePt t="24779" x="6634163" y="6527800"/>
          <p14:tracePt t="24795" x="6670675" y="6572250"/>
          <p14:tracePt t="24812" x="6688138" y="6589713"/>
          <p14:tracePt t="24847" x="6697663" y="6589713"/>
          <p14:tracePt t="24862" x="6697663" y="6599238"/>
          <p14:tracePt t="24879" x="6705600" y="6599238"/>
          <p14:tracePt t="24895" x="6724650" y="6608763"/>
          <p14:tracePt t="24912" x="6769100" y="6616700"/>
          <p14:tracePt t="24928" x="6831013" y="6626225"/>
          <p14:tracePt t="24945" x="6938963" y="6626225"/>
          <p14:tracePt t="24964" x="7081838" y="6626225"/>
          <p14:tracePt t="24979" x="7134225" y="6626225"/>
          <p14:tracePt t="24996" x="7170738" y="6626225"/>
          <p14:tracePt t="25012" x="7188200" y="6608763"/>
          <p14:tracePt t="25029" x="7188200" y="6581775"/>
          <p14:tracePt t="25046" x="7188200" y="6527800"/>
          <p14:tracePt t="25062" x="7188200" y="6465888"/>
          <p14:tracePt t="25079" x="7188200" y="6419850"/>
          <p14:tracePt t="25096" x="7180263" y="6375400"/>
          <p14:tracePt t="25112" x="7180263" y="6348413"/>
          <p14:tracePt t="25129" x="7161213" y="6313488"/>
          <p14:tracePt t="25158" x="7153275" y="6303963"/>
          <p14:tracePt t="25174" x="7089775" y="6296025"/>
          <p14:tracePt t="25182" x="7054850" y="6296025"/>
          <p14:tracePt t="25196" x="6973888" y="6296025"/>
          <p14:tracePt t="25213" x="6894513" y="6296025"/>
          <p14:tracePt t="25229" x="6831013" y="6286500"/>
          <p14:tracePt t="25245" x="6804025" y="6276975"/>
          <p14:tracePt t="25262" x="6777038" y="6276975"/>
          <p14:tracePt t="25279" x="6759575" y="6269038"/>
          <p14:tracePt t="25296" x="6732588" y="6269038"/>
          <p14:tracePt t="25313" x="6724650" y="6259513"/>
          <p14:tracePt t="25329" x="6705600" y="6259513"/>
          <p14:tracePt t="25348" x="6680200" y="6296025"/>
          <p14:tracePt t="25364" x="6643688" y="6323013"/>
          <p14:tracePt t="25379" x="6634163" y="6330950"/>
          <p14:tracePt t="25396" x="6608763" y="6375400"/>
          <p14:tracePt t="25413" x="6608763" y="6384925"/>
          <p14:tracePt t="25429" x="6608763" y="6411913"/>
          <p14:tracePt t="25446" x="6608763" y="6419850"/>
          <p14:tracePt t="25463" x="6608763" y="6429375"/>
          <p14:tracePt t="25479" x="6608763" y="6446838"/>
          <p14:tracePt t="25496" x="6608763" y="6491288"/>
          <p14:tracePt t="25513" x="6697663" y="6527800"/>
          <p14:tracePt t="25530" x="6813550" y="6572250"/>
          <p14:tracePt t="25548" x="7062788" y="6589713"/>
          <p14:tracePt t="25564" x="7188200" y="6599238"/>
          <p14:tracePt t="25579" x="7286625" y="6599238"/>
          <p14:tracePt t="25596" x="7296150" y="6599238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68434"/>
            <a:ext cx="3168639" cy="21177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3099" y="38090"/>
            <a:ext cx="7451719" cy="2519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5900" y="612770"/>
            <a:ext cx="935355" cy="1844675"/>
          </a:xfrm>
          <a:custGeom>
            <a:avLst/>
            <a:gdLst/>
            <a:ahLst/>
            <a:cxnLst/>
            <a:rect l="l" t="t" r="r" b="b"/>
            <a:pathLst>
              <a:path w="935354" h="1844675">
                <a:moveTo>
                  <a:pt x="0" y="922416"/>
                </a:moveTo>
                <a:lnTo>
                  <a:pt x="1549" y="846767"/>
                </a:lnTo>
                <a:lnTo>
                  <a:pt x="6118" y="772801"/>
                </a:lnTo>
                <a:lnTo>
                  <a:pt x="13586" y="700756"/>
                </a:lnTo>
                <a:lnTo>
                  <a:pt x="23833" y="630870"/>
                </a:lnTo>
                <a:lnTo>
                  <a:pt x="36738" y="563380"/>
                </a:lnTo>
                <a:lnTo>
                  <a:pt x="52181" y="498523"/>
                </a:lnTo>
                <a:lnTo>
                  <a:pt x="70042" y="436537"/>
                </a:lnTo>
                <a:lnTo>
                  <a:pt x="90200" y="377659"/>
                </a:lnTo>
                <a:lnTo>
                  <a:pt x="112535" y="322127"/>
                </a:lnTo>
                <a:lnTo>
                  <a:pt x="136927" y="270178"/>
                </a:lnTo>
                <a:lnTo>
                  <a:pt x="163256" y="222050"/>
                </a:lnTo>
                <a:lnTo>
                  <a:pt x="191400" y="177979"/>
                </a:lnTo>
                <a:lnTo>
                  <a:pt x="221241" y="138204"/>
                </a:lnTo>
                <a:lnTo>
                  <a:pt x="252657" y="102962"/>
                </a:lnTo>
                <a:lnTo>
                  <a:pt x="285528" y="72491"/>
                </a:lnTo>
                <a:lnTo>
                  <a:pt x="319734" y="47027"/>
                </a:lnTo>
                <a:lnTo>
                  <a:pt x="355155" y="26809"/>
                </a:lnTo>
                <a:lnTo>
                  <a:pt x="391670" y="12073"/>
                </a:lnTo>
                <a:lnTo>
                  <a:pt x="429159" y="3057"/>
                </a:lnTo>
                <a:lnTo>
                  <a:pt x="467502" y="0"/>
                </a:lnTo>
                <a:lnTo>
                  <a:pt x="505841" y="3057"/>
                </a:lnTo>
                <a:lnTo>
                  <a:pt x="543329" y="12073"/>
                </a:lnTo>
                <a:lnTo>
                  <a:pt x="579844" y="26809"/>
                </a:lnTo>
                <a:lnTo>
                  <a:pt x="615267" y="47027"/>
                </a:lnTo>
                <a:lnTo>
                  <a:pt x="649477" y="72491"/>
                </a:lnTo>
                <a:lnTo>
                  <a:pt x="682353" y="102962"/>
                </a:lnTo>
                <a:lnTo>
                  <a:pt x="713775" y="138204"/>
                </a:lnTo>
                <a:lnTo>
                  <a:pt x="743622" y="177979"/>
                </a:lnTo>
                <a:lnTo>
                  <a:pt x="771774" y="222050"/>
                </a:lnTo>
                <a:lnTo>
                  <a:pt x="798111" y="270178"/>
                </a:lnTo>
                <a:lnTo>
                  <a:pt x="822511" y="322127"/>
                </a:lnTo>
                <a:lnTo>
                  <a:pt x="844854" y="377659"/>
                </a:lnTo>
                <a:lnTo>
                  <a:pt x="865020" y="436537"/>
                </a:lnTo>
                <a:lnTo>
                  <a:pt x="882888" y="498523"/>
                </a:lnTo>
                <a:lnTo>
                  <a:pt x="898338" y="563380"/>
                </a:lnTo>
                <a:lnTo>
                  <a:pt x="911250" y="630870"/>
                </a:lnTo>
                <a:lnTo>
                  <a:pt x="921501" y="700756"/>
                </a:lnTo>
                <a:lnTo>
                  <a:pt x="928973" y="772801"/>
                </a:lnTo>
                <a:lnTo>
                  <a:pt x="933545" y="846767"/>
                </a:lnTo>
                <a:lnTo>
                  <a:pt x="935095" y="922416"/>
                </a:lnTo>
                <a:lnTo>
                  <a:pt x="933545" y="998043"/>
                </a:lnTo>
                <a:lnTo>
                  <a:pt x="928973" y="1071989"/>
                </a:lnTo>
                <a:lnTo>
                  <a:pt x="921501" y="1144016"/>
                </a:lnTo>
                <a:lnTo>
                  <a:pt x="911250" y="1213887"/>
                </a:lnTo>
                <a:lnTo>
                  <a:pt x="898338" y="1281363"/>
                </a:lnTo>
                <a:lnTo>
                  <a:pt x="882888" y="1346208"/>
                </a:lnTo>
                <a:lnTo>
                  <a:pt x="865020" y="1408184"/>
                </a:lnTo>
                <a:lnTo>
                  <a:pt x="844854" y="1467053"/>
                </a:lnTo>
                <a:lnTo>
                  <a:pt x="822511" y="1522577"/>
                </a:lnTo>
                <a:lnTo>
                  <a:pt x="798111" y="1574520"/>
                </a:lnTo>
                <a:lnTo>
                  <a:pt x="771774" y="1622643"/>
                </a:lnTo>
                <a:lnTo>
                  <a:pt x="743622" y="1666710"/>
                </a:lnTo>
                <a:lnTo>
                  <a:pt x="713775" y="1706481"/>
                </a:lnTo>
                <a:lnTo>
                  <a:pt x="682353" y="1741721"/>
                </a:lnTo>
                <a:lnTo>
                  <a:pt x="649477" y="1772190"/>
                </a:lnTo>
                <a:lnTo>
                  <a:pt x="615267" y="1797653"/>
                </a:lnTo>
                <a:lnTo>
                  <a:pt x="579844" y="1817871"/>
                </a:lnTo>
                <a:lnTo>
                  <a:pt x="543329" y="1832606"/>
                </a:lnTo>
                <a:lnTo>
                  <a:pt x="505841" y="1841622"/>
                </a:lnTo>
                <a:lnTo>
                  <a:pt x="467502" y="1844680"/>
                </a:lnTo>
                <a:lnTo>
                  <a:pt x="429159" y="1841622"/>
                </a:lnTo>
                <a:lnTo>
                  <a:pt x="391670" y="1832606"/>
                </a:lnTo>
                <a:lnTo>
                  <a:pt x="355155" y="1817871"/>
                </a:lnTo>
                <a:lnTo>
                  <a:pt x="319734" y="1797653"/>
                </a:lnTo>
                <a:lnTo>
                  <a:pt x="285528" y="1772190"/>
                </a:lnTo>
                <a:lnTo>
                  <a:pt x="252657" y="1741721"/>
                </a:lnTo>
                <a:lnTo>
                  <a:pt x="221241" y="1706481"/>
                </a:lnTo>
                <a:lnTo>
                  <a:pt x="191400" y="1666710"/>
                </a:lnTo>
                <a:lnTo>
                  <a:pt x="163256" y="1622643"/>
                </a:lnTo>
                <a:lnTo>
                  <a:pt x="136927" y="1574520"/>
                </a:lnTo>
                <a:lnTo>
                  <a:pt x="112535" y="1522577"/>
                </a:lnTo>
                <a:lnTo>
                  <a:pt x="90200" y="1467053"/>
                </a:lnTo>
                <a:lnTo>
                  <a:pt x="70042" y="1408184"/>
                </a:lnTo>
                <a:lnTo>
                  <a:pt x="52181" y="1346208"/>
                </a:lnTo>
                <a:lnTo>
                  <a:pt x="36738" y="1281363"/>
                </a:lnTo>
                <a:lnTo>
                  <a:pt x="23833" y="1213887"/>
                </a:lnTo>
                <a:lnTo>
                  <a:pt x="13586" y="1144016"/>
                </a:lnTo>
                <a:lnTo>
                  <a:pt x="6118" y="1071989"/>
                </a:lnTo>
                <a:lnTo>
                  <a:pt x="1549" y="998043"/>
                </a:lnTo>
                <a:lnTo>
                  <a:pt x="0" y="922416"/>
                </a:lnTo>
                <a:close/>
              </a:path>
            </a:pathLst>
          </a:custGeom>
          <a:ln w="38099">
            <a:solidFill>
              <a:srgbClr val="FF3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11580" y="612770"/>
            <a:ext cx="935355" cy="1844675"/>
          </a:xfrm>
          <a:custGeom>
            <a:avLst/>
            <a:gdLst/>
            <a:ahLst/>
            <a:cxnLst/>
            <a:rect l="l" t="t" r="r" b="b"/>
            <a:pathLst>
              <a:path w="935354" h="1844675">
                <a:moveTo>
                  <a:pt x="0" y="922416"/>
                </a:moveTo>
                <a:lnTo>
                  <a:pt x="1549" y="846767"/>
                </a:lnTo>
                <a:lnTo>
                  <a:pt x="6118" y="772801"/>
                </a:lnTo>
                <a:lnTo>
                  <a:pt x="13586" y="700756"/>
                </a:lnTo>
                <a:lnTo>
                  <a:pt x="23833" y="630870"/>
                </a:lnTo>
                <a:lnTo>
                  <a:pt x="36737" y="563380"/>
                </a:lnTo>
                <a:lnTo>
                  <a:pt x="52180" y="498523"/>
                </a:lnTo>
                <a:lnTo>
                  <a:pt x="70040" y="436537"/>
                </a:lnTo>
                <a:lnTo>
                  <a:pt x="90198" y="377659"/>
                </a:lnTo>
                <a:lnTo>
                  <a:pt x="112532" y="322127"/>
                </a:lnTo>
                <a:lnTo>
                  <a:pt x="136923" y="270178"/>
                </a:lnTo>
                <a:lnTo>
                  <a:pt x="163251" y="222050"/>
                </a:lnTo>
                <a:lnTo>
                  <a:pt x="191394" y="177979"/>
                </a:lnTo>
                <a:lnTo>
                  <a:pt x="221232" y="138204"/>
                </a:lnTo>
                <a:lnTo>
                  <a:pt x="252646" y="102962"/>
                </a:lnTo>
                <a:lnTo>
                  <a:pt x="285515" y="72491"/>
                </a:lnTo>
                <a:lnTo>
                  <a:pt x="319719" y="47027"/>
                </a:lnTo>
                <a:lnTo>
                  <a:pt x="355136" y="26809"/>
                </a:lnTo>
                <a:lnTo>
                  <a:pt x="391648" y="12073"/>
                </a:lnTo>
                <a:lnTo>
                  <a:pt x="429133" y="3057"/>
                </a:lnTo>
                <a:lnTo>
                  <a:pt x="467471" y="0"/>
                </a:lnTo>
                <a:lnTo>
                  <a:pt x="505815" y="3057"/>
                </a:lnTo>
                <a:lnTo>
                  <a:pt x="543306" y="12073"/>
                </a:lnTo>
                <a:lnTo>
                  <a:pt x="579825" y="26809"/>
                </a:lnTo>
                <a:lnTo>
                  <a:pt x="615251" y="47027"/>
                </a:lnTo>
                <a:lnTo>
                  <a:pt x="649464" y="72491"/>
                </a:lnTo>
                <a:lnTo>
                  <a:pt x="682343" y="102962"/>
                </a:lnTo>
                <a:lnTo>
                  <a:pt x="713767" y="138204"/>
                </a:lnTo>
                <a:lnTo>
                  <a:pt x="743616" y="177979"/>
                </a:lnTo>
                <a:lnTo>
                  <a:pt x="771769" y="222050"/>
                </a:lnTo>
                <a:lnTo>
                  <a:pt x="798107" y="270178"/>
                </a:lnTo>
                <a:lnTo>
                  <a:pt x="822508" y="322127"/>
                </a:lnTo>
                <a:lnTo>
                  <a:pt x="844852" y="377659"/>
                </a:lnTo>
                <a:lnTo>
                  <a:pt x="865019" y="436537"/>
                </a:lnTo>
                <a:lnTo>
                  <a:pt x="882888" y="498523"/>
                </a:lnTo>
                <a:lnTo>
                  <a:pt x="898338" y="563380"/>
                </a:lnTo>
                <a:lnTo>
                  <a:pt x="911249" y="630870"/>
                </a:lnTo>
                <a:lnTo>
                  <a:pt x="921501" y="700756"/>
                </a:lnTo>
                <a:lnTo>
                  <a:pt x="928973" y="772801"/>
                </a:lnTo>
                <a:lnTo>
                  <a:pt x="933545" y="846767"/>
                </a:lnTo>
                <a:lnTo>
                  <a:pt x="935095" y="922416"/>
                </a:lnTo>
                <a:lnTo>
                  <a:pt x="933545" y="998043"/>
                </a:lnTo>
                <a:lnTo>
                  <a:pt x="928973" y="1071989"/>
                </a:lnTo>
                <a:lnTo>
                  <a:pt x="921501" y="1144016"/>
                </a:lnTo>
                <a:lnTo>
                  <a:pt x="911249" y="1213887"/>
                </a:lnTo>
                <a:lnTo>
                  <a:pt x="898338" y="1281363"/>
                </a:lnTo>
                <a:lnTo>
                  <a:pt x="882888" y="1346208"/>
                </a:lnTo>
                <a:lnTo>
                  <a:pt x="865019" y="1408184"/>
                </a:lnTo>
                <a:lnTo>
                  <a:pt x="844852" y="1467053"/>
                </a:lnTo>
                <a:lnTo>
                  <a:pt x="822508" y="1522577"/>
                </a:lnTo>
                <a:lnTo>
                  <a:pt x="798107" y="1574520"/>
                </a:lnTo>
                <a:lnTo>
                  <a:pt x="771769" y="1622643"/>
                </a:lnTo>
                <a:lnTo>
                  <a:pt x="743616" y="1666710"/>
                </a:lnTo>
                <a:lnTo>
                  <a:pt x="713767" y="1706481"/>
                </a:lnTo>
                <a:lnTo>
                  <a:pt x="682343" y="1741721"/>
                </a:lnTo>
                <a:lnTo>
                  <a:pt x="649464" y="1772190"/>
                </a:lnTo>
                <a:lnTo>
                  <a:pt x="615251" y="1797653"/>
                </a:lnTo>
                <a:lnTo>
                  <a:pt x="579825" y="1817871"/>
                </a:lnTo>
                <a:lnTo>
                  <a:pt x="543306" y="1832606"/>
                </a:lnTo>
                <a:lnTo>
                  <a:pt x="505815" y="1841622"/>
                </a:lnTo>
                <a:lnTo>
                  <a:pt x="467471" y="1844680"/>
                </a:lnTo>
                <a:lnTo>
                  <a:pt x="429133" y="1841622"/>
                </a:lnTo>
                <a:lnTo>
                  <a:pt x="391648" y="1832606"/>
                </a:lnTo>
                <a:lnTo>
                  <a:pt x="355136" y="1817871"/>
                </a:lnTo>
                <a:lnTo>
                  <a:pt x="319719" y="1797653"/>
                </a:lnTo>
                <a:lnTo>
                  <a:pt x="285515" y="1772190"/>
                </a:lnTo>
                <a:lnTo>
                  <a:pt x="252646" y="1741721"/>
                </a:lnTo>
                <a:lnTo>
                  <a:pt x="221232" y="1706481"/>
                </a:lnTo>
                <a:lnTo>
                  <a:pt x="191394" y="1666710"/>
                </a:lnTo>
                <a:lnTo>
                  <a:pt x="163251" y="1622643"/>
                </a:lnTo>
                <a:lnTo>
                  <a:pt x="136923" y="1574520"/>
                </a:lnTo>
                <a:lnTo>
                  <a:pt x="112532" y="1522577"/>
                </a:lnTo>
                <a:lnTo>
                  <a:pt x="90198" y="1467053"/>
                </a:lnTo>
                <a:lnTo>
                  <a:pt x="70040" y="1408184"/>
                </a:lnTo>
                <a:lnTo>
                  <a:pt x="52180" y="1346208"/>
                </a:lnTo>
                <a:lnTo>
                  <a:pt x="36737" y="1281363"/>
                </a:lnTo>
                <a:lnTo>
                  <a:pt x="23833" y="1213887"/>
                </a:lnTo>
                <a:lnTo>
                  <a:pt x="13586" y="1144016"/>
                </a:lnTo>
                <a:lnTo>
                  <a:pt x="6118" y="1071989"/>
                </a:lnTo>
                <a:lnTo>
                  <a:pt x="1549" y="998043"/>
                </a:lnTo>
                <a:lnTo>
                  <a:pt x="0" y="922416"/>
                </a:lnTo>
                <a:close/>
              </a:path>
            </a:pathLst>
          </a:custGeom>
          <a:ln w="38099">
            <a:solidFill>
              <a:srgbClr val="FF3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3839" y="612770"/>
            <a:ext cx="935355" cy="1844675"/>
          </a:xfrm>
          <a:custGeom>
            <a:avLst/>
            <a:gdLst/>
            <a:ahLst/>
            <a:cxnLst/>
            <a:rect l="l" t="t" r="r" b="b"/>
            <a:pathLst>
              <a:path w="935354" h="1844675">
                <a:moveTo>
                  <a:pt x="0" y="922416"/>
                </a:moveTo>
                <a:lnTo>
                  <a:pt x="1549" y="846767"/>
                </a:lnTo>
                <a:lnTo>
                  <a:pt x="6117" y="772801"/>
                </a:lnTo>
                <a:lnTo>
                  <a:pt x="13584" y="700756"/>
                </a:lnTo>
                <a:lnTo>
                  <a:pt x="23830" y="630870"/>
                </a:lnTo>
                <a:lnTo>
                  <a:pt x="36733" y="563380"/>
                </a:lnTo>
                <a:lnTo>
                  <a:pt x="52174" y="498523"/>
                </a:lnTo>
                <a:lnTo>
                  <a:pt x="70033" y="436537"/>
                </a:lnTo>
                <a:lnTo>
                  <a:pt x="90189" y="377659"/>
                </a:lnTo>
                <a:lnTo>
                  <a:pt x="112522" y="322127"/>
                </a:lnTo>
                <a:lnTo>
                  <a:pt x="136912" y="270178"/>
                </a:lnTo>
                <a:lnTo>
                  <a:pt x="163238" y="222050"/>
                </a:lnTo>
                <a:lnTo>
                  <a:pt x="191380" y="177979"/>
                </a:lnTo>
                <a:lnTo>
                  <a:pt x="221219" y="138204"/>
                </a:lnTo>
                <a:lnTo>
                  <a:pt x="252633" y="102962"/>
                </a:lnTo>
                <a:lnTo>
                  <a:pt x="285502" y="72491"/>
                </a:lnTo>
                <a:lnTo>
                  <a:pt x="319707" y="47027"/>
                </a:lnTo>
                <a:lnTo>
                  <a:pt x="355126" y="26809"/>
                </a:lnTo>
                <a:lnTo>
                  <a:pt x="391640" y="12073"/>
                </a:lnTo>
                <a:lnTo>
                  <a:pt x="429129" y="3057"/>
                </a:lnTo>
                <a:lnTo>
                  <a:pt x="467471" y="0"/>
                </a:lnTo>
                <a:lnTo>
                  <a:pt x="505815" y="3057"/>
                </a:lnTo>
                <a:lnTo>
                  <a:pt x="543306" y="12073"/>
                </a:lnTo>
                <a:lnTo>
                  <a:pt x="579825" y="26809"/>
                </a:lnTo>
                <a:lnTo>
                  <a:pt x="615251" y="47027"/>
                </a:lnTo>
                <a:lnTo>
                  <a:pt x="649464" y="72491"/>
                </a:lnTo>
                <a:lnTo>
                  <a:pt x="682343" y="102962"/>
                </a:lnTo>
                <a:lnTo>
                  <a:pt x="713767" y="138204"/>
                </a:lnTo>
                <a:lnTo>
                  <a:pt x="743616" y="177979"/>
                </a:lnTo>
                <a:lnTo>
                  <a:pt x="771769" y="222050"/>
                </a:lnTo>
                <a:lnTo>
                  <a:pt x="798107" y="270178"/>
                </a:lnTo>
                <a:lnTo>
                  <a:pt x="822508" y="322127"/>
                </a:lnTo>
                <a:lnTo>
                  <a:pt x="844852" y="377659"/>
                </a:lnTo>
                <a:lnTo>
                  <a:pt x="865019" y="436537"/>
                </a:lnTo>
                <a:lnTo>
                  <a:pt x="882888" y="498523"/>
                </a:lnTo>
                <a:lnTo>
                  <a:pt x="898338" y="563380"/>
                </a:lnTo>
                <a:lnTo>
                  <a:pt x="911249" y="630870"/>
                </a:lnTo>
                <a:lnTo>
                  <a:pt x="921501" y="700756"/>
                </a:lnTo>
                <a:lnTo>
                  <a:pt x="928973" y="772801"/>
                </a:lnTo>
                <a:lnTo>
                  <a:pt x="933545" y="846767"/>
                </a:lnTo>
                <a:lnTo>
                  <a:pt x="935095" y="922416"/>
                </a:lnTo>
                <a:lnTo>
                  <a:pt x="933545" y="998043"/>
                </a:lnTo>
                <a:lnTo>
                  <a:pt x="928973" y="1071989"/>
                </a:lnTo>
                <a:lnTo>
                  <a:pt x="921501" y="1144016"/>
                </a:lnTo>
                <a:lnTo>
                  <a:pt x="911249" y="1213887"/>
                </a:lnTo>
                <a:lnTo>
                  <a:pt x="898338" y="1281363"/>
                </a:lnTo>
                <a:lnTo>
                  <a:pt x="882888" y="1346208"/>
                </a:lnTo>
                <a:lnTo>
                  <a:pt x="865019" y="1408184"/>
                </a:lnTo>
                <a:lnTo>
                  <a:pt x="844852" y="1467053"/>
                </a:lnTo>
                <a:lnTo>
                  <a:pt x="822508" y="1522577"/>
                </a:lnTo>
                <a:lnTo>
                  <a:pt x="798107" y="1574520"/>
                </a:lnTo>
                <a:lnTo>
                  <a:pt x="771769" y="1622643"/>
                </a:lnTo>
                <a:lnTo>
                  <a:pt x="743616" y="1666710"/>
                </a:lnTo>
                <a:lnTo>
                  <a:pt x="713767" y="1706481"/>
                </a:lnTo>
                <a:lnTo>
                  <a:pt x="682343" y="1741721"/>
                </a:lnTo>
                <a:lnTo>
                  <a:pt x="649464" y="1772190"/>
                </a:lnTo>
                <a:lnTo>
                  <a:pt x="615251" y="1797653"/>
                </a:lnTo>
                <a:lnTo>
                  <a:pt x="579825" y="1817871"/>
                </a:lnTo>
                <a:lnTo>
                  <a:pt x="543306" y="1832606"/>
                </a:lnTo>
                <a:lnTo>
                  <a:pt x="505815" y="1841622"/>
                </a:lnTo>
                <a:lnTo>
                  <a:pt x="467471" y="1844680"/>
                </a:lnTo>
                <a:lnTo>
                  <a:pt x="429129" y="1841622"/>
                </a:lnTo>
                <a:lnTo>
                  <a:pt x="391640" y="1832606"/>
                </a:lnTo>
                <a:lnTo>
                  <a:pt x="355126" y="1817871"/>
                </a:lnTo>
                <a:lnTo>
                  <a:pt x="319707" y="1797653"/>
                </a:lnTo>
                <a:lnTo>
                  <a:pt x="285502" y="1772190"/>
                </a:lnTo>
                <a:lnTo>
                  <a:pt x="252633" y="1741721"/>
                </a:lnTo>
                <a:lnTo>
                  <a:pt x="221219" y="1706481"/>
                </a:lnTo>
                <a:lnTo>
                  <a:pt x="191380" y="1666710"/>
                </a:lnTo>
                <a:lnTo>
                  <a:pt x="163238" y="1622643"/>
                </a:lnTo>
                <a:lnTo>
                  <a:pt x="136912" y="1574520"/>
                </a:lnTo>
                <a:lnTo>
                  <a:pt x="112522" y="1522577"/>
                </a:lnTo>
                <a:lnTo>
                  <a:pt x="90189" y="1467053"/>
                </a:lnTo>
                <a:lnTo>
                  <a:pt x="70033" y="1408184"/>
                </a:lnTo>
                <a:lnTo>
                  <a:pt x="52174" y="1346208"/>
                </a:lnTo>
                <a:lnTo>
                  <a:pt x="36733" y="1281363"/>
                </a:lnTo>
                <a:lnTo>
                  <a:pt x="23830" y="1213887"/>
                </a:lnTo>
                <a:lnTo>
                  <a:pt x="13584" y="1144016"/>
                </a:lnTo>
                <a:lnTo>
                  <a:pt x="6117" y="1071989"/>
                </a:lnTo>
                <a:lnTo>
                  <a:pt x="1549" y="998043"/>
                </a:lnTo>
                <a:lnTo>
                  <a:pt x="0" y="922416"/>
                </a:lnTo>
                <a:close/>
              </a:path>
            </a:pathLst>
          </a:custGeom>
          <a:ln w="38099">
            <a:solidFill>
              <a:srgbClr val="FF3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990600" y="4471957"/>
            <a:ext cx="4078933" cy="22684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825879"/>
              </p:ext>
            </p:extLst>
          </p:nvPr>
        </p:nvGraphicFramePr>
        <p:xfrm>
          <a:off x="2367434" y="2743311"/>
          <a:ext cx="6776566" cy="2849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Gráfico" r:id="rId7" imgW="7496175" imgH="3152851" progId="Excel.Chart.8">
                  <p:embed/>
                </p:oleObj>
              </mc:Choice>
              <mc:Fallback>
                <p:oleObj name="Gráfico" r:id="rId7" imgW="7496175" imgH="31528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7434" y="2743311"/>
                        <a:ext cx="6776566" cy="2849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78320" y="2743311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000" kern="0" dirty="0">
                <a:solidFill>
                  <a:sysClr val="windowText" lastClr="000000"/>
                </a:solidFill>
              </a:rPr>
              <a:t>Valores médios de condutividade elétrica no Rib. </a:t>
            </a:r>
            <a:r>
              <a:rPr lang="pt-BR" altLang="pt-BR" sz="2000" kern="0" dirty="0" err="1">
                <a:solidFill>
                  <a:sysClr val="windowText" lastClr="000000"/>
                </a:solidFill>
              </a:rPr>
              <a:t>Piracicamirim</a:t>
            </a:r>
            <a:endParaRPr lang="pt-BR" altLang="pt-BR" sz="20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68"/>
    </mc:Choice>
    <mc:Fallback xmlns="">
      <p:transition spd="slow" advTm="154168"/>
    </mc:Fallback>
  </mc:AlternateContent>
  <p:extLst>
    <p:ext uri="{3A86A75C-4F4B-4683-9AE1-C65F6400EC91}">
      <p14:laserTraceLst xmlns:p14="http://schemas.microsoft.com/office/powerpoint/2010/main">
        <p14:tracePtLst>
          <p14:tracePt t="17092" x="7304088" y="6599238"/>
          <p14:tracePt t="17452" x="7313613" y="6599238"/>
          <p14:tracePt t="17460" x="7304088" y="6589713"/>
          <p14:tracePt t="17473" x="7215188" y="6589713"/>
          <p14:tracePt t="17490" x="7153275" y="6572250"/>
          <p14:tracePt t="17523" x="7170738" y="6554788"/>
          <p14:tracePt t="17539" x="7296150" y="6313488"/>
          <p14:tracePt t="17555" x="7545388" y="5867400"/>
          <p14:tracePt t="17572" x="7643813" y="5340350"/>
          <p14:tracePt t="17625" x="6848475" y="2759075"/>
          <p14:tracePt t="17677" x="6643688" y="1411288"/>
          <p14:tracePt t="17720" x="7180263" y="884238"/>
          <p14:tracePt t="17742" x="7439025" y="741363"/>
          <p14:tracePt t="17755" x="7715250" y="608013"/>
          <p14:tracePt t="17772" x="7920038" y="438150"/>
          <p14:tracePt t="17788" x="8018463" y="268288"/>
          <p14:tracePt t="17805" x="8027988" y="152400"/>
          <p14:tracePt t="17822" x="7974013" y="36513"/>
          <p14:tracePt t="17839" x="7867650" y="0"/>
          <p14:tracePt t="17857" x="7589838" y="0"/>
          <p14:tracePt t="17872" x="7483475" y="0"/>
          <p14:tracePt t="17889" x="7197725" y="0"/>
          <p14:tracePt t="17906" x="7134225" y="0"/>
          <p14:tracePt t="18297" x="7116763" y="0"/>
          <p14:tracePt t="18304" x="7108825" y="0"/>
          <p14:tracePt t="18312" x="7089775" y="17463"/>
          <p14:tracePt t="18322" x="7072313" y="61913"/>
          <p14:tracePt t="18339" x="6983413" y="133350"/>
          <p14:tracePt t="18355" x="6875463" y="204788"/>
          <p14:tracePt t="18373" x="6823075" y="241300"/>
          <p14:tracePt t="18390" x="6796088" y="250825"/>
          <p14:tracePt t="18406" x="6796088" y="258763"/>
          <p14:tracePt t="18515" x="6786563" y="258763"/>
          <p14:tracePt t="18531" x="6777038" y="258763"/>
          <p14:tracePt t="18555" x="6759575" y="268288"/>
          <p14:tracePt t="18571" x="6751638" y="268288"/>
          <p14:tracePt t="18579" x="6742113" y="268288"/>
          <p14:tracePt t="18590" x="6724650" y="268288"/>
          <p14:tracePt t="18607" x="6697663" y="268288"/>
          <p14:tracePt t="18625" x="6661150" y="268288"/>
          <p14:tracePt t="18640" x="6616700" y="276225"/>
          <p14:tracePt t="18656" x="6608763" y="276225"/>
          <p14:tracePt t="18674" x="6581775" y="276225"/>
          <p14:tracePt t="18689" x="6581775" y="285750"/>
          <p14:tracePt t="18706" x="6562725" y="285750"/>
          <p14:tracePt t="18723" x="6537325" y="285750"/>
          <p14:tracePt t="18740" x="6465888" y="295275"/>
          <p14:tracePt t="18756" x="6348413" y="312738"/>
          <p14:tracePt t="18773" x="6242050" y="330200"/>
          <p14:tracePt t="18789" x="6072188" y="357188"/>
          <p14:tracePt t="18806" x="5884863" y="357188"/>
          <p14:tracePt t="18823" x="5705475" y="357188"/>
          <p14:tracePt t="18840" x="5510213" y="357188"/>
          <p14:tracePt t="18856" x="5491163" y="357188"/>
          <p14:tracePt t="19345" x="5473700" y="357188"/>
          <p14:tracePt t="19360" x="5465763" y="357188"/>
          <p14:tracePt t="19376" x="5456238" y="357188"/>
          <p14:tracePt t="19384" x="5446713" y="347663"/>
          <p14:tracePt t="19392" x="5446713" y="339725"/>
          <p14:tracePt t="19408" x="5438775" y="339725"/>
          <p14:tracePt t="19504" x="5419725" y="339725"/>
          <p14:tracePt t="19520" x="5402263" y="339725"/>
          <p14:tracePt t="19536" x="5394325" y="339725"/>
          <p14:tracePt t="19544" x="5384800" y="339725"/>
          <p14:tracePt t="19592" x="5375275" y="339725"/>
          <p14:tracePt t="19648" x="5367338" y="339725"/>
          <p14:tracePt t="19664" x="5357813" y="347663"/>
          <p14:tracePt t="19672" x="5348288" y="347663"/>
          <p14:tracePt t="19680" x="5340350" y="347663"/>
          <p14:tracePt t="19690" x="5330825" y="347663"/>
          <p14:tracePt t="19707" x="5322888" y="357188"/>
          <p14:tracePt t="19723" x="5313363" y="366713"/>
          <p14:tracePt t="19740" x="5286375" y="374650"/>
          <p14:tracePt t="19757" x="5276850" y="374650"/>
          <p14:tracePt t="19773" x="5259388" y="384175"/>
          <p14:tracePt t="19808" x="5251450" y="384175"/>
          <p14:tracePt t="19823" x="5224463" y="393700"/>
          <p14:tracePt t="19840" x="5180013" y="393700"/>
          <p14:tracePt t="19857" x="5116513" y="393700"/>
          <p14:tracePt t="19873" x="5054600" y="393700"/>
          <p14:tracePt t="19890" x="4965700" y="393700"/>
          <p14:tracePt t="19907" x="4857750" y="393700"/>
          <p14:tracePt t="19923" x="4759325" y="393700"/>
          <p14:tracePt t="19940" x="4625975" y="393700"/>
          <p14:tracePt t="19957" x="4545013" y="393700"/>
          <p14:tracePt t="19973" x="4438650" y="393700"/>
          <p14:tracePt t="19990" x="4303713" y="393700"/>
          <p14:tracePt t="20007" x="4108450" y="393700"/>
          <p14:tracePt t="20024" x="3990975" y="393700"/>
          <p14:tracePt t="20040" x="3919538" y="393700"/>
          <p14:tracePt t="20057" x="3857625" y="393700"/>
          <p14:tracePt t="20074" x="3822700" y="393700"/>
          <p14:tracePt t="20090" x="3813175" y="393700"/>
          <p14:tracePt t="20124" x="3795713" y="393700"/>
          <p14:tracePt t="20140" x="3768725" y="393700"/>
          <p14:tracePt t="20157" x="3724275" y="401638"/>
          <p14:tracePt t="20174" x="3660775" y="411163"/>
          <p14:tracePt t="20190" x="3598863" y="419100"/>
          <p14:tracePt t="20207" x="3527425" y="419100"/>
          <p14:tracePt t="20224" x="3490913" y="419100"/>
          <p14:tracePt t="20240" x="3482975" y="419100"/>
          <p14:tracePt t="20257" x="3473450" y="419100"/>
          <p14:tracePt t="20290" x="3465513" y="419100"/>
          <p14:tracePt t="20307" x="3465513" y="428625"/>
          <p14:tracePt t="20584" x="3482975" y="428625"/>
          <p14:tracePt t="20592" x="3500438" y="428625"/>
          <p14:tracePt t="20600" x="3527425" y="428625"/>
          <p14:tracePt t="20608" x="3562350" y="428625"/>
          <p14:tracePt t="20624" x="3652838" y="428625"/>
          <p14:tracePt t="20641" x="3741738" y="428625"/>
          <p14:tracePt t="20658" x="3840163" y="428625"/>
          <p14:tracePt t="20674" x="3902075" y="428625"/>
          <p14:tracePt t="20691" x="3946525" y="428625"/>
          <p14:tracePt t="20708" x="3973513" y="428625"/>
          <p14:tracePt t="20724" x="4000500" y="428625"/>
          <p14:tracePt t="20741" x="4037013" y="428625"/>
          <p14:tracePt t="20758" x="4089400" y="419100"/>
          <p14:tracePt t="20774" x="4133850" y="419100"/>
          <p14:tracePt t="20791" x="4224338" y="419100"/>
          <p14:tracePt t="20808" x="4259263" y="419100"/>
          <p14:tracePt t="20824" x="4286250" y="419100"/>
          <p14:tracePt t="20841" x="4313238" y="419100"/>
          <p14:tracePt t="20858" x="4348163" y="419100"/>
          <p14:tracePt t="20874" x="4375150" y="419100"/>
          <p14:tracePt t="20891" x="4394200" y="419100"/>
          <p14:tracePt t="20908" x="4411663" y="419100"/>
          <p14:tracePt t="20924" x="4419600" y="419100"/>
          <p14:tracePt t="20941" x="4446588" y="419100"/>
          <p14:tracePt t="20958" x="4465638" y="419100"/>
          <p14:tracePt t="20975" x="4491038" y="419100"/>
          <p14:tracePt t="20991" x="4527550" y="419100"/>
          <p14:tracePt t="21008" x="4581525" y="419100"/>
          <p14:tracePt t="21024" x="4616450" y="419100"/>
          <p14:tracePt t="21041" x="4652963" y="419100"/>
          <p14:tracePt t="21058" x="4679950" y="419100"/>
          <p14:tracePt t="21074" x="4705350" y="419100"/>
          <p14:tracePt t="21091" x="4741863" y="419100"/>
          <p14:tracePt t="21108" x="4776788" y="419100"/>
          <p14:tracePt t="21125" x="4813300" y="419100"/>
          <p14:tracePt t="21141" x="4822825" y="419100"/>
          <p14:tracePt t="21158" x="4840288" y="419100"/>
          <p14:tracePt t="21175" x="4857750" y="419100"/>
          <p14:tracePt t="21191" x="4875213" y="419100"/>
          <p14:tracePt t="21208" x="4884738" y="428625"/>
          <p14:tracePt t="21225" x="4902200" y="428625"/>
          <p14:tracePt t="21241" x="4911725" y="428625"/>
          <p14:tracePt t="21304" x="4938713" y="428625"/>
          <p14:tracePt t="21312" x="4956175" y="428625"/>
          <p14:tracePt t="21320" x="4991100" y="438150"/>
          <p14:tracePt t="21328" x="5027613" y="438150"/>
          <p14:tracePt t="21341" x="5099050" y="455613"/>
          <p14:tracePt t="21358" x="5180013" y="455613"/>
          <p14:tracePt t="21375" x="5241925" y="455613"/>
          <p14:tracePt t="21391" x="5251450" y="455613"/>
          <p14:tracePt t="26960" x="5251450" y="473075"/>
          <p14:tracePt t="26968" x="5205413" y="490538"/>
          <p14:tracePt t="26976" x="5170488" y="517525"/>
          <p14:tracePt t="26984" x="5116513" y="536575"/>
          <p14:tracePt t="26997" x="5037138" y="561975"/>
          <p14:tracePt t="27013" x="4867275" y="633413"/>
          <p14:tracePt t="27030" x="4633913" y="696913"/>
          <p14:tracePt t="27047" x="4384675" y="785813"/>
          <p14:tracePt t="27064" x="4259263" y="830263"/>
          <p14:tracePt t="27081" x="4205288" y="847725"/>
          <p14:tracePt t="27097" x="4170363" y="866775"/>
          <p14:tracePt t="27113" x="4116388" y="874713"/>
          <p14:tracePt t="27130" x="4062413" y="874713"/>
          <p14:tracePt t="27147" x="3990975" y="874713"/>
          <p14:tracePt t="27163" x="3894138" y="874713"/>
          <p14:tracePt t="27180" x="3776663" y="874713"/>
          <p14:tracePt t="27197" x="3670300" y="874713"/>
          <p14:tracePt t="27213" x="3589338" y="874713"/>
          <p14:tracePt t="27230" x="3562350" y="874713"/>
          <p14:tracePt t="27247" x="3509963" y="874713"/>
          <p14:tracePt t="27263" x="3465513" y="874713"/>
          <p14:tracePt t="27280" x="3411538" y="874713"/>
          <p14:tracePt t="27297" x="3348038" y="901700"/>
          <p14:tracePt t="27314" x="3303588" y="911225"/>
          <p14:tracePt t="27330" x="3251200" y="928688"/>
          <p14:tracePt t="27347" x="3224213" y="938213"/>
          <p14:tracePt t="27364" x="3187700" y="938213"/>
          <p14:tracePt t="27380" x="3179763" y="938213"/>
          <p14:tracePt t="27397" x="3170238" y="938213"/>
          <p14:tracePt t="27520" x="3160713" y="938213"/>
          <p14:tracePt t="27552" x="3160713" y="928688"/>
          <p14:tracePt t="27560" x="3170238" y="919163"/>
          <p14:tracePt t="28408" x="3179763" y="919163"/>
          <p14:tracePt t="28416" x="3187700" y="919163"/>
          <p14:tracePt t="28424" x="3197225" y="919163"/>
          <p14:tracePt t="28440" x="3205163" y="919163"/>
          <p14:tracePt t="28568" x="3214688" y="919163"/>
          <p14:tracePt t="28608" x="3232150" y="919163"/>
          <p14:tracePt t="28776" x="3241675" y="919163"/>
          <p14:tracePt t="28784" x="3251200" y="919163"/>
          <p14:tracePt t="28800" x="3259138" y="919163"/>
          <p14:tracePt t="28896" x="3268663" y="919163"/>
          <p14:tracePt t="29584" x="3286125" y="919163"/>
          <p14:tracePt t="29600" x="3303588" y="911225"/>
          <p14:tracePt t="29608" x="3313113" y="911225"/>
          <p14:tracePt t="29616" x="3340100" y="911225"/>
          <p14:tracePt t="29632" x="3446463" y="911225"/>
          <p14:tracePt t="29649" x="3687763" y="911225"/>
          <p14:tracePt t="29666" x="4017963" y="901700"/>
          <p14:tracePt t="29682" x="4411663" y="822325"/>
          <p14:tracePt t="29699" x="4813300" y="758825"/>
          <p14:tracePt t="29716" x="5054600" y="696913"/>
          <p14:tracePt t="29733" x="5224463" y="625475"/>
          <p14:tracePt t="29749" x="5295900" y="588963"/>
          <p14:tracePt t="29766" x="5303838" y="588963"/>
          <p14:tracePt t="29848" x="5322888" y="588963"/>
          <p14:tracePt t="29872" x="5330825" y="588963"/>
          <p14:tracePt t="34968" x="5268913" y="588963"/>
          <p14:tracePt t="34977" x="5143500" y="588963"/>
          <p14:tracePt t="34983" x="5000625" y="588963"/>
          <p14:tracePt t="34992" x="4857750" y="588963"/>
          <p14:tracePt t="35004" x="4724400" y="588963"/>
          <p14:tracePt t="35021" x="4286250" y="588963"/>
          <p14:tracePt t="35037" x="3840163" y="608013"/>
          <p14:tracePt t="35054" x="3589338" y="652463"/>
          <p14:tracePt t="35071" x="3411538" y="669925"/>
          <p14:tracePt t="35087" x="3348038" y="696913"/>
          <p14:tracePt t="35104" x="3268663" y="704850"/>
          <p14:tracePt t="35121" x="3160713" y="714375"/>
          <p14:tracePt t="35137" x="3062288" y="731838"/>
          <p14:tracePt t="35154" x="2973388" y="741363"/>
          <p14:tracePt t="35171" x="2928938" y="750888"/>
          <p14:tracePt t="35187" x="2867025" y="758825"/>
          <p14:tracePt t="35204" x="2822575" y="776288"/>
          <p14:tracePt t="35221" x="2697163" y="822325"/>
          <p14:tracePt t="35237" x="2517775" y="901700"/>
          <p14:tracePt t="35254" x="2312988" y="965200"/>
          <p14:tracePt t="35271" x="2089150" y="1071563"/>
          <p14:tracePt t="35288" x="2009775" y="1133475"/>
          <p14:tracePt t="35304" x="1965325" y="1143000"/>
          <p14:tracePt t="35321" x="1965325" y="1152525"/>
          <p14:tracePt t="35354" x="1955800" y="1152525"/>
          <p14:tracePt t="35423" x="1946275" y="1160463"/>
          <p14:tracePt t="35552" x="1946275" y="1179513"/>
          <p14:tracePt t="35568" x="1955800" y="1179513"/>
          <p14:tracePt t="35575" x="1955800" y="1187450"/>
          <p14:tracePt t="35592" x="1955800" y="1214438"/>
          <p14:tracePt t="35604" x="1955800" y="1231900"/>
          <p14:tracePt t="35621" x="1955800" y="1330325"/>
          <p14:tracePt t="35638" x="1965325" y="1438275"/>
          <p14:tracePt t="35655" x="1982788" y="1598613"/>
          <p14:tracePt t="35671" x="2009775" y="1643063"/>
          <p14:tracePt t="35688" x="2017713" y="1679575"/>
          <p14:tracePt t="35705" x="2027238" y="1697038"/>
          <p14:tracePt t="35721" x="2044700" y="1714500"/>
          <p14:tracePt t="35738" x="2071688" y="1758950"/>
          <p14:tracePt t="35755" x="2108200" y="1812925"/>
          <p14:tracePt t="35771" x="2152650" y="1874838"/>
          <p14:tracePt t="35789" x="2170113" y="1911350"/>
          <p14:tracePt t="35805" x="2170113" y="1938338"/>
          <p14:tracePt t="35821" x="2170113" y="1955800"/>
          <p14:tracePt t="35838" x="2170113" y="1982788"/>
          <p14:tracePt t="35855" x="2170113" y="2009775"/>
          <p14:tracePt t="35888" x="2170113" y="2017713"/>
          <p14:tracePt t="35928" x="2170113" y="2027238"/>
          <p14:tracePt t="35936" x="2170113" y="2036763"/>
          <p14:tracePt t="35952" x="2179638" y="2036763"/>
          <p14:tracePt t="35960" x="2179638" y="2044700"/>
          <p14:tracePt t="35971" x="2187575" y="2054225"/>
          <p14:tracePt t="35988" x="2197100" y="2071688"/>
          <p14:tracePt t="36005" x="2205038" y="2081213"/>
          <p14:tracePt t="36079" x="2205038" y="2062163"/>
          <p14:tracePt t="36087" x="2197100" y="2027238"/>
          <p14:tracePt t="36095" x="2197100" y="2000250"/>
          <p14:tracePt t="36105" x="2197100" y="1955800"/>
          <p14:tracePt t="36122" x="2197100" y="1847850"/>
          <p14:tracePt t="36138" x="2197100" y="1724025"/>
          <p14:tracePt t="36155" x="2197100" y="1608138"/>
          <p14:tracePt t="36172" x="2179638" y="1490663"/>
          <p14:tracePt t="36188" x="2170113" y="1411288"/>
          <p14:tracePt t="36205" x="2160588" y="1339850"/>
          <p14:tracePt t="36222" x="2152650" y="1303338"/>
          <p14:tracePt t="36239" x="2133600" y="1250950"/>
          <p14:tracePt t="36255" x="2125663" y="1223963"/>
          <p14:tracePt t="36272" x="2116138" y="1196975"/>
          <p14:tracePt t="36305" x="2116138" y="1179513"/>
          <p14:tracePt t="36322" x="2116138" y="1160463"/>
          <p14:tracePt t="36368" x="2108200" y="1160463"/>
          <p14:tracePt t="36384" x="2098675" y="1179513"/>
          <p14:tracePt t="36391" x="2098675" y="1214438"/>
          <p14:tracePt t="36405" x="2089150" y="1258888"/>
          <p14:tracePt t="36422" x="2081213" y="1303338"/>
          <p14:tracePt t="36439" x="2081213" y="1339850"/>
          <p14:tracePt t="36455" x="2071688" y="1401763"/>
          <p14:tracePt t="36472" x="2071688" y="1482725"/>
          <p14:tracePt t="36489" x="2071688" y="1616075"/>
          <p14:tracePt t="36505" x="2071688" y="1731963"/>
          <p14:tracePt t="36522" x="2071688" y="1795463"/>
          <p14:tracePt t="36539" x="2071688" y="1803400"/>
          <p14:tracePt t="36712" x="2081213" y="1812925"/>
          <p14:tracePt t="36720" x="2098675" y="1795463"/>
          <p14:tracePt t="36727" x="2133600" y="1776413"/>
          <p14:tracePt t="36739" x="2224088" y="1758950"/>
          <p14:tracePt t="36755" x="2455863" y="1697038"/>
          <p14:tracePt t="36772" x="2803525" y="1589088"/>
          <p14:tracePt t="36789" x="3133725" y="1473200"/>
          <p14:tracePt t="36791" x="3340100" y="1393825"/>
          <p14:tracePt t="36806" x="3509963" y="1339850"/>
          <p14:tracePt t="36823" x="3724275" y="1241425"/>
          <p14:tracePt t="36839" x="3768725" y="1231900"/>
          <p14:tracePt t="36856" x="3776663" y="1223963"/>
          <p14:tracePt t="36872" x="3830638" y="1223963"/>
          <p14:tracePt t="36889" x="3884613" y="1223963"/>
          <p14:tracePt t="36906" x="3946525" y="1223963"/>
          <p14:tracePt t="36922" x="3973513" y="1223963"/>
          <p14:tracePt t="36939" x="3990975" y="1223963"/>
          <p14:tracePt t="36956" x="3990975" y="1214438"/>
          <p14:tracePt t="36989" x="4017963" y="1214438"/>
          <p14:tracePt t="37006" x="4044950" y="1214438"/>
          <p14:tracePt t="37023" x="4089400" y="1223963"/>
          <p14:tracePt t="37039" x="4108450" y="1223963"/>
          <p14:tracePt t="37072" x="4116388" y="1223963"/>
          <p14:tracePt t="37232" x="4133850" y="1214438"/>
          <p14:tracePt t="37240" x="4152900" y="1196975"/>
          <p14:tracePt t="37248" x="4152900" y="1187450"/>
          <p14:tracePt t="37256" x="4160838" y="1179513"/>
          <p14:tracePt t="37273" x="4170363" y="1160463"/>
          <p14:tracePt t="37289" x="4179888" y="1152525"/>
          <p14:tracePt t="37306" x="4197350" y="1125538"/>
          <p14:tracePt t="37323" x="4214813" y="1098550"/>
          <p14:tracePt t="37339" x="4232275" y="1081088"/>
          <p14:tracePt t="37356" x="4251325" y="1054100"/>
          <p14:tracePt t="37373" x="4268788" y="1017588"/>
          <p14:tracePt t="37389" x="4268788" y="990600"/>
          <p14:tracePt t="37407" x="4268788" y="955675"/>
          <p14:tracePt t="37423" x="4268788" y="938213"/>
          <p14:tracePt t="37440" x="4268788" y="919163"/>
          <p14:tracePt t="37511" x="4268788" y="911225"/>
          <p14:tracePt t="37527" x="4268788" y="901700"/>
          <p14:tracePt t="37535" x="4268788" y="884238"/>
          <p14:tracePt t="37551" x="4259263" y="874713"/>
          <p14:tracePt t="37559" x="4251325" y="866775"/>
          <p14:tracePt t="37720" x="4251325" y="857250"/>
          <p14:tracePt t="37736" x="4251325" y="839788"/>
          <p14:tracePt t="37743" x="4251325" y="830263"/>
          <p14:tracePt t="37759" x="4251325" y="812800"/>
          <p14:tracePt t="37767" x="4251325" y="803275"/>
          <p14:tracePt t="37791" x="4251325" y="785813"/>
          <p14:tracePt t="37808" x="4259263" y="776288"/>
          <p14:tracePt t="37864" x="4251325" y="776288"/>
          <p14:tracePt t="37871" x="4232275" y="776288"/>
          <p14:tracePt t="37888" x="4214813" y="776288"/>
          <p14:tracePt t="37903" x="4205288" y="776288"/>
          <p14:tracePt t="37911" x="4179888" y="776288"/>
          <p14:tracePt t="37923" x="4170363" y="776288"/>
          <p14:tracePt t="37940" x="4133850" y="830263"/>
          <p14:tracePt t="37957" x="4108450" y="874713"/>
          <p14:tracePt t="37973" x="4081463" y="965200"/>
          <p14:tracePt t="37990" x="4054475" y="1054100"/>
          <p14:tracePt t="38007" x="4037013" y="1204913"/>
          <p14:tracePt t="38023" x="4017963" y="1285875"/>
          <p14:tracePt t="38040" x="4010025" y="1330325"/>
          <p14:tracePt t="38057" x="4010025" y="1357313"/>
          <p14:tracePt t="38073" x="4010025" y="1384300"/>
          <p14:tracePt t="38090" x="4017963" y="1393825"/>
          <p14:tracePt t="38107" x="4027488" y="1401763"/>
          <p14:tracePt t="38123" x="4037013" y="1411288"/>
          <p14:tracePt t="38140" x="4044950" y="1419225"/>
          <p14:tracePt t="38157" x="4062413" y="1419225"/>
          <p14:tracePt t="38191" x="4071938" y="1419225"/>
          <p14:tracePt t="38360" x="4081463" y="1411288"/>
          <p14:tracePt t="38368" x="4081463" y="1384300"/>
          <p14:tracePt t="38375" x="4098925" y="1366838"/>
          <p14:tracePt t="38391" x="4133850" y="1295400"/>
          <p14:tracePt t="38407" x="4160838" y="1231900"/>
          <p14:tracePt t="38424" x="4179888" y="1204913"/>
          <p14:tracePt t="38441" x="4179888" y="1196975"/>
          <p14:tracePt t="38457" x="4179888" y="1187450"/>
          <p14:tracePt t="38615" x="4170363" y="1187450"/>
          <p14:tracePt t="38632" x="4152900" y="1187450"/>
          <p14:tracePt t="38639" x="4143375" y="1187450"/>
          <p14:tracePt t="38648" x="4125913" y="1187450"/>
          <p14:tracePt t="38657" x="4116388" y="1187450"/>
          <p14:tracePt t="38674" x="4089400" y="1187450"/>
          <p14:tracePt t="38691" x="4062413" y="1187450"/>
          <p14:tracePt t="38707" x="4010025" y="1196975"/>
          <p14:tracePt t="38724" x="3983038" y="1204913"/>
          <p14:tracePt t="38741" x="3946525" y="1223963"/>
          <p14:tracePt t="38757" x="3919538" y="1250950"/>
          <p14:tracePt t="38775" x="3875088" y="1303338"/>
          <p14:tracePt t="38791" x="3867150" y="1347788"/>
          <p14:tracePt t="38808" x="3857625" y="1384300"/>
          <p14:tracePt t="38824" x="3857625" y="1438275"/>
          <p14:tracePt t="38841" x="3857625" y="1482725"/>
          <p14:tracePt t="38857" x="3857625" y="1509713"/>
          <p14:tracePt t="38874" x="3875088" y="1544638"/>
          <p14:tracePt t="38891" x="3894138" y="1571625"/>
          <p14:tracePt t="38907" x="3911600" y="1616075"/>
          <p14:tracePt t="38924" x="3929063" y="1633538"/>
          <p14:tracePt t="38941" x="3938588" y="1660525"/>
          <p14:tracePt t="38958" x="3946525" y="1670050"/>
          <p14:tracePt t="38975" x="3965575" y="1704975"/>
          <p14:tracePt t="38991" x="3990975" y="1741488"/>
          <p14:tracePt t="39008" x="4010025" y="1758950"/>
          <p14:tracePt t="39024" x="4037013" y="1768475"/>
          <p14:tracePt t="39041" x="4071938" y="1795463"/>
          <p14:tracePt t="39058" x="4108450" y="1812925"/>
          <p14:tracePt t="39074" x="4143375" y="1822450"/>
          <p14:tracePt t="39091" x="4197350" y="1857375"/>
          <p14:tracePt t="39108" x="4241800" y="1866900"/>
          <p14:tracePt t="39124" x="4295775" y="1893888"/>
          <p14:tracePt t="39141" x="4313238" y="1893888"/>
          <p14:tracePt t="39158" x="4340225" y="1893888"/>
          <p14:tracePt t="39174" x="4348163" y="1893888"/>
          <p14:tracePt t="39191" x="4375150" y="1812925"/>
          <p14:tracePt t="39208" x="4384675" y="1731963"/>
          <p14:tracePt t="39225" x="4394200" y="1652588"/>
          <p14:tracePt t="39241" x="4411663" y="1598613"/>
          <p14:tracePt t="39258" x="4411663" y="1571625"/>
          <p14:tracePt t="39275" x="4411663" y="1562100"/>
          <p14:tracePt t="39291" x="4411663" y="1517650"/>
          <p14:tracePt t="39308" x="4411663" y="1473200"/>
          <p14:tracePt t="39325" x="4411663" y="1393825"/>
          <p14:tracePt t="39341" x="4340225" y="1322388"/>
          <p14:tracePt t="39358" x="4268788" y="1258888"/>
          <p14:tracePt t="39375" x="4152900" y="1196975"/>
          <p14:tracePt t="39391" x="4125913" y="1187450"/>
          <p14:tracePt t="39408" x="4098925" y="1187450"/>
          <p14:tracePt t="39441" x="4098925" y="1179513"/>
          <p14:tracePt t="39458" x="4089400" y="1179513"/>
          <p14:tracePt t="39864" x="4081463" y="1179513"/>
          <p14:tracePt t="39871" x="4089400" y="1196975"/>
          <p14:tracePt t="39879" x="4098925" y="1214438"/>
          <p14:tracePt t="39892" x="4108450" y="1241425"/>
          <p14:tracePt t="39908" x="4133850" y="1303338"/>
          <p14:tracePt t="39925" x="4170363" y="1366838"/>
          <p14:tracePt t="39943" x="4179888" y="1411288"/>
          <p14:tracePt t="39959" x="4197350" y="1455738"/>
          <p14:tracePt t="39975" x="4232275" y="1598613"/>
          <p14:tracePt t="39992" x="4251325" y="1714500"/>
          <p14:tracePt t="40009" x="4295775" y="1812925"/>
          <p14:tracePt t="40025" x="4340225" y="1928813"/>
          <p14:tracePt t="40042" x="4375150" y="2000250"/>
          <p14:tracePt t="40059" x="4411663" y="2036763"/>
          <p14:tracePt t="40075" x="4429125" y="2062163"/>
          <p14:tracePt t="40092" x="4429125" y="2071688"/>
          <p14:tracePt t="40200" x="4438650" y="2071688"/>
          <p14:tracePt t="40207" x="4438650" y="2062163"/>
          <p14:tracePt t="40223" x="4438650" y="2054225"/>
          <p14:tracePt t="40239" x="4438650" y="2036763"/>
          <p14:tracePt t="40247" x="4438650" y="2027238"/>
          <p14:tracePt t="40259" x="4438650" y="2000250"/>
          <p14:tracePt t="40288" x="4438650" y="1990725"/>
          <p14:tracePt t="40295" x="4438650" y="1982788"/>
          <p14:tracePt t="40311" x="4438650" y="1973263"/>
          <p14:tracePt t="40327" x="4438650" y="1965325"/>
          <p14:tracePt t="40544" x="4419600" y="1955800"/>
          <p14:tracePt t="40551" x="4394200" y="1946275"/>
          <p14:tracePt t="40559" x="4384675" y="1946275"/>
          <p14:tracePt t="40576" x="4357688" y="1938338"/>
          <p14:tracePt t="40592" x="4340225" y="1938338"/>
          <p14:tracePt t="40609" x="4322763" y="1928813"/>
          <p14:tracePt t="40626" x="4313238" y="1919288"/>
          <p14:tracePt t="40659" x="4295775" y="1919288"/>
          <p14:tracePt t="40676" x="4295775" y="1911350"/>
          <p14:tracePt t="40692" x="4286250" y="1911350"/>
          <p14:tracePt t="40726" x="4259263" y="1911350"/>
          <p14:tracePt t="40743" x="4251325" y="1911350"/>
          <p14:tracePt t="40759" x="4232275" y="1911350"/>
          <p14:tracePt t="40776" x="4214813" y="1911350"/>
          <p14:tracePt t="40793" x="4205288" y="1911350"/>
          <p14:tracePt t="40809" x="4197350" y="1911350"/>
          <p14:tracePt t="40826" x="4179888" y="1911350"/>
          <p14:tracePt t="40843" x="4160838" y="1911350"/>
          <p14:tracePt t="40859" x="4133850" y="1911350"/>
          <p14:tracePt t="40876" x="4125913" y="1911350"/>
          <p14:tracePt t="40893" x="4108450" y="1911350"/>
          <p14:tracePt t="40909" x="4098925" y="1911350"/>
          <p14:tracePt t="40927" x="4081463" y="1911350"/>
          <p14:tracePt t="40959" x="4054475" y="1911350"/>
          <p14:tracePt t="40976" x="4044950" y="1911350"/>
          <p14:tracePt t="40993" x="4027488" y="1919288"/>
          <p14:tracePt t="41009" x="4017963" y="1919288"/>
          <p14:tracePt t="41026" x="3990975" y="1928813"/>
          <p14:tracePt t="41043" x="3983038" y="1938338"/>
          <p14:tracePt t="41059" x="3965575" y="1938338"/>
          <p14:tracePt t="41076" x="3956050" y="1946275"/>
          <p14:tracePt t="41093" x="3938588" y="1946275"/>
          <p14:tracePt t="41110" x="3929063" y="1955800"/>
          <p14:tracePt t="41127" x="3902075" y="1990725"/>
          <p14:tracePt t="41143" x="3902075" y="2000250"/>
          <p14:tracePt t="41176" x="3902075" y="2017713"/>
          <p14:tracePt t="41207" x="3902075" y="2027238"/>
          <p14:tracePt t="41223" x="3911600" y="2044700"/>
          <p14:tracePt t="41231" x="3938588" y="2054225"/>
          <p14:tracePt t="41243" x="3938588" y="2062163"/>
          <p14:tracePt t="41260" x="3973513" y="2081213"/>
          <p14:tracePt t="41276" x="4000500" y="2089150"/>
          <p14:tracePt t="41293" x="4010025" y="2089150"/>
          <p14:tracePt t="41295" x="4017963" y="2089150"/>
          <p14:tracePt t="41320" x="4044950" y="2089150"/>
          <p14:tracePt t="41328" x="4054475" y="2089150"/>
          <p14:tracePt t="41343" x="4098925" y="2098675"/>
          <p14:tracePt t="41360" x="4152900" y="2116138"/>
          <p14:tracePt t="41376" x="4187825" y="2116138"/>
          <p14:tracePt t="41393" x="4224338" y="2116138"/>
          <p14:tracePt t="41410" x="4259263" y="2116138"/>
          <p14:tracePt t="41427" x="4286250" y="2116138"/>
          <p14:tracePt t="41443" x="4303713" y="2116138"/>
          <p14:tracePt t="41460" x="4330700" y="2116138"/>
          <p14:tracePt t="41477" x="4340225" y="2116138"/>
          <p14:tracePt t="41493" x="4367213" y="2108200"/>
          <p14:tracePt t="41510" x="4375150" y="2098675"/>
          <p14:tracePt t="41527" x="4402138" y="2081213"/>
          <p14:tracePt t="41543" x="4402138" y="2071688"/>
          <p14:tracePt t="41560" x="4419600" y="2062163"/>
          <p14:tracePt t="41593" x="4419600" y="2054225"/>
          <p14:tracePt t="41610" x="4429125" y="2044700"/>
          <p14:tracePt t="41627" x="4438650" y="2027238"/>
          <p14:tracePt t="41644" x="4456113" y="2017713"/>
          <p14:tracePt t="41660" x="4465638" y="1982788"/>
          <p14:tracePt t="41677" x="4465638" y="1973263"/>
          <p14:tracePt t="41693" x="4465638" y="1955800"/>
          <p14:tracePt t="41710" x="4465638" y="1946275"/>
          <p14:tracePt t="47023" x="4456113" y="1946275"/>
          <p14:tracePt t="47151" x="4446588" y="1946275"/>
          <p14:tracePt t="47168" x="4438650" y="1946275"/>
          <p14:tracePt t="47471" x="4446588" y="1946275"/>
          <p14:tracePt t="47479" x="4465638" y="1946275"/>
          <p14:tracePt t="47487" x="4500563" y="1946275"/>
          <p14:tracePt t="47499" x="4545013" y="1946275"/>
          <p14:tracePt t="47515" x="4643438" y="1946275"/>
          <p14:tracePt t="47532" x="4724400" y="1946275"/>
          <p14:tracePt t="47549" x="4803775" y="1911350"/>
          <p14:tracePt t="47566" x="4894263" y="1893888"/>
          <p14:tracePt t="47582" x="4956175" y="1866900"/>
          <p14:tracePt t="47599" x="5000625" y="1857375"/>
          <p14:tracePt t="47616" x="5018088" y="1839913"/>
          <p14:tracePt t="47632" x="5027613" y="1830388"/>
          <p14:tracePt t="47649" x="5045075" y="1822450"/>
          <p14:tracePt t="47666" x="5072063" y="1795463"/>
          <p14:tracePt t="47682" x="5143500" y="1741488"/>
          <p14:tracePt t="47699" x="5251450" y="1652588"/>
          <p14:tracePt t="47716" x="5367338" y="1509713"/>
          <p14:tracePt t="47732" x="5483225" y="1285875"/>
          <p14:tracePt t="47749" x="5554663" y="1098550"/>
          <p14:tracePt t="47766" x="5608638" y="965200"/>
          <p14:tracePt t="47782" x="5608638" y="874713"/>
          <p14:tracePt t="47799" x="5608638" y="830263"/>
          <p14:tracePt t="47816" x="5608638" y="822325"/>
          <p14:tracePt t="47832" x="5608638" y="803275"/>
          <p14:tracePt t="47887" x="5608638" y="795338"/>
          <p14:tracePt t="48575" x="5608638" y="812800"/>
          <p14:tracePt t="48583" x="5608638" y="857250"/>
          <p14:tracePt t="48591" x="5616575" y="911225"/>
          <p14:tracePt t="48600" x="5616575" y="946150"/>
          <p14:tracePt t="48616" x="5643563" y="1062038"/>
          <p14:tracePt t="48633" x="5653088" y="1152525"/>
          <p14:tracePt t="48650" x="5680075" y="1196975"/>
          <p14:tracePt t="48666" x="5680075" y="1231900"/>
          <p14:tracePt t="48683" x="5697538" y="1250950"/>
          <p14:tracePt t="48700" x="5697538" y="1258888"/>
          <p14:tracePt t="48733" x="5697538" y="1268413"/>
          <p14:tracePt t="48751" x="5705475" y="1276350"/>
          <p14:tracePt t="48967" x="5705475" y="1285875"/>
          <p14:tracePt t="48983" x="5705475" y="1303338"/>
          <p14:tracePt t="48991" x="5705475" y="1312863"/>
          <p14:tracePt t="49007" x="5715000" y="1339850"/>
          <p14:tracePt t="49017" x="5715000" y="1347788"/>
          <p14:tracePt t="49033" x="5724525" y="1384300"/>
          <p14:tracePt t="49050" x="5724525" y="1438275"/>
          <p14:tracePt t="49067" x="5732463" y="1473200"/>
          <p14:tracePt t="49084" x="5741988" y="1509713"/>
          <p14:tracePt t="49100" x="5741988" y="1527175"/>
          <p14:tracePt t="49117" x="5741988" y="1536700"/>
          <p14:tracePt t="49134" x="5741988" y="1554163"/>
          <p14:tracePt t="49150" x="5741988" y="1562100"/>
          <p14:tracePt t="49167" x="5751513" y="1598613"/>
          <p14:tracePt t="49184" x="5751513" y="1616075"/>
          <p14:tracePt t="49200" x="5759450" y="1652588"/>
          <p14:tracePt t="49217" x="5759450" y="1687513"/>
          <p14:tracePt t="49234" x="5759450" y="1714500"/>
          <p14:tracePt t="49250" x="5759450" y="1741488"/>
          <p14:tracePt t="49267" x="5768975" y="1758950"/>
          <p14:tracePt t="49300" x="5768975" y="1776413"/>
          <p14:tracePt t="49495" x="5768975" y="1758950"/>
          <p14:tracePt t="49503" x="5768975" y="1731963"/>
          <p14:tracePt t="49511" x="5768975" y="1714500"/>
          <p14:tracePt t="49519" x="5751513" y="1697038"/>
          <p14:tracePt t="49534" x="5732463" y="1643063"/>
          <p14:tracePt t="49551" x="5724525" y="1608138"/>
          <p14:tracePt t="49567" x="5724525" y="1571625"/>
          <p14:tracePt t="49584" x="5724525" y="1517650"/>
          <p14:tracePt t="49601" x="5724525" y="1473200"/>
          <p14:tracePt t="49617" x="5724525" y="1419225"/>
          <p14:tracePt t="49634" x="5724525" y="1374775"/>
          <p14:tracePt t="49651" x="5724525" y="1347788"/>
          <p14:tracePt t="49667" x="5724525" y="1339850"/>
          <p14:tracePt t="49839" x="5724525" y="1366838"/>
          <p14:tracePt t="49847" x="5724525" y="1401763"/>
          <p14:tracePt t="49855" x="5724525" y="1438275"/>
          <p14:tracePt t="49868" x="5724525" y="1473200"/>
          <p14:tracePt t="49884" x="5724525" y="1527175"/>
          <p14:tracePt t="49901" x="5724525" y="1581150"/>
          <p14:tracePt t="49918" x="5724525" y="1598613"/>
          <p14:tracePt t="49934" x="5724525" y="1633538"/>
          <p14:tracePt t="49951" x="5724525" y="1660525"/>
          <p14:tracePt t="49968" x="5724525" y="1679575"/>
          <p14:tracePt t="49984" x="5724525" y="1697038"/>
          <p14:tracePt t="50001" x="5724525" y="1714500"/>
          <p14:tracePt t="50018" x="5724525" y="1724025"/>
          <p14:tracePt t="50175" x="5724525" y="1731963"/>
          <p14:tracePt t="50751" x="5724525" y="1741488"/>
          <p14:tracePt t="50759" x="5732463" y="1768475"/>
          <p14:tracePt t="50775" x="5751513" y="1785938"/>
          <p14:tracePt t="50785" x="5751513" y="1803400"/>
          <p14:tracePt t="50802" x="5768975" y="1830388"/>
          <p14:tracePt t="50820" x="5786438" y="1857375"/>
          <p14:tracePt t="50835" x="5813425" y="1874838"/>
          <p14:tracePt t="50852" x="5813425" y="1884363"/>
          <p14:tracePt t="50869" x="5822950" y="1884363"/>
          <p14:tracePt t="50951" x="5830888" y="1884363"/>
          <p14:tracePt t="50959" x="5848350" y="1884363"/>
          <p14:tracePt t="50975" x="5867400" y="1884363"/>
          <p14:tracePt t="50991" x="5875338" y="1884363"/>
          <p14:tracePt t="51087" x="5867400" y="1874838"/>
          <p14:tracePt t="51095" x="5848350" y="1866900"/>
          <p14:tracePt t="51103" x="5822950" y="1847850"/>
          <p14:tracePt t="51119" x="5795963" y="1839913"/>
          <p14:tracePt t="51135" x="5759450" y="1839913"/>
          <p14:tracePt t="51152" x="5732463" y="1830388"/>
          <p14:tracePt t="51169" x="5715000" y="1830388"/>
          <p14:tracePt t="51185" x="5705475" y="1830388"/>
          <p14:tracePt t="51202" x="5697538" y="1830388"/>
          <p14:tracePt t="51219" x="5688013" y="1830388"/>
          <p14:tracePt t="51252" x="5680075" y="1830388"/>
          <p14:tracePt t="51269" x="5670550" y="1839913"/>
          <p14:tracePt t="51286" x="5661025" y="1847850"/>
          <p14:tracePt t="51302" x="5653088" y="1857375"/>
          <p14:tracePt t="51335" x="5653088" y="1866900"/>
          <p14:tracePt t="51351" x="5653088" y="1874838"/>
          <p14:tracePt t="51367" x="5653088" y="1884363"/>
          <p14:tracePt t="51375" x="5653088" y="1893888"/>
          <p14:tracePt t="51386" x="5643563" y="1901825"/>
          <p14:tracePt t="51402" x="5643563" y="1928813"/>
          <p14:tracePt t="51419" x="5643563" y="1982788"/>
          <p14:tracePt t="51436" x="5643563" y="2017713"/>
          <p14:tracePt t="51452" x="5643563" y="2036763"/>
          <p14:tracePt t="51469" x="5653088" y="2054225"/>
          <p14:tracePt t="51486" x="5661025" y="2054225"/>
          <p14:tracePt t="51527" x="5670550" y="2054225"/>
          <p14:tracePt t="51536" x="5680075" y="2054225"/>
          <p14:tracePt t="51552" x="5688013" y="2054225"/>
          <p14:tracePt t="51569" x="5705475" y="2054225"/>
          <p14:tracePt t="51586" x="5715000" y="2054225"/>
          <p14:tracePt t="51603" x="5724525" y="2054225"/>
          <p14:tracePt t="51619" x="5732463" y="2054225"/>
          <p14:tracePt t="51655" x="5741988" y="2054225"/>
          <p14:tracePt t="51903" x="5751513" y="2054225"/>
          <p14:tracePt t="51927" x="5751513" y="2044700"/>
          <p14:tracePt t="51991" x="5759450" y="2036763"/>
          <p14:tracePt t="51999" x="5803900" y="2036763"/>
          <p14:tracePt t="52007" x="5848350" y="2036763"/>
          <p14:tracePt t="52019" x="5911850" y="2036763"/>
          <p14:tracePt t="52036" x="5983288" y="2017713"/>
          <p14:tracePt t="52053" x="6037263" y="2009775"/>
          <p14:tracePt t="52070" x="6205538" y="2000250"/>
          <p14:tracePt t="52086" x="6634163" y="1990725"/>
          <p14:tracePt t="52103" x="7045325" y="1938338"/>
          <p14:tracePt t="52120" x="7429500" y="1857375"/>
          <p14:tracePt t="52136" x="7581900" y="1768475"/>
          <p14:tracePt t="52153" x="7697788" y="1679575"/>
          <p14:tracePt t="52170" x="7742238" y="1643063"/>
          <p14:tracePt t="52186" x="7759700" y="1625600"/>
          <p14:tracePt t="52203" x="7759700" y="1598613"/>
          <p14:tracePt t="52220" x="7751763" y="1571625"/>
          <p14:tracePt t="52236" x="7697788" y="1544638"/>
          <p14:tracePt t="52253" x="7680325" y="1527175"/>
          <p14:tracePt t="52271" x="7661275" y="1500188"/>
          <p14:tracePt t="52287" x="7653338" y="1473200"/>
          <p14:tracePt t="52303" x="7634288" y="1401763"/>
          <p14:tracePt t="52320" x="7626350" y="1339850"/>
          <p14:tracePt t="52337" x="7626350" y="1285875"/>
          <p14:tracePt t="52353" x="7616825" y="1231900"/>
          <p14:tracePt t="52370" x="7599363" y="1214438"/>
          <p14:tracePt t="52439" x="7616825" y="1258888"/>
          <p14:tracePt t="52448" x="7661275" y="1303338"/>
          <p14:tracePt t="52455" x="7724775" y="1347788"/>
          <p14:tracePt t="52470" x="7875588" y="1401763"/>
          <p14:tracePt t="52487" x="8027988" y="1438275"/>
          <p14:tracePt t="52503" x="8108950" y="1446213"/>
          <p14:tracePt t="52520" x="8161338" y="1446213"/>
          <p14:tracePt t="52537" x="8170863" y="1446213"/>
          <p14:tracePt t="52553" x="8170863" y="1438275"/>
          <p14:tracePt t="52570" x="8170863" y="1419225"/>
          <p14:tracePt t="52587" x="8170863" y="1411288"/>
          <p14:tracePt t="52603" x="8170863" y="1393825"/>
          <p14:tracePt t="52775" x="8170863" y="1384300"/>
          <p14:tracePt t="52791" x="8170863" y="1374775"/>
          <p14:tracePt t="52807" x="8188325" y="1357313"/>
          <p14:tracePt t="52815" x="8188325" y="1339850"/>
          <p14:tracePt t="52823" x="8197850" y="1339850"/>
          <p14:tracePt t="52837" x="8205788" y="1330325"/>
          <p14:tracePt t="52854" x="8215313" y="1312863"/>
          <p14:tracePt t="52870" x="8215313" y="1303338"/>
          <p14:tracePt t="52904" x="8224838" y="1295400"/>
          <p14:tracePt t="52920" x="8224838" y="1285875"/>
          <p14:tracePt t="53047" x="8215313" y="1285875"/>
          <p14:tracePt t="53055" x="8215313" y="1303338"/>
          <p14:tracePt t="53063" x="8215313" y="1347788"/>
          <p14:tracePt t="53071" x="8215313" y="1393825"/>
          <p14:tracePt t="53087" x="8215313" y="1438275"/>
          <p14:tracePt t="53104" x="8215313" y="1490663"/>
          <p14:tracePt t="53121" x="8215313" y="1554163"/>
          <p14:tracePt t="53137" x="8215313" y="1589088"/>
          <p14:tracePt t="53154" x="8215313" y="1616075"/>
          <p14:tracePt t="53171" x="8215313" y="1625600"/>
          <p14:tracePt t="53187" x="8215313" y="1643063"/>
          <p14:tracePt t="53204" x="8215313" y="1652588"/>
          <p14:tracePt t="53237" x="8224838" y="1670050"/>
          <p14:tracePt t="53254" x="8224838" y="1679575"/>
          <p14:tracePt t="53447" x="8232775" y="1687513"/>
          <p14:tracePt t="53464" x="8251825" y="1704975"/>
          <p14:tracePt t="53470" x="8251825" y="1724025"/>
          <p14:tracePt t="53479" x="8277225" y="1751013"/>
          <p14:tracePt t="53488" x="8296275" y="1776413"/>
          <p14:tracePt t="53504" x="8331200" y="1847850"/>
          <p14:tracePt t="53521" x="8367713" y="1893888"/>
          <p14:tracePt t="53607" x="8367713" y="1911350"/>
          <p14:tracePt t="53615" x="8367713" y="1919288"/>
          <p14:tracePt t="53631" x="8367713" y="1938338"/>
          <p14:tracePt t="53647" x="8367713" y="1946275"/>
          <p14:tracePt t="53775" x="8348663" y="1938338"/>
          <p14:tracePt t="53783" x="8340725" y="1919288"/>
          <p14:tracePt t="53791" x="8313738" y="1901825"/>
          <p14:tracePt t="53804" x="8313738" y="1893888"/>
          <p14:tracePt t="53821" x="8296275" y="1884363"/>
          <p14:tracePt t="53838" x="8286750" y="1874838"/>
          <p14:tracePt t="53855" x="8286750" y="1866900"/>
          <p14:tracePt t="53871" x="8286750" y="1847850"/>
          <p14:tracePt t="53895" x="8277225" y="1839913"/>
          <p14:tracePt t="53905" x="8269288" y="1839913"/>
          <p14:tracePt t="53921" x="8259763" y="1830388"/>
          <p14:tracePt t="53943" x="8259763" y="1822450"/>
          <p14:tracePt t="53967" x="8251825" y="1822450"/>
          <p14:tracePt t="54047" x="8251825" y="1812925"/>
          <p14:tracePt t="54055" x="8242300" y="1812925"/>
          <p14:tracePt t="54072" x="8232775" y="1812925"/>
          <p14:tracePt t="54079" x="8224838" y="1812925"/>
          <p14:tracePt t="54095" x="8215313" y="1812925"/>
          <p14:tracePt t="54111" x="8205788" y="1812925"/>
          <p14:tracePt t="54122" x="8197850" y="1812925"/>
          <p14:tracePt t="54138" x="8188325" y="1812925"/>
          <p14:tracePt t="54155" x="8180388" y="1812925"/>
          <p14:tracePt t="54172" x="8170863" y="1822450"/>
          <p14:tracePt t="54188" x="8161338" y="1822450"/>
          <p14:tracePt t="54205" x="8153400" y="1822450"/>
          <p14:tracePt t="54222" x="8153400" y="1830388"/>
          <p14:tracePt t="54303" x="8143875" y="1830388"/>
          <p14:tracePt t="54311" x="8134350" y="1830388"/>
          <p14:tracePt t="54327" x="8116888" y="1830388"/>
          <p14:tracePt t="54338" x="8108950" y="1830388"/>
          <p14:tracePt t="54355" x="8089900" y="1830388"/>
          <p14:tracePt t="54372" x="8072438" y="1830388"/>
          <p14:tracePt t="54388" x="8062913" y="1830388"/>
          <p14:tracePt t="54405" x="8037513" y="1830388"/>
          <p14:tracePt t="54422" x="7991475" y="1839913"/>
          <p14:tracePt t="54438" x="7974013" y="1839913"/>
          <p14:tracePt t="54455" x="7947025" y="1866900"/>
          <p14:tracePt t="54472" x="7939088" y="1874838"/>
          <p14:tracePt t="54489" x="7920038" y="1884363"/>
          <p14:tracePt t="54522" x="7912100" y="1884363"/>
          <p14:tracePt t="54539" x="7902575" y="1893888"/>
          <p14:tracePt t="54559" x="7902575" y="1901825"/>
          <p14:tracePt t="54572" x="7902575" y="1911350"/>
          <p14:tracePt t="54589" x="7902575" y="1919288"/>
          <p14:tracePt t="54605" x="7902575" y="1946275"/>
          <p14:tracePt t="54623" x="7902575" y="1965325"/>
          <p14:tracePt t="54639" x="7912100" y="1990725"/>
          <p14:tracePt t="54656" x="7929563" y="2017713"/>
          <p14:tracePt t="54672" x="7956550" y="2044700"/>
          <p14:tracePt t="54689" x="7974013" y="2062163"/>
          <p14:tracePt t="54705" x="7983538" y="2071688"/>
          <p14:tracePt t="54722" x="8010525" y="2089150"/>
          <p14:tracePt t="54739" x="8027988" y="2089150"/>
          <p14:tracePt t="54755" x="8062913" y="2098675"/>
          <p14:tracePt t="54772" x="8081963" y="2108200"/>
          <p14:tracePt t="54789" x="8099425" y="2108200"/>
          <p14:tracePt t="54791" x="8116888" y="2116138"/>
          <p14:tracePt t="54807" x="8126413" y="2116138"/>
          <p14:tracePt t="54822" x="8143875" y="2116138"/>
          <p14:tracePt t="54839" x="8153400" y="2116138"/>
          <p14:tracePt t="54855" x="8170863" y="2116138"/>
          <p14:tracePt t="54872" x="8197850" y="2116138"/>
          <p14:tracePt t="54889" x="8224838" y="2116138"/>
          <p14:tracePt t="54905" x="8259763" y="2098675"/>
          <p14:tracePt t="54922" x="8277225" y="2081213"/>
          <p14:tracePt t="54939" x="8296275" y="2062163"/>
          <p14:tracePt t="54956" x="8304213" y="2036763"/>
          <p14:tracePt t="54972" x="8313738" y="2027238"/>
          <p14:tracePt t="54989" x="8313738" y="2009775"/>
          <p14:tracePt t="55006" x="8313738" y="1982788"/>
          <p14:tracePt t="55022" x="8313738" y="1973263"/>
          <p14:tracePt t="55039" x="8313738" y="1946275"/>
          <p14:tracePt t="55056" x="8304213" y="1919288"/>
          <p14:tracePt t="55072" x="8269288" y="1893888"/>
          <p14:tracePt t="55089" x="8242300" y="1866900"/>
          <p14:tracePt t="55106" x="8232775" y="1857375"/>
          <p14:tracePt t="55122" x="8224838" y="1839913"/>
          <p14:tracePt t="55139" x="8215313" y="1839913"/>
          <p14:tracePt t="55156" x="8215313" y="1830388"/>
          <p14:tracePt t="55173" x="8205788" y="1830388"/>
          <p14:tracePt t="55189" x="8197850" y="1822450"/>
          <p14:tracePt t="55206" x="8161338" y="1812925"/>
          <p14:tracePt t="55223" x="8134350" y="1812925"/>
          <p14:tracePt t="55239" x="8116888" y="1812925"/>
          <p14:tracePt t="55287" x="8108950" y="1812925"/>
          <p14:tracePt t="55559" x="8089900" y="1822450"/>
          <p14:tracePt t="68511" x="8116888" y="1822450"/>
          <p14:tracePt t="68518" x="8170863" y="1822450"/>
          <p14:tracePt t="68526" x="8232775" y="1822450"/>
          <p14:tracePt t="68535" x="8269288" y="1822450"/>
          <p14:tracePt t="68551" x="8286750" y="1822450"/>
          <p14:tracePt t="68752" x="8277225" y="1822450"/>
          <p14:tracePt t="68761" x="8242300" y="1812925"/>
          <p14:tracePt t="68768" x="8197850" y="1795463"/>
          <p14:tracePt t="68785" x="8161338" y="1768475"/>
          <p14:tracePt t="68802" x="8153400" y="1714500"/>
          <p14:tracePt t="68818" x="8242300" y="1660525"/>
          <p14:tracePt t="68835" x="8296275" y="1643063"/>
          <p14:tracePt t="68852" x="8331200" y="1643063"/>
          <p14:tracePt t="68868" x="8367713" y="1704975"/>
          <p14:tracePt t="68886" x="8340725" y="1901825"/>
          <p14:tracePt t="68902" x="8242300" y="2108200"/>
          <p14:tracePt t="68918" x="8108950" y="2312988"/>
          <p14:tracePt t="68935" x="7920038" y="2500313"/>
          <p14:tracePt t="68952" x="7670800" y="2822575"/>
          <p14:tracePt t="68974" x="7286625" y="3554413"/>
          <p14:tracePt t="69015" x="6724650" y="5170488"/>
          <p14:tracePt t="69073" x="6099175" y="5946775"/>
          <p14:tracePt t="69112" x="5643563" y="6000750"/>
          <p14:tracePt t="69132" x="5589588" y="5946775"/>
          <p14:tracePt t="69135" x="5581650" y="5919788"/>
          <p14:tracePt t="69152" x="5581650" y="5884863"/>
          <p14:tracePt t="69169" x="5581650" y="5848350"/>
          <p14:tracePt t="69185" x="5581650" y="5840413"/>
          <p14:tracePt t="69255" x="5581650" y="5822950"/>
          <p14:tracePt t="69262" x="5572125" y="5813425"/>
          <p14:tracePt t="69270" x="5554663" y="5803900"/>
          <p14:tracePt t="69285" x="5537200" y="5786438"/>
          <p14:tracePt t="69302" x="5537200" y="5661025"/>
          <p14:tracePt t="69325" x="5589588" y="5483225"/>
          <p14:tracePt t="69345" x="5680075" y="5295900"/>
          <p14:tracePt t="69366" x="5599113" y="5241925"/>
          <p14:tracePt t="69386" x="5232400" y="5241925"/>
          <p14:tracePt t="69407" x="4384675" y="5313363"/>
          <p14:tracePt t="69427" x="4071938" y="5394325"/>
          <p14:tracePt t="69448" x="3867150" y="5402263"/>
          <p14:tracePt t="69469" x="3813175" y="5402263"/>
          <p14:tracePt t="69489" x="3795713" y="5394325"/>
          <p14:tracePt t="69510" x="3795713" y="5375275"/>
          <p14:tracePt t="69530" x="3795713" y="5357813"/>
          <p14:tracePt t="69550" x="3759200" y="5313363"/>
          <p14:tracePt t="69570" x="3714750" y="5286375"/>
          <p14:tracePt t="69590" x="3687763" y="5268913"/>
          <p14:tracePt t="69610" x="3660775" y="5268913"/>
          <p14:tracePt t="69630" x="3608388" y="5232400"/>
          <p14:tracePt t="69650" x="3581400" y="5214938"/>
          <p14:tracePt t="69671" x="3571875" y="5205413"/>
          <p14:tracePt t="69690" x="3571875" y="5187950"/>
          <p14:tracePt t="69712" x="3571875" y="5133975"/>
          <p14:tracePt t="69736" x="3554413" y="5116513"/>
          <p14:tracePt t="69758" x="3438525" y="5089525"/>
          <p14:tracePt t="69778" x="3268663" y="5062538"/>
          <p14:tracePt t="69798" x="3071813" y="5037138"/>
          <p14:tracePt t="69820" x="2990850" y="5037138"/>
          <p14:tracePt t="69843" x="2982913" y="5037138"/>
          <p14:tracePt t="69884" x="3027363" y="5018088"/>
          <p14:tracePt t="69905" x="3197225" y="4965700"/>
          <p14:tracePt t="69926" x="3340100" y="4919663"/>
          <p14:tracePt t="69946" x="3446463" y="4884738"/>
          <p14:tracePt t="69967" x="3759200" y="4813300"/>
          <p14:tracePt t="69987" x="4098925" y="4705350"/>
          <p14:tracePt t="70007" x="4830763" y="4500563"/>
          <p14:tracePt t="70046" x="5483225" y="4367213"/>
          <p14:tracePt t="70085" x="5919788" y="4340225"/>
          <p14:tracePt t="70106" x="6081713" y="4330700"/>
          <p14:tracePt t="70126" x="6259513" y="4303713"/>
          <p14:tracePt t="70147" x="6419850" y="4295775"/>
          <p14:tracePt t="70168" x="6626225" y="4295775"/>
          <p14:tracePt t="70188" x="6742113" y="4295775"/>
          <p14:tracePt t="70208" x="6991350" y="4295775"/>
          <p14:tracePt t="70228" x="7232650" y="4295775"/>
          <p14:tracePt t="70248" x="7653338" y="4241800"/>
          <p14:tracePt t="70268" x="7894638" y="4197350"/>
          <p14:tracePt t="70289" x="8180388" y="4170363"/>
          <p14:tracePt t="70310" x="8402638" y="4143375"/>
          <p14:tracePt t="70331" x="8483600" y="4133850"/>
          <p14:tracePt t="70352" x="8501063" y="4125913"/>
          <p14:tracePt t="70398" x="8510588" y="4125913"/>
          <p14:tracePt t="70418" x="8555038" y="4125913"/>
          <p14:tracePt t="70439" x="8609013" y="4125913"/>
          <p14:tracePt t="70459" x="8626475" y="4125913"/>
          <p14:tracePt t="70479" x="8634413" y="4125913"/>
          <p14:tracePt t="70499" x="8643938" y="4125913"/>
          <p14:tracePt t="70521" x="8653463" y="4133850"/>
          <p14:tracePt t="70541" x="8661400" y="4143375"/>
          <p14:tracePt t="70847" x="8670925" y="4143375"/>
          <p14:tracePt t="70867" x="8769350" y="4143375"/>
          <p14:tracePt t="70887" x="8920163" y="4143375"/>
          <p14:tracePt t="70908" x="8947150" y="4143375"/>
          <p14:tracePt t="88254" x="8956675" y="4143375"/>
          <p14:tracePt t="88280" x="9018588" y="3705225"/>
          <p14:tracePt t="88306" x="9010650" y="3455988"/>
          <p14:tracePt t="88334" x="8983663" y="3394075"/>
          <p14:tracePt t="90974" x="8966200" y="3394075"/>
          <p14:tracePt t="91000" x="8813800" y="3394075"/>
          <p14:tracePt t="91027" x="8331200" y="3562350"/>
          <p14:tracePt t="91053" x="7161213" y="3840163"/>
          <p14:tracePt t="91103" x="5037138" y="4089400"/>
          <p14:tracePt t="91176" x="3705225" y="4357688"/>
          <p14:tracePt t="91248" x="3633788" y="4375150"/>
          <p14:tracePt t="91686" x="3633788" y="4394200"/>
          <p14:tracePt t="91712" x="3652838" y="4456113"/>
          <p14:tracePt t="91738" x="3714750" y="4572000"/>
          <p14:tracePt t="91763" x="3786188" y="4670425"/>
          <p14:tracePt t="91790" x="3840163" y="4741863"/>
          <p14:tracePt t="91817" x="3857625" y="4776788"/>
          <p14:tracePt t="91842" x="3857625" y="4795838"/>
          <p14:tracePt t="91868" x="3894138" y="4830763"/>
          <p14:tracePt t="91893" x="4000500" y="4884738"/>
          <p14:tracePt t="91919" x="4037013" y="4894263"/>
          <p14:tracePt t="91982" x="4037013" y="4902200"/>
          <p14:tracePt t="92007" x="4071938" y="4911725"/>
          <p14:tracePt t="92033" x="4108450" y="4919663"/>
          <p14:tracePt t="92058" x="4143375" y="4929188"/>
          <p14:tracePt t="92083" x="4170363" y="4929188"/>
          <p14:tracePt t="92133" x="4179888" y="4919663"/>
          <p14:tracePt t="92158" x="4179888" y="4902200"/>
          <p14:tracePt t="92183" x="4179888" y="4894263"/>
          <p14:tracePt t="92208" x="4187825" y="4867275"/>
          <p14:tracePt t="92233" x="4197350" y="4848225"/>
          <p14:tracePt t="92258" x="4197350" y="4840288"/>
          <p14:tracePt t="92310" x="4197350" y="4830763"/>
          <p14:tracePt t="92335" x="4170363" y="4795838"/>
          <p14:tracePt t="92360" x="4108450" y="4768850"/>
          <p14:tracePt t="92386" x="4081463" y="4759325"/>
          <p14:tracePt t="92411" x="4062413" y="4751388"/>
          <p14:tracePt t="92437" x="4000500" y="4741863"/>
          <p14:tracePt t="92463" x="3857625" y="4705350"/>
          <p14:tracePt t="92489" x="3670300" y="4687888"/>
          <p14:tracePt t="92514" x="3482975" y="4652963"/>
          <p14:tracePt t="92539" x="3367088" y="4643438"/>
          <p14:tracePt t="92565" x="3340100" y="4633913"/>
          <p14:tracePt t="92615" x="3286125" y="4670425"/>
          <p14:tracePt t="92640" x="3224213" y="4714875"/>
          <p14:tracePt t="92667" x="3170238" y="4751388"/>
          <p14:tracePt t="92693" x="3116263" y="4795838"/>
          <p14:tracePt t="92722" x="3062288" y="4830763"/>
          <p14:tracePt t="92751" x="3009900" y="4911725"/>
          <p14:tracePt t="92777" x="3000375" y="4956175"/>
          <p14:tracePt t="92802" x="3000375" y="5000625"/>
          <p14:tracePt t="92830" x="3017838" y="5072063"/>
          <p14:tracePt t="92855" x="3036888" y="5133975"/>
          <p14:tracePt t="92881" x="3062288" y="5180013"/>
          <p14:tracePt t="92907" x="3125788" y="5286375"/>
          <p14:tracePt t="92933" x="3268663" y="5429250"/>
          <p14:tracePt t="92959" x="3429000" y="5545138"/>
          <p14:tracePt t="92985" x="3554413" y="5616575"/>
          <p14:tracePt t="93010" x="3581400" y="5634038"/>
          <p14:tracePt t="93035" x="3598863" y="5643563"/>
          <p14:tracePt t="93060" x="3679825" y="5643563"/>
          <p14:tracePt t="93085" x="3902075" y="5643563"/>
          <p14:tracePt t="93111" x="4089400" y="5599113"/>
          <p14:tracePt t="93136" x="4133850" y="5589588"/>
          <p14:tracePt t="93198" x="4143375" y="5589588"/>
          <p14:tracePt t="93222" x="4170363" y="5545138"/>
          <p14:tracePt t="93247" x="4179888" y="5518150"/>
          <p14:tracePt t="93273" x="4179888" y="5465763"/>
          <p14:tracePt t="93298" x="4197350" y="5419725"/>
          <p14:tracePt t="93301" x="4205288" y="5394325"/>
          <p14:tracePt t="93326" x="4214813" y="5367338"/>
          <p14:tracePt t="93352" x="4224338" y="5348288"/>
          <p14:tracePt t="93377" x="4224338" y="5313363"/>
          <p14:tracePt t="93403" x="4224338" y="5251450"/>
          <p14:tracePt t="93428" x="4224338" y="5126038"/>
          <p14:tracePt t="93454" x="4205288" y="5037138"/>
          <p14:tracePt t="93479" x="4205288" y="5000625"/>
          <p14:tracePt t="93504" x="4205288" y="4973638"/>
          <p14:tracePt t="93529" x="4197350" y="4965700"/>
          <p14:tracePt t="93554" x="4187825" y="4938713"/>
          <p14:tracePt t="93580" x="4179888" y="4919663"/>
          <p14:tracePt t="93606" x="4152900" y="4884738"/>
          <p14:tracePt t="93631" x="4152900" y="4848225"/>
          <p14:tracePt t="93656" x="4133850" y="4830763"/>
          <p14:tracePt t="93682" x="4116388" y="4803775"/>
          <p14:tracePt t="93708" x="4108450" y="4786313"/>
          <p14:tracePt t="93734" x="4071938" y="4751388"/>
          <p14:tracePt t="93760" x="4044950" y="4732338"/>
          <p14:tracePt t="93787" x="3990975" y="4714875"/>
          <p14:tracePt t="93789" x="3973513" y="4705350"/>
          <p14:tracePt t="93816" x="3929063" y="4697413"/>
          <p14:tracePt t="93841" x="3875088" y="4670425"/>
          <p14:tracePt t="93867" x="3857625" y="4670425"/>
          <p14:tracePt t="93892" x="3840163" y="4670425"/>
          <p14:tracePt t="93918" x="3813175" y="4670425"/>
          <p14:tracePt t="93943" x="3786188" y="4670425"/>
          <p14:tracePt t="93969" x="3759200" y="4670425"/>
          <p14:tracePt t="93994" x="3732213" y="4670425"/>
          <p14:tracePt t="94019" x="3679825" y="4670425"/>
          <p14:tracePt t="94045" x="3608388" y="4670425"/>
          <p14:tracePt t="94070" x="3554413" y="4670425"/>
          <p14:tracePt t="94097" x="3500438" y="4670425"/>
          <p14:tracePt t="94123" x="3446463" y="4670425"/>
          <p14:tracePt t="94148" x="3438525" y="4670425"/>
          <p14:tracePt t="94206" x="3419475" y="4670425"/>
          <p14:tracePt t="94230" x="3375025" y="4687888"/>
          <p14:tracePt t="94255" x="3313113" y="4714875"/>
          <p14:tracePt t="94281" x="3251200" y="4751388"/>
          <p14:tracePt t="94307" x="3214688" y="4786313"/>
          <p14:tracePt t="94309" x="3205163" y="4803775"/>
          <p14:tracePt t="94334" x="3170238" y="4840288"/>
          <p14:tracePt t="94360" x="3152775" y="4875213"/>
          <p14:tracePt t="94385" x="3143250" y="4894263"/>
          <p14:tracePt t="94462" x="3143250" y="4902200"/>
          <p14:tracePt t="94487" x="3143250" y="4911725"/>
          <p14:tracePt t="94513" x="3125788" y="4919663"/>
          <p14:tracePt t="94538" x="3125788" y="4929188"/>
          <p14:tracePt t="94563" x="3125788" y="4946650"/>
          <p14:tracePt t="94590" x="3125788" y="4973638"/>
          <p14:tracePt t="94616" x="3125788" y="5000625"/>
          <p14:tracePt t="94642" x="3125788" y="5054600"/>
          <p14:tracePt t="94669" x="3133725" y="5126038"/>
          <p14:tracePt t="94695" x="3152775" y="5170488"/>
          <p14:tracePt t="94722" x="3179763" y="5205413"/>
          <p14:tracePt t="94748" x="3224213" y="5251450"/>
          <p14:tracePt t="94774" x="3367088" y="5303838"/>
          <p14:tracePt t="94800" x="3438525" y="5340350"/>
          <p14:tracePt t="94838" x="3500438" y="5384800"/>
          <p14:tracePt t="94864" x="3517900" y="5394325"/>
          <p14:tracePt t="94889" x="3536950" y="5411788"/>
          <p14:tracePt t="94915" x="3616325" y="5438775"/>
          <p14:tracePt t="94941" x="3714750" y="5438775"/>
          <p14:tracePt t="94966" x="3813175" y="5438775"/>
          <p14:tracePt t="94992" x="4000500" y="5419725"/>
          <p14:tracePt t="95017" x="4197350" y="5367338"/>
          <p14:tracePt t="95043" x="4286250" y="5322888"/>
          <p14:tracePt t="95068" x="4295775" y="5313363"/>
          <p14:tracePt t="95093" x="4295775" y="5303838"/>
          <p14:tracePt t="95119" x="4295775" y="5276850"/>
          <p14:tracePt t="95145" x="4295775" y="5251450"/>
          <p14:tracePt t="95196" x="4303713" y="5241925"/>
          <p14:tracePt t="95221" x="4303713" y="5224463"/>
          <p14:tracePt t="95246" x="4303713" y="5187950"/>
          <p14:tracePt t="95271" x="4303713" y="5133975"/>
          <p14:tracePt t="95297" x="4303713" y="5089525"/>
          <p14:tracePt t="95325" x="4303713" y="5045075"/>
          <p14:tracePt t="95350" x="4276725" y="4946650"/>
          <p14:tracePt t="95376" x="4241800" y="4894263"/>
          <p14:tracePt t="95401" x="4241800" y="4867275"/>
          <p14:tracePt t="95427" x="4224338" y="4830763"/>
          <p14:tracePt t="95454" x="4160838" y="4741863"/>
          <p14:tracePt t="95480" x="4098925" y="4687888"/>
          <p14:tracePt t="95505" x="4054475" y="4652963"/>
          <p14:tracePt t="95533" x="4037013" y="4643438"/>
          <p14:tracePt t="95559" x="3965575" y="4616450"/>
          <p14:tracePt t="95585" x="3902075" y="4598988"/>
          <p14:tracePt t="95610" x="3830638" y="4589463"/>
          <p14:tracePt t="95635" x="3795713" y="4589463"/>
          <p14:tracePt t="95661" x="3741738" y="4589463"/>
          <p14:tracePt t="95688" x="3697288" y="4589463"/>
          <p14:tracePt t="95714" x="3616325" y="4589463"/>
          <p14:tracePt t="95740" x="3536950" y="4598988"/>
          <p14:tracePt t="95766" x="3340100" y="4687888"/>
          <p14:tracePt t="95791" x="3232150" y="4732338"/>
          <p14:tracePt t="95819" x="3125788" y="4776788"/>
          <p14:tracePt t="95845" x="3054350" y="4822825"/>
          <p14:tracePt t="95874" x="3036888" y="4840288"/>
          <p14:tracePt t="95903" x="3027363" y="4884738"/>
          <p14:tracePt t="95929" x="3000375" y="4929188"/>
          <p14:tracePt t="95955" x="3000375" y="4983163"/>
          <p14:tracePt t="95981" x="3000375" y="5089525"/>
          <p14:tracePt t="96007" x="3000375" y="5170488"/>
          <p14:tracePt t="96033" x="3000375" y="5241925"/>
          <p14:tracePt t="96058" x="3000375" y="5286375"/>
          <p14:tracePt t="96086" x="3036888" y="5357813"/>
          <p14:tracePt t="96111" x="3071813" y="5402263"/>
          <p14:tracePt t="96137" x="3125788" y="5456238"/>
          <p14:tracePt t="96162" x="3187700" y="5510213"/>
          <p14:tracePt t="96188" x="3241675" y="5537200"/>
          <p14:tracePt t="96214" x="3357563" y="5562600"/>
          <p14:tracePt t="96239" x="3455988" y="5599113"/>
          <p14:tracePt t="96264" x="3527425" y="5599113"/>
          <p14:tracePt t="96289" x="3581400" y="5599113"/>
          <p14:tracePt t="96316" x="3608388" y="5599113"/>
          <p14:tracePt t="98622" x="3598863" y="5599113"/>
          <p14:tracePt t="98647" x="3465513" y="5581650"/>
          <p14:tracePt t="98673" x="3268663" y="5545138"/>
          <p14:tracePt t="98699" x="3098800" y="5527675"/>
          <p14:tracePt t="98725" x="3027363" y="5500688"/>
          <p14:tracePt t="98751" x="3009900" y="5500688"/>
          <p14:tracePt t="98776" x="2982913" y="5500688"/>
          <p14:tracePt t="98801" x="2965450" y="5500688"/>
          <p14:tracePt t="98886" x="2955925" y="5500688"/>
          <p14:tracePt t="98911" x="2955925" y="5446713"/>
          <p14:tracePt t="98937" x="2955925" y="5402263"/>
          <p14:tracePt t="98964" x="2946400" y="5367338"/>
          <p14:tracePt t="98991" x="2946400" y="5357813"/>
          <p14:tracePt t="99025" x="2938463" y="5330825"/>
          <p14:tracePt t="99053" x="2901950" y="5276850"/>
          <p14:tracePt t="99079" x="2884488" y="5232400"/>
          <p14:tracePt t="99104" x="2884488" y="5214938"/>
          <p14:tracePt t="99131" x="2874963" y="5205413"/>
          <p14:tracePt t="99157" x="2867025" y="5205413"/>
          <p14:tracePt t="99182" x="2867025" y="5197475"/>
          <p14:tracePt t="99208" x="2867025" y="5153025"/>
          <p14:tracePt t="99233" x="2847975" y="5081588"/>
          <p14:tracePt t="99259" x="2847975" y="5010150"/>
          <p14:tracePt t="99284" x="2847975" y="4965700"/>
          <p14:tracePt t="99310" x="2840038" y="4965700"/>
          <p14:tracePt t="99414" x="2840038" y="4956175"/>
          <p14:tracePt t="99439" x="2840038" y="4946650"/>
          <p14:tracePt t="99464" x="2830513" y="4919663"/>
          <p14:tracePt t="99490" x="2830513" y="4894263"/>
          <p14:tracePt t="99517" x="2830513" y="4840288"/>
          <p14:tracePt t="99542" x="2822575" y="4803775"/>
          <p14:tracePt t="99569" x="2822575" y="4776788"/>
          <p14:tracePt t="99595" x="2813050" y="4751388"/>
          <p14:tracePt t="99622" x="2803525" y="4705350"/>
          <p14:tracePt t="99647" x="2803525" y="4660900"/>
          <p14:tracePt t="99673" x="2795588" y="4625975"/>
          <p14:tracePt t="99698" x="2795588" y="4598988"/>
          <p14:tracePt t="99724" x="2795588" y="4589463"/>
          <p14:tracePt t="99750" x="2786063" y="4562475"/>
          <p14:tracePt t="99776" x="2776538" y="4554538"/>
          <p14:tracePt t="99802" x="2776538" y="4527550"/>
          <p14:tracePt t="99829" x="2776538" y="4500563"/>
          <p14:tracePt t="99855" x="2776538" y="4483100"/>
          <p14:tracePt t="99881" x="2768600" y="4446588"/>
          <p14:tracePt t="99907" x="2768600" y="4411663"/>
          <p14:tracePt t="99934" x="2768600" y="4340225"/>
          <p14:tracePt t="99960" x="2768600" y="4259263"/>
          <p14:tracePt t="99986" x="2768600" y="4197350"/>
          <p14:tracePt t="100013" x="2768600" y="4116388"/>
          <p14:tracePt t="100039" x="2759075" y="4017963"/>
          <p14:tracePt t="100066" x="2759075" y="3867150"/>
          <p14:tracePt t="100094" x="2759075" y="3697288"/>
          <p14:tracePt t="100120" x="2759075" y="3589338"/>
          <p14:tracePt t="100146" x="2741613" y="3527425"/>
          <p14:tracePt t="100173" x="2741613" y="3500438"/>
          <p14:tracePt t="100199" x="2741613" y="3490913"/>
          <p14:tracePt t="100254" x="2732088" y="3509963"/>
          <p14:tracePt t="100279" x="2705100" y="3633788"/>
          <p14:tracePt t="100305" x="2670175" y="3741738"/>
          <p14:tracePt t="100334" x="2652713" y="3867150"/>
          <p14:tracePt t="100360" x="2625725" y="4054475"/>
          <p14:tracePt t="100386" x="2625725" y="4205288"/>
          <p14:tracePt t="100413" x="2625725" y="4276725"/>
          <p14:tracePt t="100439" x="2625725" y="4303713"/>
          <p14:tracePt t="100464" x="2633663" y="4357688"/>
          <p14:tracePt t="100491" x="2660650" y="4402138"/>
          <p14:tracePt t="100517" x="2724150" y="4483100"/>
          <p14:tracePt t="100543" x="2741613" y="4527550"/>
          <p14:tracePt t="100570" x="2751138" y="4562475"/>
          <p14:tracePt t="100595" x="2768600" y="4616450"/>
          <p14:tracePt t="100622" x="2776538" y="4652963"/>
          <p14:tracePt t="100727" x="2786063" y="4660900"/>
          <p14:tracePt t="100752" x="2813050" y="4660900"/>
          <p14:tracePt t="100778" x="2847975" y="4562475"/>
          <p14:tracePt t="100803" x="2867025" y="4446588"/>
          <p14:tracePt t="100805" x="2884488" y="4411663"/>
          <p14:tracePt t="100831" x="2884488" y="4348163"/>
          <p14:tracePt t="100856" x="2894013" y="4322763"/>
          <p14:tracePt t="107990" x="2928938" y="4313238"/>
          <p14:tracePt t="108016" x="3438525" y="4456113"/>
          <p14:tracePt t="108045" x="4224338" y="4803775"/>
          <p14:tracePt t="108097" x="4411663" y="4875213"/>
          <p14:tracePt t="108147" x="4491038" y="4894263"/>
          <p14:tracePt t="108173" x="4537075" y="4946650"/>
          <p14:tracePt t="108198" x="4572000" y="5054600"/>
          <p14:tracePt t="108224" x="4589463" y="5089525"/>
          <p14:tracePt t="108250" x="4616450" y="5143500"/>
          <p14:tracePt t="108275" x="4633913" y="5160963"/>
          <p14:tracePt t="108301" x="4679950" y="5197475"/>
          <p14:tracePt t="108338" x="4705350" y="5214938"/>
          <p14:tracePt t="108390" x="4705350" y="5205413"/>
          <p14:tracePt t="108415" x="4687888" y="5187950"/>
          <p14:tracePt t="108442" x="4643438" y="5153025"/>
          <p14:tracePt t="108471" x="4473575" y="5018088"/>
          <p14:tracePt t="108497" x="4259263" y="4884738"/>
          <p14:tracePt t="108523" x="4089400" y="4803775"/>
          <p14:tracePt t="108548" x="4010025" y="4776788"/>
          <p14:tracePt t="108574" x="3990975" y="4768850"/>
          <p14:tracePt t="108599" x="3965575" y="4759325"/>
          <p14:tracePt t="108624" x="3911600" y="4732338"/>
          <p14:tracePt t="108650" x="3867150" y="4714875"/>
          <p14:tracePt t="108675" x="3759200" y="4697413"/>
          <p14:tracePt t="108701" x="3562350" y="4660900"/>
          <p14:tracePt t="108726" x="3375025" y="4616450"/>
          <p14:tracePt t="108752" x="3322638" y="4616450"/>
          <p14:tracePt t="108777" x="3303588" y="4616450"/>
          <p14:tracePt t="108803" x="3286125" y="4616450"/>
          <p14:tracePt t="108805" x="3268663" y="4616450"/>
          <p14:tracePt t="108830" x="3179763" y="4679950"/>
          <p14:tracePt t="108857" x="3027363" y="4776788"/>
          <p14:tracePt t="108883" x="2874963" y="4875213"/>
          <p14:tracePt t="108909" x="2795588" y="4946650"/>
          <p14:tracePt t="108935" x="2776538" y="4983163"/>
          <p14:tracePt t="108961" x="2776538" y="5045075"/>
          <p14:tracePt t="108986" x="2776538" y="5133975"/>
          <p14:tracePt t="109012" x="2830513" y="5232400"/>
          <p14:tracePt t="109039" x="2884488" y="5295900"/>
          <p14:tracePt t="109064" x="2938463" y="5357813"/>
          <p14:tracePt t="109090" x="2946400" y="5384800"/>
          <p14:tracePt t="109116" x="2973388" y="5402263"/>
          <p14:tracePt t="109142" x="3089275" y="5402263"/>
          <p14:tracePt t="109168" x="3241675" y="5402263"/>
          <p14:tracePt t="109194" x="3402013" y="5375275"/>
          <p14:tracePt t="109220" x="3608388" y="5375275"/>
          <p14:tracePt t="109247" x="3679825" y="5375275"/>
          <p14:tracePt t="109273" x="3687763" y="5375275"/>
          <p14:tracePt t="109298" x="3697288" y="5367338"/>
          <p14:tracePt t="109301" x="3697288" y="5348288"/>
          <p14:tracePt t="109326" x="3732213" y="5303838"/>
          <p14:tracePt t="109352" x="3795713" y="5268913"/>
          <p14:tracePt t="109377" x="3938588" y="5232400"/>
          <p14:tracePt t="109403" x="4037013" y="5205413"/>
          <p14:tracePt t="109429" x="4044950" y="5197475"/>
          <p14:tracePt t="109455" x="4054475" y="5187950"/>
          <p14:tracePt t="109481" x="4044950" y="5133975"/>
          <p14:tracePt t="109512" x="4037013" y="5081588"/>
          <p14:tracePt t="109541" x="4037013" y="4973638"/>
          <p14:tracePt t="109566" x="4037013" y="4911725"/>
          <p14:tracePt t="109591" x="4037013" y="4875213"/>
          <p14:tracePt t="109617" x="4037013" y="4857750"/>
          <p14:tracePt t="109642" x="4037013" y="4830763"/>
          <p14:tracePt t="109667" x="4017963" y="4803775"/>
          <p14:tracePt t="109692" x="3956050" y="4768850"/>
          <p14:tracePt t="109717" x="3919538" y="4759325"/>
          <p14:tracePt t="109743" x="3911600" y="4751388"/>
          <p14:tracePt t="109768" x="3894138" y="4732338"/>
          <p14:tracePt t="109793" x="3813175" y="4705350"/>
          <p14:tracePt t="109820" x="3598863" y="4687888"/>
          <p14:tracePt t="109846" x="3473450" y="4679950"/>
          <p14:tracePt t="109871" x="3384550" y="4679950"/>
          <p14:tracePt t="109896" x="3322638" y="4679950"/>
          <p14:tracePt t="109921" x="3276600" y="4714875"/>
          <p14:tracePt t="109946" x="3224213" y="4741863"/>
          <p14:tracePt t="109973" x="3143250" y="4813300"/>
          <p14:tracePt t="109998" x="3044825" y="4894263"/>
          <p14:tracePt t="110024" x="2965450" y="4956175"/>
          <p14:tracePt t="110051" x="2901950" y="5000625"/>
          <p14:tracePt t="110077" x="2867025" y="5054600"/>
          <p14:tracePt t="110103" x="2867025" y="5081588"/>
          <p14:tracePt t="110129" x="2867025" y="5116513"/>
          <p14:tracePt t="110154" x="2867025" y="5160963"/>
          <p14:tracePt t="110180" x="2874963" y="5224463"/>
          <p14:tracePt t="110205" x="2894013" y="5295900"/>
          <p14:tracePt t="110232" x="2901950" y="5340350"/>
          <p14:tracePt t="110257" x="2911475" y="5357813"/>
          <p14:tracePt t="110283" x="2928938" y="5367338"/>
          <p14:tracePt t="110308" x="3027363" y="5375275"/>
          <p14:tracePt t="110335" x="3152775" y="5375275"/>
          <p14:tracePt t="110361" x="3303588" y="5375275"/>
          <p14:tracePt t="110387" x="3411538" y="5375275"/>
          <p14:tracePt t="110413" x="3438525" y="5375275"/>
          <p14:tracePt t="110493" x="3438525" y="5384800"/>
          <p14:tracePt t="110518" x="3438525" y="5394325"/>
          <p14:tracePt t="110853" x="3429000" y="5394325"/>
          <p14:tracePt t="110879" x="3419475" y="5394325"/>
          <p14:tracePt t="111501" x="3411538" y="5402263"/>
          <p14:tracePt t="111526" x="3411538" y="5411788"/>
          <p14:tracePt t="111733" x="3402013" y="5411788"/>
          <p14:tracePt t="111759" x="3394075" y="5411788"/>
          <p14:tracePt t="111784" x="3384550" y="5411788"/>
          <p14:tracePt t="111813" x="3375025" y="5411788"/>
          <p14:tracePt t="112237" x="3367088" y="5411788"/>
          <p14:tracePt t="112533" x="3357563" y="5411788"/>
          <p14:tracePt t="112558" x="3348038" y="5411788"/>
          <p14:tracePt t="112583" x="3340100" y="5411788"/>
          <p14:tracePt t="112609" x="3340100" y="5394325"/>
          <p14:tracePt t="112635" x="3394075" y="5357813"/>
          <p14:tracePt t="112663" x="3446463" y="5340350"/>
          <p14:tracePt t="112725" x="3455988" y="5340350"/>
          <p14:tracePt t="112750" x="3500438" y="5340350"/>
          <p14:tracePt t="112776" x="3589338" y="5313363"/>
          <p14:tracePt t="112803" x="3697288" y="5268913"/>
          <p14:tracePt t="112805" x="3724275" y="5268913"/>
          <p14:tracePt t="112830" x="3840163" y="5241925"/>
          <p14:tracePt t="112855" x="3929063" y="5214938"/>
          <p14:tracePt t="112881" x="3946525" y="5205413"/>
          <p14:tracePt t="112906" x="3965575" y="5197475"/>
          <p14:tracePt t="112932" x="3973513" y="5187950"/>
          <p14:tracePt t="112958" x="3973513" y="5170488"/>
          <p14:tracePt t="112983" x="3983038" y="5170488"/>
          <p14:tracePt t="113008" x="3990975" y="5160963"/>
          <p14:tracePt t="113034" x="4037013" y="5116513"/>
          <p14:tracePt t="113059" x="4116388" y="5018088"/>
          <p14:tracePt t="113085" x="4224338" y="4911725"/>
          <p14:tracePt t="113110" x="4251325" y="4884738"/>
          <p14:tracePt t="113173" x="4259263" y="4867275"/>
          <p14:tracePt t="113198" x="4276725" y="4830763"/>
          <p14:tracePt t="113223" x="4295775" y="4803775"/>
          <p14:tracePt t="113248" x="4303713" y="4786313"/>
          <p14:tracePt t="113501" x="4303713" y="4768850"/>
          <p14:tracePt t="113526" x="4303713" y="4751388"/>
          <p14:tracePt t="113552" x="4303713" y="4732338"/>
          <p14:tracePt t="113577" x="4313238" y="4724400"/>
          <p14:tracePt t="113603" x="4313238" y="4714875"/>
          <p14:tracePt t="113628" x="4322763" y="4705350"/>
          <p14:tracePt t="113654" x="4340225" y="4670425"/>
          <p14:tracePt t="113680" x="4367213" y="4652963"/>
          <p14:tracePt t="113708" x="4394200" y="4625975"/>
          <p14:tracePt t="113734" x="4419600" y="4608513"/>
          <p14:tracePt t="113760" x="4429125" y="4589463"/>
          <p14:tracePt t="113785" x="4456113" y="4572000"/>
          <p14:tracePt t="113810" x="4500563" y="4545013"/>
          <p14:tracePt t="113812" x="4510088" y="4545013"/>
          <p14:tracePt t="113837" x="4518025" y="4537075"/>
          <p14:tracePt t="113862" x="4545013" y="4518025"/>
          <p14:tracePt t="113888" x="4562475" y="4510088"/>
          <p14:tracePt t="113913" x="4572000" y="4500563"/>
          <p14:tracePt t="113938" x="4589463" y="4500563"/>
          <p14:tracePt t="113963" x="4598988" y="4491038"/>
          <p14:tracePt t="113988" x="4608513" y="4491038"/>
          <p14:tracePt t="114014" x="4616450" y="4483100"/>
          <p14:tracePt t="114039" x="4643438" y="4473575"/>
          <p14:tracePt t="114064" x="4670425" y="4473575"/>
          <p14:tracePt t="114090" x="4705350" y="4465638"/>
          <p14:tracePt t="114115" x="4732338" y="4465638"/>
          <p14:tracePt t="114173" x="4751388" y="4465638"/>
          <p14:tracePt t="114198" x="4759325" y="4465638"/>
          <p14:tracePt t="114333" x="4768850" y="4465638"/>
          <p14:tracePt t="114359" x="4786313" y="4465638"/>
          <p14:tracePt t="114384" x="4786313" y="4456113"/>
          <p14:tracePt t="114410" x="4803775" y="4456113"/>
          <p14:tracePt t="114461" x="4813300" y="4456113"/>
          <p14:tracePt t="114486" x="4830763" y="4456113"/>
          <p14:tracePt t="114511" x="4848225" y="4456113"/>
          <p14:tracePt t="114537" x="4857750" y="4456113"/>
          <p14:tracePt t="114562" x="4884738" y="4456113"/>
          <p14:tracePt t="114588" x="4919663" y="4456113"/>
          <p14:tracePt t="114614" x="4938713" y="4456113"/>
          <p14:tracePt t="114639" x="4965700" y="4456113"/>
          <p14:tracePt t="114665" x="4983163" y="4456113"/>
          <p14:tracePt t="114690" x="5018088" y="4456113"/>
          <p14:tracePt t="114716" x="5062538" y="4456113"/>
          <p14:tracePt t="114743" x="5108575" y="4456113"/>
          <p14:tracePt t="114773" x="5160963" y="4456113"/>
          <p14:tracePt t="114799" x="5205413" y="4456113"/>
          <p14:tracePt t="114826" x="5251450" y="4456113"/>
          <p14:tracePt t="114851" x="5322888" y="4473575"/>
          <p14:tracePt t="114877" x="5419725" y="4483100"/>
          <p14:tracePt t="114902" x="5473700" y="4483100"/>
          <p14:tracePt t="114927" x="5518150" y="4483100"/>
          <p14:tracePt t="114952" x="5589588" y="4491038"/>
          <p14:tracePt t="114978" x="5688013" y="4510088"/>
          <p14:tracePt t="115003" x="5751513" y="4510088"/>
          <p14:tracePt t="115029" x="5795963" y="4510088"/>
          <p14:tracePt t="115093" x="5803900" y="4510088"/>
          <p14:tracePt t="115118" x="5830888" y="4518025"/>
          <p14:tracePt t="115143" x="5857875" y="4527550"/>
          <p14:tracePt t="115168" x="5919788" y="4537075"/>
          <p14:tracePt t="115193" x="6010275" y="4537075"/>
          <p14:tracePt t="115218" x="6081713" y="4537075"/>
          <p14:tracePt t="115244" x="6126163" y="4537075"/>
          <p14:tracePt t="115309" x="6143625" y="4537075"/>
          <p14:tracePt t="115334" x="6197600" y="4537075"/>
          <p14:tracePt t="115360" x="6215063" y="4537075"/>
          <p14:tracePt t="115414" x="6224588" y="4537075"/>
          <p14:tracePt t="115439" x="6303963" y="4545013"/>
          <p14:tracePt t="115464" x="6375400" y="4554538"/>
          <p14:tracePt t="115490" x="6402388" y="4562475"/>
          <p14:tracePt t="115557" x="6411913" y="4562475"/>
          <p14:tracePt t="115593" x="6446838" y="4572000"/>
          <p14:tracePt t="115619" x="6465888" y="4572000"/>
          <p14:tracePt t="115645" x="6465888" y="4581525"/>
          <p14:tracePt t="115749" x="6473825" y="4581525"/>
          <p14:tracePt t="115775" x="6411913" y="4608513"/>
          <p14:tracePt t="115803" x="6232525" y="4633913"/>
          <p14:tracePt t="115805" x="6108700" y="4652963"/>
          <p14:tracePt t="115833" x="5643563" y="4660900"/>
          <p14:tracePt t="115859" x="5205413" y="4660900"/>
          <p14:tracePt t="115886" x="4867275" y="4598988"/>
          <p14:tracePt t="115911" x="4830763" y="4598988"/>
          <p14:tracePt t="115936" x="4813300" y="4598988"/>
          <p14:tracePt t="115962" x="4795838" y="4598988"/>
          <p14:tracePt t="115987" x="4732338" y="4598988"/>
          <p14:tracePt t="116013" x="4616450" y="4616450"/>
          <p14:tracePt t="116038" x="4518025" y="4616450"/>
          <p14:tracePt t="116063" x="4465638" y="4616450"/>
          <p14:tracePt t="116088" x="4438650" y="4616450"/>
          <p14:tracePt t="116113" x="4411663" y="4616450"/>
          <p14:tracePt t="116137" x="4384675" y="4616450"/>
          <p14:tracePt t="116162" x="4348163" y="4633913"/>
          <p14:tracePt t="116188" x="4276725" y="4652963"/>
          <p14:tracePt t="116213" x="4179888" y="4679950"/>
          <p14:tracePt t="116239" x="4010025" y="4724400"/>
          <p14:tracePt t="116266" x="3786188" y="4813300"/>
          <p14:tracePt t="116291" x="3581400" y="4894263"/>
          <p14:tracePt t="116293" x="3536950" y="4911725"/>
          <p14:tracePt t="116318" x="3473450" y="4938713"/>
          <p14:tracePt t="116397" x="3490913" y="4938713"/>
          <p14:tracePt t="116423" x="3616325" y="4919663"/>
          <p14:tracePt t="116449" x="3803650" y="4830763"/>
          <p14:tracePt t="116476" x="3911600" y="4697413"/>
          <p14:tracePt t="116502" x="3929063" y="4598988"/>
          <p14:tracePt t="116528" x="3946525" y="4527550"/>
          <p14:tracePt t="116554" x="3956050" y="4510088"/>
          <p14:tracePt t="116580" x="3983038" y="4473575"/>
          <p14:tracePt t="116607" x="4027488" y="4456113"/>
          <p14:tracePt t="116633" x="4108450" y="4402138"/>
          <p14:tracePt t="116661" x="4259263" y="4313238"/>
          <p14:tracePt t="116687" x="4303713" y="4268788"/>
          <p14:tracePt t="116713" x="4348163" y="4241800"/>
          <p14:tracePt t="116738" x="4411663" y="4187825"/>
          <p14:tracePt t="116764" x="4483100" y="4143375"/>
          <p14:tracePt t="116790" x="4537075" y="4108450"/>
          <p14:tracePt t="116817" x="4562475" y="4089400"/>
          <p14:tracePt t="116846" x="4589463" y="4081463"/>
          <p14:tracePt t="116873" x="4616450" y="4054475"/>
          <p14:tracePt t="116900" x="4697413" y="3956050"/>
          <p14:tracePt t="116926" x="4741863" y="3894138"/>
          <p14:tracePt t="116951" x="4768850" y="3867150"/>
          <p14:tracePt t="116977" x="4803775" y="3840163"/>
          <p14:tracePt t="117002" x="4830763" y="3822700"/>
          <p14:tracePt t="117029" x="4875213" y="3759200"/>
          <p14:tracePt t="117054" x="4911725" y="3705225"/>
          <p14:tracePt t="117079" x="4938713" y="3679825"/>
          <p14:tracePt t="117104" x="4965700" y="3652838"/>
          <p14:tracePt t="117129" x="5037138" y="3625850"/>
          <p14:tracePt t="117154" x="5072063" y="3608388"/>
          <p14:tracePt t="117180" x="5108575" y="3571875"/>
          <p14:tracePt t="117206" x="5126038" y="3571875"/>
          <p14:tracePt t="117231" x="5126038" y="3562350"/>
          <p14:tracePt t="117256" x="5133975" y="3562350"/>
          <p14:tracePt t="117281" x="5170488" y="3544888"/>
          <p14:tracePt t="117307" x="5197475" y="3536950"/>
          <p14:tracePt t="121085" x="5197475" y="3527425"/>
          <p14:tracePt t="122069" x="5205413" y="3527425"/>
          <p14:tracePt t="122101" x="5241925" y="3571875"/>
          <p14:tracePt t="122128" x="5259388" y="3608388"/>
          <p14:tracePt t="122153" x="5286375" y="3660775"/>
          <p14:tracePt t="122178" x="5313363" y="3732213"/>
          <p14:tracePt t="122204" x="5340350" y="3822700"/>
          <p14:tracePt t="122230" x="5357813" y="3894138"/>
          <p14:tracePt t="122255" x="5384800" y="3956050"/>
          <p14:tracePt t="122281" x="5394325" y="3973513"/>
          <p14:tracePt t="122306" x="5394325" y="3983038"/>
          <p14:tracePt t="122333" x="5411788" y="4017963"/>
          <p14:tracePt t="122359" x="5438775" y="4054475"/>
          <p14:tracePt t="122386" x="5456238" y="4071938"/>
          <p14:tracePt t="122445" x="5465763" y="4081463"/>
          <p14:tracePt t="122470" x="5483225" y="4098925"/>
          <p14:tracePt t="122495" x="5608638" y="4170363"/>
          <p14:tracePt t="122522" x="5768975" y="4241800"/>
          <p14:tracePt t="122548" x="5840413" y="4268788"/>
          <p14:tracePt t="122629" x="5848350" y="4276725"/>
          <p14:tracePt t="122657" x="5875338" y="4286250"/>
          <p14:tracePt t="122682" x="5894388" y="4295775"/>
          <p14:tracePt t="122732" x="5902325" y="4303713"/>
          <p14:tracePt t="122757" x="5911850" y="4303713"/>
          <p14:tracePt t="122781" x="5938838" y="4303713"/>
          <p14:tracePt t="122807" x="5973763" y="4313238"/>
          <p14:tracePt t="122833" x="6018213" y="4340225"/>
          <p14:tracePt t="122858" x="6081713" y="4367213"/>
          <p14:tracePt t="122884" x="6143625" y="4384675"/>
          <p14:tracePt t="122909" x="6161088" y="4384675"/>
          <p14:tracePt t="122960" x="6170613" y="4394200"/>
          <p14:tracePt t="122985" x="6205538" y="4394200"/>
          <p14:tracePt t="123010" x="6259513" y="4419600"/>
          <p14:tracePt t="123037" x="6402388" y="4456113"/>
          <p14:tracePt t="123062" x="6483350" y="4473575"/>
          <p14:tracePt t="123089" x="6537325" y="4483100"/>
          <p14:tracePt t="123115" x="6572250" y="4491038"/>
          <p14:tracePt t="123143" x="6626225" y="4510088"/>
          <p14:tracePt t="123169" x="6653213" y="4510088"/>
          <p14:tracePt t="123195" x="6688138" y="4518025"/>
          <p14:tracePt t="123220" x="6777038" y="4527550"/>
          <p14:tracePt t="123245" x="6823075" y="4545013"/>
          <p14:tracePt t="123271" x="6840538" y="4545013"/>
          <p14:tracePt t="123477" x="6848475" y="4545013"/>
          <p14:tracePt t="123502" x="6919913" y="4554538"/>
          <p14:tracePt t="123527" x="7000875" y="4562475"/>
          <p14:tracePt t="123553" x="7027863" y="4562475"/>
          <p14:tracePt t="123578" x="7037388" y="4562475"/>
          <p14:tracePt t="123701" x="7045325" y="4562475"/>
          <p14:tracePt t="123726" x="7062788" y="4562475"/>
          <p14:tracePt t="123754" x="7099300" y="4554538"/>
          <p14:tracePt t="123780" x="7161213" y="4510088"/>
          <p14:tracePt t="123806" x="7188200" y="4473575"/>
          <p14:tracePt t="123833" x="7205663" y="4456113"/>
          <p14:tracePt t="123859" x="7215188" y="4446588"/>
          <p14:tracePt t="123933" x="7224713" y="4438650"/>
          <p14:tracePt t="123958" x="7259638" y="4429125"/>
          <p14:tracePt t="123983" x="7286625" y="4429125"/>
          <p14:tracePt t="124014" x="7313613" y="4411663"/>
          <p14:tracePt t="124039" x="7323138" y="4411663"/>
          <p14:tracePt t="124064" x="7340600" y="4402138"/>
          <p14:tracePt t="124090" x="7375525" y="4394200"/>
          <p14:tracePt t="124115" x="7402513" y="4394200"/>
          <p14:tracePt t="124365" x="7412038" y="4384675"/>
          <p14:tracePt t="124390" x="7419975" y="4375150"/>
          <p14:tracePt t="124416" x="7429500" y="4375150"/>
          <p14:tracePt t="124441" x="7439025" y="4367213"/>
          <p14:tracePt t="124989" x="7456488" y="4367213"/>
          <p14:tracePt t="125018" x="7527925" y="4348163"/>
          <p14:tracePt t="125046" x="7581900" y="4348163"/>
          <p14:tracePt t="125088" x="7626350" y="4340225"/>
          <p14:tracePt t="125114" x="7653338" y="4330700"/>
          <p14:tracePt t="125139" x="7688263" y="4313238"/>
          <p14:tracePt t="125165" x="7742238" y="4286250"/>
          <p14:tracePt t="125192" x="7786688" y="4276725"/>
          <p14:tracePt t="125220" x="7804150" y="4268788"/>
          <p14:tracePt t="125252" x="7875588" y="4232275"/>
          <p14:tracePt t="125277" x="7966075" y="4214813"/>
          <p14:tracePt t="125303" x="8018463" y="4197350"/>
          <p14:tracePt t="125330" x="8062913" y="4197350"/>
          <p14:tracePt t="125356" x="8116888" y="4187825"/>
          <p14:tracePt t="125382" x="8143875" y="4179888"/>
          <p14:tracePt t="125407" x="8197850" y="4170363"/>
          <p14:tracePt t="125433" x="8251825" y="4160838"/>
          <p14:tracePt t="125460" x="8348663" y="4160838"/>
          <p14:tracePt t="125486" x="8420100" y="4152900"/>
          <p14:tracePt t="125512" x="8474075" y="4152900"/>
          <p14:tracePt t="125538" x="8528050" y="4152900"/>
          <p14:tracePt t="125564" x="8616950" y="4133850"/>
          <p14:tracePt t="125590" x="8653463" y="4133850"/>
          <p14:tracePt t="125616" x="8661400" y="4133850"/>
          <p14:tracePt t="125642" x="8688388" y="4133850"/>
          <p14:tracePt t="125668" x="8777288" y="4133850"/>
          <p14:tracePt t="125694" x="8831263" y="4133850"/>
          <p14:tracePt t="125719" x="8848725" y="4133850"/>
          <p14:tracePt t="125770" x="8867775" y="4133850"/>
          <p14:tracePt t="125795" x="8894763" y="4133850"/>
          <p14:tracePt t="125822" x="8912225" y="4133850"/>
          <p14:tracePt t="125848" x="8929688" y="4133850"/>
          <p14:tracePt t="125873" x="8956675" y="4133850"/>
          <p14:tracePt t="125900" x="9001125" y="4133850"/>
          <p14:tracePt t="125981" x="9010650" y="4133850"/>
          <p14:tracePt t="126029" x="9018588" y="4133850"/>
          <p14:tracePt t="126054" x="9037638" y="4133850"/>
          <p14:tracePt t="126157" x="9045575" y="4133850"/>
          <p14:tracePt t="126183" x="8991600" y="4143375"/>
          <p14:tracePt t="126208" x="8875713" y="4143375"/>
          <p14:tracePt t="126236" x="8688388" y="4143375"/>
          <p14:tracePt t="126262" x="8589963" y="4143375"/>
          <p14:tracePt t="126290" x="8510588" y="4143375"/>
          <p14:tracePt t="126292" x="8483600" y="4160838"/>
          <p14:tracePt t="126318" x="8394700" y="4170363"/>
          <p14:tracePt t="126348" x="8251825" y="4197350"/>
          <p14:tracePt t="126374" x="8134350" y="4214813"/>
          <p14:tracePt t="126400" x="8037513" y="4224338"/>
          <p14:tracePt t="126426" x="7966075" y="4241800"/>
          <p14:tracePt t="126452" x="7867650" y="4268788"/>
          <p14:tracePt t="126478" x="7759700" y="4303713"/>
          <p14:tracePt t="126504" x="7670800" y="4322763"/>
          <p14:tracePt t="126530" x="7581900" y="4348163"/>
          <p14:tracePt t="126556" x="7446963" y="4375150"/>
          <p14:tracePt t="126582" x="7348538" y="4402138"/>
          <p14:tracePt t="126608" x="7286625" y="4419600"/>
          <p14:tracePt t="126634" x="7259638" y="4429125"/>
          <p14:tracePt t="126660" x="7224713" y="4446588"/>
          <p14:tracePt t="126685" x="7180263" y="4456113"/>
          <p14:tracePt t="126711" x="7143750" y="4483100"/>
          <p14:tracePt t="126736" x="7116763" y="4491038"/>
          <p14:tracePt t="126762" x="7099300" y="4500563"/>
          <p14:tracePt t="126790" x="7054850" y="4518025"/>
          <p14:tracePt t="126817" x="7000875" y="4545013"/>
          <p14:tracePt t="126842" x="6965950" y="4554538"/>
          <p14:tracePt t="126867" x="6965950" y="4562475"/>
          <p14:tracePt t="126918" x="6956425" y="4562475"/>
          <p14:tracePt t="126965" x="6946900" y="4562475"/>
          <p14:tracePt t="126990" x="6938963" y="4572000"/>
          <p14:tracePt t="127029" x="6929438" y="4572000"/>
          <p14:tracePt t="127237" x="6929438" y="4562475"/>
          <p14:tracePt t="127262" x="6965950" y="4518025"/>
          <p14:tracePt t="127292" x="7037388" y="4465638"/>
          <p14:tracePt t="127319" x="7116763" y="4429125"/>
          <p14:tracePt t="127345" x="7205663" y="4384675"/>
          <p14:tracePt t="127371" x="7340600" y="4340225"/>
          <p14:tracePt t="127397" x="7545388" y="4276725"/>
          <p14:tracePt t="127423" x="7626350" y="4251325"/>
          <p14:tracePt t="127448" x="7661275" y="4232275"/>
          <p14:tracePt t="127475" x="7705725" y="4214813"/>
          <p14:tracePt t="127501" x="7751763" y="4197350"/>
          <p14:tracePt t="127527" x="7786688" y="4197350"/>
          <p14:tracePt t="127552" x="7823200" y="4179888"/>
          <p14:tracePt t="127578" x="7858125" y="4179888"/>
          <p14:tracePt t="127604" x="7885113" y="4179888"/>
          <p14:tracePt t="127629" x="7956550" y="4170363"/>
          <p14:tracePt t="127654" x="8062913" y="4133850"/>
          <p14:tracePt t="127680" x="8180388" y="4125913"/>
          <p14:tracePt t="127706" x="8296275" y="4116388"/>
          <p14:tracePt t="127732" x="8402638" y="4116388"/>
          <p14:tracePt t="127758" x="8447088" y="4116388"/>
          <p14:tracePt t="127828" x="8456613" y="4116388"/>
          <p14:tracePt t="127854" x="8501063" y="4116388"/>
          <p14:tracePt t="127879" x="8537575" y="4116388"/>
          <p14:tracePt t="127905" x="8545513" y="4116388"/>
          <p14:tracePt t="128612" x="8528050" y="4116388"/>
          <p14:tracePt t="128637" x="8483600" y="4116388"/>
          <p14:tracePt t="128663" x="8385175" y="4133850"/>
          <p14:tracePt t="128689" x="8251825" y="4152900"/>
          <p14:tracePt t="128714" x="7974013" y="4179888"/>
          <p14:tracePt t="128740" x="7545388" y="4187825"/>
          <p14:tracePt t="128766" x="7277100" y="4187825"/>
          <p14:tracePt t="128792" x="7099300" y="4187825"/>
          <p14:tracePt t="128820" x="6983413" y="4187825"/>
          <p14:tracePt t="128846" x="6867525" y="4187825"/>
          <p14:tracePt t="128871" x="6697663" y="4187825"/>
          <p14:tracePt t="128896" x="6491288" y="4187825"/>
          <p14:tracePt t="128921" x="6269038" y="4187825"/>
          <p14:tracePt t="128946" x="6099175" y="4187825"/>
          <p14:tracePt t="128973" x="5902325" y="4187825"/>
          <p14:tracePt t="128999" x="5768975" y="4187825"/>
          <p14:tracePt t="129024" x="5616575" y="4187825"/>
          <p14:tracePt t="129051" x="5419725" y="4187825"/>
          <p14:tracePt t="129077" x="5126038" y="4187825"/>
          <p14:tracePt t="129105" x="4902200" y="4187825"/>
          <p14:tracePt t="129131" x="4759325" y="4187825"/>
          <p14:tracePt t="129156" x="4697413" y="4187825"/>
          <p14:tracePt t="129182" x="4687888" y="4187825"/>
          <p14:tracePt t="129232" x="4679950" y="4187825"/>
          <p14:tracePt t="129257" x="4643438" y="4187825"/>
          <p14:tracePt t="129283" x="4572000" y="4187825"/>
          <p14:tracePt t="129310" x="4340225" y="4197350"/>
          <p14:tracePt t="129337" x="4081463" y="4224338"/>
          <p14:tracePt t="129364" x="3867150" y="4251325"/>
          <p14:tracePt t="129390" x="3848100" y="4251325"/>
          <p14:tracePt t="129442" x="4037013" y="4251325"/>
          <p14:tracePt t="129467" x="4286250" y="4251325"/>
          <p14:tracePt t="129493" x="4554538" y="4251325"/>
          <p14:tracePt t="129518" x="4857750" y="4205288"/>
          <p14:tracePt t="129545" x="5089525" y="4179888"/>
          <p14:tracePt t="129571" x="5205413" y="4160838"/>
          <p14:tracePt t="129597" x="5251450" y="4152900"/>
          <p14:tracePt t="129797" x="5224463" y="4152900"/>
          <p14:tracePt t="129822" x="5126038" y="4152900"/>
          <p14:tracePt t="129847" x="5072063" y="4152900"/>
          <p14:tracePt t="129872" x="5037138" y="4152900"/>
          <p14:tracePt t="129898" x="5027613" y="4152900"/>
          <p14:tracePt t="129924" x="5010150" y="4152900"/>
          <p14:tracePt t="129980" x="5010150" y="4143375"/>
          <p14:tracePt t="130005" x="5018088" y="4133850"/>
          <p14:tracePt t="130213" x="5027613" y="4133850"/>
          <p14:tracePt t="130238" x="5081588" y="413385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949"/>
            <a:ext cx="9144000" cy="6688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09"/>
    </mc:Choice>
    <mc:Fallback xmlns="">
      <p:transition spd="slow" advTm="51409"/>
    </mc:Fallback>
  </mc:AlternateContent>
  <p:extLst>
    <p:ext uri="{3A86A75C-4F4B-4683-9AE1-C65F6400EC91}">
      <p14:laserTraceLst xmlns:p14="http://schemas.microsoft.com/office/powerpoint/2010/main">
        <p14:tracePtLst>
          <p14:tracePt t="28958" x="5062538" y="4170363"/>
          <p14:tracePt t="28966" x="5037138" y="4214813"/>
          <p14:tracePt t="28973" x="5010150" y="4241800"/>
          <p14:tracePt t="28989" x="5000625" y="4259263"/>
          <p14:tracePt t="29021" x="5027613" y="4241800"/>
          <p14:tracePt t="29032" x="5099050" y="4089400"/>
          <p14:tracePt t="29039" x="5160963" y="3919538"/>
          <p14:tracePt t="29056" x="5276850" y="3500438"/>
          <p14:tracePt t="29073" x="5295900" y="3062288"/>
          <p14:tracePt t="29091" x="4929188" y="2098675"/>
          <p14:tracePt t="29107" x="4500563" y="1357313"/>
          <p14:tracePt t="29123" x="4044950" y="723900"/>
          <p14:tracePt t="29140" x="3741738" y="223838"/>
          <p14:tracePt t="29156" x="3697288" y="88900"/>
          <p14:tracePt t="29173" x="3732213" y="80963"/>
          <p14:tracePt t="29190" x="3875088" y="125413"/>
          <p14:tracePt t="29206" x="3946525" y="169863"/>
          <p14:tracePt t="29223" x="3956050" y="231775"/>
          <p14:tracePt t="29240" x="3956050" y="258763"/>
          <p14:tracePt t="29374" x="3965575" y="268288"/>
          <p14:tracePt t="29382" x="4010025" y="303213"/>
          <p14:tracePt t="29390" x="4160838" y="419100"/>
          <p14:tracePt t="29406" x="4840288" y="1009650"/>
          <p14:tracePt t="29423" x="5857875" y="1758950"/>
          <p14:tracePt t="29439" x="6813550" y="2357438"/>
          <p14:tracePt t="29456" x="7599363" y="2786063"/>
          <p14:tracePt t="29474" x="7966075" y="2965450"/>
          <p14:tracePt t="29490" x="8010525" y="2973388"/>
          <p14:tracePt t="29558" x="7991475" y="2973388"/>
          <p14:tracePt t="29565" x="7956550" y="2973388"/>
          <p14:tracePt t="29573" x="7894638" y="2973388"/>
          <p14:tracePt t="29590" x="7724775" y="2965450"/>
          <p14:tracePt t="29607" x="7554913" y="2938463"/>
          <p14:tracePt t="29623" x="7419975" y="2901950"/>
          <p14:tracePt t="29630" x="7367588" y="2894013"/>
          <p14:tracePt t="29640" x="7340600" y="2874963"/>
          <p14:tracePt t="29657" x="7313613" y="2874963"/>
          <p14:tracePt t="29674" x="7304088" y="2867025"/>
          <p14:tracePt t="29694" x="7296150" y="2867025"/>
          <p14:tracePt t="29717" x="7259638" y="2867025"/>
          <p14:tracePt t="29723" x="7224713" y="2867025"/>
          <p14:tracePt t="29741" x="7089775" y="2840038"/>
          <p14:tracePt t="29757" x="6831013" y="2751138"/>
          <p14:tracePt t="29774" x="6394450" y="2554288"/>
          <p14:tracePt t="29790" x="5946775" y="2401888"/>
          <p14:tracePt t="29807" x="5688013" y="2322513"/>
          <p14:tracePt t="29824" x="5473700" y="2268538"/>
          <p14:tracePt t="29840" x="5313363" y="2224088"/>
          <p14:tracePt t="29857" x="5180013" y="2214563"/>
          <p14:tracePt t="29876" x="4991100" y="2179638"/>
          <p14:tracePt t="29891" x="4840288" y="2179638"/>
          <p14:tracePt t="29911" x="4751388" y="2179638"/>
          <p14:tracePt t="29924" x="4679950" y="2179638"/>
          <p14:tracePt t="29940" x="4633913" y="2197100"/>
          <p14:tracePt t="29957" x="4608513" y="2224088"/>
          <p14:tracePt t="29974" x="4581525" y="2241550"/>
          <p14:tracePt t="29990" x="4518025" y="2286000"/>
          <p14:tracePt t="30007" x="4367213" y="2374900"/>
          <p14:tracePt t="30024" x="4116388" y="2482850"/>
          <p14:tracePt t="30040" x="3724275" y="2652713"/>
          <p14:tracePt t="30059" x="3313113" y="2847975"/>
          <p14:tracePt t="30076" x="2847975" y="3089275"/>
          <p14:tracePt t="30091" x="2751138" y="3152775"/>
          <p14:tracePt t="30109" x="2544763" y="3232150"/>
          <p14:tracePt t="30124" x="2446338" y="3295650"/>
          <p14:tracePt t="30141" x="2411413" y="3330575"/>
          <p14:tracePt t="30158" x="2393950" y="3367088"/>
          <p14:tracePt t="30174" x="2393950" y="3429000"/>
          <p14:tracePt t="30191" x="2411413" y="3500438"/>
          <p14:tracePt t="30208" x="2465388" y="3544888"/>
          <p14:tracePt t="30224" x="2562225" y="3589338"/>
          <p14:tracePt t="30241" x="2660650" y="3608388"/>
          <p14:tracePt t="30259" x="2759075" y="3608388"/>
          <p14:tracePt t="30276" x="2938463" y="3625850"/>
          <p14:tracePt t="30291" x="3000375" y="3625850"/>
          <p14:tracePt t="30312" x="3276600" y="3616325"/>
          <p14:tracePt t="30324" x="3482975" y="3571875"/>
          <p14:tracePt t="30341" x="3741738" y="3509963"/>
          <p14:tracePt t="30357" x="4010025" y="3411538"/>
          <p14:tracePt t="30374" x="4330700" y="3313113"/>
          <p14:tracePt t="30391" x="4643438" y="3232150"/>
          <p14:tracePt t="30407" x="4956175" y="3116263"/>
          <p14:tracePt t="30424" x="5205413" y="2973388"/>
          <p14:tracePt t="30441" x="5402263" y="2813050"/>
          <p14:tracePt t="30458" x="5572125" y="2687638"/>
          <p14:tracePt t="30474" x="5670550" y="2581275"/>
          <p14:tracePt t="30490" x="5715000" y="2500313"/>
          <p14:tracePt t="30507" x="5724525" y="2465388"/>
          <p14:tracePt t="30540" x="5732463" y="2455863"/>
          <p14:tracePt t="30558" x="5732463" y="2438400"/>
          <p14:tracePt t="32158" x="5741988" y="2401888"/>
          <p14:tracePt t="32166" x="5741988" y="2347913"/>
          <p14:tracePt t="32176" x="5759450" y="2330450"/>
          <p14:tracePt t="32192" x="5768975" y="2286000"/>
          <p14:tracePt t="32209" x="5795963" y="2224088"/>
          <p14:tracePt t="32227" x="5803900" y="2133600"/>
          <p14:tracePt t="32243" x="5813425" y="2044700"/>
          <p14:tracePt t="32259" x="5822950" y="1946275"/>
          <p14:tracePt t="32276" x="5840413" y="1847850"/>
          <p14:tracePt t="32292" x="5875338" y="1731963"/>
          <p14:tracePt t="32310" x="5902325" y="1616075"/>
          <p14:tracePt t="32326" x="5929313" y="1527175"/>
          <p14:tracePt t="32343" x="5938838" y="1490663"/>
          <p14:tracePt t="32359" x="5938838" y="1473200"/>
          <p14:tracePt t="32470" x="5938838" y="1500188"/>
          <p14:tracePt t="32478" x="5938838" y="1527175"/>
          <p14:tracePt t="32485" x="5902325" y="1571625"/>
          <p14:tracePt t="32493" x="5867400" y="1608138"/>
          <p14:tracePt t="32509" x="5741988" y="1714500"/>
          <p14:tracePt t="32526" x="5562600" y="1847850"/>
          <p14:tracePt t="32543" x="5322888" y="2000250"/>
          <p14:tracePt t="32559" x="4983163" y="2232025"/>
          <p14:tracePt t="32576" x="4697413" y="2455863"/>
          <p14:tracePt t="32592" x="4411663" y="2705100"/>
          <p14:tracePt t="32609" x="4089400" y="2990850"/>
          <p14:tracePt t="32626" x="3813175" y="3197225"/>
          <p14:tracePt t="32642" x="3616325" y="3303588"/>
          <p14:tracePt t="32659" x="3429000" y="3394075"/>
          <p14:tracePt t="32676" x="3232150" y="3465513"/>
          <p14:tracePt t="32693" x="3062288" y="3527425"/>
          <p14:tracePt t="32710" x="2840038" y="3598863"/>
          <p14:tracePt t="32726" x="2633663" y="3687763"/>
          <p14:tracePt t="32743" x="2455863" y="3803650"/>
          <p14:tracePt t="32760" x="2259013" y="3894138"/>
          <p14:tracePt t="32776" x="2044700" y="3983038"/>
          <p14:tracePt t="32793" x="1812925" y="4089400"/>
          <p14:tracePt t="32813" x="1169988" y="4367213"/>
          <p14:tracePt t="32830" x="714375" y="4562475"/>
          <p14:tracePt t="32843" x="196850" y="47244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4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8"/>
    </mc:Choice>
    <mc:Fallback xmlns="">
      <p:transition spd="slow" advTm="19528"/>
    </mc:Fallback>
  </mc:AlternateContent>
  <p:extLst>
    <p:ext uri="{3A86A75C-4F4B-4683-9AE1-C65F6400EC91}">
      <p14:laserTraceLst xmlns:p14="http://schemas.microsoft.com/office/powerpoint/2010/main">
        <p14:tracePtLst>
          <p14:tracePt t="4567" x="241300" y="5776913"/>
          <p14:tracePt t="4575" x="357188" y="5705475"/>
          <p14:tracePt t="4587" x="465138" y="5572125"/>
          <p14:tracePt t="4604" x="642938" y="4983163"/>
          <p14:tracePt t="4620" x="803275" y="3848100"/>
          <p14:tracePt t="4637" x="990600" y="2616200"/>
          <p14:tracePt t="4654" x="1179513" y="1527175"/>
          <p14:tracePt t="4671" x="1608138" y="482600"/>
          <p14:tracePt t="4687" x="1866900" y="36513"/>
          <p14:tracePt t="4704" x="2089150" y="0"/>
          <p14:tracePt t="4720" x="2187575" y="0"/>
          <p14:tracePt t="4737" x="2197100" y="0"/>
          <p14:tracePt t="4872" x="2241550" y="9525"/>
          <p14:tracePt t="4879" x="2339975" y="44450"/>
          <p14:tracePt t="4887" x="2527300" y="71438"/>
          <p14:tracePt t="4904" x="3160713" y="71438"/>
          <p14:tracePt t="4921" x="4125913" y="0"/>
          <p14:tracePt t="4937" x="4894263" y="0"/>
          <p14:tracePt t="4954" x="5303838" y="0"/>
          <p14:tracePt t="4971" x="5518150" y="9525"/>
          <p14:tracePt t="4987" x="5830888" y="179388"/>
          <p14:tracePt t="5004" x="6126163" y="393700"/>
          <p14:tracePt t="5021" x="6419850" y="581025"/>
          <p14:tracePt t="5037" x="6616700" y="731838"/>
          <p14:tracePt t="5054" x="6813550" y="812800"/>
          <p14:tracePt t="5071" x="7037388" y="884238"/>
          <p14:tracePt t="5087" x="7116763" y="901700"/>
          <p14:tracePt t="5144" x="7126288" y="901700"/>
          <p14:tracePt t="5151" x="7143750" y="901700"/>
          <p14:tracePt t="5159" x="7205663" y="901700"/>
          <p14:tracePt t="5171" x="7340600" y="901700"/>
          <p14:tracePt t="5187" x="7769225" y="884238"/>
          <p14:tracePt t="5204" x="8447088" y="812800"/>
          <p14:tracePt t="5221" x="8885238" y="741363"/>
          <p14:tracePt t="5223" x="8983663" y="696913"/>
          <p14:tracePt t="5237" x="9037638" y="687388"/>
          <p14:tracePt t="5296" x="9055100" y="687388"/>
          <p14:tracePt t="5305" x="9055100" y="696913"/>
          <p14:tracePt t="5311" x="9055100" y="704850"/>
          <p14:tracePt t="5321" x="9055100" y="741363"/>
          <p14:tracePt t="5338" x="8991600" y="839788"/>
          <p14:tracePt t="5354" x="8902700" y="919163"/>
          <p14:tracePt t="5371" x="8751888" y="965200"/>
          <p14:tracePt t="5388" x="8609013" y="965200"/>
          <p14:tracePt t="5404" x="8420100" y="965200"/>
          <p14:tracePt t="5421" x="8232775" y="973138"/>
          <p14:tracePt t="5438" x="8045450" y="1000125"/>
          <p14:tracePt t="5455" x="7759700" y="1071563"/>
          <p14:tracePt t="5471" x="7554913" y="1098550"/>
          <p14:tracePt t="5488" x="7331075" y="1116013"/>
          <p14:tracePt t="5504" x="7134225" y="1133475"/>
          <p14:tracePt t="5521" x="6929438" y="1160463"/>
          <p14:tracePt t="5538" x="6759575" y="1187450"/>
          <p14:tracePt t="5554" x="6581775" y="1214438"/>
          <p14:tracePt t="5571" x="6367463" y="1241425"/>
          <p14:tracePt t="5588" x="6153150" y="1295400"/>
          <p14:tracePt t="5604" x="5884863" y="1366838"/>
          <p14:tracePt t="5621" x="5562600" y="1455738"/>
          <p14:tracePt t="5638" x="5214938" y="1571625"/>
          <p14:tracePt t="5654" x="4776788" y="1679575"/>
          <p14:tracePt t="5671" x="4205288" y="1893888"/>
          <p14:tracePt t="5688" x="3857625" y="2000250"/>
          <p14:tracePt t="5705" x="3509963" y="2062163"/>
          <p14:tracePt t="5721" x="3214688" y="2108200"/>
          <p14:tracePt t="5738" x="2938463" y="2108200"/>
          <p14:tracePt t="5755" x="2705100" y="2108200"/>
          <p14:tracePt t="5771" x="2500313" y="2108200"/>
          <p14:tracePt t="5788" x="2330450" y="2116138"/>
          <p14:tracePt t="5805" x="2170113" y="2143125"/>
          <p14:tracePt t="5821" x="2071688" y="2160588"/>
          <p14:tracePt t="5838" x="1965325" y="2197100"/>
          <p14:tracePt t="5855" x="1911350" y="2214563"/>
          <p14:tracePt t="5871" x="1847850" y="2224088"/>
          <p14:tracePt t="5888" x="1830388" y="2251075"/>
          <p14:tracePt t="5905" x="1795463" y="2259013"/>
          <p14:tracePt t="5921" x="1776413" y="2286000"/>
          <p14:tracePt t="5938" x="1751013" y="2312988"/>
          <p14:tracePt t="5955" x="1751013" y="2339975"/>
          <p14:tracePt t="5972" x="1731963" y="2366963"/>
          <p14:tracePt t="5988" x="1731963" y="2401888"/>
          <p14:tracePt t="6005" x="1724025" y="2446338"/>
          <p14:tracePt t="6022" x="1724025" y="2517775"/>
          <p14:tracePt t="6039" x="1731963" y="2643188"/>
          <p14:tracePt t="6055" x="1768475" y="2732088"/>
          <p14:tracePt t="6072" x="1803400" y="2803525"/>
          <p14:tracePt t="6088" x="1822450" y="2867025"/>
          <p14:tracePt t="6105" x="1839913" y="2894013"/>
          <p14:tracePt t="6122" x="1847850" y="2938463"/>
          <p14:tracePt t="6138" x="1857375" y="2955925"/>
          <p14:tracePt t="6155" x="1866900" y="2965450"/>
          <p14:tracePt t="6172" x="1901825" y="2973388"/>
          <p14:tracePt t="6188" x="1938338" y="2973388"/>
          <p14:tracePt t="6205" x="2000250" y="2973388"/>
          <p14:tracePt t="6222" x="2062163" y="2973388"/>
          <p14:tracePt t="6224" x="2098675" y="2973388"/>
          <p14:tracePt t="6239" x="2160588" y="2990850"/>
          <p14:tracePt t="6255" x="2224088" y="3009900"/>
          <p14:tracePt t="6272" x="2312988" y="3044825"/>
          <p14:tracePt t="6288" x="2419350" y="3081338"/>
          <p14:tracePt t="6305" x="2500313" y="3108325"/>
          <p14:tracePt t="6322" x="2589213" y="3116263"/>
          <p14:tracePt t="6338" x="2670175" y="3116263"/>
          <p14:tracePt t="6355" x="2776538" y="3116263"/>
          <p14:tracePt t="6372" x="2867025" y="3098800"/>
          <p14:tracePt t="6389" x="2965450" y="3089275"/>
          <p14:tracePt t="6405" x="3089275" y="3089275"/>
          <p14:tracePt t="6422" x="3224213" y="3089275"/>
          <p14:tracePt t="6439" x="3357563" y="3089275"/>
          <p14:tracePt t="6455" x="3473450" y="3089275"/>
          <p14:tracePt t="6472" x="3527425" y="3089275"/>
          <p14:tracePt t="6489" x="3562350" y="3089275"/>
          <p14:tracePt t="6505" x="3581400" y="3089275"/>
          <p14:tracePt t="6522" x="3598863" y="3089275"/>
          <p14:tracePt t="6539" x="3625850" y="3081338"/>
          <p14:tracePt t="6555" x="3660775" y="3071813"/>
          <p14:tracePt t="6572" x="3724275" y="3071813"/>
          <p14:tracePt t="6589" x="3813175" y="3062288"/>
          <p14:tracePt t="6605" x="4044950" y="3062288"/>
          <p14:tracePt t="6623" x="4741863" y="3214688"/>
          <p14:tracePt t="6639" x="5510213" y="3375025"/>
          <p14:tracePt t="6655" x="6232525" y="3490913"/>
          <p14:tracePt t="6672" x="6911975" y="3571875"/>
          <p14:tracePt t="6689" x="7259638" y="3581400"/>
          <p14:tracePt t="6705" x="7491413" y="3581400"/>
          <p14:tracePt t="6722" x="7626350" y="3581400"/>
          <p14:tracePt t="6739" x="7724775" y="3581400"/>
          <p14:tracePt t="6756" x="7848600" y="3598863"/>
          <p14:tracePt t="6772" x="7991475" y="3625850"/>
          <p14:tracePt t="6789" x="8126413" y="3643313"/>
          <p14:tracePt t="6806" x="8251825" y="3643313"/>
          <p14:tracePt t="6823" x="8296275" y="3643313"/>
          <p14:tracePt t="6896" x="8277225" y="3643313"/>
          <p14:tracePt t="6903" x="8259763" y="3633788"/>
          <p14:tracePt t="6911" x="8242300" y="3625850"/>
          <p14:tracePt t="6922" x="8215313" y="3616325"/>
          <p14:tracePt t="6940" x="8108950" y="3598863"/>
          <p14:tracePt t="6956" x="7956550" y="3589338"/>
          <p14:tracePt t="6972" x="7589838" y="3589338"/>
          <p14:tracePt t="6989" x="6946900" y="3625850"/>
          <p14:tracePt t="7006" x="6224588" y="3705225"/>
          <p14:tracePt t="7023" x="5241925" y="3830638"/>
          <p14:tracePt t="7039" x="4724400" y="3857625"/>
          <p14:tracePt t="7056" x="4357688" y="3857625"/>
          <p14:tracePt t="7072" x="4062413" y="3822700"/>
          <p14:tracePt t="7089" x="3786188" y="3786188"/>
          <p14:tracePt t="7106" x="3571875" y="3759200"/>
          <p14:tracePt t="7123" x="3367088" y="3732213"/>
          <p14:tracePt t="7139" x="3160713" y="3714750"/>
          <p14:tracePt t="7156" x="2982913" y="3714750"/>
          <p14:tracePt t="7173" x="2786063" y="3714750"/>
          <p14:tracePt t="7189" x="2625725" y="3714750"/>
          <p14:tracePt t="7206" x="2465388" y="3714750"/>
          <p14:tracePt t="7223" x="2232025" y="3751263"/>
          <p14:tracePt t="7239" x="2133600" y="3751263"/>
          <p14:tracePt t="7256" x="2027238" y="3751263"/>
          <p14:tracePt t="7273" x="1965325" y="3751263"/>
          <p14:tracePt t="7289" x="1911350" y="3741738"/>
          <p14:tracePt t="7306" x="1839913" y="3705225"/>
          <p14:tracePt t="7323" x="1751013" y="3687763"/>
          <p14:tracePt t="7339" x="1616075" y="3679825"/>
          <p14:tracePt t="7356" x="1428750" y="3660775"/>
          <p14:tracePt t="7373" x="1241425" y="3660775"/>
          <p14:tracePt t="7389" x="1062038" y="3660775"/>
          <p14:tracePt t="7407" x="884238" y="3660775"/>
          <p14:tracePt t="7423" x="812800" y="3660775"/>
          <p14:tracePt t="7439" x="785813" y="3670300"/>
          <p14:tracePt t="7503" x="812800" y="3670300"/>
          <p14:tracePt t="7511" x="893763" y="3697288"/>
          <p14:tracePt t="7519" x="982663" y="3705225"/>
          <p14:tracePt t="7527" x="1089025" y="3714750"/>
          <p14:tracePt t="7540" x="1214438" y="3724275"/>
          <p14:tracePt t="7556" x="1465263" y="3759200"/>
          <p14:tracePt t="7573" x="1839913" y="3795713"/>
          <p14:tracePt t="7590" x="2232025" y="3813175"/>
          <p14:tracePt t="7607" x="3081338" y="3813175"/>
          <p14:tracePt t="7623" x="3732213" y="3813175"/>
          <p14:tracePt t="7640" x="4438650" y="3813175"/>
          <p14:tracePt t="7656" x="5089525" y="3813175"/>
          <p14:tracePt t="7673" x="5732463" y="3803650"/>
          <p14:tracePt t="7690" x="6269038" y="3786188"/>
          <p14:tracePt t="7706" x="6616700" y="3776663"/>
          <p14:tracePt t="7723" x="6884988" y="3776663"/>
          <p14:tracePt t="7740" x="7081838" y="3776663"/>
          <p14:tracePt t="7757" x="7259638" y="3795713"/>
          <p14:tracePt t="7773" x="7466013" y="3813175"/>
          <p14:tracePt t="7790" x="7653338" y="3813175"/>
          <p14:tracePt t="7807" x="8001000" y="3813175"/>
          <p14:tracePt t="7823" x="8242300" y="3840163"/>
          <p14:tracePt t="7840" x="8429625" y="3840163"/>
          <p14:tracePt t="7857" x="8555038" y="3840163"/>
          <p14:tracePt t="7873" x="8572500" y="3840163"/>
          <p14:tracePt t="7992" x="8582025" y="3840163"/>
          <p14:tracePt t="8024" x="8599488" y="3840163"/>
          <p14:tracePt t="8031" x="8609013" y="3840163"/>
          <p14:tracePt t="8040" x="8616950" y="3848100"/>
          <p14:tracePt t="8057" x="8634413" y="3867150"/>
          <p14:tracePt t="8200" x="8643938" y="3875088"/>
          <p14:tracePt t="8215" x="8653463" y="3875088"/>
          <p14:tracePt t="10096" x="8697913" y="3902075"/>
          <p14:tracePt t="10103" x="8742363" y="3946525"/>
          <p14:tracePt t="10111" x="8804275" y="4017963"/>
          <p14:tracePt t="10125" x="8867775" y="4098925"/>
          <p14:tracePt t="10143" x="9072563" y="4394200"/>
          <p14:tracePt t="10559" x="8991600" y="5572125"/>
          <p14:tracePt t="10567" x="8848725" y="5608638"/>
          <p14:tracePt t="10576" x="8634413" y="5643563"/>
          <p14:tracePt t="10593" x="8170863" y="5732463"/>
          <p14:tracePt t="10609" x="7796213" y="5848350"/>
          <p14:tracePt t="10626" x="7510463" y="5919788"/>
          <p14:tracePt t="10643" x="7286625" y="5983288"/>
          <p14:tracePt t="10659" x="7161213" y="6037263"/>
          <p14:tracePt t="10676" x="7054850" y="6072188"/>
          <p14:tracePt t="10692" x="6965950" y="6099175"/>
          <p14:tracePt t="10709" x="6884988" y="6099175"/>
          <p14:tracePt t="10711" x="6840538" y="6099175"/>
          <p14:tracePt t="10726" x="6786563" y="6099175"/>
          <p14:tracePt t="10743" x="6581775" y="6099175"/>
          <p14:tracePt t="10759" x="6438900" y="6108700"/>
          <p14:tracePt t="10776" x="6303963" y="6134100"/>
          <p14:tracePt t="10793" x="6197600" y="6180138"/>
          <p14:tracePt t="10809" x="6099175" y="6215063"/>
          <p14:tracePt t="10826" x="5991225" y="6259513"/>
          <p14:tracePt t="10843" x="5857875" y="6323013"/>
          <p14:tracePt t="10859" x="5741988" y="6357938"/>
          <p14:tracePt t="10876" x="5643563" y="6357938"/>
          <p14:tracePt t="10893" x="5518150" y="6357938"/>
          <p14:tracePt t="10909" x="5394325" y="6357938"/>
          <p14:tracePt t="10927" x="5099050" y="6197600"/>
          <p14:tracePt t="10943" x="4875213" y="6037263"/>
          <p14:tracePt t="10959" x="4652963" y="5919788"/>
          <p14:tracePt t="10976" x="4429125" y="5840413"/>
          <p14:tracePt t="10994" x="4214813" y="5830888"/>
          <p14:tracePt t="11009" x="4071938" y="5830888"/>
          <p14:tracePt t="11026" x="4010025" y="5830888"/>
          <p14:tracePt t="11043" x="3990975" y="5830888"/>
          <p14:tracePt t="11120" x="3983038" y="5830888"/>
          <p14:tracePt t="11152" x="4000500" y="5822950"/>
          <p14:tracePt t="11159" x="4010025" y="5822950"/>
          <p14:tracePt t="11175" x="4037013" y="5822950"/>
          <p14:tracePt t="11183" x="4054475" y="5822950"/>
          <p14:tracePt t="11193" x="4071938" y="5813425"/>
          <p14:tracePt t="11210" x="4081463" y="5813425"/>
          <p14:tracePt t="13351" x="4081463" y="5803900"/>
          <p14:tracePt t="13359" x="4081463" y="5776913"/>
          <p14:tracePt t="13367" x="4081463" y="5724525"/>
          <p14:tracePt t="13378" x="4081463" y="5661025"/>
          <p14:tracePt t="13395" x="4071938" y="5589588"/>
          <p14:tracePt t="13412" x="4071938" y="5554663"/>
          <p14:tracePt t="13543" x="4071938" y="5545138"/>
          <p14:tracePt t="13639" x="4071938" y="5537200"/>
          <p14:tracePt t="13648" x="4098925" y="5500688"/>
          <p14:tracePt t="13655" x="4170363" y="5456238"/>
          <p14:tracePt t="13663" x="4259263" y="5394325"/>
          <p14:tracePt t="13679" x="4581525" y="5214938"/>
          <p14:tracePt t="13695" x="4911725" y="5018088"/>
          <p14:tracePt t="13712" x="5108575" y="4875213"/>
          <p14:tracePt t="13729" x="5276850" y="4751388"/>
          <p14:tracePt t="13745" x="5402263" y="4643438"/>
          <p14:tracePt t="13762" x="5545138" y="4589463"/>
          <p14:tracePt t="13779" x="5643563" y="4581525"/>
          <p14:tracePt t="13795" x="5697538" y="4581525"/>
          <p14:tracePt t="13812" x="5741988" y="4589463"/>
          <p14:tracePt t="13829" x="5768975" y="4633913"/>
          <p14:tracePt t="13845" x="5786438" y="4679950"/>
          <p14:tracePt t="13862" x="5786438" y="4714875"/>
          <p14:tracePt t="13879" x="5786438" y="4732338"/>
          <p14:tracePt t="13935" x="5795963" y="4732338"/>
          <p14:tracePt t="13943" x="5813425" y="4714875"/>
          <p14:tracePt t="13951" x="5830888" y="4687888"/>
          <p14:tracePt t="13962" x="5840413" y="4679950"/>
          <p14:tracePt t="13979" x="5848350" y="4670425"/>
          <p14:tracePt t="13995" x="5857875" y="4652963"/>
          <p14:tracePt t="14049" x="5830888" y="4652963"/>
          <p14:tracePt t="14055" x="5795963" y="4652963"/>
          <p14:tracePt t="14063" x="5741988" y="4652963"/>
          <p14:tracePt t="14079" x="5626100" y="4652963"/>
          <p14:tracePt t="14096" x="5473700" y="4616450"/>
          <p14:tracePt t="14112" x="5268913" y="4562475"/>
          <p14:tracePt t="14129" x="5027613" y="4500563"/>
          <p14:tracePt t="14146" x="4776788" y="4429125"/>
          <p14:tracePt t="14162" x="4562475" y="4384675"/>
          <p14:tracePt t="14179" x="4429125" y="4375150"/>
          <p14:tracePt t="14196" x="4348163" y="4357688"/>
          <p14:tracePt t="14212" x="4313238" y="4357688"/>
          <p14:tracePt t="14214" x="4295775" y="4357688"/>
          <p14:tracePt t="14229" x="4268788" y="4357688"/>
          <p14:tracePt t="14246" x="4232275" y="4357688"/>
          <p14:tracePt t="14262" x="4108450" y="4357688"/>
          <p14:tracePt t="14279" x="3973513" y="4357688"/>
          <p14:tracePt t="14296" x="3786188" y="4357688"/>
          <p14:tracePt t="14312" x="3589338" y="4357688"/>
          <p14:tracePt t="14329" x="3367088" y="4340225"/>
          <p14:tracePt t="14346" x="3197225" y="4303713"/>
          <p14:tracePt t="14363" x="3044825" y="4276725"/>
          <p14:tracePt t="14379" x="2919413" y="4241800"/>
          <p14:tracePt t="14396" x="2759075" y="4224338"/>
          <p14:tracePt t="14413" x="2581275" y="4214813"/>
          <p14:tracePt t="14429" x="2366963" y="4214813"/>
          <p14:tracePt t="14447" x="2027238" y="4214813"/>
          <p14:tracePt t="14463" x="1822450" y="4214813"/>
          <p14:tracePt t="14479" x="1633538" y="4214813"/>
          <p14:tracePt t="14496" x="1482725" y="4214813"/>
          <p14:tracePt t="14513" x="1339850" y="4214813"/>
          <p14:tracePt t="14529" x="1214438" y="4214813"/>
          <p14:tracePt t="14546" x="1133475" y="4214813"/>
          <p14:tracePt t="14563" x="1044575" y="4214813"/>
          <p14:tracePt t="14579" x="982663" y="4214813"/>
          <p14:tracePt t="14596" x="911225" y="4268788"/>
          <p14:tracePt t="14613" x="830263" y="4330700"/>
          <p14:tracePt t="14629" x="758825" y="4394200"/>
          <p14:tracePt t="14646" x="679450" y="4465638"/>
          <p14:tracePt t="14663" x="561975" y="4572000"/>
          <p14:tracePt t="14679" x="517525" y="4633913"/>
          <p14:tracePt t="14696" x="500063" y="4697413"/>
          <p14:tracePt t="14713" x="500063" y="4759325"/>
          <p14:tracePt t="14730" x="571500" y="4822825"/>
          <p14:tracePt t="14746" x="660400" y="4902200"/>
          <p14:tracePt t="14763" x="822325" y="5000625"/>
          <p14:tracePt t="14780" x="1009650" y="5081588"/>
          <p14:tracePt t="14796" x="1250950" y="5133975"/>
          <p14:tracePt t="14813" x="1490663" y="5187950"/>
          <p14:tracePt t="14830" x="1751013" y="5232400"/>
          <p14:tracePt t="14846" x="2214563" y="5286375"/>
          <p14:tracePt t="14863" x="2554288" y="5295900"/>
          <p14:tracePt t="14880" x="2894013" y="5295900"/>
          <p14:tracePt t="14896" x="3241675" y="5295900"/>
          <p14:tracePt t="14913" x="3679825" y="5295900"/>
          <p14:tracePt t="14930" x="4187825" y="5295900"/>
          <p14:tracePt t="14947" x="4724400" y="5295900"/>
          <p14:tracePt t="14963" x="5160963" y="5295900"/>
          <p14:tracePt t="14980" x="5419725" y="5295900"/>
          <p14:tracePt t="14996" x="5715000" y="5295900"/>
          <p14:tracePt t="15013" x="5956300" y="5295900"/>
          <p14:tracePt t="15031" x="6259513" y="5295900"/>
          <p14:tracePt t="15047" x="6411913" y="5241925"/>
          <p14:tracePt t="15063" x="6500813" y="5180013"/>
          <p14:tracePt t="15080" x="6554788" y="5126038"/>
          <p14:tracePt t="15097" x="6581775" y="5099050"/>
          <p14:tracePt t="15113" x="6599238" y="5072063"/>
          <p14:tracePt t="15130" x="6608763" y="5062538"/>
          <p14:tracePt t="15147" x="6616700" y="5054600"/>
          <p14:tracePt t="15164" x="6626225" y="5045075"/>
          <p14:tracePt t="15180" x="6634163" y="5045075"/>
          <p14:tracePt t="15197" x="6653213" y="5045075"/>
          <p14:tracePt t="15231" x="6670675" y="5045075"/>
          <p14:tracePt t="15247" x="6688138" y="5037138"/>
          <p14:tracePt t="15263" x="6697663" y="5037138"/>
          <p14:tracePt t="15297" x="6697663" y="5010150"/>
          <p14:tracePt t="15313" x="6616700" y="4946650"/>
          <p14:tracePt t="15330" x="6384925" y="4884738"/>
          <p14:tracePt t="15347" x="5919788" y="4751388"/>
          <p14:tracePt t="15363" x="5456238" y="4679950"/>
          <p14:tracePt t="15380" x="5010150" y="4608513"/>
          <p14:tracePt t="15397" x="4643438" y="4562475"/>
          <p14:tracePt t="15413" x="4322763" y="4500563"/>
          <p14:tracePt t="15430" x="4081463" y="4465638"/>
          <p14:tracePt t="15447" x="3813175" y="4419600"/>
          <p14:tracePt t="15464" x="3687763" y="4419600"/>
          <p14:tracePt t="15480" x="3554413" y="4419600"/>
          <p14:tracePt t="15497" x="3419475" y="4419600"/>
          <p14:tracePt t="15514" x="3286125" y="4419600"/>
          <p14:tracePt t="15530" x="3152775" y="4429125"/>
          <p14:tracePt t="15547" x="3000375" y="4438650"/>
          <p14:tracePt t="15564" x="2813050" y="4438650"/>
          <p14:tracePt t="15580" x="2616200" y="4438650"/>
          <p14:tracePt t="15597" x="2393950" y="4402138"/>
          <p14:tracePt t="15614" x="2187575" y="4348163"/>
          <p14:tracePt t="15630" x="1839913" y="4303713"/>
          <p14:tracePt t="15647" x="1660525" y="4295775"/>
          <p14:tracePt t="15664" x="1517650" y="4295775"/>
          <p14:tracePt t="15680" x="1419225" y="4295775"/>
          <p14:tracePt t="15697" x="1330325" y="4295775"/>
          <p14:tracePt t="15714" x="1276350" y="4295775"/>
          <p14:tracePt t="15730" x="1223963" y="4322763"/>
          <p14:tracePt t="15747" x="1143000" y="4348163"/>
          <p14:tracePt t="15764" x="1044575" y="4384675"/>
          <p14:tracePt t="15781" x="893763" y="4419600"/>
          <p14:tracePt t="15797" x="768350" y="4456113"/>
          <p14:tracePt t="15814" x="588963" y="4518025"/>
          <p14:tracePt t="15831" x="536575" y="4527550"/>
          <p14:tracePt t="15847" x="527050" y="4537075"/>
          <p14:tracePt t="15895" x="517525" y="4545013"/>
          <p14:tracePt t="15903" x="517525" y="4554538"/>
          <p14:tracePt t="15914" x="517525" y="4562475"/>
          <p14:tracePt t="15931" x="536575" y="4608513"/>
          <p14:tracePt t="15947" x="544513" y="4652963"/>
          <p14:tracePt t="15964" x="581025" y="4697413"/>
          <p14:tracePt t="15981" x="669925" y="4751388"/>
          <p14:tracePt t="15997" x="768350" y="4822825"/>
          <p14:tracePt t="16014" x="901700" y="4867275"/>
          <p14:tracePt t="16031" x="973138" y="4902200"/>
          <p14:tracePt t="16047" x="1017588" y="4911725"/>
          <p14:tracePt t="16064" x="1089025" y="4946650"/>
          <p14:tracePt t="16081" x="1204913" y="4991100"/>
          <p14:tracePt t="16097" x="1347788" y="5018088"/>
          <p14:tracePt t="16114" x="1554163" y="5027613"/>
          <p14:tracePt t="16131" x="1776413" y="5027613"/>
          <p14:tracePt t="16148" x="2054225" y="5072063"/>
          <p14:tracePt t="16164" x="2312988" y="5099050"/>
          <p14:tracePt t="16181" x="2625725" y="5099050"/>
          <p14:tracePt t="16198" x="2919413" y="5099050"/>
          <p14:tracePt t="16214" x="3286125" y="5099050"/>
          <p14:tracePt t="16216" x="3438525" y="5099050"/>
          <p14:tracePt t="16231" x="3687763" y="5099050"/>
          <p14:tracePt t="16248" x="3867150" y="5099050"/>
          <p14:tracePt t="16264" x="4000500" y="5099050"/>
          <p14:tracePt t="16281" x="4116388" y="5099050"/>
          <p14:tracePt t="16298" x="4214813" y="5099050"/>
          <p14:tracePt t="16314" x="4295775" y="5099050"/>
          <p14:tracePt t="16331" x="4357688" y="5099050"/>
          <p14:tracePt t="16348" x="4411663" y="5099050"/>
          <p14:tracePt t="16364" x="4429125" y="5099050"/>
          <p14:tracePt t="16381" x="4438650" y="50990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837" y="185739"/>
            <a:ext cx="5962650" cy="6095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07587" y="2144295"/>
            <a:ext cx="2302510" cy="1428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CIPI</a:t>
            </a:r>
            <a:r>
              <a:rPr sz="2400" b="1" spc="-1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ÃO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RTI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sz="2400" b="1" spc="-15" dirty="0">
                <a:solidFill>
                  <a:srgbClr val="FFFF00"/>
                </a:solidFill>
                <a:latin typeface="Arial"/>
                <a:cs typeface="Arial"/>
              </a:rPr>
              <a:t>H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2400" b="1" spc="-195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1"/>
    </mc:Choice>
    <mc:Fallback xmlns="">
      <p:transition spd="slow" advTm="1490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332" t="8519" r="16667" b="5556"/>
          <a:stretch/>
        </p:blipFill>
        <p:spPr>
          <a:xfrm>
            <a:off x="0" y="0"/>
            <a:ext cx="9222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4"/>
    </mc:Choice>
    <mc:Fallback xmlns="">
      <p:transition spd="slow" advTm="36444"/>
    </mc:Fallback>
  </mc:AlternateContent>
  <p:extLst>
    <p:ext uri="{3A86A75C-4F4B-4683-9AE1-C65F6400EC91}">
      <p14:laserTraceLst xmlns:p14="http://schemas.microsoft.com/office/powerpoint/2010/main">
        <p14:tracePtLst>
          <p14:tracePt t="5926" x="4446588" y="5045075"/>
          <p14:tracePt t="5933" x="4500563" y="4830763"/>
          <p14:tracePt t="5944" x="4705350" y="4340225"/>
          <p14:tracePt t="5960" x="5018088" y="3187700"/>
          <p14:tracePt t="5977" x="5438775" y="2044700"/>
          <p14:tracePt t="5994" x="5751513" y="1160463"/>
          <p14:tracePt t="6010" x="5894388" y="741363"/>
          <p14:tracePt t="6027" x="5894388" y="669925"/>
          <p14:tracePt t="6044" x="5875338" y="625475"/>
          <p14:tracePt t="6061" x="5857875" y="598488"/>
          <p14:tracePt t="6077" x="5857875" y="588963"/>
          <p14:tracePt t="6214" x="5822950" y="588963"/>
          <p14:tracePt t="6222" x="5759450" y="633413"/>
          <p14:tracePt t="6230" x="5670550" y="669925"/>
          <p14:tracePt t="6244" x="5572125" y="696913"/>
          <p14:tracePt t="6261" x="5027613" y="615950"/>
          <p14:tracePt t="6277" x="4670425" y="527050"/>
          <p14:tracePt t="6294" x="4456113" y="500063"/>
          <p14:tracePt t="6311" x="4375150" y="509588"/>
          <p14:tracePt t="6327" x="4367213" y="615950"/>
          <p14:tracePt t="6344" x="4367213" y="723900"/>
          <p14:tracePt t="6361" x="4340225" y="857250"/>
          <p14:tracePt t="6378" x="4251325" y="1000125"/>
          <p14:tracePt t="6394" x="4054475" y="1196975"/>
          <p14:tracePt t="6411" x="3714750" y="1366838"/>
          <p14:tracePt t="6428" x="3367088" y="1465263"/>
          <p14:tracePt t="6444" x="3152775" y="1490663"/>
          <p14:tracePt t="6461" x="3017838" y="1490663"/>
          <p14:tracePt t="6478" x="2867025" y="1500188"/>
          <p14:tracePt t="6495" x="2732088" y="1517650"/>
          <p14:tracePt t="6511" x="2509838" y="1598613"/>
          <p14:tracePt t="6528" x="2268538" y="1704975"/>
          <p14:tracePt t="6544" x="2009775" y="1803400"/>
          <p14:tracePt t="6561" x="1795463" y="1857375"/>
          <p14:tracePt t="6578" x="1598613" y="1901825"/>
          <p14:tracePt t="6594" x="1473200" y="1919288"/>
          <p14:tracePt t="6611" x="1455738" y="1938338"/>
          <p14:tracePt t="6628" x="1455738" y="1973263"/>
          <p14:tracePt t="6645" x="1473200" y="2036763"/>
          <p14:tracePt t="6661" x="1509713" y="2081213"/>
          <p14:tracePt t="6678" x="1536700" y="2133600"/>
          <p14:tracePt t="6694" x="1544638" y="2160588"/>
          <p14:tracePt t="6711" x="1544638" y="2205038"/>
          <p14:tracePt t="6728" x="1527175" y="2286000"/>
          <p14:tracePt t="6745" x="1490663" y="2366963"/>
          <p14:tracePt t="6761" x="1465263" y="2446338"/>
          <p14:tracePt t="6778" x="1465263" y="2473325"/>
          <p14:tracePt t="6886" x="1482725" y="2473325"/>
          <p14:tracePt t="6894" x="1490663" y="2473325"/>
          <p14:tracePt t="6918" x="1509713" y="2473325"/>
          <p14:tracePt t="7126" x="1517650" y="2473325"/>
          <p14:tracePt t="7133" x="1527175" y="2482850"/>
          <p14:tracePt t="7145" x="1554163" y="2500313"/>
          <p14:tracePt t="7162" x="1581150" y="2517775"/>
          <p14:tracePt t="7178" x="1616075" y="2544763"/>
          <p14:tracePt t="7195" x="1679575" y="2581275"/>
          <p14:tracePt t="7197" x="1731963" y="2589213"/>
          <p14:tracePt t="7212" x="1768475" y="2589213"/>
          <p14:tracePt t="7228" x="1893888" y="2589213"/>
          <p14:tracePt t="7245" x="2017713" y="2571750"/>
          <p14:tracePt t="7262" x="2143125" y="2517775"/>
          <p14:tracePt t="7278" x="2339975" y="2438400"/>
          <p14:tracePt t="7295" x="2616200" y="2357438"/>
          <p14:tracePt t="7312" x="2867025" y="2312988"/>
          <p14:tracePt t="7328" x="3044825" y="2268538"/>
          <p14:tracePt t="7345" x="3108325" y="2259013"/>
          <p14:tracePt t="7362" x="3125788" y="2259013"/>
          <p14:tracePt t="7395" x="3133725" y="2259013"/>
          <p14:tracePt t="7413" x="3160713" y="2268538"/>
          <p14:tracePt t="7429" x="3179763" y="2295525"/>
          <p14:tracePt t="7445" x="3241675" y="2330450"/>
          <p14:tracePt t="7462" x="3295650" y="2357438"/>
          <p14:tracePt t="7478" x="3340100" y="2374900"/>
          <p14:tracePt t="7495" x="3394075" y="2384425"/>
          <p14:tracePt t="7512" x="3482975" y="2393950"/>
          <p14:tracePt t="7529" x="3571875" y="2411413"/>
          <p14:tracePt t="7545" x="3670300" y="2419350"/>
          <p14:tracePt t="7562" x="3768725" y="2419350"/>
          <p14:tracePt t="7579" x="3830638" y="2419350"/>
          <p14:tracePt t="7595" x="3867150" y="2419350"/>
          <p14:tracePt t="7612" x="3902075" y="2419350"/>
          <p14:tracePt t="7629" x="4027488" y="2419350"/>
          <p14:tracePt t="7645" x="4179888" y="2419350"/>
          <p14:tracePt t="7662" x="4384675" y="2419350"/>
          <p14:tracePt t="7679" x="4598988" y="2419350"/>
          <p14:tracePt t="7696" x="4822825" y="2419350"/>
          <p14:tracePt t="7712" x="5018088" y="2419350"/>
          <p14:tracePt t="7729" x="5214938" y="2419350"/>
          <p14:tracePt t="7745" x="5394325" y="2428875"/>
          <p14:tracePt t="7762" x="5562600" y="2473325"/>
          <p14:tracePt t="7779" x="5670550" y="2482850"/>
          <p14:tracePt t="7795" x="5715000" y="2490788"/>
          <p14:tracePt t="7942" x="5732463" y="2500313"/>
          <p14:tracePt t="7950" x="5741988" y="2500313"/>
          <p14:tracePt t="7957" x="5759450" y="2500313"/>
          <p14:tracePt t="7966" x="5776913" y="2509838"/>
          <p14:tracePt t="7979" x="5795963" y="2509838"/>
          <p14:tracePt t="7996" x="5813425" y="2517775"/>
          <p14:tracePt t="9326" x="5803900" y="2517775"/>
          <p14:tracePt t="9343" x="5795963" y="2517775"/>
          <p14:tracePt t="9422" x="5786438" y="2527300"/>
          <p14:tracePt t="9646" x="5768975" y="2527300"/>
          <p14:tracePt t="9670" x="5759450" y="2527300"/>
          <p14:tracePt t="9677" x="5751513" y="2527300"/>
          <p14:tracePt t="9694" x="5741988" y="2527300"/>
          <p14:tracePt t="9726" x="5732463" y="2527300"/>
          <p14:tracePt t="9741" x="5724525" y="2527300"/>
          <p14:tracePt t="9757" x="5715000" y="2527300"/>
          <p14:tracePt t="9798" x="5705475" y="2527300"/>
          <p14:tracePt t="9805" x="5697538" y="2527300"/>
          <p14:tracePt t="9822" x="5688013" y="2527300"/>
          <p14:tracePt t="9831" x="5670550" y="2527300"/>
          <p14:tracePt t="9847" x="5634038" y="2536825"/>
          <p14:tracePt t="9864" x="5545138" y="2562225"/>
          <p14:tracePt t="9881" x="5402263" y="2633663"/>
          <p14:tracePt t="9897" x="5143500" y="2741613"/>
          <p14:tracePt t="9914" x="4732338" y="2928938"/>
          <p14:tracePt t="9931" x="4197350" y="3098800"/>
          <p14:tracePt t="9947" x="3751263" y="3313113"/>
          <p14:tracePt t="9964" x="3384550" y="3411538"/>
          <p14:tracePt t="9981" x="3027363" y="3509963"/>
          <p14:tracePt t="9997" x="2581275" y="3643313"/>
          <p14:tracePt t="10014" x="2393950" y="3705225"/>
          <p14:tracePt t="10031" x="2241550" y="3759200"/>
          <p14:tracePt t="10048" x="2143125" y="3803650"/>
          <p14:tracePt t="10064" x="2027238" y="3830638"/>
          <p14:tracePt t="10081" x="1938338" y="3857625"/>
          <p14:tracePt t="10098" x="1874838" y="3884613"/>
          <p14:tracePt t="10114" x="1812925" y="3919538"/>
          <p14:tracePt t="10131" x="1731963" y="3965575"/>
          <p14:tracePt t="10148" x="1660525" y="4000500"/>
          <p14:tracePt t="10165" x="1482725" y="4089400"/>
          <p14:tracePt t="10181" x="1303338" y="4214813"/>
          <p14:tracePt t="10198" x="1125538" y="4330700"/>
          <p14:tracePt t="10214" x="874713" y="4473575"/>
          <p14:tracePt t="10231" x="714375" y="4589463"/>
          <p14:tracePt t="10248" x="633413" y="4652963"/>
          <p14:tracePt t="10264" x="554038" y="4724400"/>
          <p14:tracePt t="10281" x="517525" y="4776788"/>
          <p14:tracePt t="10298" x="517525" y="4803775"/>
          <p14:tracePt t="10314" x="517525" y="4830763"/>
          <p14:tracePt t="10331" x="527050" y="4848225"/>
          <p14:tracePt t="10348" x="561975" y="4867275"/>
          <p14:tracePt t="10365" x="581025" y="4875213"/>
          <p14:tracePt t="10381" x="581025" y="4884738"/>
          <p14:tracePt t="10415" x="588963" y="4884738"/>
          <p14:tracePt t="10478" x="598488" y="4884738"/>
          <p14:tracePt t="10774" x="608013" y="4884738"/>
          <p14:tracePt t="10814" x="615950" y="4884738"/>
          <p14:tracePt t="10822" x="625475" y="4884738"/>
          <p14:tracePt t="10832" x="633413" y="4884738"/>
          <p14:tracePt t="10848" x="642938" y="4884738"/>
          <p14:tracePt t="10865" x="696913" y="4875213"/>
          <p14:tracePt t="10882" x="741363" y="4875213"/>
          <p14:tracePt t="10898" x="830263" y="4857750"/>
          <p14:tracePt t="10915" x="884238" y="4857750"/>
          <p14:tracePt t="10932" x="919163" y="4857750"/>
          <p14:tracePt t="10949" x="946150" y="4848225"/>
          <p14:tracePt t="10965" x="982663" y="4848225"/>
          <p14:tracePt t="10982" x="1000125" y="4848225"/>
          <p14:tracePt t="10998" x="1036638" y="4840288"/>
          <p14:tracePt t="11015" x="1081088" y="4830763"/>
          <p14:tracePt t="11032" x="1116013" y="4830763"/>
          <p14:tracePt t="11048" x="1160463" y="4830763"/>
          <p14:tracePt t="11065" x="1204913" y="4830763"/>
          <p14:tracePt t="11082" x="1223963" y="4830763"/>
          <p14:tracePt t="11099" x="1231900" y="4830763"/>
          <p14:tracePt t="11132" x="1241425" y="4830763"/>
          <p14:tracePt t="11150" x="1250950" y="4830763"/>
          <p14:tracePt t="11167" x="1258888" y="4830763"/>
          <p14:tracePt t="11182" x="1268413" y="4830763"/>
          <p14:tracePt t="11199" x="1276350" y="4830763"/>
          <p14:tracePt t="11215" x="1303338" y="4830763"/>
          <p14:tracePt t="11232" x="1322388" y="4830763"/>
          <p14:tracePt t="11249" x="1366838" y="4830763"/>
          <p14:tracePt t="11265" x="1401763" y="4830763"/>
          <p14:tracePt t="11282" x="1446213" y="4830763"/>
          <p14:tracePt t="11299" x="1465263" y="4830763"/>
          <p14:tracePt t="11332" x="1482725" y="4830763"/>
          <p14:tracePt t="11349" x="1490663" y="4830763"/>
          <p14:tracePt t="11365" x="1509713" y="4830763"/>
          <p14:tracePt t="11382" x="1554163" y="4822825"/>
          <p14:tracePt t="11399" x="1608138" y="4822825"/>
          <p14:tracePt t="11415" x="1643063" y="4803775"/>
          <p14:tracePt t="11432" x="1687513" y="4803775"/>
          <p14:tracePt t="11449" x="1714500" y="4803775"/>
          <p14:tracePt t="11465" x="1741488" y="4803775"/>
          <p14:tracePt t="11482" x="1776413" y="4803775"/>
          <p14:tracePt t="11499" x="1830388" y="4803775"/>
          <p14:tracePt t="11516" x="1866900" y="4803775"/>
          <p14:tracePt t="11533" x="1938338" y="4803775"/>
          <p14:tracePt t="11549" x="1973263" y="4803775"/>
          <p14:tracePt t="11566" x="2017713" y="4803775"/>
          <p14:tracePt t="11582" x="2054225" y="4813300"/>
          <p14:tracePt t="11599" x="2089150" y="4822825"/>
          <p14:tracePt t="11616" x="2125663" y="4822825"/>
          <p14:tracePt t="11632" x="2187575" y="4830763"/>
          <p14:tracePt t="11649" x="2241550" y="4830763"/>
          <p14:tracePt t="11666" x="2303463" y="4830763"/>
          <p14:tracePt t="11682" x="2401888" y="4830763"/>
          <p14:tracePt t="11699" x="2500313" y="4822825"/>
          <p14:tracePt t="11716" x="2571750" y="4803775"/>
          <p14:tracePt t="11733" x="2697163" y="4803775"/>
          <p14:tracePt t="11749" x="2786063" y="4803775"/>
          <p14:tracePt t="11766" x="2847975" y="4803775"/>
          <p14:tracePt t="11784" x="2894013" y="4803775"/>
          <p14:tracePt t="11799" x="2928938" y="4803775"/>
          <p14:tracePt t="12046" x="2946400" y="4803775"/>
          <p14:tracePt t="12053" x="2955925" y="4803775"/>
          <p14:tracePt t="12061" x="2965450" y="4803775"/>
          <p14:tracePt t="12069" x="2973388" y="4803775"/>
          <p14:tracePt t="12083" x="2982913" y="4803775"/>
          <p14:tracePt t="12099" x="2990850" y="4803775"/>
          <p14:tracePt t="12206" x="3000375" y="4803775"/>
          <p14:tracePt t="12213" x="3009900" y="4803775"/>
          <p14:tracePt t="12221" x="3017838" y="4803775"/>
          <p14:tracePt t="12233" x="3036888" y="4803775"/>
          <p14:tracePt t="12250" x="3062288" y="4803775"/>
          <p14:tracePt t="12266" x="3098800" y="4803775"/>
          <p14:tracePt t="12283" x="3108325" y="4803775"/>
          <p14:tracePt t="12300" x="3116263" y="4803775"/>
          <p14:tracePt t="12582" x="3125788" y="4803775"/>
          <p14:tracePt t="12589" x="3133725" y="4803775"/>
          <p14:tracePt t="12613" x="3143250" y="4803775"/>
          <p14:tracePt t="12621" x="3152775" y="4803775"/>
          <p14:tracePt t="12637" x="3160713" y="4813300"/>
          <p14:tracePt t="12650" x="3170238" y="4813300"/>
          <p14:tracePt t="12667" x="3187700" y="4813300"/>
          <p14:tracePt t="12683" x="3224213" y="4822825"/>
          <p14:tracePt t="12685" x="3241675" y="4822825"/>
          <p14:tracePt t="12700" x="3259138" y="4822825"/>
          <p14:tracePt t="12717" x="3322638" y="4822825"/>
          <p14:tracePt t="12733" x="3581400" y="4822825"/>
          <p14:tracePt t="12750" x="3795713" y="4822825"/>
          <p14:tracePt t="12767" x="4089400" y="4822825"/>
          <p14:tracePt t="12783" x="4313238" y="4822825"/>
          <p14:tracePt t="12800" x="4483100" y="4822825"/>
          <p14:tracePt t="12817" x="4510088" y="4822825"/>
          <p14:tracePt t="12909" x="4545013" y="4822825"/>
          <p14:tracePt t="12917" x="4581525" y="4822825"/>
          <p14:tracePt t="12925" x="4633913" y="4813300"/>
          <p14:tracePt t="12934" x="4670425" y="4813300"/>
          <p14:tracePt t="12950" x="4732338" y="4813300"/>
          <p14:tracePt t="12967" x="4813300" y="4813300"/>
          <p14:tracePt t="12984" x="4929188" y="4813300"/>
          <p14:tracePt t="13000" x="5072063" y="4803775"/>
          <p14:tracePt t="13017" x="5197475" y="4776788"/>
          <p14:tracePt t="13034" x="5303838" y="4768850"/>
          <p14:tracePt t="13050" x="5394325" y="4751388"/>
          <p14:tracePt t="13067" x="5429250" y="4751388"/>
          <p14:tracePt t="13084" x="5465763" y="4741863"/>
          <p14:tracePt t="13101" x="5491163" y="4724400"/>
          <p14:tracePt t="13117" x="5500688" y="4724400"/>
          <p14:tracePt t="13134" x="5510213" y="4714875"/>
          <p14:tracePt t="13167" x="5518150" y="4714875"/>
          <p14:tracePt t="13184" x="5554663" y="4714875"/>
          <p14:tracePt t="13200" x="5626100" y="4705350"/>
          <p14:tracePt t="13217" x="5751513" y="4705350"/>
          <p14:tracePt t="13234" x="5840413" y="4705350"/>
          <p14:tracePt t="13250" x="5902325" y="4705350"/>
          <p14:tracePt t="13267" x="5929313" y="4697413"/>
          <p14:tracePt t="13350" x="5938838" y="4697413"/>
          <p14:tracePt t="13357" x="5938838" y="4687888"/>
          <p14:tracePt t="13367" x="5946775" y="4687888"/>
          <p14:tracePt t="13384" x="5965825" y="4687888"/>
          <p14:tracePt t="13422" x="5973763" y="4687888"/>
          <p14:tracePt t="13434" x="5983288" y="4687888"/>
          <p14:tracePt t="13451" x="6018213" y="4687888"/>
          <p14:tracePt t="13467" x="6072188" y="4679950"/>
          <p14:tracePt t="13484" x="6116638" y="4679950"/>
          <p14:tracePt t="13501" x="6134100" y="4679950"/>
          <p14:tracePt t="14166" x="6143625" y="4679950"/>
          <p14:tracePt t="14238" x="6153150" y="4670425"/>
          <p14:tracePt t="14253" x="6153150" y="4652963"/>
          <p14:tracePt t="14278" x="6153150" y="4633913"/>
          <p14:tracePt t="14310" x="6143625" y="4625975"/>
          <p14:tracePt t="14415" x="6153150" y="4625975"/>
          <p14:tracePt t="15046" x="6153150" y="4643438"/>
          <p14:tracePt t="15053" x="6143625" y="4652963"/>
          <p14:tracePt t="15061" x="6143625" y="4660900"/>
          <p14:tracePt t="15069" x="6126163" y="4670425"/>
          <p14:tracePt t="15085" x="6116638" y="4687888"/>
          <p14:tracePt t="15230" x="6116638" y="4679950"/>
          <p14:tracePt t="15237" x="6116638" y="4660900"/>
          <p14:tracePt t="15253" x="6116638" y="4652963"/>
          <p14:tracePt t="15261" x="6116638" y="4643438"/>
          <p14:tracePt t="15990" x="6126163" y="4633913"/>
          <p14:tracePt t="17206" x="6134100" y="4633913"/>
          <p14:tracePt t="17582" x="6126163" y="4633913"/>
          <p14:tracePt t="17589" x="6054725" y="4616450"/>
          <p14:tracePt t="17597" x="5991225" y="4581525"/>
          <p14:tracePt t="17605" x="5929313" y="4562475"/>
          <p14:tracePt t="17621" x="5848350" y="4465638"/>
          <p14:tracePt t="17638" x="5803900" y="4411663"/>
          <p14:tracePt t="17918" x="5795963" y="4402138"/>
          <p14:tracePt t="17925" x="5776913" y="4402138"/>
          <p14:tracePt t="17934" x="5751513" y="4394200"/>
          <p14:tracePt t="17941" x="5724525" y="4375150"/>
          <p14:tracePt t="17955" x="5705475" y="4375150"/>
          <p14:tracePt t="17971" x="5680075" y="4375150"/>
          <p14:tracePt t="17989" x="5608638" y="4375150"/>
          <p14:tracePt t="18005" x="5545138" y="4375150"/>
          <p14:tracePt t="18021" x="5438775" y="4375150"/>
          <p14:tracePt t="18038" x="5340350" y="4375150"/>
          <p14:tracePt t="18055" x="5170488" y="4429125"/>
          <p14:tracePt t="18072" x="5027613" y="4491038"/>
          <p14:tracePt t="18088" x="4894263" y="4537075"/>
          <p14:tracePt t="18105" x="4732338" y="4589463"/>
          <p14:tracePt t="18122" x="4483100" y="4616450"/>
          <p14:tracePt t="18138" x="4205288" y="4660900"/>
          <p14:tracePt t="18155" x="3867150" y="4705350"/>
          <p14:tracePt t="18172" x="3446463" y="4759325"/>
          <p14:tracePt t="18188" x="2946400" y="4813300"/>
          <p14:tracePt t="18190" x="2598738" y="4848225"/>
          <p14:tracePt t="18205" x="2062163" y="4902200"/>
          <p14:tracePt t="18222" x="1482725" y="4919663"/>
          <p14:tracePt t="18238" x="1044575" y="4919663"/>
          <p14:tracePt t="18255" x="803275" y="4919663"/>
          <p14:tracePt t="18272" x="687388" y="4919663"/>
          <p14:tracePt t="18288" x="669925" y="4919663"/>
          <p14:tracePt t="18341" x="652463" y="4919663"/>
          <p14:tracePt t="18349" x="642938" y="4929188"/>
          <p14:tracePt t="18357" x="633413" y="4938713"/>
          <p14:tracePt t="18372" x="615950" y="4946650"/>
          <p14:tracePt t="18388" x="571500" y="4973638"/>
          <p14:tracePt t="18405" x="527050" y="5000625"/>
          <p14:tracePt t="18422" x="482600" y="5018088"/>
          <p14:tracePt t="18439" x="465138" y="5037138"/>
          <p14:tracePt t="18455" x="455613" y="5037138"/>
          <p14:tracePt t="18472" x="446088" y="5045075"/>
          <p14:tracePt t="18489" x="428625" y="5054600"/>
          <p14:tracePt t="18565" x="419100" y="5054600"/>
          <p14:tracePt t="18573" x="428625" y="5045075"/>
          <p14:tracePt t="18581" x="446088" y="5027613"/>
          <p14:tracePt t="18589" x="473075" y="5010150"/>
          <p14:tracePt t="18605" x="588963" y="4973638"/>
          <p14:tracePt t="18622" x="758825" y="4946650"/>
          <p14:tracePt t="18639" x="982663" y="4946650"/>
          <p14:tracePt t="18655" x="1268413" y="4919663"/>
          <p14:tracePt t="18672" x="1581150" y="4884738"/>
          <p14:tracePt t="18689" x="1928813" y="4822825"/>
          <p14:tracePt t="18705" x="2268538" y="4776788"/>
          <p14:tracePt t="18722" x="2625725" y="4732338"/>
          <p14:tracePt t="18739" x="3044825" y="4670425"/>
          <p14:tracePt t="18756" x="3384550" y="4633913"/>
          <p14:tracePt t="18773" x="3670300" y="4598988"/>
          <p14:tracePt t="18789" x="3741738" y="4589463"/>
          <p14:tracePt t="18806" x="3786188" y="4581525"/>
          <p14:tracePt t="18822" x="3867150" y="4581525"/>
          <p14:tracePt t="18839" x="4037013" y="4581525"/>
          <p14:tracePt t="18856" x="4259263" y="4581525"/>
          <p14:tracePt t="18872" x="4572000" y="4581525"/>
          <p14:tracePt t="18889" x="4902200" y="4572000"/>
          <p14:tracePt t="18906" x="5089525" y="4545013"/>
          <p14:tracePt t="18922" x="5214938" y="4527550"/>
          <p14:tracePt t="18939" x="5251450" y="4527550"/>
          <p14:tracePt t="18956" x="5268913" y="4527550"/>
          <p14:tracePt t="18972" x="5276850" y="4527550"/>
          <p14:tracePt t="19110" x="5276850" y="4510088"/>
          <p14:tracePt t="19117" x="5259388" y="4510088"/>
          <p14:tracePt t="19125" x="5214938" y="4500563"/>
          <p14:tracePt t="19139" x="5153025" y="4500563"/>
          <p14:tracePt t="19157" x="4867275" y="4465638"/>
          <p14:tracePt t="19173" x="4625975" y="4456113"/>
          <p14:tracePt t="19189" x="4375150" y="4429125"/>
          <p14:tracePt t="19206" x="4187825" y="4429125"/>
          <p14:tracePt t="19223" x="4098925" y="4429125"/>
          <p14:tracePt t="19277" x="4098925" y="4419600"/>
          <p14:tracePt t="19285" x="4133850" y="4419600"/>
          <p14:tracePt t="19293" x="4187825" y="4419600"/>
          <p14:tracePt t="19306" x="4268788" y="4419600"/>
          <p14:tracePt t="19323" x="4419600" y="4419600"/>
          <p14:tracePt t="19339" x="4643438" y="4419600"/>
          <p14:tracePt t="19357" x="5126038" y="4348163"/>
          <p14:tracePt t="19373" x="5446713" y="4295775"/>
          <p14:tracePt t="19389" x="5688013" y="4259263"/>
          <p14:tracePt t="19406" x="5875338" y="4214813"/>
          <p14:tracePt t="19423" x="5983288" y="4187825"/>
          <p14:tracePt t="19440" x="6054725" y="4152900"/>
          <p14:tracePt t="19456" x="6134100" y="4108450"/>
          <p14:tracePt t="19473" x="6224588" y="4062413"/>
          <p14:tracePt t="19490" x="6313488" y="4017963"/>
          <p14:tracePt t="19506" x="6402388" y="3965575"/>
          <p14:tracePt t="19523" x="6483350" y="3919538"/>
          <p14:tracePt t="19540" x="6500813" y="3902075"/>
          <p14:tracePt t="19556" x="6510338" y="3902075"/>
          <p14:tracePt t="19581" x="6537325" y="3884613"/>
          <p14:tracePt t="19590" x="6572250" y="3875088"/>
          <p14:tracePt t="19606" x="6697663" y="3830638"/>
          <p14:tracePt t="19623" x="6840538" y="3786188"/>
          <p14:tracePt t="19640" x="6902450" y="3741738"/>
          <p14:tracePt t="19656" x="6911975" y="3732213"/>
          <p14:tracePt t="19673" x="6911975" y="3724275"/>
          <p14:tracePt t="19690" x="6751638" y="3714750"/>
          <p14:tracePt t="19706" x="6367463" y="3714750"/>
          <p14:tracePt t="19723" x="5830888" y="3714750"/>
          <p14:tracePt t="19741" x="4911725" y="3714750"/>
          <p14:tracePt t="19756" x="4276725" y="3714750"/>
          <p14:tracePt t="19773" x="3687763" y="3705225"/>
          <p14:tracePt t="19790" x="3205163" y="3633788"/>
          <p14:tracePt t="19806" x="2857500" y="3581400"/>
          <p14:tracePt t="19823" x="2589213" y="3544888"/>
          <p14:tracePt t="19840" x="2384425" y="3500438"/>
          <p14:tracePt t="19856" x="2259013" y="3490913"/>
          <p14:tracePt t="19873" x="2170113" y="3482975"/>
          <p14:tracePt t="19890" x="2098675" y="3465513"/>
          <p14:tracePt t="19907" x="2054225" y="3465513"/>
          <p14:tracePt t="19923" x="1990725" y="3438525"/>
          <p14:tracePt t="19941" x="1866900" y="3367088"/>
          <p14:tracePt t="19957" x="1724025" y="3268663"/>
          <p14:tracePt t="19973" x="1544638" y="3179763"/>
          <p14:tracePt t="19990" x="1312863" y="3089275"/>
          <p14:tracePt t="20007" x="1116013" y="3036888"/>
          <p14:tracePt t="20023" x="946150" y="3017838"/>
          <p14:tracePt t="20040" x="866775" y="3009900"/>
          <p14:tracePt t="20057" x="795338" y="3009900"/>
          <p14:tracePt t="20073" x="776288" y="3000375"/>
          <p14:tracePt t="20090" x="758825" y="2990850"/>
          <p14:tracePt t="20107" x="731838" y="2973388"/>
          <p14:tracePt t="20123" x="723900" y="2955925"/>
          <p14:tracePt t="20141" x="704850" y="2928938"/>
          <p14:tracePt t="20157" x="679450" y="2911475"/>
          <p14:tracePt t="20174" x="642938" y="2884488"/>
          <p14:tracePt t="20190" x="608013" y="2857500"/>
          <p14:tracePt t="20207" x="544513" y="2813050"/>
          <p14:tracePt t="20224" x="509588" y="2768600"/>
          <p14:tracePt t="20240" x="473075" y="2741613"/>
          <p14:tracePt t="20257" x="428625" y="2705100"/>
          <p14:tracePt t="20274" x="411163" y="2697163"/>
          <p14:tracePt t="20290" x="393700" y="2679700"/>
          <p14:tracePt t="20307" x="374650" y="2670175"/>
          <p14:tracePt t="20461" x="366713" y="2660650"/>
          <p14:tracePt t="20469" x="366713" y="2652713"/>
          <p14:tracePt t="20477" x="366713" y="2633663"/>
          <p14:tracePt t="20490" x="366713" y="2608263"/>
          <p14:tracePt t="20507" x="374650" y="2527300"/>
          <p14:tracePt t="20525" x="438150" y="2366963"/>
          <p14:tracePt t="20540" x="473075" y="2268538"/>
          <p14:tracePt t="20557" x="509588" y="2160588"/>
          <p14:tracePt t="20574" x="517525" y="2062163"/>
          <p14:tracePt t="20591" x="536575" y="1938338"/>
          <p14:tracePt t="20607" x="561975" y="1847850"/>
          <p14:tracePt t="20624" x="625475" y="1724025"/>
          <p14:tracePt t="20641" x="687388" y="1608138"/>
          <p14:tracePt t="20657" x="776288" y="1438275"/>
          <p14:tracePt t="20674" x="901700" y="1276350"/>
          <p14:tracePt t="20691" x="982663" y="1169988"/>
          <p14:tracePt t="20693" x="1009650" y="1125538"/>
          <p14:tracePt t="20707" x="1027113" y="1108075"/>
          <p14:tracePt t="20725" x="1071563" y="1017588"/>
          <p14:tracePt t="20741" x="1089025" y="982663"/>
          <p14:tracePt t="20757" x="1116013" y="938213"/>
          <p14:tracePt t="20774" x="1125538" y="911225"/>
          <p14:tracePt t="20791" x="1133475" y="884238"/>
          <p14:tracePt t="20807" x="1143000" y="874713"/>
          <p14:tracePt t="21109" x="1152525" y="874713"/>
          <p14:tracePt t="21119" x="1152525" y="884238"/>
          <p14:tracePt t="21125" x="1152525" y="919163"/>
          <p14:tracePt t="21141" x="1160463" y="990600"/>
          <p14:tracePt t="21158" x="1179513" y="1062038"/>
          <p14:tracePt t="21174" x="1187450" y="1108075"/>
          <p14:tracePt t="21191" x="1187450" y="1152525"/>
          <p14:tracePt t="21208" x="1187450" y="1196975"/>
          <p14:tracePt t="21225" x="1187450" y="1231900"/>
          <p14:tracePt t="21241" x="1187450" y="1276350"/>
          <p14:tracePt t="21258" x="1187450" y="1322388"/>
          <p14:tracePt t="21275" x="1187450" y="1366838"/>
          <p14:tracePt t="21291" x="1187450" y="1393825"/>
          <p14:tracePt t="21309" x="1187450" y="1455738"/>
          <p14:tracePt t="21325" x="1187450" y="1509713"/>
          <p14:tracePt t="21341" x="1187450" y="1536700"/>
          <p14:tracePt t="21358" x="1187450" y="1562100"/>
          <p14:tracePt t="21375" x="1187450" y="1571625"/>
          <p14:tracePt t="21638" x="1187450" y="1581150"/>
          <p14:tracePt t="21645" x="1187450" y="1598613"/>
          <p14:tracePt t="21653" x="1187450" y="1608138"/>
          <p14:tracePt t="21661" x="1187450" y="1633538"/>
          <p14:tracePt t="21675" x="1187450" y="1643063"/>
          <p14:tracePt t="21692" x="1187450" y="1704975"/>
          <p14:tracePt t="21693" x="1187450" y="1751013"/>
          <p14:tracePt t="21708" x="1187450" y="1866900"/>
          <p14:tracePt t="21725" x="1187450" y="1955800"/>
          <p14:tracePt t="21742" x="1187450" y="2081213"/>
          <p14:tracePt t="21758" x="1187450" y="2214563"/>
          <p14:tracePt t="21775" x="1187450" y="2322513"/>
          <p14:tracePt t="21792" x="1187450" y="2393950"/>
          <p14:tracePt t="21808" x="1179513" y="2428875"/>
          <p14:tracePt t="21825" x="1179513" y="2465388"/>
          <p14:tracePt t="21842" x="1169988" y="2473325"/>
          <p14:tracePt t="21894" x="1160463" y="2482850"/>
          <p14:tracePt t="21917" x="1143000" y="2490788"/>
          <p14:tracePt t="21925" x="1125538" y="2490788"/>
          <p14:tracePt t="21933" x="1108075" y="2490788"/>
          <p14:tracePt t="21942" x="1089025" y="2500313"/>
          <p14:tracePt t="21958" x="1027113" y="2509838"/>
          <p14:tracePt t="21975" x="982663" y="2509838"/>
          <p14:tracePt t="21992" x="938213" y="2509838"/>
          <p14:tracePt t="22009" x="901700" y="2509838"/>
          <p14:tracePt t="22025" x="893763" y="2509838"/>
          <p14:tracePt t="22042" x="874713" y="2509838"/>
          <p14:tracePt t="22059" x="866775" y="2509838"/>
          <p14:tracePt t="22075" x="847725" y="2509838"/>
          <p14:tracePt t="22093" x="822325" y="2509838"/>
          <p14:tracePt t="22109" x="795338" y="2509838"/>
          <p14:tracePt t="22125" x="768350" y="2527300"/>
          <p14:tracePt t="22142" x="758825" y="2527300"/>
          <p14:tracePt t="22159" x="741363" y="2527300"/>
          <p14:tracePt t="22175" x="731838" y="2527300"/>
          <p14:tracePt t="22192" x="723900" y="2527300"/>
          <p14:tracePt t="22209" x="714375" y="2527300"/>
          <p14:tracePt t="22225" x="704850" y="2527300"/>
          <p14:tracePt t="22342" x="704850" y="2544763"/>
          <p14:tracePt t="22349" x="704850" y="2562225"/>
          <p14:tracePt t="22359" x="714375" y="2562225"/>
          <p14:tracePt t="22376" x="731838" y="2598738"/>
          <p14:tracePt t="22392" x="750888" y="2608263"/>
          <p14:tracePt t="22409" x="785813" y="2625725"/>
          <p14:tracePt t="22426" x="803275" y="2643188"/>
          <p14:tracePt t="22442" x="857250" y="2660650"/>
          <p14:tracePt t="22459" x="901700" y="2679700"/>
          <p14:tracePt t="22476" x="955675" y="2697163"/>
          <p14:tracePt t="22493" x="1098550" y="2741613"/>
          <p14:tracePt t="22509" x="1223963" y="2776538"/>
          <p14:tracePt t="22526" x="1366838" y="2786063"/>
          <p14:tracePt t="22542" x="1562100" y="2830513"/>
          <p14:tracePt t="22559" x="1704975" y="2857500"/>
          <p14:tracePt t="22576" x="1866900" y="2867025"/>
          <p14:tracePt t="22592" x="2000250" y="2894013"/>
          <p14:tracePt t="22609" x="2133600" y="2919413"/>
          <p14:tracePt t="22626" x="2232025" y="2946400"/>
          <p14:tracePt t="22642" x="2357438" y="2965450"/>
          <p14:tracePt t="22659" x="2490788" y="2990850"/>
          <p14:tracePt t="22676" x="2803525" y="3027363"/>
          <p14:tracePt t="22692" x="3054350" y="3062288"/>
          <p14:tracePt t="22709" x="3330575" y="3108325"/>
          <p14:tracePt t="22726" x="3598863" y="3143250"/>
          <p14:tracePt t="22744" x="3867150" y="3170238"/>
          <p14:tracePt t="22759" x="4152900" y="3205163"/>
          <p14:tracePt t="22776" x="4411663" y="3251200"/>
          <p14:tracePt t="22793" x="4660900" y="3286125"/>
          <p14:tracePt t="22809" x="4919663" y="3286125"/>
          <p14:tracePt t="22826" x="5197475" y="3286125"/>
          <p14:tracePt t="22843" x="5402263" y="3286125"/>
          <p14:tracePt t="22859" x="5527675" y="3286125"/>
          <p14:tracePt t="22877" x="5715000" y="3303588"/>
          <p14:tracePt t="22893" x="5848350" y="3330575"/>
          <p14:tracePt t="22909" x="6018213" y="3357563"/>
          <p14:tracePt t="22926" x="6197600" y="3384550"/>
          <p14:tracePt t="22943" x="6367463" y="3384550"/>
          <p14:tracePt t="22959" x="6510338" y="3384550"/>
          <p14:tracePt t="22976" x="6581775" y="3384550"/>
          <p14:tracePt t="22993" x="6608763" y="3384550"/>
          <p14:tracePt t="23009" x="6643688" y="3375025"/>
          <p14:tracePt t="23026" x="6670675" y="3375025"/>
          <p14:tracePt t="23043" x="6697663" y="3375025"/>
          <p14:tracePt t="23059" x="6759575" y="3384550"/>
          <p14:tracePt t="23076" x="6823075" y="3394075"/>
          <p14:tracePt t="23093" x="6848475" y="3394075"/>
          <p14:tracePt t="23110" x="6875463" y="3394075"/>
          <p14:tracePt t="23126" x="6902450" y="3402013"/>
          <p14:tracePt t="30317" x="6911975" y="3402013"/>
          <p14:tracePt t="30325" x="6919913" y="3402013"/>
          <p14:tracePt t="30333" x="6929438" y="3402013"/>
          <p14:tracePt t="30349" x="6956425" y="3473450"/>
          <p14:tracePt t="30366" x="6983413" y="3598863"/>
          <p14:tracePt t="30383" x="6983413" y="3732213"/>
          <p14:tracePt t="30400" x="6983413" y="3803650"/>
          <p14:tracePt t="30416" x="6983413" y="3830638"/>
          <p14:tracePt t="30450" x="6983413" y="3840163"/>
          <p14:tracePt t="30466" x="6983413" y="3857625"/>
          <p14:tracePt t="30483" x="6983413" y="3875088"/>
          <p14:tracePt t="30500" x="6983413" y="3911600"/>
          <p14:tracePt t="30516" x="6983413" y="3919538"/>
          <p14:tracePt t="30605" x="7027863" y="3919538"/>
          <p14:tracePt t="30613" x="7062788" y="3919538"/>
          <p14:tracePt t="30621" x="7126288" y="3919538"/>
          <p14:tracePt t="30633" x="7188200" y="3911600"/>
          <p14:tracePt t="30650" x="7251700" y="3911600"/>
          <p14:tracePt t="30667" x="7277100" y="3911600"/>
          <p14:tracePt t="30700" x="7286625" y="3911600"/>
          <p14:tracePt t="30725" x="7304088" y="3911600"/>
          <p14:tracePt t="30749" x="7313613" y="3911600"/>
          <p14:tracePt t="30765" x="7313613" y="3929063"/>
          <p14:tracePt t="30773" x="7304088" y="3946525"/>
          <p14:tracePt t="30783" x="7277100" y="3956050"/>
          <p14:tracePt t="30800" x="7170738" y="4010025"/>
          <p14:tracePt t="30817" x="6991350" y="4044950"/>
          <p14:tracePt t="30833" x="6724650" y="4071938"/>
          <p14:tracePt t="30850" x="6483350" y="4071938"/>
          <p14:tracePt t="30867" x="6251575" y="4071938"/>
          <p14:tracePt t="30883" x="6134100" y="4071938"/>
          <p14:tracePt t="30900" x="6099175" y="4054475"/>
          <p14:tracePt t="30965" x="6089650" y="4054475"/>
          <p14:tracePt t="30981" x="6072188" y="4071938"/>
          <p14:tracePt t="30989" x="6072188" y="4108450"/>
          <p14:tracePt t="31000" x="6054725" y="4152900"/>
          <p14:tracePt t="31017" x="6045200" y="4197350"/>
          <p14:tracePt t="31033" x="6037263" y="4232275"/>
          <p14:tracePt t="31050" x="6027738" y="4259263"/>
          <p14:tracePt t="31067" x="6027738" y="4295775"/>
          <p14:tracePt t="31084" x="6027738" y="4375150"/>
          <p14:tracePt t="31100" x="6037263" y="4473575"/>
          <p14:tracePt t="31117" x="6099175" y="4527550"/>
          <p14:tracePt t="31134" x="6286500" y="4581525"/>
          <p14:tracePt t="31150" x="6491288" y="4589463"/>
          <p14:tracePt t="31167" x="6715125" y="4589463"/>
          <p14:tracePt t="31184" x="6911975" y="4589463"/>
          <p14:tracePt t="31200" x="7010400" y="4589463"/>
          <p14:tracePt t="31217" x="7126288" y="4562475"/>
          <p14:tracePt t="31234" x="7205663" y="4510088"/>
          <p14:tracePt t="31250" x="7304088" y="4456113"/>
          <p14:tracePt t="31267" x="7385050" y="4394200"/>
          <p14:tracePt t="31284" x="7527925" y="4313238"/>
          <p14:tracePt t="31300" x="7616825" y="4276725"/>
          <p14:tracePt t="31317" x="7670800" y="4276725"/>
          <p14:tracePt t="31334" x="7705725" y="4259263"/>
          <p14:tracePt t="31350" x="7732713" y="4259263"/>
          <p14:tracePt t="31367" x="7769225" y="4241800"/>
          <p14:tracePt t="31384" x="7858125" y="4205288"/>
          <p14:tracePt t="31400" x="7947025" y="4170363"/>
          <p14:tracePt t="31417" x="7966075" y="4152900"/>
          <p14:tracePt t="31453" x="7974013" y="4152900"/>
          <p14:tracePt t="31533" x="7974013" y="4143375"/>
          <p14:tracePt t="31541" x="7974013" y="4125913"/>
          <p14:tracePt t="31550" x="7974013" y="4116388"/>
          <p14:tracePt t="31567" x="7974013" y="4108450"/>
          <p14:tracePt t="31584" x="7966075" y="4098925"/>
          <p14:tracePt t="31601" x="7956550" y="4089400"/>
          <p14:tracePt t="31617" x="7947025" y="4089400"/>
          <p14:tracePt t="31634" x="7929563" y="4081463"/>
          <p14:tracePt t="31668" x="7920038" y="4081463"/>
          <p14:tracePt t="31684" x="7912100" y="4071938"/>
          <p14:tracePt t="31709" x="7902575" y="4071938"/>
          <p14:tracePt t="32069" x="7894638" y="4071938"/>
          <p14:tracePt t="32077" x="7885113" y="4071938"/>
          <p14:tracePt t="32109" x="7875588" y="4071938"/>
          <p14:tracePt t="32125" x="7867650" y="4071938"/>
          <p14:tracePt t="34629" x="7858125" y="4071938"/>
          <p14:tracePt t="34637" x="7840663" y="4071938"/>
          <p14:tracePt t="34645" x="7823200" y="4071938"/>
          <p14:tracePt t="34653" x="7796213" y="4071938"/>
          <p14:tracePt t="34670" x="7769225" y="4071938"/>
          <p14:tracePt t="34687" x="7742238" y="4071938"/>
          <p14:tracePt t="34829" x="7742238" y="4062413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98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983" y="3348035"/>
            <a:ext cx="8853805" cy="2543175"/>
          </a:xfrm>
          <a:custGeom>
            <a:avLst/>
            <a:gdLst/>
            <a:ahLst/>
            <a:cxnLst/>
            <a:rect l="l" t="t" r="r" b="b"/>
            <a:pathLst>
              <a:path w="8853805" h="2543175">
                <a:moveTo>
                  <a:pt x="0" y="2543174"/>
                </a:moveTo>
                <a:lnTo>
                  <a:pt x="8853433" y="2543174"/>
                </a:lnTo>
                <a:lnTo>
                  <a:pt x="8853433" y="0"/>
                </a:lnTo>
                <a:lnTo>
                  <a:pt x="0" y="0"/>
                </a:lnTo>
                <a:lnTo>
                  <a:pt x="0" y="2543174"/>
                </a:lnTo>
                <a:close/>
              </a:path>
            </a:pathLst>
          </a:custGeom>
          <a:solidFill>
            <a:srgbClr val="FFCC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983" y="204831"/>
            <a:ext cx="8853805" cy="2470150"/>
          </a:xfrm>
          <a:custGeom>
            <a:avLst/>
            <a:gdLst/>
            <a:ahLst/>
            <a:cxnLst/>
            <a:rect l="l" t="t" r="r" b="b"/>
            <a:pathLst>
              <a:path w="8853805" h="2470150">
                <a:moveTo>
                  <a:pt x="0" y="2470154"/>
                </a:moveTo>
                <a:lnTo>
                  <a:pt x="8853433" y="2470154"/>
                </a:lnTo>
                <a:lnTo>
                  <a:pt x="8853433" y="0"/>
                </a:lnTo>
                <a:lnTo>
                  <a:pt x="0" y="0"/>
                </a:lnTo>
                <a:lnTo>
                  <a:pt x="0" y="2470154"/>
                </a:lnTo>
                <a:close/>
              </a:path>
            </a:pathLst>
          </a:custGeom>
          <a:solidFill>
            <a:srgbClr val="FFCC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7510" y="954836"/>
            <a:ext cx="20847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spc="-15" dirty="0">
                <a:latin typeface="Arial"/>
                <a:cs typeface="Arial"/>
              </a:rPr>
              <a:t>SEM M</a:t>
            </a:r>
            <a:r>
              <a:rPr sz="1800" b="1" u="heavy" spc="-185" dirty="0">
                <a:latin typeface="Arial"/>
                <a:cs typeface="Arial"/>
              </a:rPr>
              <a:t>A</a:t>
            </a:r>
            <a:r>
              <a:rPr sz="1800" b="1" u="heavy" spc="-130" dirty="0">
                <a:latin typeface="Arial"/>
                <a:cs typeface="Arial"/>
              </a:rPr>
              <a:t>T</a:t>
            </a:r>
            <a:r>
              <a:rPr sz="1800" b="1" u="heavy" dirty="0">
                <a:latin typeface="Arial"/>
                <a:cs typeface="Arial"/>
              </a:rPr>
              <a:t>A</a:t>
            </a:r>
            <a:r>
              <a:rPr sz="1800" b="1" u="heavy" spc="-5" dirty="0">
                <a:latin typeface="Arial"/>
                <a:cs typeface="Arial"/>
              </a:rPr>
              <a:t> </a:t>
            </a:r>
            <a:r>
              <a:rPr sz="1800" b="1" u="heavy" dirty="0">
                <a:latin typeface="Times New Roman"/>
                <a:cs typeface="Times New Roman"/>
              </a:rPr>
              <a:t> </a:t>
            </a:r>
            <a:r>
              <a:rPr sz="1800" b="1" u="heavy" spc="-15" dirty="0">
                <a:latin typeface="Arial"/>
                <a:cs typeface="Arial"/>
              </a:rPr>
              <a:t>CIL</a:t>
            </a:r>
            <a:r>
              <a:rPr sz="1800" b="1" u="heavy" dirty="0">
                <a:latin typeface="Arial"/>
                <a:cs typeface="Arial"/>
              </a:rPr>
              <a:t>I</a:t>
            </a:r>
            <a:r>
              <a:rPr sz="1800" b="1" u="heavy" spc="-55" dirty="0">
                <a:latin typeface="Arial"/>
                <a:cs typeface="Arial"/>
              </a:rPr>
              <a:t>A</a:t>
            </a:r>
            <a:r>
              <a:rPr sz="1800" b="1" u="heavy" dirty="0"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983" y="2674876"/>
            <a:ext cx="8853433" cy="673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983" y="2674876"/>
            <a:ext cx="8853805" cy="673100"/>
          </a:xfrm>
          <a:custGeom>
            <a:avLst/>
            <a:gdLst/>
            <a:ahLst/>
            <a:cxnLst/>
            <a:rect l="l" t="t" r="r" b="b"/>
            <a:pathLst>
              <a:path w="8853805" h="673100">
                <a:moveTo>
                  <a:pt x="0" y="673108"/>
                </a:moveTo>
                <a:lnTo>
                  <a:pt x="8853433" y="673108"/>
                </a:lnTo>
                <a:lnTo>
                  <a:pt x="8853433" y="0"/>
                </a:lnTo>
                <a:lnTo>
                  <a:pt x="0" y="0"/>
                </a:lnTo>
                <a:lnTo>
                  <a:pt x="0" y="673108"/>
                </a:lnTo>
                <a:close/>
              </a:path>
            </a:pathLst>
          </a:custGeom>
          <a:ln w="952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7510" y="1516406"/>
            <a:ext cx="8150225" cy="158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4751705" algn="l"/>
              </a:tabLst>
            </a:pPr>
            <a:r>
              <a:rPr sz="2400" b="1" spc="-20" dirty="0">
                <a:latin typeface="Arial"/>
                <a:cs typeface="Arial"/>
              </a:rPr>
              <a:t>En</a:t>
            </a:r>
            <a:r>
              <a:rPr sz="2400" b="1" spc="-25" dirty="0">
                <a:latin typeface="Arial"/>
                <a:cs typeface="Arial"/>
              </a:rPr>
              <a:t>x</a:t>
            </a:r>
            <a:r>
              <a:rPr sz="2400" b="1" dirty="0">
                <a:latin typeface="Arial"/>
                <a:cs typeface="Arial"/>
              </a:rPr>
              <a:t>urradas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ca</a:t>
            </a:r>
            <a:r>
              <a:rPr sz="2400" b="1" spc="-10" dirty="0">
                <a:latin typeface="Arial"/>
                <a:cs typeface="Arial"/>
              </a:rPr>
              <a:t>n</a:t>
            </a:r>
            <a:r>
              <a:rPr sz="2400" b="1" spc="-15" dirty="0">
                <a:latin typeface="Arial"/>
                <a:cs typeface="Arial"/>
              </a:rPr>
              <a:t>al</a:t>
            </a:r>
            <a:r>
              <a:rPr sz="2400" b="1" spc="-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zada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at</a:t>
            </a:r>
            <a:r>
              <a:rPr sz="2400" b="1" dirty="0">
                <a:latin typeface="Arial"/>
                <a:cs typeface="Arial"/>
              </a:rPr>
              <a:t>é</a:t>
            </a:r>
            <a:r>
              <a:rPr sz="2400" b="1" spc="7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o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rio</a:t>
            </a:r>
            <a:r>
              <a:rPr sz="2400" b="1" dirty="0">
                <a:latin typeface="Times New Roman"/>
                <a:cs typeface="Times New Roman"/>
              </a:rPr>
              <a:t>	</a:t>
            </a:r>
            <a:r>
              <a:rPr sz="2400" b="1" spc="-5" dirty="0">
                <a:latin typeface="Arial"/>
                <a:cs typeface="Arial"/>
              </a:rPr>
              <a:t>se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10" dirty="0">
                <a:latin typeface="Arial"/>
                <a:cs typeface="Arial"/>
              </a:rPr>
              <a:t>nfil</a:t>
            </a:r>
            <a:r>
              <a:rPr sz="2400" b="1" spc="-5" dirty="0">
                <a:latin typeface="Arial"/>
                <a:cs typeface="Arial"/>
              </a:rPr>
              <a:t>traçã</a:t>
            </a:r>
            <a:r>
              <a:rPr sz="2400" b="1" dirty="0">
                <a:latin typeface="Arial"/>
                <a:cs typeface="Arial"/>
              </a:rPr>
              <a:t>o</a:t>
            </a:r>
            <a:r>
              <a:rPr sz="2400" b="1" spc="2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da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ág</a:t>
            </a:r>
            <a:r>
              <a:rPr sz="2400" b="1" spc="-25" dirty="0">
                <a:latin typeface="Arial"/>
                <a:cs typeface="Arial"/>
              </a:rPr>
              <a:t>u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no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sol</a:t>
            </a:r>
            <a:r>
              <a:rPr sz="2400" b="1" spc="-15" dirty="0">
                <a:latin typeface="Arial"/>
                <a:cs typeface="Arial"/>
              </a:rPr>
              <a:t>o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se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7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retençã</a:t>
            </a:r>
            <a:r>
              <a:rPr sz="2400" b="1" dirty="0">
                <a:latin typeface="Arial"/>
                <a:cs typeface="Arial"/>
              </a:rPr>
              <a:t>o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de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se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spc="-15" dirty="0">
                <a:latin typeface="Arial"/>
                <a:cs typeface="Arial"/>
              </a:rPr>
              <a:t>im</a:t>
            </a:r>
            <a:r>
              <a:rPr sz="2400" b="1" spc="-20" dirty="0">
                <a:latin typeface="Arial"/>
                <a:cs typeface="Arial"/>
              </a:rPr>
              <a:t>ento</a:t>
            </a:r>
            <a:r>
              <a:rPr sz="2400" b="1" spc="-15" dirty="0">
                <a:latin typeface="Arial"/>
                <a:cs typeface="Arial"/>
              </a:rPr>
              <a:t>s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contaminantes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35"/>
              </a:spcBef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Rio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52141" y="3249533"/>
            <a:ext cx="885946" cy="2640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52141" y="3249533"/>
            <a:ext cx="886460" cy="2640330"/>
          </a:xfrm>
          <a:custGeom>
            <a:avLst/>
            <a:gdLst/>
            <a:ahLst/>
            <a:cxnLst/>
            <a:rect l="l" t="t" r="r" b="b"/>
            <a:pathLst>
              <a:path w="886460" h="2640329">
                <a:moveTo>
                  <a:pt x="0" y="442996"/>
                </a:moveTo>
                <a:lnTo>
                  <a:pt x="442981" y="0"/>
                </a:lnTo>
                <a:lnTo>
                  <a:pt x="885946" y="442996"/>
                </a:lnTo>
                <a:lnTo>
                  <a:pt x="664479" y="442996"/>
                </a:lnTo>
                <a:lnTo>
                  <a:pt x="664479" y="2640177"/>
                </a:lnTo>
                <a:lnTo>
                  <a:pt x="221492" y="2640177"/>
                </a:lnTo>
                <a:lnTo>
                  <a:pt x="221492" y="442996"/>
                </a:lnTo>
                <a:lnTo>
                  <a:pt x="0" y="442996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1640" y="5252023"/>
            <a:ext cx="4300220" cy="4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5"/>
              </a:lnSpc>
            </a:pPr>
            <a:r>
              <a:rPr sz="1500" b="1" spc="-15" dirty="0">
                <a:latin typeface="Arial"/>
                <a:cs typeface="Arial"/>
              </a:rPr>
              <a:t>L</a:t>
            </a:r>
            <a:r>
              <a:rPr sz="1500" b="1" spc="-160" dirty="0">
                <a:latin typeface="Arial"/>
                <a:cs typeface="Arial"/>
              </a:rPr>
              <a:t>A</a:t>
            </a:r>
            <a:r>
              <a:rPr sz="1500" b="1" spc="-15" dirty="0">
                <a:latin typeface="Arial"/>
                <a:cs typeface="Arial"/>
              </a:rPr>
              <a:t>V</a:t>
            </a:r>
            <a:r>
              <a:rPr sz="1500" b="1" dirty="0">
                <a:latin typeface="Arial"/>
                <a:cs typeface="Arial"/>
              </a:rPr>
              <a:t>OU</a:t>
            </a:r>
            <a:r>
              <a:rPr sz="1500" b="1" spc="5" dirty="0">
                <a:latin typeface="Arial"/>
                <a:cs typeface="Arial"/>
              </a:rPr>
              <a:t>R</a:t>
            </a:r>
            <a:r>
              <a:rPr sz="1500" b="1" dirty="0"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  <a:p>
            <a:pPr marR="5080" algn="r">
              <a:lnSpc>
                <a:spcPts val="2014"/>
              </a:lnSpc>
            </a:pPr>
            <a:r>
              <a:rPr sz="1800" b="1" spc="-15" dirty="0">
                <a:latin typeface="Arial"/>
                <a:cs typeface="Arial"/>
              </a:rPr>
              <a:t>EROSÃO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00427" y="4090592"/>
            <a:ext cx="14801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ENX</a:t>
            </a:r>
            <a:r>
              <a:rPr sz="1800" b="1" spc="-10" dirty="0">
                <a:latin typeface="Arial"/>
                <a:cs typeface="Arial"/>
              </a:rPr>
              <a:t>U</a:t>
            </a:r>
            <a:r>
              <a:rPr sz="1800" b="1" spc="-5" dirty="0">
                <a:latin typeface="Arial"/>
                <a:cs typeface="Arial"/>
              </a:rPr>
              <a:t>RR</a:t>
            </a:r>
            <a:r>
              <a:rPr sz="1800" b="1" spc="-50" dirty="0">
                <a:latin typeface="Arial"/>
                <a:cs typeface="Arial"/>
              </a:rPr>
              <a:t>A</a:t>
            </a:r>
            <a:r>
              <a:rPr sz="1800" b="1" spc="5" dirty="0">
                <a:latin typeface="Arial"/>
                <a:cs typeface="Arial"/>
              </a:rPr>
              <a:t>D</a:t>
            </a:r>
            <a:r>
              <a:rPr sz="1800" b="1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6072" y="2949183"/>
            <a:ext cx="1251585" cy="111125"/>
          </a:xfrm>
          <a:custGeom>
            <a:avLst/>
            <a:gdLst/>
            <a:ahLst/>
            <a:cxnLst/>
            <a:rect l="l" t="t" r="r" b="b"/>
            <a:pathLst>
              <a:path w="1251585" h="111125">
                <a:moveTo>
                  <a:pt x="1234758" y="45079"/>
                </a:moveTo>
                <a:lnTo>
                  <a:pt x="1232129" y="45079"/>
                </a:lnTo>
                <a:lnTo>
                  <a:pt x="1232260" y="64129"/>
                </a:lnTo>
                <a:lnTo>
                  <a:pt x="1196949" y="64487"/>
                </a:lnTo>
                <a:lnTo>
                  <a:pt x="1151607" y="91561"/>
                </a:lnTo>
                <a:lnTo>
                  <a:pt x="1147035" y="94244"/>
                </a:lnTo>
                <a:lnTo>
                  <a:pt x="1145511" y="100096"/>
                </a:lnTo>
                <a:lnTo>
                  <a:pt x="1148309" y="104668"/>
                </a:lnTo>
                <a:lnTo>
                  <a:pt x="1150976" y="109240"/>
                </a:lnTo>
                <a:lnTo>
                  <a:pt x="1156822" y="110611"/>
                </a:lnTo>
                <a:lnTo>
                  <a:pt x="1161394" y="107960"/>
                </a:lnTo>
                <a:lnTo>
                  <a:pt x="1251048" y="54376"/>
                </a:lnTo>
                <a:lnTo>
                  <a:pt x="1234758" y="45079"/>
                </a:lnTo>
                <a:close/>
              </a:path>
              <a:path w="1251585" h="111125">
                <a:moveTo>
                  <a:pt x="1196863" y="45436"/>
                </a:moveTo>
                <a:lnTo>
                  <a:pt x="0" y="57546"/>
                </a:lnTo>
                <a:lnTo>
                  <a:pt x="201" y="76596"/>
                </a:lnTo>
                <a:lnTo>
                  <a:pt x="1196949" y="64487"/>
                </a:lnTo>
                <a:lnTo>
                  <a:pt x="1213220" y="54771"/>
                </a:lnTo>
                <a:lnTo>
                  <a:pt x="1196863" y="45436"/>
                </a:lnTo>
                <a:close/>
              </a:path>
              <a:path w="1251585" h="111125">
                <a:moveTo>
                  <a:pt x="1213220" y="54771"/>
                </a:moveTo>
                <a:lnTo>
                  <a:pt x="1196949" y="64487"/>
                </a:lnTo>
                <a:lnTo>
                  <a:pt x="1232260" y="64129"/>
                </a:lnTo>
                <a:lnTo>
                  <a:pt x="1232252" y="62880"/>
                </a:lnTo>
                <a:lnTo>
                  <a:pt x="1227426" y="62880"/>
                </a:lnTo>
                <a:lnTo>
                  <a:pt x="1213220" y="54771"/>
                </a:lnTo>
                <a:close/>
              </a:path>
              <a:path w="1251585" h="111125">
                <a:moveTo>
                  <a:pt x="1227307" y="46360"/>
                </a:moveTo>
                <a:lnTo>
                  <a:pt x="1213220" y="54771"/>
                </a:lnTo>
                <a:lnTo>
                  <a:pt x="1227426" y="62880"/>
                </a:lnTo>
                <a:lnTo>
                  <a:pt x="1227307" y="46360"/>
                </a:lnTo>
                <a:close/>
              </a:path>
              <a:path w="1251585" h="111125">
                <a:moveTo>
                  <a:pt x="1232138" y="46360"/>
                </a:moveTo>
                <a:lnTo>
                  <a:pt x="1227307" y="46360"/>
                </a:lnTo>
                <a:lnTo>
                  <a:pt x="1227426" y="62880"/>
                </a:lnTo>
                <a:lnTo>
                  <a:pt x="1232252" y="62880"/>
                </a:lnTo>
                <a:lnTo>
                  <a:pt x="1232138" y="46360"/>
                </a:lnTo>
                <a:close/>
              </a:path>
              <a:path w="1251585" h="111125">
                <a:moveTo>
                  <a:pt x="1232129" y="45079"/>
                </a:moveTo>
                <a:lnTo>
                  <a:pt x="1196863" y="45436"/>
                </a:lnTo>
                <a:lnTo>
                  <a:pt x="1213220" y="54771"/>
                </a:lnTo>
                <a:lnTo>
                  <a:pt x="1227307" y="46360"/>
                </a:lnTo>
                <a:lnTo>
                  <a:pt x="1232138" y="46360"/>
                </a:lnTo>
                <a:lnTo>
                  <a:pt x="1232129" y="45079"/>
                </a:lnTo>
                <a:close/>
              </a:path>
              <a:path w="1251585" h="111125">
                <a:moveTo>
                  <a:pt x="1155679" y="0"/>
                </a:moveTo>
                <a:lnTo>
                  <a:pt x="1149833" y="1523"/>
                </a:lnTo>
                <a:lnTo>
                  <a:pt x="1147297" y="6095"/>
                </a:lnTo>
                <a:lnTo>
                  <a:pt x="1144630" y="10667"/>
                </a:lnTo>
                <a:lnTo>
                  <a:pt x="1146273" y="16520"/>
                </a:lnTo>
                <a:lnTo>
                  <a:pt x="1196863" y="45436"/>
                </a:lnTo>
                <a:lnTo>
                  <a:pt x="1232129" y="45079"/>
                </a:lnTo>
                <a:lnTo>
                  <a:pt x="1234758" y="45079"/>
                </a:lnTo>
                <a:lnTo>
                  <a:pt x="1160251" y="2560"/>
                </a:lnTo>
                <a:lnTo>
                  <a:pt x="1155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62656" y="3625843"/>
            <a:ext cx="2076450" cy="31210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34093" y="2942844"/>
            <a:ext cx="1251585" cy="111125"/>
          </a:xfrm>
          <a:custGeom>
            <a:avLst/>
            <a:gdLst/>
            <a:ahLst/>
            <a:cxnLst/>
            <a:rect l="l" t="t" r="r" b="b"/>
            <a:pathLst>
              <a:path w="1251584" h="111125">
                <a:moveTo>
                  <a:pt x="1234844" y="45079"/>
                </a:moveTo>
                <a:lnTo>
                  <a:pt x="1232032" y="45079"/>
                </a:lnTo>
                <a:lnTo>
                  <a:pt x="1232275" y="64129"/>
                </a:lnTo>
                <a:lnTo>
                  <a:pt x="1196927" y="64486"/>
                </a:lnTo>
                <a:lnTo>
                  <a:pt x="1151503" y="91561"/>
                </a:lnTo>
                <a:lnTo>
                  <a:pt x="1147084" y="94244"/>
                </a:lnTo>
                <a:lnTo>
                  <a:pt x="1145560" y="100065"/>
                </a:lnTo>
                <a:lnTo>
                  <a:pt x="1148212" y="104637"/>
                </a:lnTo>
                <a:lnTo>
                  <a:pt x="1150894" y="109209"/>
                </a:lnTo>
                <a:lnTo>
                  <a:pt x="1156715" y="110611"/>
                </a:lnTo>
                <a:lnTo>
                  <a:pt x="1161287" y="107960"/>
                </a:lnTo>
                <a:lnTo>
                  <a:pt x="1251082" y="54345"/>
                </a:lnTo>
                <a:lnTo>
                  <a:pt x="1234844" y="45079"/>
                </a:lnTo>
                <a:close/>
              </a:path>
              <a:path w="1251584" h="111125">
                <a:moveTo>
                  <a:pt x="1196871" y="45434"/>
                </a:moveTo>
                <a:lnTo>
                  <a:pt x="0" y="57515"/>
                </a:lnTo>
                <a:lnTo>
                  <a:pt x="121" y="76565"/>
                </a:lnTo>
                <a:lnTo>
                  <a:pt x="1196927" y="64486"/>
                </a:lnTo>
                <a:lnTo>
                  <a:pt x="1213248" y="54758"/>
                </a:lnTo>
                <a:lnTo>
                  <a:pt x="1196871" y="45434"/>
                </a:lnTo>
                <a:close/>
              </a:path>
              <a:path w="1251584" h="111125">
                <a:moveTo>
                  <a:pt x="1213248" y="54758"/>
                </a:moveTo>
                <a:lnTo>
                  <a:pt x="1196927" y="64486"/>
                </a:lnTo>
                <a:lnTo>
                  <a:pt x="1232275" y="64129"/>
                </a:lnTo>
                <a:lnTo>
                  <a:pt x="1232259" y="62849"/>
                </a:lnTo>
                <a:lnTo>
                  <a:pt x="1227460" y="62849"/>
                </a:lnTo>
                <a:lnTo>
                  <a:pt x="1213248" y="54758"/>
                </a:lnTo>
                <a:close/>
              </a:path>
              <a:path w="1251584" h="111125">
                <a:moveTo>
                  <a:pt x="1227338" y="46360"/>
                </a:moveTo>
                <a:lnTo>
                  <a:pt x="1213248" y="54758"/>
                </a:lnTo>
                <a:lnTo>
                  <a:pt x="1227460" y="62849"/>
                </a:lnTo>
                <a:lnTo>
                  <a:pt x="1227338" y="46360"/>
                </a:lnTo>
                <a:close/>
              </a:path>
              <a:path w="1251584" h="111125">
                <a:moveTo>
                  <a:pt x="1232048" y="46360"/>
                </a:moveTo>
                <a:lnTo>
                  <a:pt x="1227338" y="46360"/>
                </a:lnTo>
                <a:lnTo>
                  <a:pt x="1227460" y="62849"/>
                </a:lnTo>
                <a:lnTo>
                  <a:pt x="1232259" y="62849"/>
                </a:lnTo>
                <a:lnTo>
                  <a:pt x="1232048" y="46360"/>
                </a:lnTo>
                <a:close/>
              </a:path>
              <a:path w="1251584" h="111125">
                <a:moveTo>
                  <a:pt x="1232032" y="45079"/>
                </a:moveTo>
                <a:lnTo>
                  <a:pt x="1196871" y="45434"/>
                </a:lnTo>
                <a:lnTo>
                  <a:pt x="1213248" y="54758"/>
                </a:lnTo>
                <a:lnTo>
                  <a:pt x="1227338" y="46360"/>
                </a:lnTo>
                <a:lnTo>
                  <a:pt x="1232048" y="46360"/>
                </a:lnTo>
                <a:lnTo>
                  <a:pt x="1232032" y="45079"/>
                </a:lnTo>
                <a:close/>
              </a:path>
              <a:path w="1251584" h="111125">
                <a:moveTo>
                  <a:pt x="1155710" y="0"/>
                </a:moveTo>
                <a:lnTo>
                  <a:pt x="1149857" y="1523"/>
                </a:lnTo>
                <a:lnTo>
                  <a:pt x="1147206" y="6095"/>
                </a:lnTo>
                <a:lnTo>
                  <a:pt x="1144645" y="10667"/>
                </a:lnTo>
                <a:lnTo>
                  <a:pt x="1146169" y="16520"/>
                </a:lnTo>
                <a:lnTo>
                  <a:pt x="1150741" y="19171"/>
                </a:lnTo>
                <a:lnTo>
                  <a:pt x="1196871" y="45434"/>
                </a:lnTo>
                <a:lnTo>
                  <a:pt x="1232032" y="45079"/>
                </a:lnTo>
                <a:lnTo>
                  <a:pt x="1234844" y="45079"/>
                </a:lnTo>
                <a:lnTo>
                  <a:pt x="1160282" y="2529"/>
                </a:lnTo>
                <a:lnTo>
                  <a:pt x="11557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2"/>
    </mc:Choice>
    <mc:Fallback xmlns="">
      <p:transition spd="slow" advTm="22892"/>
    </mc:Fallback>
  </mc:AlternateContent>
  <p:extLst>
    <p:ext uri="{3A86A75C-4F4B-4683-9AE1-C65F6400EC91}">
      <p14:laserTraceLst xmlns:p14="http://schemas.microsoft.com/office/powerpoint/2010/main">
        <p14:tracePtLst>
          <p14:tracePt t="1841" x="7742238" y="4044950"/>
          <p14:tracePt t="1849" x="7688263" y="4010025"/>
          <p14:tracePt t="1856" x="7581900" y="3973513"/>
          <p14:tracePt t="1865" x="7466013" y="3902075"/>
          <p14:tracePt t="1880" x="7072313" y="3616325"/>
          <p14:tracePt t="1896" x="6670675" y="3322638"/>
          <p14:tracePt t="1913" x="6188075" y="2965450"/>
          <p14:tracePt t="1930" x="5705475" y="2670175"/>
          <p14:tracePt t="1946" x="5170488" y="2438400"/>
          <p14:tracePt t="1963" x="4616450" y="2276475"/>
          <p14:tracePt t="1980" x="3965575" y="2098675"/>
          <p14:tracePt t="1996" x="3286125" y="1901825"/>
          <p14:tracePt t="2013" x="2705100" y="1751013"/>
          <p14:tracePt t="2030" x="2232025" y="1562100"/>
          <p14:tracePt t="2046" x="1938338" y="1374775"/>
          <p14:tracePt t="2063" x="1758950" y="1214438"/>
          <p14:tracePt t="2080" x="1660525" y="1044575"/>
          <p14:tracePt t="2096" x="1608138" y="874713"/>
          <p14:tracePt t="2113" x="1581150" y="803275"/>
          <p14:tracePt t="2130" x="1562100" y="768350"/>
          <p14:tracePt t="2146" x="1536700" y="723900"/>
          <p14:tracePt t="2163" x="1490663" y="679450"/>
          <p14:tracePt t="2180" x="1419225" y="625475"/>
          <p14:tracePt t="2197" x="1285875" y="561975"/>
          <p14:tracePt t="2213" x="1062038" y="473075"/>
          <p14:tracePt t="2230" x="847725" y="366713"/>
          <p14:tracePt t="2247" x="687388" y="303213"/>
          <p14:tracePt t="2248" x="608013" y="268288"/>
          <p14:tracePt t="2263" x="544513" y="241300"/>
          <p14:tracePt t="2280" x="295275" y="179388"/>
          <p14:tracePt t="2297" x="133350" y="169863"/>
          <p14:tracePt t="2313" x="53975" y="169863"/>
          <p14:tracePt t="2330" x="9525" y="196850"/>
          <p14:tracePt t="2347" x="9525" y="295275"/>
          <p14:tracePt t="2363" x="9525" y="393700"/>
          <p14:tracePt t="2380" x="80963" y="509588"/>
          <p14:tracePt t="2397" x="179388" y="615950"/>
          <p14:tracePt t="2413" x="276225" y="687388"/>
          <p14:tracePt t="2430" x="339725" y="723900"/>
          <p14:tracePt t="2447" x="347663" y="731838"/>
          <p14:tracePt t="2463" x="366713" y="741363"/>
          <p14:tracePt t="2897" x="374650" y="741363"/>
          <p14:tracePt t="2904" x="411163" y="768350"/>
          <p14:tracePt t="2914" x="482600" y="803275"/>
          <p14:tracePt t="2930" x="625475" y="866775"/>
          <p14:tracePt t="2947" x="785813" y="965200"/>
          <p14:tracePt t="2964" x="928688" y="1071563"/>
          <p14:tracePt t="2980" x="1044575" y="1160463"/>
          <p14:tracePt t="2997" x="1160463" y="1295400"/>
          <p14:tracePt t="3014" x="1223963" y="1419225"/>
          <p14:tracePt t="3031" x="1285875" y="1554163"/>
          <p14:tracePt t="3048" x="1357313" y="1697038"/>
          <p14:tracePt t="3064" x="1393825" y="1751013"/>
          <p14:tracePt t="3081" x="1411288" y="1785938"/>
          <p14:tracePt t="3097" x="1419225" y="1795463"/>
          <p14:tracePt t="3114" x="1419225" y="1803400"/>
          <p14:tracePt t="3170" x="1419225" y="1812925"/>
          <p14:tracePt t="3176" x="1419225" y="1822450"/>
          <p14:tracePt t="3184" x="1419225" y="1830388"/>
          <p14:tracePt t="3197" x="1419225" y="1839913"/>
          <p14:tracePt t="3214" x="1419225" y="1884363"/>
          <p14:tracePt t="3231" x="1446213" y="1928813"/>
          <p14:tracePt t="3248" x="1465263" y="1973263"/>
          <p14:tracePt t="3264" x="1473200" y="1982788"/>
          <p14:tracePt t="3641" x="1482725" y="1982788"/>
          <p14:tracePt t="3649" x="1490663" y="1982788"/>
          <p14:tracePt t="3656" x="1517650" y="1982788"/>
          <p14:tracePt t="3664" x="1544638" y="1982788"/>
          <p14:tracePt t="3681" x="1633538" y="1982788"/>
          <p14:tracePt t="3698" x="1751013" y="1982788"/>
          <p14:tracePt t="3715" x="1911350" y="1982788"/>
          <p14:tracePt t="3731" x="2089150" y="1982788"/>
          <p14:tracePt t="3748" x="2251075" y="1982788"/>
          <p14:tracePt t="3765" x="2393950" y="1982788"/>
          <p14:tracePt t="3781" x="2517775" y="1982788"/>
          <p14:tracePt t="3798" x="2616200" y="1982788"/>
          <p14:tracePt t="3815" x="2714625" y="1973263"/>
          <p14:tracePt t="3832" x="2857500" y="1965325"/>
          <p14:tracePt t="3848" x="2901950" y="1955800"/>
          <p14:tracePt t="3865" x="2928938" y="1955800"/>
          <p14:tracePt t="3881" x="2955925" y="1955800"/>
          <p14:tracePt t="3898" x="2990850" y="1946275"/>
          <p14:tracePt t="3915" x="3017838" y="1946275"/>
          <p14:tracePt t="3931" x="3062288" y="1938338"/>
          <p14:tracePt t="3948" x="3098800" y="1928813"/>
          <p14:tracePt t="3965" x="3143250" y="1928813"/>
          <p14:tracePt t="3986" x="3214688" y="1919288"/>
          <p14:tracePt t="3998" x="3224213" y="1919288"/>
          <p14:tracePt t="5457" x="3241675" y="1919288"/>
          <p14:tracePt t="5465" x="3259138" y="1919288"/>
          <p14:tracePt t="5472" x="3286125" y="1911350"/>
          <p14:tracePt t="5483" x="3303588" y="1911350"/>
          <p14:tracePt t="5499" x="3357563" y="1901825"/>
          <p14:tracePt t="5516" x="3419475" y="1901825"/>
          <p14:tracePt t="5533" x="3509963" y="1901825"/>
          <p14:tracePt t="5550" x="3616325" y="1901825"/>
          <p14:tracePt t="5566" x="3714750" y="1901825"/>
          <p14:tracePt t="5583" x="3884613" y="1901825"/>
          <p14:tracePt t="5600" x="4037013" y="1901825"/>
          <p14:tracePt t="5616" x="4224338" y="1901825"/>
          <p14:tracePt t="5633" x="4286250" y="1901825"/>
          <p14:tracePt t="5650" x="4303713" y="1901825"/>
          <p14:tracePt t="5666" x="4313238" y="1901825"/>
          <p14:tracePt t="7177" x="4340225" y="1901825"/>
          <p14:tracePt t="7184" x="4384675" y="1901825"/>
          <p14:tracePt t="7192" x="4456113" y="1901825"/>
          <p14:tracePt t="7201" x="4510088" y="1901825"/>
          <p14:tracePt t="7218" x="4643438" y="1901825"/>
          <p14:tracePt t="7234" x="4803775" y="1919288"/>
          <p14:tracePt t="7251" x="4946650" y="1938338"/>
          <p14:tracePt t="7268" x="5143500" y="1965325"/>
          <p14:tracePt t="7284" x="5394325" y="1990725"/>
          <p14:tracePt t="7301" x="5715000" y="1990725"/>
          <p14:tracePt t="7318" x="6126163" y="1990725"/>
          <p14:tracePt t="7335" x="6562725" y="1990725"/>
          <p14:tracePt t="7352" x="6965950" y="1990725"/>
          <p14:tracePt t="7368" x="7108825" y="1990725"/>
          <p14:tracePt t="7385" x="7188200" y="1990725"/>
          <p14:tracePt t="7401" x="7251700" y="1990725"/>
          <p14:tracePt t="7418" x="7313613" y="1973263"/>
          <p14:tracePt t="7435" x="7358063" y="1965325"/>
          <p14:tracePt t="7451" x="7419975" y="1955800"/>
          <p14:tracePt t="7468" x="7466013" y="1955800"/>
          <p14:tracePt t="7485" x="7510463" y="1955800"/>
          <p14:tracePt t="7501" x="7554913" y="1946275"/>
          <p14:tracePt t="7518" x="7616825" y="1946275"/>
          <p14:tracePt t="7535" x="7670800" y="1946275"/>
          <p14:tracePt t="7552" x="7697788" y="1946275"/>
          <p14:tracePt t="7568" x="7705725" y="1946275"/>
          <p14:tracePt t="7585" x="7715250" y="1946275"/>
          <p14:tracePt t="7601" x="7724775" y="1946275"/>
          <p14:tracePt t="7618" x="7732713" y="1946275"/>
          <p14:tracePt t="7635" x="7751763" y="1955800"/>
          <p14:tracePt t="7652" x="7759700" y="1965325"/>
          <p14:tracePt t="7668" x="7769225" y="1973263"/>
          <p14:tracePt t="7685" x="7777163" y="1973263"/>
          <p14:tracePt t="7701" x="7777163" y="1982788"/>
          <p14:tracePt t="8001" x="7777163" y="1990725"/>
          <p14:tracePt t="8081" x="7777163" y="2000250"/>
          <p14:tracePt t="8088" x="7777163" y="2009775"/>
          <p14:tracePt t="8096" x="7777163" y="2027238"/>
          <p14:tracePt t="8104" x="7759700" y="2027238"/>
          <p14:tracePt t="8118" x="7705725" y="2054225"/>
          <p14:tracePt t="8136" x="7545388" y="2125663"/>
          <p14:tracePt t="8152" x="7358063" y="2170113"/>
          <p14:tracePt t="8169" x="7134225" y="2224088"/>
          <p14:tracePt t="8185" x="6875463" y="2276475"/>
          <p14:tracePt t="8202" x="6608763" y="2322513"/>
          <p14:tracePt t="8219" x="6251575" y="2366963"/>
          <p14:tracePt t="8235" x="5840413" y="2366963"/>
          <p14:tracePt t="8252" x="5276850" y="2366963"/>
          <p14:tracePt t="8269" x="4625975" y="2366963"/>
          <p14:tracePt t="8285" x="3990975" y="2366963"/>
          <p14:tracePt t="8302" x="3295650" y="2366963"/>
          <p14:tracePt t="8319" x="2714625" y="2366963"/>
          <p14:tracePt t="8336" x="2081213" y="2366963"/>
          <p14:tracePt t="8352" x="1839913" y="2366963"/>
          <p14:tracePt t="8369" x="1652588" y="2366963"/>
          <p14:tracePt t="8385" x="1509713" y="2366963"/>
          <p14:tracePt t="8402" x="1366838" y="2366963"/>
          <p14:tracePt t="8419" x="1258888" y="2366963"/>
          <p14:tracePt t="8436" x="1143000" y="2366963"/>
          <p14:tracePt t="8452" x="1054100" y="2366963"/>
          <p14:tracePt t="8469" x="973138" y="2366963"/>
          <p14:tracePt t="8486" x="901700" y="2366963"/>
          <p14:tracePt t="8502" x="830263" y="2366963"/>
          <p14:tracePt t="8519" x="768350" y="2366963"/>
          <p14:tracePt t="8536" x="696913" y="2374900"/>
          <p14:tracePt t="8552" x="642938" y="2374900"/>
          <p14:tracePt t="8569" x="608013" y="2393950"/>
          <p14:tracePt t="8586" x="581025" y="2393950"/>
          <p14:tracePt t="8602" x="571500" y="2393950"/>
          <p14:tracePt t="9121" x="571500" y="2401888"/>
          <p14:tracePt t="9129" x="598488" y="2401888"/>
          <p14:tracePt t="9137" x="642938" y="2411413"/>
          <p14:tracePt t="9153" x="750888" y="2428875"/>
          <p14:tracePt t="9170" x="830263" y="2438400"/>
          <p14:tracePt t="9186" x="955675" y="2446338"/>
          <p14:tracePt t="9203" x="1098550" y="2446338"/>
          <p14:tracePt t="9220" x="1303338" y="2446338"/>
          <p14:tracePt t="9236" x="1527175" y="2446338"/>
          <p14:tracePt t="9253" x="1741488" y="2446338"/>
          <p14:tracePt t="9270" x="1911350" y="2446338"/>
          <p14:tracePt t="9286" x="2071688" y="2446338"/>
          <p14:tracePt t="9304" x="2330450" y="2446338"/>
          <p14:tracePt t="9320" x="2509838" y="2446338"/>
          <p14:tracePt t="9336" x="2660650" y="2446338"/>
          <p14:tracePt t="9353" x="2840038" y="2446338"/>
          <p14:tracePt t="9370" x="3000375" y="2446338"/>
          <p14:tracePt t="9386" x="3116263" y="2446338"/>
          <p14:tracePt t="9403" x="3179763" y="2446338"/>
          <p14:tracePt t="9420" x="3205163" y="2446338"/>
          <p14:tracePt t="9453" x="3214688" y="2446338"/>
          <p14:tracePt t="9470" x="3241675" y="2438400"/>
          <p14:tracePt t="9487" x="3286125" y="2411413"/>
          <p14:tracePt t="9504" x="3375025" y="2366963"/>
          <p14:tracePt t="9520" x="3411538" y="2347913"/>
          <p14:tracePt t="9537" x="3438525" y="2339975"/>
          <p14:tracePt t="9553" x="3455988" y="2330450"/>
          <p14:tracePt t="9570" x="3473450" y="2330450"/>
          <p14:tracePt t="9587" x="3509963" y="2330450"/>
          <p14:tracePt t="9603" x="3536950" y="2330450"/>
          <p14:tracePt t="9620" x="3544888" y="2330450"/>
          <p14:tracePt t="9637" x="3554413" y="2330450"/>
          <p14:tracePt t="9777" x="3562350" y="2330450"/>
          <p14:tracePt t="9801" x="3571875" y="2330450"/>
          <p14:tracePt t="10081" x="3562350" y="2330450"/>
          <p14:tracePt t="10105" x="3544888" y="2339975"/>
          <p14:tracePt t="10273" x="3544888" y="2347913"/>
          <p14:tracePt t="10281" x="3544888" y="2357438"/>
          <p14:tracePt t="10304" x="3544888" y="2366963"/>
          <p14:tracePt t="10312" x="3554413" y="2374900"/>
          <p14:tracePt t="10321" x="3562350" y="2374900"/>
          <p14:tracePt t="10337" x="3616325" y="2374900"/>
          <p14:tracePt t="10354" x="3679825" y="2374900"/>
          <p14:tracePt t="10371" x="3732213" y="2374900"/>
          <p14:tracePt t="10387" x="3768725" y="2374900"/>
          <p14:tracePt t="10404" x="3813175" y="2374900"/>
          <p14:tracePt t="10421" x="3857625" y="2374900"/>
          <p14:tracePt t="10437" x="3946525" y="2374900"/>
          <p14:tracePt t="10454" x="4062413" y="2374900"/>
          <p14:tracePt t="10471" x="4197350" y="2374900"/>
          <p14:tracePt t="10488" x="4367213" y="2374900"/>
          <p14:tracePt t="10504" x="4419600" y="2374900"/>
          <p14:tracePt t="10521" x="4446588" y="2374900"/>
          <p14:tracePt t="10538" x="4473575" y="2374900"/>
          <p14:tracePt t="10554" x="4527550" y="2374900"/>
          <p14:tracePt t="10571" x="4598988" y="2374900"/>
          <p14:tracePt t="10588" x="4679950" y="2374900"/>
          <p14:tracePt t="10604" x="4786313" y="2357438"/>
          <p14:tracePt t="10621" x="4884738" y="2339975"/>
          <p14:tracePt t="10638" x="4991100" y="2330450"/>
          <p14:tracePt t="10654" x="5081588" y="2303463"/>
          <p14:tracePt t="10672" x="5197475" y="2303463"/>
          <p14:tracePt t="10688" x="5295900" y="2286000"/>
          <p14:tracePt t="10704" x="5375275" y="2268538"/>
          <p14:tracePt t="10721" x="5483225" y="2259013"/>
          <p14:tracePt t="10738" x="5589588" y="2232025"/>
          <p14:tracePt t="10754" x="5661025" y="2214563"/>
          <p14:tracePt t="10771" x="5741988" y="2205038"/>
          <p14:tracePt t="10788" x="5786438" y="2187575"/>
          <p14:tracePt t="10805" x="5830888" y="2187575"/>
          <p14:tracePt t="10821" x="5894388" y="2187575"/>
          <p14:tracePt t="10838" x="5983288" y="2187575"/>
          <p14:tracePt t="10854" x="6054725" y="2187575"/>
          <p14:tracePt t="10872" x="6126163" y="2197100"/>
          <p14:tracePt t="10905" x="6143625" y="2197100"/>
          <p14:tracePt t="10937" x="6153150" y="2205038"/>
          <p14:tracePt t="10945" x="6170613" y="2205038"/>
          <p14:tracePt t="10954" x="6180138" y="2205038"/>
          <p14:tracePt t="10971" x="6205538" y="2205038"/>
          <p14:tracePt t="10988" x="6215063" y="2205038"/>
          <p14:tracePt t="11005" x="6224588" y="2205038"/>
          <p14:tracePt t="11097" x="6232525" y="2205038"/>
          <p14:tracePt t="11209" x="6242050" y="2205038"/>
          <p14:tracePt t="11289" x="6232525" y="2205038"/>
          <p14:tracePt t="11296" x="6215063" y="2197100"/>
          <p14:tracePt t="11312" x="6205538" y="2187575"/>
          <p14:tracePt t="11337" x="6188075" y="2170113"/>
          <p14:tracePt t="11561" x="6180138" y="2170113"/>
          <p14:tracePt t="11568" x="6170613" y="2170113"/>
          <p14:tracePt t="11584" x="6161088" y="2187575"/>
          <p14:tracePt t="11592" x="6153150" y="2205038"/>
          <p14:tracePt t="11605" x="6153150" y="2214563"/>
          <p14:tracePt t="11622" x="6143625" y="2232025"/>
          <p14:tracePt t="11639" x="6143625" y="2251075"/>
          <p14:tracePt t="11672" x="6143625" y="2259013"/>
          <p14:tracePt t="11689" x="6143625" y="2268538"/>
          <p14:tracePt t="11705" x="6143625" y="2276475"/>
          <p14:tracePt t="11785" x="6134100" y="2286000"/>
          <p14:tracePt t="11825" x="6126163" y="2286000"/>
          <p14:tracePt t="11841" x="6116638" y="2286000"/>
          <p14:tracePt t="11897" x="6116638" y="2295525"/>
          <p14:tracePt t="12225" x="6108700" y="2303463"/>
          <p14:tracePt t="12232" x="6099175" y="2303463"/>
          <p14:tracePt t="12240" x="6089650" y="2303463"/>
          <p14:tracePt t="12256" x="6045200" y="2303463"/>
          <p14:tracePt t="12272" x="5983288" y="2322513"/>
          <p14:tracePt t="12289" x="5875338" y="2393950"/>
          <p14:tracePt t="12306" x="5759450" y="2482850"/>
          <p14:tracePt t="12323" x="5562600" y="2660650"/>
          <p14:tracePt t="12339" x="5322888" y="2928938"/>
          <p14:tracePt t="12356" x="5062538" y="3241675"/>
          <p14:tracePt t="12373" x="4911725" y="3438525"/>
          <p14:tracePt t="12389" x="4803775" y="3608388"/>
          <p14:tracePt t="12406" x="4687888" y="3803650"/>
          <p14:tracePt t="12423" x="4581525" y="4098925"/>
          <p14:tracePt t="12440" x="4394200" y="4625975"/>
          <p14:tracePt t="12456" x="4340225" y="4902200"/>
          <p14:tracePt t="12473" x="4313238" y="5099050"/>
          <p14:tracePt t="12489" x="4313238" y="5205413"/>
          <p14:tracePt t="12506" x="4322763" y="5251450"/>
          <p14:tracePt t="12523" x="4322763" y="5286375"/>
          <p14:tracePt t="12539" x="4322763" y="5330825"/>
          <p14:tracePt t="12556" x="4322763" y="5375275"/>
          <p14:tracePt t="12573" x="4322763" y="5402263"/>
          <p14:tracePt t="12589" x="4313238" y="5438775"/>
          <p14:tracePt t="12606" x="4313238" y="5465763"/>
          <p14:tracePt t="12623" x="4295775" y="5491163"/>
          <p14:tracePt t="12640" x="4241800" y="5581650"/>
          <p14:tracePt t="12656" x="4197350" y="5653088"/>
          <p14:tracePt t="12673" x="4160838" y="5741988"/>
          <p14:tracePt t="12690" x="4116388" y="5840413"/>
          <p14:tracePt t="12706" x="4081463" y="5919788"/>
          <p14:tracePt t="12723" x="4071938" y="5956300"/>
          <p14:tracePt t="12740" x="4062413" y="6000750"/>
          <p14:tracePt t="12756" x="4027488" y="6045200"/>
          <p14:tracePt t="12773" x="3946525" y="6108700"/>
          <p14:tracePt t="12790" x="3875088" y="6143625"/>
          <p14:tracePt t="12806" x="3813175" y="6188075"/>
          <p14:tracePt t="12824" x="3776663" y="6232525"/>
          <p14:tracePt t="12873" x="3776663" y="6242050"/>
          <p14:tracePt t="12880" x="3768725" y="6251575"/>
          <p14:tracePt t="12896" x="3741738" y="6251575"/>
          <p14:tracePt t="12906" x="3724275" y="6251575"/>
          <p14:tracePt t="12923" x="3687763" y="6251575"/>
          <p14:tracePt t="12940" x="3643313" y="6251575"/>
          <p14:tracePt t="12956" x="3608388" y="6242050"/>
          <p14:tracePt t="12973" x="3589338" y="6224588"/>
          <p14:tracePt t="12990" x="3554413" y="6197600"/>
          <p14:tracePt t="13006" x="3527425" y="6180138"/>
          <p14:tracePt t="13024" x="3500438" y="6180138"/>
          <p14:tracePt t="13040" x="3473450" y="6161088"/>
          <p14:tracePt t="13057" x="3465513" y="6161088"/>
          <p14:tracePt t="13073" x="3438525" y="6153150"/>
          <p14:tracePt t="13090" x="3411538" y="6143625"/>
          <p14:tracePt t="13107" x="3394075" y="6126163"/>
          <p14:tracePt t="13123" x="3375025" y="6099175"/>
          <p14:tracePt t="13140" x="3367088" y="6072188"/>
          <p14:tracePt t="13157" x="3348038" y="6027738"/>
          <p14:tracePt t="13173" x="3348038" y="5983288"/>
          <p14:tracePt t="13190" x="3348038" y="5938838"/>
          <p14:tracePt t="13207" x="3348038" y="5894388"/>
          <p14:tracePt t="13224" x="3348038" y="5732463"/>
          <p14:tracePt t="13240" x="3348038" y="5599113"/>
          <p14:tracePt t="13257" x="3340100" y="5456238"/>
          <p14:tracePt t="13273" x="3303588" y="5322888"/>
          <p14:tracePt t="13290" x="3251200" y="5170488"/>
          <p14:tracePt t="13307" x="3214688" y="5037138"/>
          <p14:tracePt t="13324" x="3187700" y="4875213"/>
          <p14:tracePt t="13340" x="3170238" y="4687888"/>
          <p14:tracePt t="13357" x="3170238" y="4473575"/>
          <p14:tracePt t="13374" x="3170238" y="4232275"/>
          <p14:tracePt t="13390" x="3179763" y="3965575"/>
          <p14:tracePt t="13407" x="3214688" y="3741738"/>
          <p14:tracePt t="13424" x="3214688" y="3544888"/>
          <p14:tracePt t="13440" x="3214688" y="3313113"/>
          <p14:tracePt t="13457" x="3214688" y="3143250"/>
          <p14:tracePt t="13474" x="3197225" y="3000375"/>
          <p14:tracePt t="13490" x="3160713" y="2884488"/>
          <p14:tracePt t="13507" x="3116263" y="2803525"/>
          <p14:tracePt t="13524" x="3108325" y="2768600"/>
          <p14:tracePt t="13540" x="3098800" y="2768600"/>
          <p14:tracePt t="16001" x="3098800" y="2759075"/>
          <p14:tracePt t="16016" x="3089275" y="2741613"/>
          <p14:tracePt t="16024" x="3089275" y="2732088"/>
          <p14:tracePt t="16032" x="3089275" y="2724150"/>
          <p14:tracePt t="16043" x="3089275" y="2714625"/>
          <p14:tracePt t="16059" x="3081338" y="2697163"/>
          <p14:tracePt t="16076" x="3081338" y="2687638"/>
          <p14:tracePt t="16109" x="3081338" y="2679700"/>
          <p14:tracePt t="16952" x="3108325" y="2679700"/>
          <p14:tracePt t="16960" x="3179763" y="2679700"/>
          <p14:tracePt t="16968" x="3286125" y="2732088"/>
          <p14:tracePt t="16977" x="3446463" y="2803525"/>
          <p14:tracePt t="16994" x="4000500" y="3027363"/>
          <p14:tracePt t="17010" x="4687888" y="3276600"/>
          <p14:tracePt t="17027" x="5286375" y="3527425"/>
          <p14:tracePt t="17044" x="5786438" y="3732213"/>
          <p14:tracePt t="17060" x="6170613" y="3894138"/>
          <p14:tracePt t="17077" x="6384925" y="3956050"/>
          <p14:tracePt t="17094" x="6537325" y="3990975"/>
          <p14:tracePt t="17110" x="6572250" y="3990975"/>
          <p14:tracePt t="17127" x="6581775" y="3990975"/>
          <p14:tracePt t="17185" x="6572250" y="3990975"/>
          <p14:tracePt t="17192" x="6562725" y="3990975"/>
          <p14:tracePt t="17208" x="6554788" y="3990975"/>
          <p14:tracePt t="17216" x="6545263" y="3990975"/>
          <p14:tracePt t="17232" x="6527800" y="4000500"/>
          <p14:tracePt t="17244" x="6527800" y="4027488"/>
          <p14:tracePt t="17260" x="6527800" y="4116388"/>
          <p14:tracePt t="17277" x="6589713" y="4295775"/>
          <p14:tracePt t="17294" x="6705600" y="4438650"/>
          <p14:tracePt t="17310" x="6796088" y="4537075"/>
          <p14:tracePt t="17328" x="6796088" y="4554538"/>
          <p14:tracePt t="17344" x="6796088" y="4562475"/>
          <p14:tracePt t="17360" x="6777038" y="4572000"/>
          <p14:tracePt t="17377" x="6759575" y="4572000"/>
          <p14:tracePt t="17394" x="6742113" y="4572000"/>
          <p14:tracePt t="17410" x="6724650" y="4572000"/>
          <p14:tracePt t="17427" x="6688138" y="4510088"/>
          <p14:tracePt t="17444" x="6643688" y="4419600"/>
          <p14:tracePt t="17461" x="6616700" y="4384675"/>
          <p14:tracePt t="17529" x="6599238" y="4384675"/>
          <p14:tracePt t="17537" x="6589713" y="4402138"/>
          <p14:tracePt t="17544" x="6572250" y="4438650"/>
          <p14:tracePt t="17561" x="6510338" y="4537075"/>
          <p14:tracePt t="17577" x="6446838" y="4670425"/>
          <p14:tracePt t="17594" x="6367463" y="4848225"/>
          <p14:tracePt t="17611" x="6323013" y="4991100"/>
          <p14:tracePt t="17627" x="6296025" y="5126038"/>
          <p14:tracePt t="17644" x="6296025" y="5295900"/>
          <p14:tracePt t="17661" x="6323013" y="5465763"/>
          <p14:tracePt t="17677" x="6394450" y="5670550"/>
          <p14:tracePt t="17694" x="6483350" y="5884863"/>
          <p14:tracePt t="17712" x="6581775" y="6170613"/>
          <p14:tracePt t="17727" x="6626225" y="6340475"/>
          <p14:tracePt t="17744" x="6616700" y="6429375"/>
          <p14:tracePt t="17761" x="6599238" y="6473825"/>
          <p14:tracePt t="17777" x="6554788" y="6527800"/>
          <p14:tracePt t="17794" x="6491288" y="6572250"/>
          <p14:tracePt t="17811" x="6456363" y="6599238"/>
          <p14:tracePt t="17828" x="6456363" y="6608763"/>
          <p14:tracePt t="17881" x="6438900" y="6616700"/>
          <p14:tracePt t="17888" x="6411913" y="6599238"/>
          <p14:tracePt t="17896" x="6367463" y="6581775"/>
          <p14:tracePt t="17912" x="6276975" y="6545263"/>
          <p14:tracePt t="17928" x="6232525" y="6510338"/>
          <p14:tracePt t="17944" x="6215063" y="6510338"/>
          <p14:tracePt t="17978" x="6215063" y="6473825"/>
          <p14:tracePt t="17994" x="6215063" y="6429375"/>
          <p14:tracePt t="18011" x="6242050" y="6348413"/>
          <p14:tracePt t="18028" x="6303963" y="6215063"/>
          <p14:tracePt t="18044" x="6384925" y="6054725"/>
          <p14:tracePt t="18061" x="6438900" y="5929313"/>
          <p14:tracePt t="18078" x="6483350" y="5786438"/>
          <p14:tracePt t="18094" x="6500813" y="5634038"/>
          <p14:tracePt t="18111" x="6545263" y="5438775"/>
          <p14:tracePt t="18128" x="6545263" y="5143500"/>
          <p14:tracePt t="18145" x="6545263" y="4929188"/>
          <p14:tracePt t="18161" x="6545263" y="4751388"/>
          <p14:tracePt t="18178" x="6545263" y="4652963"/>
          <p14:tracePt t="18195" x="6572250" y="4589463"/>
          <p14:tracePt t="18211" x="6608763" y="4518025"/>
          <p14:tracePt t="18228" x="6616700" y="4456113"/>
          <p14:tracePt t="18245" x="6616700" y="4394200"/>
          <p14:tracePt t="18261" x="6626225" y="4367213"/>
          <p14:tracePt t="18278" x="6634163" y="4330700"/>
          <p14:tracePt t="18295" x="6634163" y="4313238"/>
          <p14:tracePt t="18311" x="6653213" y="4303713"/>
          <p14:tracePt t="18432" x="6643688" y="4295775"/>
          <p14:tracePt t="18440" x="6626225" y="4322763"/>
          <p14:tracePt t="18448" x="6589713" y="4419600"/>
          <p14:tracePt t="18461" x="6545263" y="4581525"/>
          <p14:tracePt t="18478" x="6446838" y="4965700"/>
          <p14:tracePt t="18496" x="6215063" y="5446713"/>
          <p14:tracePt t="18512" x="6116638" y="5670550"/>
          <p14:tracePt t="18528" x="5991225" y="5919788"/>
          <p14:tracePt t="18545" x="5848350" y="6197600"/>
          <p14:tracePt t="18562" x="5688013" y="6537325"/>
          <p14:tracePt t="18578" x="5510213" y="6848475"/>
          <p14:tracePt t="18596" x="5446713" y="6848475"/>
          <p14:tracePt t="18612" x="5402263" y="6848475"/>
          <p14:tracePt t="18628" x="5394325" y="6848475"/>
          <p14:tracePt t="18645" x="5384800" y="6848475"/>
          <p14:tracePt t="18776" x="5384800" y="6831013"/>
          <p14:tracePt t="18792" x="5384800" y="6823075"/>
          <p14:tracePt t="18808" x="5384800" y="6804025"/>
          <p14:tracePt t="18816" x="5384800" y="6796088"/>
          <p14:tracePt t="18840" x="5384800" y="6777038"/>
          <p14:tracePt t="18880" x="5394325" y="6769100"/>
          <p14:tracePt t="19000" x="5402263" y="6759575"/>
          <p14:tracePt t="19008" x="5411788" y="6751638"/>
          <p14:tracePt t="19016" x="5419725" y="6742113"/>
          <p14:tracePt t="19080" x="5419725" y="6732588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60"/>
                </a:moveTo>
                <a:lnTo>
                  <a:pt x="9143999" y="6858060"/>
                </a:lnTo>
                <a:lnTo>
                  <a:pt x="9143999" y="60"/>
                </a:lnTo>
                <a:lnTo>
                  <a:pt x="0" y="60"/>
                </a:lnTo>
                <a:lnTo>
                  <a:pt x="0" y="685806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3525" y="4154554"/>
            <a:ext cx="2808605" cy="1273175"/>
          </a:xfrm>
          <a:custGeom>
            <a:avLst/>
            <a:gdLst/>
            <a:ahLst/>
            <a:cxnLst/>
            <a:rect l="l" t="t" r="r" b="b"/>
            <a:pathLst>
              <a:path w="2808604" h="1273175">
                <a:moveTo>
                  <a:pt x="0" y="445888"/>
                </a:moveTo>
                <a:lnTo>
                  <a:pt x="1244986" y="445888"/>
                </a:lnTo>
                <a:lnTo>
                  <a:pt x="1244986" y="318253"/>
                </a:lnTo>
                <a:lnTo>
                  <a:pt x="1085849" y="318253"/>
                </a:lnTo>
                <a:lnTo>
                  <a:pt x="1404122" y="0"/>
                </a:lnTo>
                <a:lnTo>
                  <a:pt x="1722363" y="318253"/>
                </a:lnTo>
                <a:lnTo>
                  <a:pt x="1563258" y="318253"/>
                </a:lnTo>
                <a:lnTo>
                  <a:pt x="1563258" y="445888"/>
                </a:lnTo>
                <a:lnTo>
                  <a:pt x="2808213" y="445888"/>
                </a:lnTo>
                <a:lnTo>
                  <a:pt x="2808213" y="1273170"/>
                </a:lnTo>
                <a:lnTo>
                  <a:pt x="0" y="1273170"/>
                </a:lnTo>
                <a:lnTo>
                  <a:pt x="0" y="44588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27225" y="4684424"/>
            <a:ext cx="2561590" cy="696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latin typeface="Arial"/>
                <a:cs typeface="Arial"/>
              </a:rPr>
              <a:t>Solo</a:t>
            </a:r>
            <a:r>
              <a:rPr sz="2400" b="1" spc="4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comp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spc="-20" dirty="0">
                <a:latin typeface="Arial"/>
                <a:cs typeface="Arial"/>
              </a:rPr>
              <a:t>ctado</a:t>
            </a:r>
            <a:endParaRPr sz="2400">
              <a:latin typeface="Arial"/>
              <a:cs typeface="Arial"/>
            </a:endParaRPr>
          </a:p>
          <a:p>
            <a:pPr marL="18415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P</a:t>
            </a:r>
            <a:r>
              <a:rPr sz="2400" b="1" spc="-10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u</a:t>
            </a:r>
            <a:r>
              <a:rPr sz="2400" b="1" spc="-10" dirty="0">
                <a:latin typeface="Arial"/>
                <a:cs typeface="Arial"/>
              </a:rPr>
              <a:t>c</a:t>
            </a:r>
            <a:r>
              <a:rPr sz="2400" b="1" dirty="0">
                <a:latin typeface="Arial"/>
                <a:cs typeface="Arial"/>
              </a:rPr>
              <a:t>o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p</a:t>
            </a:r>
            <a:r>
              <a:rPr sz="2400" b="1" spc="-10" dirty="0">
                <a:latin typeface="Arial"/>
                <a:cs typeface="Arial"/>
              </a:rPr>
              <a:t>e</a:t>
            </a:r>
            <a:r>
              <a:rPr sz="2400" b="1" spc="-5" dirty="0">
                <a:latin typeface="Arial"/>
                <a:cs typeface="Arial"/>
              </a:rPr>
              <a:t>rmeá</a:t>
            </a:r>
            <a:r>
              <a:rPr sz="2400" b="1" spc="-10" dirty="0">
                <a:latin typeface="Arial"/>
                <a:cs typeface="Arial"/>
              </a:rPr>
              <a:t>v</a:t>
            </a:r>
            <a:r>
              <a:rPr sz="2400" b="1" spc="-5" dirty="0">
                <a:latin typeface="Arial"/>
                <a:cs typeface="Arial"/>
              </a:rPr>
              <a:t>el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8309" y="1196980"/>
            <a:ext cx="2663906" cy="7922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5412" y="425836"/>
            <a:ext cx="2790700" cy="10495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5412" y="425836"/>
            <a:ext cx="2790825" cy="1049655"/>
          </a:xfrm>
          <a:custGeom>
            <a:avLst/>
            <a:gdLst/>
            <a:ahLst/>
            <a:cxnLst/>
            <a:rect l="l" t="t" r="r" b="b"/>
            <a:pathLst>
              <a:path w="2790825" h="1049655">
                <a:moveTo>
                  <a:pt x="521022" y="754379"/>
                </a:moveTo>
                <a:lnTo>
                  <a:pt x="572502" y="728581"/>
                </a:lnTo>
                <a:lnTo>
                  <a:pt x="623529" y="694694"/>
                </a:lnTo>
                <a:lnTo>
                  <a:pt x="674296" y="655108"/>
                </a:lnTo>
                <a:lnTo>
                  <a:pt x="724999" y="612212"/>
                </a:lnTo>
                <a:lnTo>
                  <a:pt x="750387" y="590269"/>
                </a:lnTo>
                <a:lnTo>
                  <a:pt x="775831" y="568394"/>
                </a:lnTo>
                <a:lnTo>
                  <a:pt x="826985" y="526044"/>
                </a:lnTo>
                <a:lnTo>
                  <a:pt x="878658" y="487551"/>
                </a:lnTo>
                <a:lnTo>
                  <a:pt x="931041" y="455303"/>
                </a:lnTo>
                <a:lnTo>
                  <a:pt x="984330" y="431689"/>
                </a:lnTo>
                <a:lnTo>
                  <a:pt x="1038718" y="419099"/>
                </a:lnTo>
                <a:lnTo>
                  <a:pt x="1066692" y="418277"/>
                </a:lnTo>
                <a:lnTo>
                  <a:pt x="1095514" y="421757"/>
                </a:lnTo>
                <a:lnTo>
                  <a:pt x="1155217" y="439544"/>
                </a:lnTo>
                <a:lnTo>
                  <a:pt x="1216859" y="468312"/>
                </a:lnTo>
                <a:lnTo>
                  <a:pt x="1279469" y="503913"/>
                </a:lnTo>
                <a:lnTo>
                  <a:pt x="1342078" y="542197"/>
                </a:lnTo>
                <a:lnTo>
                  <a:pt x="1373078" y="561048"/>
                </a:lnTo>
                <a:lnTo>
                  <a:pt x="1433866" y="595578"/>
                </a:lnTo>
                <a:lnTo>
                  <a:pt x="1492227" y="622418"/>
                </a:lnTo>
                <a:lnTo>
                  <a:pt x="1547192" y="637420"/>
                </a:lnTo>
                <a:lnTo>
                  <a:pt x="1573097" y="639185"/>
                </a:lnTo>
                <a:lnTo>
                  <a:pt x="1597790" y="636434"/>
                </a:lnTo>
                <a:lnTo>
                  <a:pt x="1642552" y="614485"/>
                </a:lnTo>
                <a:lnTo>
                  <a:pt x="1678758" y="566543"/>
                </a:lnTo>
                <a:lnTo>
                  <a:pt x="1708104" y="498002"/>
                </a:lnTo>
                <a:lnTo>
                  <a:pt x="1720932" y="458089"/>
                </a:lnTo>
                <a:lnTo>
                  <a:pt x="1732920" y="415526"/>
                </a:lnTo>
                <a:lnTo>
                  <a:pt x="1744358" y="371146"/>
                </a:lnTo>
                <a:lnTo>
                  <a:pt x="1755537" y="325780"/>
                </a:lnTo>
                <a:lnTo>
                  <a:pt x="1766748" y="280263"/>
                </a:lnTo>
                <a:lnTo>
                  <a:pt x="1778284" y="235427"/>
                </a:lnTo>
                <a:lnTo>
                  <a:pt x="1790435" y="192105"/>
                </a:lnTo>
                <a:lnTo>
                  <a:pt x="1803492" y="151131"/>
                </a:lnTo>
                <a:lnTo>
                  <a:pt x="1817747" y="113336"/>
                </a:lnTo>
                <a:lnTo>
                  <a:pt x="1851014" y="50620"/>
                </a:lnTo>
                <a:lnTo>
                  <a:pt x="1892567" y="10620"/>
                </a:lnTo>
                <a:lnTo>
                  <a:pt x="1944736" y="0"/>
                </a:lnTo>
                <a:lnTo>
                  <a:pt x="1976722" y="7308"/>
                </a:lnTo>
                <a:lnTo>
                  <a:pt x="2013991" y="22438"/>
                </a:lnTo>
                <a:lnTo>
                  <a:pt x="2055839" y="44620"/>
                </a:lnTo>
                <a:lnTo>
                  <a:pt x="2101564" y="73083"/>
                </a:lnTo>
                <a:lnTo>
                  <a:pt x="2150461" y="107057"/>
                </a:lnTo>
                <a:lnTo>
                  <a:pt x="2201826" y="145773"/>
                </a:lnTo>
                <a:lnTo>
                  <a:pt x="2254956" y="188460"/>
                </a:lnTo>
                <a:lnTo>
                  <a:pt x="2309147" y="234348"/>
                </a:lnTo>
                <a:lnTo>
                  <a:pt x="2363694" y="282667"/>
                </a:lnTo>
                <a:lnTo>
                  <a:pt x="2417895" y="332647"/>
                </a:lnTo>
                <a:lnTo>
                  <a:pt x="2471045" y="383518"/>
                </a:lnTo>
                <a:lnTo>
                  <a:pt x="2522441" y="434509"/>
                </a:lnTo>
                <a:lnTo>
                  <a:pt x="2571378" y="484851"/>
                </a:lnTo>
                <a:lnTo>
                  <a:pt x="2617154" y="533774"/>
                </a:lnTo>
                <a:lnTo>
                  <a:pt x="2659064" y="580508"/>
                </a:lnTo>
                <a:lnTo>
                  <a:pt x="2696404" y="624282"/>
                </a:lnTo>
                <a:lnTo>
                  <a:pt x="2728471" y="664326"/>
                </a:lnTo>
                <a:lnTo>
                  <a:pt x="2754561" y="699870"/>
                </a:lnTo>
                <a:lnTo>
                  <a:pt x="2785993" y="754379"/>
                </a:lnTo>
                <a:lnTo>
                  <a:pt x="2790700" y="773748"/>
                </a:lnTo>
                <a:lnTo>
                  <a:pt x="2788981" y="790105"/>
                </a:lnTo>
                <a:lnTo>
                  <a:pt x="2750616" y="823459"/>
                </a:lnTo>
                <a:lnTo>
                  <a:pt x="2702705" y="834956"/>
                </a:lnTo>
                <a:lnTo>
                  <a:pt x="2641912" y="840063"/>
                </a:lnTo>
                <a:lnTo>
                  <a:pt x="2608019" y="840809"/>
                </a:lnTo>
                <a:lnTo>
                  <a:pt x="2572508" y="840665"/>
                </a:lnTo>
                <a:lnTo>
                  <a:pt x="2535913" y="839866"/>
                </a:lnTo>
                <a:lnTo>
                  <a:pt x="2498768" y="838649"/>
                </a:lnTo>
                <a:lnTo>
                  <a:pt x="2461606" y="837248"/>
                </a:lnTo>
                <a:lnTo>
                  <a:pt x="2424963" y="835900"/>
                </a:lnTo>
                <a:lnTo>
                  <a:pt x="2389371" y="834840"/>
                </a:lnTo>
                <a:lnTo>
                  <a:pt x="2355365" y="834304"/>
                </a:lnTo>
                <a:lnTo>
                  <a:pt x="2323480" y="834528"/>
                </a:lnTo>
                <a:lnTo>
                  <a:pt x="2294248" y="835748"/>
                </a:lnTo>
                <a:lnTo>
                  <a:pt x="2268205" y="838199"/>
                </a:lnTo>
                <a:lnTo>
                  <a:pt x="2244036" y="841089"/>
                </a:lnTo>
                <a:lnTo>
                  <a:pt x="2220026" y="843518"/>
                </a:lnTo>
                <a:lnTo>
                  <a:pt x="2172487" y="847246"/>
                </a:lnTo>
                <a:lnTo>
                  <a:pt x="2125590" y="849885"/>
                </a:lnTo>
                <a:lnTo>
                  <a:pt x="2079334" y="851938"/>
                </a:lnTo>
                <a:lnTo>
                  <a:pt x="2056447" y="852902"/>
                </a:lnTo>
                <a:lnTo>
                  <a:pt x="2033721" y="853908"/>
                </a:lnTo>
                <a:lnTo>
                  <a:pt x="1988751" y="856298"/>
                </a:lnTo>
                <a:lnTo>
                  <a:pt x="1944427" y="859610"/>
                </a:lnTo>
                <a:lnTo>
                  <a:pt x="1900747" y="864348"/>
                </a:lnTo>
                <a:lnTo>
                  <a:pt x="1857714" y="871013"/>
                </a:lnTo>
                <a:lnTo>
                  <a:pt x="1815327" y="880109"/>
                </a:lnTo>
                <a:lnTo>
                  <a:pt x="1773006" y="892914"/>
                </a:lnTo>
                <a:lnTo>
                  <a:pt x="1730424" y="909614"/>
                </a:lnTo>
                <a:lnTo>
                  <a:pt x="1687970" y="929080"/>
                </a:lnTo>
                <a:lnTo>
                  <a:pt x="1646032" y="950179"/>
                </a:lnTo>
                <a:lnTo>
                  <a:pt x="1604998" y="971782"/>
                </a:lnTo>
                <a:lnTo>
                  <a:pt x="1584940" y="982418"/>
                </a:lnTo>
                <a:lnTo>
                  <a:pt x="1565255" y="992756"/>
                </a:lnTo>
                <a:lnTo>
                  <a:pt x="1527191" y="1011971"/>
                </a:lnTo>
                <a:lnTo>
                  <a:pt x="1491195" y="1028296"/>
                </a:lnTo>
                <a:lnTo>
                  <a:pt x="1441926" y="1044889"/>
                </a:lnTo>
                <a:lnTo>
                  <a:pt x="1401150" y="1049549"/>
                </a:lnTo>
                <a:lnTo>
                  <a:pt x="1390429" y="1048798"/>
                </a:lnTo>
                <a:lnTo>
                  <a:pt x="1350898" y="1032316"/>
                </a:lnTo>
                <a:lnTo>
                  <a:pt x="1331448" y="1015640"/>
                </a:lnTo>
                <a:lnTo>
                  <a:pt x="1324511" y="1009516"/>
                </a:lnTo>
                <a:lnTo>
                  <a:pt x="1289322" y="984708"/>
                </a:lnTo>
                <a:lnTo>
                  <a:pt x="1249682" y="968416"/>
                </a:lnTo>
                <a:lnTo>
                  <a:pt x="1195088" y="955356"/>
                </a:lnTo>
                <a:lnTo>
                  <a:pt x="1153135" y="946490"/>
                </a:lnTo>
                <a:lnTo>
                  <a:pt x="1107436" y="937456"/>
                </a:lnTo>
                <a:lnTo>
                  <a:pt x="1058379" y="928381"/>
                </a:lnTo>
                <a:lnTo>
                  <a:pt x="1006350" y="919391"/>
                </a:lnTo>
                <a:lnTo>
                  <a:pt x="951736" y="910610"/>
                </a:lnTo>
                <a:lnTo>
                  <a:pt x="894924" y="902166"/>
                </a:lnTo>
                <a:lnTo>
                  <a:pt x="836300" y="894184"/>
                </a:lnTo>
                <a:lnTo>
                  <a:pt x="776252" y="886790"/>
                </a:lnTo>
                <a:lnTo>
                  <a:pt x="715167" y="880109"/>
                </a:lnTo>
                <a:lnTo>
                  <a:pt x="646602" y="874594"/>
                </a:lnTo>
                <a:lnTo>
                  <a:pt x="607769" y="872347"/>
                </a:lnTo>
                <a:lnTo>
                  <a:pt x="566583" y="870379"/>
                </a:lnTo>
                <a:lnTo>
                  <a:pt x="523552" y="868640"/>
                </a:lnTo>
                <a:lnTo>
                  <a:pt x="479187" y="867086"/>
                </a:lnTo>
                <a:lnTo>
                  <a:pt x="433997" y="865668"/>
                </a:lnTo>
                <a:lnTo>
                  <a:pt x="388491" y="864339"/>
                </a:lnTo>
                <a:lnTo>
                  <a:pt x="343180" y="863052"/>
                </a:lnTo>
                <a:lnTo>
                  <a:pt x="298572" y="861761"/>
                </a:lnTo>
                <a:lnTo>
                  <a:pt x="255178" y="860417"/>
                </a:lnTo>
                <a:lnTo>
                  <a:pt x="213507" y="858974"/>
                </a:lnTo>
                <a:lnTo>
                  <a:pt x="174068" y="857384"/>
                </a:lnTo>
                <a:lnTo>
                  <a:pt x="103927" y="853578"/>
                </a:lnTo>
                <a:lnTo>
                  <a:pt x="48831" y="848620"/>
                </a:lnTo>
                <a:lnTo>
                  <a:pt x="3315" y="838199"/>
                </a:lnTo>
                <a:lnTo>
                  <a:pt x="0" y="834306"/>
                </a:lnTo>
                <a:lnTo>
                  <a:pt x="2670" y="830946"/>
                </a:lnTo>
                <a:lnTo>
                  <a:pt x="41741" y="823131"/>
                </a:lnTo>
                <a:lnTo>
                  <a:pt x="88820" y="818864"/>
                </a:lnTo>
                <a:lnTo>
                  <a:pt x="148195" y="814473"/>
                </a:lnTo>
                <a:lnTo>
                  <a:pt x="181279" y="811994"/>
                </a:lnTo>
                <a:lnTo>
                  <a:pt x="251816" y="806001"/>
                </a:lnTo>
                <a:lnTo>
                  <a:pt x="324942" y="797997"/>
                </a:lnTo>
                <a:lnTo>
                  <a:pt x="396773" y="787228"/>
                </a:lnTo>
                <a:lnTo>
                  <a:pt x="463427" y="772940"/>
                </a:lnTo>
                <a:lnTo>
                  <a:pt x="493599" y="764241"/>
                </a:lnTo>
                <a:lnTo>
                  <a:pt x="521022" y="754379"/>
                </a:lnTo>
                <a:close/>
              </a:path>
            </a:pathLst>
          </a:custGeom>
          <a:ln w="38099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4"/>
    </mc:Choice>
    <mc:Fallback xmlns="">
      <p:transition spd="slow" advTm="25394"/>
    </mc:Fallback>
  </mc:AlternateContent>
  <p:extLst>
    <p:ext uri="{3A86A75C-4F4B-4683-9AE1-C65F6400EC91}">
      <p14:laserTraceLst xmlns:p14="http://schemas.microsoft.com/office/powerpoint/2010/main">
        <p14:tracePtLst>
          <p14:tracePt t="3564" x="5429250" y="6732588"/>
          <p14:tracePt t="3572" x="5438775" y="6732588"/>
          <p14:tracePt t="3580" x="5446713" y="6732588"/>
          <p14:tracePt t="3594" x="5465763" y="6742113"/>
          <p14:tracePt t="3610" x="5500688" y="6759575"/>
          <p14:tracePt t="3627" x="5527675" y="6777038"/>
          <p14:tracePt t="3692" x="5500688" y="6777038"/>
          <p14:tracePt t="3700" x="5357813" y="6777038"/>
          <p14:tracePt t="3710" x="5072063" y="6742113"/>
          <p14:tracePt t="3727" x="4419600" y="6661150"/>
          <p14:tracePt t="3744" x="3857625" y="6572250"/>
          <p14:tracePt t="3760" x="3608388" y="6500813"/>
          <p14:tracePt t="3777" x="3419475" y="6429375"/>
          <p14:tracePt t="3794" x="3205163" y="6340475"/>
          <p14:tracePt t="3811" x="2598738" y="6081713"/>
          <p14:tracePt t="3827" x="2295525" y="5956300"/>
          <p14:tracePt t="3844" x="1500188" y="5670550"/>
          <p14:tracePt t="3860" x="1179513" y="5581650"/>
          <p14:tracePt t="3877" x="990600" y="5518150"/>
          <p14:tracePt t="3894" x="893763" y="5483225"/>
          <p14:tracePt t="3911" x="830263" y="5465763"/>
          <p14:tracePt t="3927" x="803275" y="5446713"/>
          <p14:tracePt t="3944" x="768350" y="5438775"/>
          <p14:tracePt t="3961" x="750888" y="5438775"/>
          <p14:tracePt t="3977" x="714375" y="5438775"/>
          <p14:tracePt t="3994" x="625475" y="5429250"/>
          <p14:tracePt t="4011" x="374650" y="5429250"/>
          <p14:tracePt t="4027" x="160338" y="5429250"/>
          <p14:tracePt t="4228" x="44450" y="1884363"/>
          <p14:tracePt t="4237" x="339725" y="1428750"/>
          <p14:tracePt t="4244" x="615950" y="1044575"/>
          <p14:tracePt t="4261" x="1000125" y="642938"/>
          <p14:tracePt t="4277" x="1116013" y="544513"/>
          <p14:tracePt t="4294" x="1125538" y="517525"/>
          <p14:tracePt t="4356" x="1125538" y="509588"/>
          <p14:tracePt t="4364" x="1108075" y="509588"/>
          <p14:tracePt t="4372" x="1081088" y="517525"/>
          <p14:tracePt t="4380" x="1062038" y="527050"/>
          <p14:tracePt t="4394" x="1036638" y="561975"/>
          <p14:tracePt t="4411" x="965200" y="642938"/>
          <p14:tracePt t="4428" x="928688" y="785813"/>
          <p14:tracePt t="4444" x="928688" y="884238"/>
          <p14:tracePt t="4461" x="982663" y="1000125"/>
          <p14:tracePt t="4478" x="1017588" y="1125538"/>
          <p14:tracePt t="4494" x="1044575" y="1295400"/>
          <p14:tracePt t="4511" x="1044575" y="1660525"/>
          <p14:tracePt t="4528" x="1098550" y="2160588"/>
          <p14:tracePt t="4544" x="1268413" y="2660650"/>
          <p14:tracePt t="4561" x="1509713" y="3000375"/>
          <p14:tracePt t="4578" x="1714500" y="3152775"/>
          <p14:tracePt t="4595" x="1938338" y="3179763"/>
          <p14:tracePt t="4612" x="2000250" y="3170238"/>
          <p14:tracePt t="4628" x="2036763" y="3152775"/>
          <p14:tracePt t="4645" x="2071688" y="3143250"/>
          <p14:tracePt t="4661" x="2116138" y="3143250"/>
          <p14:tracePt t="4678" x="2224088" y="3143250"/>
          <p14:tracePt t="4695" x="2366963" y="3143250"/>
          <p14:tracePt t="4711" x="2500313" y="3152775"/>
          <p14:tracePt t="4728" x="2660650" y="3205163"/>
          <p14:tracePt t="4745" x="2813050" y="3286125"/>
          <p14:tracePt t="4761" x="2982913" y="3367088"/>
          <p14:tracePt t="4778" x="3224213" y="3455988"/>
          <p14:tracePt t="4795" x="3554413" y="3509963"/>
          <p14:tracePt t="4811" x="3714750" y="3509963"/>
          <p14:tracePt t="4828" x="3795713" y="3509963"/>
          <p14:tracePt t="4846" x="3830638" y="3500438"/>
          <p14:tracePt t="4861" x="3830638" y="3490913"/>
          <p14:tracePt t="4885" x="3830638" y="3473450"/>
          <p14:tracePt t="4900" x="3830638" y="3465513"/>
          <p14:tracePt t="5340" x="3822700" y="3455988"/>
          <p14:tracePt t="5348" x="3803650" y="3446463"/>
          <p14:tracePt t="5356" x="3786188" y="3429000"/>
          <p14:tracePt t="5364" x="3759200" y="3411538"/>
          <p14:tracePt t="5379" x="3679825" y="3340100"/>
          <p14:tracePt t="5395" x="3589338" y="3251200"/>
          <p14:tracePt t="5412" x="3500438" y="3152775"/>
          <p14:tracePt t="5429" x="3429000" y="3044825"/>
          <p14:tracePt t="5445" x="3402013" y="2990850"/>
          <p14:tracePt t="5462" x="3375025" y="2911475"/>
          <p14:tracePt t="5479" x="3375025" y="2857500"/>
          <p14:tracePt t="5495" x="3375025" y="2795588"/>
          <p14:tracePt t="5512" x="3367088" y="2751138"/>
          <p14:tracePt t="5529" x="3367088" y="2724150"/>
          <p14:tracePt t="5545" x="3367088" y="2687638"/>
          <p14:tracePt t="5562" x="3367088" y="2670175"/>
          <p14:tracePt t="5579" x="3367088" y="2660650"/>
          <p14:tracePt t="5595" x="3367088" y="2652713"/>
          <p14:tracePt t="5612" x="3367088" y="2633663"/>
          <p14:tracePt t="5629" x="3357563" y="2608263"/>
          <p14:tracePt t="5645" x="3340100" y="2554288"/>
          <p14:tracePt t="5662" x="3313113" y="2509838"/>
          <p14:tracePt t="5679" x="3295650" y="2473325"/>
          <p14:tracePt t="5696" x="3259138" y="2446338"/>
          <p14:tracePt t="5712" x="3251200" y="2428875"/>
          <p14:tracePt t="5729" x="3232150" y="2411413"/>
          <p14:tracePt t="5746" x="3205163" y="2401888"/>
          <p14:tracePt t="5762" x="3187700" y="2401888"/>
          <p14:tracePt t="5779" x="3170238" y="2393950"/>
          <p14:tracePt t="5796" x="3160713" y="2384425"/>
          <p14:tracePt t="5812" x="3152775" y="2384425"/>
          <p14:tracePt t="5829" x="3125788" y="2384425"/>
          <p14:tracePt t="5846" x="3071813" y="2347913"/>
          <p14:tracePt t="5862" x="3036888" y="2339975"/>
          <p14:tracePt t="5879" x="3017838" y="2322513"/>
          <p14:tracePt t="5896" x="3009900" y="2322513"/>
          <p14:tracePt t="6108" x="3027363" y="2322513"/>
          <p14:tracePt t="6116" x="3071813" y="2322513"/>
          <p14:tracePt t="6124" x="3133725" y="2322513"/>
          <p14:tracePt t="6132" x="3214688" y="2330450"/>
          <p14:tracePt t="6146" x="3295650" y="2330450"/>
          <p14:tracePt t="6163" x="3652838" y="2330450"/>
          <p14:tracePt t="6179" x="3894138" y="2330450"/>
          <p14:tracePt t="6196" x="4071938" y="2330450"/>
          <p14:tracePt t="6213" x="4152900" y="2330450"/>
          <p14:tracePt t="6229" x="4205288" y="2330450"/>
          <p14:tracePt t="6246" x="4251325" y="2330450"/>
          <p14:tracePt t="6263" x="4322763" y="2330450"/>
          <p14:tracePt t="6279" x="4438650" y="2322513"/>
          <p14:tracePt t="6296" x="4527550" y="2312988"/>
          <p14:tracePt t="6313" x="4608513" y="2303463"/>
          <p14:tracePt t="6329" x="4652963" y="2303463"/>
          <p14:tracePt t="6347" x="4687888" y="2303463"/>
          <p14:tracePt t="6363" x="4714875" y="2303463"/>
          <p14:tracePt t="6379" x="4741863" y="2303463"/>
          <p14:tracePt t="6396" x="4776788" y="2303463"/>
          <p14:tracePt t="6413" x="4795838" y="2303463"/>
          <p14:tracePt t="6429" x="4867275" y="2303463"/>
          <p14:tracePt t="6446" x="4973638" y="2312988"/>
          <p14:tracePt t="6463" x="5089525" y="2330450"/>
          <p14:tracePt t="6480" x="5160963" y="2339975"/>
          <p14:tracePt t="6496" x="5180013" y="2339975"/>
          <p14:tracePt t="7276" x="5180013" y="2347913"/>
          <p14:tracePt t="7292" x="5160963" y="2347913"/>
          <p14:tracePt t="7300" x="5160963" y="2357438"/>
          <p14:tracePt t="7308" x="5153025" y="2357438"/>
          <p14:tracePt t="7324" x="5143500" y="2357438"/>
          <p14:tracePt t="7348" x="5133975" y="2366963"/>
          <p14:tracePt t="7364" x="5126038" y="2366963"/>
          <p14:tracePt t="7380" x="5116513" y="2374900"/>
          <p14:tracePt t="7388" x="5108575" y="2384425"/>
          <p14:tracePt t="7397" x="5081588" y="2384425"/>
          <p14:tracePt t="7414" x="5010150" y="2419350"/>
          <p14:tracePt t="7430" x="4929188" y="2455863"/>
          <p14:tracePt t="7447" x="4875213" y="2465388"/>
          <p14:tracePt t="7464" x="4822825" y="2473325"/>
          <p14:tracePt t="7480" x="4776788" y="2490788"/>
          <p14:tracePt t="7499" x="4751388" y="2490788"/>
          <p14:tracePt t="7514" x="4714875" y="2490788"/>
          <p14:tracePt t="7531" x="4660900" y="2490788"/>
          <p14:tracePt t="7547" x="4625975" y="2490788"/>
          <p14:tracePt t="7564" x="4589463" y="2490788"/>
          <p14:tracePt t="7580" x="4554538" y="2490788"/>
          <p14:tracePt t="7597" x="4500563" y="2490788"/>
          <p14:tracePt t="7614" x="4456113" y="2490788"/>
          <p14:tracePt t="7631" x="4357688" y="2482850"/>
          <p14:tracePt t="7647" x="4259263" y="2482850"/>
          <p14:tracePt t="7664" x="4152900" y="2482850"/>
          <p14:tracePt t="7681" x="4054475" y="2482850"/>
          <p14:tracePt t="7697" x="3965575" y="2473325"/>
          <p14:tracePt t="7714" x="3857625" y="2455863"/>
          <p14:tracePt t="7731" x="3759200" y="2455863"/>
          <p14:tracePt t="7747" x="3705225" y="2455863"/>
          <p14:tracePt t="7764" x="3652838" y="2455863"/>
          <p14:tracePt t="7781" x="3598863" y="2455863"/>
          <p14:tracePt t="7798" x="3544888" y="2455863"/>
          <p14:tracePt t="7814" x="3500438" y="2455863"/>
          <p14:tracePt t="7831" x="3455988" y="2455863"/>
          <p14:tracePt t="7847" x="3411538" y="2455863"/>
          <p14:tracePt t="7864" x="3367088" y="2446338"/>
          <p14:tracePt t="7881" x="3322638" y="2446338"/>
          <p14:tracePt t="7897" x="3276600" y="2446338"/>
          <p14:tracePt t="7914" x="3232150" y="2446338"/>
          <p14:tracePt t="7931" x="3187700" y="2446338"/>
          <p14:tracePt t="7947" x="3133725" y="2465388"/>
          <p14:tracePt t="7964" x="3116263" y="2465388"/>
          <p14:tracePt t="7981" x="3098800" y="2465388"/>
          <p14:tracePt t="7998" x="3089275" y="2465388"/>
          <p14:tracePt t="8031" x="3071813" y="2465388"/>
          <p14:tracePt t="8048" x="3062288" y="2465388"/>
          <p14:tracePt t="8064" x="3036888" y="2473325"/>
          <p14:tracePt t="8098" x="3027363" y="2473325"/>
          <p14:tracePt t="8114" x="3017838" y="2473325"/>
          <p14:tracePt t="8132" x="3009900" y="2473325"/>
          <p14:tracePt t="8292" x="2990850" y="2473325"/>
          <p14:tracePt t="8652" x="2982913" y="2473325"/>
          <p14:tracePt t="9772" x="2973388" y="2473325"/>
          <p14:tracePt t="9780" x="2965450" y="2455863"/>
          <p14:tracePt t="13452" x="2965450" y="2473325"/>
          <p14:tracePt t="13467" x="2965450" y="2490788"/>
          <p14:tracePt t="13476" x="2965450" y="2509838"/>
          <p14:tracePt t="13486" x="2965450" y="2517775"/>
          <p14:tracePt t="13503" x="2965450" y="2544763"/>
          <p14:tracePt t="13520" x="2965450" y="2598738"/>
          <p14:tracePt t="13536" x="2965450" y="2643188"/>
          <p14:tracePt t="13553" x="2973388" y="2670175"/>
          <p14:tracePt t="13569" x="2973388" y="2714625"/>
          <p14:tracePt t="13586" x="2990850" y="2759075"/>
          <p14:tracePt t="13603" x="3009900" y="2847975"/>
          <p14:tracePt t="13619" x="3036888" y="2919413"/>
          <p14:tracePt t="13636" x="3044825" y="2982913"/>
          <p14:tracePt t="13653" x="3071813" y="3036888"/>
          <p14:tracePt t="13669" x="3071813" y="3054350"/>
          <p14:tracePt t="13686" x="3081338" y="3062288"/>
          <p14:tracePt t="13948" x="3089275" y="3062288"/>
          <p14:tracePt t="13964" x="3098800" y="3062288"/>
          <p14:tracePt t="13980" x="3116263" y="3062288"/>
          <p14:tracePt t="13987" x="3143250" y="3062288"/>
          <p14:tracePt t="13995" x="3160713" y="3062288"/>
          <p14:tracePt t="14003" x="3197225" y="3062288"/>
          <p14:tracePt t="14020" x="3286125" y="3062288"/>
          <p14:tracePt t="14036" x="3438525" y="3062288"/>
          <p14:tracePt t="14053" x="3625850" y="3062288"/>
          <p14:tracePt t="14070" x="3848100" y="3062288"/>
          <p14:tracePt t="14087" x="4081463" y="3071813"/>
          <p14:tracePt t="14103" x="4259263" y="3081338"/>
          <p14:tracePt t="14120" x="4402138" y="3081338"/>
          <p14:tracePt t="14136" x="4537075" y="3098800"/>
          <p14:tracePt t="14153" x="4643438" y="3108325"/>
          <p14:tracePt t="14170" x="4732338" y="3116263"/>
          <p14:tracePt t="14186" x="4795838" y="3116263"/>
          <p14:tracePt t="14203" x="4830763" y="3116263"/>
          <p14:tracePt t="15660" x="4840288" y="3116263"/>
          <p14:tracePt t="15667" x="4840288" y="3125788"/>
          <p14:tracePt t="15692" x="4840288" y="3133725"/>
          <p14:tracePt t="15812" x="4830763" y="3133725"/>
          <p14:tracePt t="15819" x="4813300" y="3143250"/>
          <p14:tracePt t="15859" x="4795838" y="3143250"/>
          <p14:tracePt t="15892" x="4786313" y="3143250"/>
          <p14:tracePt t="15915" x="4776788" y="3160713"/>
          <p14:tracePt t="16155" x="4768850" y="3160713"/>
          <p14:tracePt t="16171" x="4759325" y="3160713"/>
          <p14:tracePt t="16195" x="4751388" y="3160713"/>
          <p14:tracePt t="16203" x="4741863" y="3160713"/>
          <p14:tracePt t="16211" x="4732338" y="3160713"/>
          <p14:tracePt t="16227" x="4724400" y="3160713"/>
          <p14:tracePt t="16238" x="4714875" y="3160713"/>
          <p14:tracePt t="16255" x="4705350" y="3160713"/>
          <p14:tracePt t="16275" x="4697413" y="3160713"/>
          <p14:tracePt t="16299" x="4687888" y="3160713"/>
          <p14:tracePt t="16331" x="4679950" y="3160713"/>
          <p14:tracePt t="16380" x="4670425" y="3160713"/>
          <p14:tracePt t="16387" x="4660900" y="3160713"/>
          <p14:tracePt t="16395" x="4652963" y="3160713"/>
          <p14:tracePt t="16419" x="4643438" y="3160713"/>
          <p14:tracePt t="16468" x="4633913" y="3160713"/>
          <p14:tracePt t="16507" x="4625975" y="3160713"/>
          <p14:tracePt t="16539" x="4616450" y="3160713"/>
          <p14:tracePt t="16820" x="4608513" y="3160713"/>
          <p14:tracePt t="16827" x="4598988" y="3160713"/>
          <p14:tracePt t="16843" x="4598988" y="3170238"/>
          <p14:tracePt t="17012" x="4581525" y="3179763"/>
          <p14:tracePt t="17027" x="4572000" y="3179763"/>
          <p14:tracePt t="17043" x="4562475" y="3179763"/>
          <p14:tracePt t="17051" x="4554538" y="3187700"/>
          <p14:tracePt t="17067" x="4545013" y="3187700"/>
          <p14:tracePt t="17116" x="4527550" y="3187700"/>
          <p14:tracePt t="17131" x="4518025" y="3197225"/>
          <p14:tracePt t="17147" x="4500563" y="3197225"/>
          <p14:tracePt t="17155" x="4491038" y="3205163"/>
          <p14:tracePt t="17171" x="4483100" y="3205163"/>
          <p14:tracePt t="17187" x="4465638" y="3205163"/>
          <p14:tracePt t="17195" x="4465638" y="3214688"/>
          <p14:tracePt t="17211" x="4456113" y="3214688"/>
          <p14:tracePt t="17227" x="4446588" y="3214688"/>
          <p14:tracePt t="17251" x="4438650" y="3224213"/>
          <p14:tracePt t="17275" x="4429125" y="3224213"/>
          <p14:tracePt t="17291" x="4419600" y="3224213"/>
          <p14:tracePt t="17307" x="4411663" y="3232150"/>
          <p14:tracePt t="17315" x="4402138" y="3241675"/>
          <p14:tracePt t="17331" x="4384675" y="3251200"/>
          <p14:tracePt t="17339" x="4367213" y="3259138"/>
          <p14:tracePt t="17356" x="4348163" y="3286125"/>
          <p14:tracePt t="17373" x="4330700" y="3303588"/>
          <p14:tracePt t="17389" x="4303713" y="3313113"/>
          <p14:tracePt t="17406" x="4276725" y="3330575"/>
          <p14:tracePt t="17423" x="4251325" y="3340100"/>
          <p14:tracePt t="17440" x="4224338" y="3348038"/>
          <p14:tracePt t="17456" x="4205288" y="3367088"/>
          <p14:tracePt t="17473" x="4187825" y="3375025"/>
          <p14:tracePt t="17490" x="4170363" y="3384550"/>
          <p14:tracePt t="17507" x="4143375" y="3402013"/>
          <p14:tracePt t="17523" x="4133850" y="3419475"/>
          <p14:tracePt t="17540" x="4116388" y="3446463"/>
          <p14:tracePt t="17556" x="4098925" y="3490913"/>
          <p14:tracePt t="17573" x="4071938" y="3517900"/>
          <p14:tracePt t="17590" x="4054475" y="3571875"/>
          <p14:tracePt t="17606" x="4044950" y="3616325"/>
          <p14:tracePt t="17623" x="4037013" y="3643313"/>
          <p14:tracePt t="17640" x="4017963" y="3687763"/>
          <p14:tracePt t="17656" x="4010025" y="3714750"/>
          <p14:tracePt t="17673" x="4000500" y="3751263"/>
          <p14:tracePt t="17690" x="3965575" y="3803650"/>
          <p14:tracePt t="17706" x="3938588" y="3857625"/>
          <p14:tracePt t="17723" x="3894138" y="3956050"/>
          <p14:tracePt t="17740" x="3867150" y="3983038"/>
          <p14:tracePt t="17757" x="3857625" y="4000500"/>
          <p14:tracePt t="17773" x="3848100" y="4010025"/>
          <p14:tracePt t="17807" x="3840163" y="4010025"/>
          <p14:tracePt t="17823" x="3840163" y="4017963"/>
          <p14:tracePt t="17908" x="3840163" y="4010025"/>
          <p14:tracePt t="17915" x="3848100" y="4000500"/>
          <p14:tracePt t="17923" x="3857625" y="3973513"/>
          <p14:tracePt t="17940" x="3902075" y="3946525"/>
          <p14:tracePt t="17957" x="3946525" y="3911600"/>
          <p14:tracePt t="17973" x="4027488" y="3867150"/>
          <p14:tracePt t="17990" x="4170363" y="3803650"/>
          <p14:tracePt t="18007" x="4313238" y="3759200"/>
          <p14:tracePt t="18023" x="4456113" y="3732213"/>
          <p14:tracePt t="18040" x="4572000" y="3697288"/>
          <p14:tracePt t="18057" x="4670425" y="3679825"/>
          <p14:tracePt t="18073" x="4697413" y="3670300"/>
          <p14:tracePt t="18090" x="4724400" y="3660775"/>
          <p14:tracePt t="18123" x="4732338" y="3660775"/>
          <p14:tracePt t="18612" x="4724400" y="3660775"/>
          <p14:tracePt t="18619" x="4705350" y="3697288"/>
          <p14:tracePt t="18627" x="4679950" y="3751263"/>
          <p14:tracePt t="18640" x="4643438" y="3813175"/>
          <p14:tracePt t="18659" x="4491038" y="4054475"/>
          <p14:tracePt t="18675" x="4384675" y="4268788"/>
          <p14:tracePt t="18691" x="4295775" y="4456113"/>
          <p14:tracePt t="18707" x="4224338" y="4589463"/>
          <p14:tracePt t="18724" x="4160838" y="4697413"/>
          <p14:tracePt t="18741" x="4133850" y="4741863"/>
          <p14:tracePt t="18757" x="4116388" y="4759325"/>
          <p14:tracePt t="18774" x="4108450" y="4768850"/>
          <p14:tracePt t="18791" x="4081463" y="4776788"/>
          <p14:tracePt t="18807" x="4054475" y="4776788"/>
          <p14:tracePt t="18824" x="4010025" y="4776788"/>
          <p14:tracePt t="18841" x="3965575" y="4776788"/>
          <p14:tracePt t="18857" x="3902075" y="4786313"/>
          <p14:tracePt t="18860" x="3848100" y="4803775"/>
          <p14:tracePt t="18874" x="3732213" y="4803775"/>
          <p14:tracePt t="18891" x="3589338" y="4803775"/>
          <p14:tracePt t="18908" x="3465513" y="4803775"/>
          <p14:tracePt t="18924" x="3402013" y="4803775"/>
          <p14:tracePt t="18941" x="3367088" y="4803775"/>
          <p14:tracePt t="18958" x="3330575" y="4813300"/>
          <p14:tracePt t="18974" x="3313113" y="4813300"/>
          <p14:tracePt t="18991" x="3303588" y="4813300"/>
          <p14:tracePt t="19008" x="3286125" y="4830763"/>
          <p14:tracePt t="19024" x="3232150" y="4867275"/>
          <p14:tracePt t="19041" x="3197225" y="4894263"/>
          <p14:tracePt t="19058" x="3143250" y="4938713"/>
          <p14:tracePt t="19074" x="3098800" y="4991100"/>
          <p14:tracePt t="19091" x="3036888" y="5062538"/>
          <p14:tracePt t="19108" x="3009900" y="5089525"/>
          <p14:tracePt t="19124" x="3009900" y="5099050"/>
          <p14:tracePt t="19158" x="3000375" y="5099050"/>
          <p14:tracePt t="19179" x="3000375" y="5108575"/>
          <p14:tracePt t="19235" x="2990850" y="5108575"/>
          <p14:tracePt t="19277" x="2982913" y="5108575"/>
          <p14:tracePt t="19307" x="2982913" y="5099050"/>
          <p14:tracePt t="19331" x="2982913" y="5089525"/>
          <p14:tracePt t="19532" x="2982913" y="5081588"/>
          <p14:tracePt t="19548" x="2982913" y="5072063"/>
          <p14:tracePt t="19563" x="2982913" y="5062538"/>
          <p14:tracePt t="19860" x="2990850" y="5054600"/>
          <p14:tracePt t="21963" x="2990850" y="5037138"/>
          <p14:tracePt t="21971" x="2990850" y="5000625"/>
          <p14:tracePt t="21979" x="2990850" y="4973638"/>
          <p14:tracePt t="21994" x="3000375" y="4956175"/>
          <p14:tracePt t="22010" x="3009900" y="4911725"/>
          <p14:tracePt t="22227" x="3009900" y="4902200"/>
          <p14:tracePt t="22235" x="3071813" y="4875213"/>
          <p14:tracePt t="22244" x="3205163" y="4857750"/>
          <p14:tracePt t="22261" x="3857625" y="4776788"/>
          <p14:tracePt t="22277" x="4446588" y="4687888"/>
          <p14:tracePt t="22294" x="4751388" y="4643438"/>
          <p14:tracePt t="22311" x="4919663" y="4608513"/>
          <p14:tracePt t="22327" x="5037138" y="4598988"/>
          <p14:tracePt t="22344" x="5108575" y="4598988"/>
          <p14:tracePt t="22346" x="5143500" y="4598988"/>
          <p14:tracePt t="22361" x="5160963" y="4598988"/>
          <p14:tracePt t="22377" x="5303838" y="4598988"/>
          <p14:tracePt t="22394" x="5429250" y="4598988"/>
          <p14:tracePt t="22411" x="5581650" y="4598988"/>
          <p14:tracePt t="22427" x="5653088" y="4598988"/>
          <p14:tracePt t="22444" x="5751513" y="4598988"/>
          <p14:tracePt t="22461" x="5848350" y="4598988"/>
          <p14:tracePt t="22477" x="5973763" y="4625975"/>
          <p14:tracePt t="22494" x="6081713" y="4660900"/>
          <p14:tracePt t="22511" x="6188075" y="4660900"/>
          <p14:tracePt t="22528" x="6357938" y="4660900"/>
          <p14:tracePt t="22544" x="6599238" y="4625975"/>
          <p14:tracePt t="22561" x="6956425" y="4500563"/>
          <p14:tracePt t="22578" x="7197725" y="4402138"/>
          <p14:tracePt t="22594" x="7313613" y="4348163"/>
          <p14:tracePt t="22611" x="7358063" y="4330700"/>
          <p14:tracePt t="22644" x="7375525" y="4330700"/>
          <p14:tracePt t="22661" x="7375525" y="4348163"/>
          <p14:tracePt t="22678" x="7375525" y="4384675"/>
          <p14:tracePt t="22694" x="7375525" y="4402138"/>
          <p14:tracePt t="22711" x="7375525" y="4419600"/>
          <p14:tracePt t="22728" x="7375525" y="4446588"/>
          <p14:tracePt t="22744" x="7375525" y="4473575"/>
          <p14:tracePt t="22761" x="7375525" y="4510088"/>
          <p14:tracePt t="22778" x="7375525" y="4554538"/>
          <p14:tracePt t="22794" x="7439025" y="4608513"/>
          <p14:tracePt t="22811" x="7473950" y="4616450"/>
          <p14:tracePt t="22828" x="7491413" y="4633913"/>
          <p14:tracePt t="22891" x="7500938" y="4633913"/>
          <p14:tracePt t="22899" x="7500938" y="4652963"/>
          <p14:tracePt t="22907" x="7500938" y="4670425"/>
          <p14:tracePt t="22915" x="7500938" y="4697413"/>
          <p14:tracePt t="22928" x="7500938" y="4714875"/>
          <p14:tracePt t="22945" x="7500938" y="4759325"/>
          <p14:tracePt t="22961" x="7500938" y="4768850"/>
          <p14:tracePt t="22978" x="7500938" y="4776788"/>
          <p14:tracePt t="22995" x="7491413" y="4786313"/>
          <p14:tracePt t="23011" x="7473950" y="4786313"/>
          <p14:tracePt t="23028" x="7439025" y="4795838"/>
          <p14:tracePt t="23045" x="7358063" y="4803775"/>
          <p14:tracePt t="23061" x="7242175" y="4803775"/>
          <p14:tracePt t="23078" x="7108825" y="4803775"/>
          <p14:tracePt t="23095" x="6991350" y="4803775"/>
          <p14:tracePt t="23111" x="6911975" y="4768850"/>
          <p14:tracePt t="23128" x="6867525" y="4759325"/>
          <p14:tracePt t="23145" x="6840538" y="4741863"/>
          <p14:tracePt t="23161" x="6804025" y="4732338"/>
          <p14:tracePt t="23178" x="6759575" y="4724400"/>
          <p14:tracePt t="23195" x="6705600" y="4714875"/>
          <p14:tracePt t="23211" x="6634163" y="4705350"/>
          <p14:tracePt t="23228" x="6562725" y="4705350"/>
          <p14:tracePt t="23245" x="6465888" y="4705350"/>
          <p14:tracePt t="23262" x="6411913" y="4705350"/>
          <p14:tracePt t="23278" x="6384925" y="4705350"/>
          <p14:tracePt t="23295" x="6348413" y="4705350"/>
          <p14:tracePt t="23312" x="6330950" y="4714875"/>
          <p14:tracePt t="23329" x="6276975" y="4732338"/>
          <p14:tracePt t="23345" x="6197600" y="4759325"/>
          <p14:tracePt t="23347" x="6143625" y="4786313"/>
          <p14:tracePt t="23362" x="6089650" y="4803775"/>
          <p14:tracePt t="23378" x="5983288" y="4840288"/>
          <p14:tracePt t="23395" x="5965825" y="4857750"/>
          <p14:tracePt t="23412" x="5965825" y="4884738"/>
          <p14:tracePt t="23428" x="5965825" y="4911725"/>
          <p14:tracePt t="23445" x="6000750" y="4938713"/>
          <p14:tracePt t="23462" x="6072188" y="4965700"/>
          <p14:tracePt t="23478" x="6134100" y="4973638"/>
          <p14:tracePt t="23495" x="6215063" y="4973638"/>
          <p14:tracePt t="23512" x="6313488" y="4973638"/>
          <p14:tracePt t="23528" x="6456363" y="4973638"/>
          <p14:tracePt t="23545" x="6661150" y="4973638"/>
          <p14:tracePt t="23562" x="6991350" y="4973638"/>
          <p14:tracePt t="23578" x="7188200" y="4973638"/>
          <p14:tracePt t="23595" x="7269163" y="4973638"/>
          <p14:tracePt t="23612" x="7348538" y="4973638"/>
          <p14:tracePt t="23629" x="7375525" y="4973638"/>
          <p14:tracePt t="23645" x="7412038" y="4965700"/>
          <p14:tracePt t="23662" x="7419975" y="4956175"/>
          <p14:tracePt t="23679" x="7419975" y="4929188"/>
          <p14:tracePt t="23695" x="7419975" y="4894263"/>
          <p14:tracePt t="23712" x="7419975" y="4857750"/>
          <p14:tracePt t="23729" x="7402513" y="4848225"/>
          <p14:tracePt t="23819" x="7402513" y="4840288"/>
          <p14:tracePt t="23940" x="7402513" y="482282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375" y="147690"/>
            <a:ext cx="8553450" cy="6338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7653" y="1188317"/>
            <a:ext cx="3834129" cy="696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latin typeface="Arial Black"/>
                <a:cs typeface="Arial Black"/>
              </a:rPr>
              <a:t>R</a:t>
            </a:r>
            <a:r>
              <a:rPr sz="2400" spc="-5" dirty="0">
                <a:latin typeface="Arial Black"/>
                <a:cs typeface="Arial Black"/>
              </a:rPr>
              <a:t>i</a:t>
            </a:r>
            <a:r>
              <a:rPr sz="2400" spc="-20" dirty="0">
                <a:latin typeface="Arial Black"/>
                <a:cs typeface="Arial Black"/>
              </a:rPr>
              <a:t>b</a:t>
            </a:r>
            <a:r>
              <a:rPr sz="2400" spc="-30" dirty="0">
                <a:latin typeface="Arial Black"/>
                <a:cs typeface="Arial Black"/>
              </a:rPr>
              <a:t>e</a:t>
            </a:r>
            <a:r>
              <a:rPr sz="2400" spc="-10" dirty="0">
                <a:latin typeface="Arial Black"/>
                <a:cs typeface="Arial Black"/>
              </a:rPr>
              <a:t>ir</a:t>
            </a:r>
            <a:r>
              <a:rPr sz="2400" spc="-20" dirty="0">
                <a:latin typeface="Arial Black"/>
                <a:cs typeface="Arial Black"/>
              </a:rPr>
              <a:t>ão</a:t>
            </a:r>
            <a:r>
              <a:rPr sz="2400" spc="18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 Black"/>
                <a:cs typeface="Arial Black"/>
              </a:rPr>
              <a:t>As</a:t>
            </a:r>
            <a:r>
              <a:rPr sz="2400" spc="-25" dirty="0">
                <a:latin typeface="Arial Black"/>
                <a:cs typeface="Arial Black"/>
              </a:rPr>
              <a:t>s</a:t>
            </a:r>
            <a:r>
              <a:rPr sz="2400" spc="-20" dirty="0">
                <a:latin typeface="Arial Black"/>
                <a:cs typeface="Arial Black"/>
              </a:rPr>
              <a:t>o</a:t>
            </a:r>
            <a:r>
              <a:rPr sz="2400" spc="15" dirty="0">
                <a:latin typeface="Arial Black"/>
                <a:cs typeface="Arial Black"/>
              </a:rPr>
              <a:t>r</a:t>
            </a:r>
            <a:r>
              <a:rPr sz="2400" spc="-20" dirty="0">
                <a:latin typeface="Arial Black"/>
                <a:cs typeface="Arial Black"/>
              </a:rPr>
              <a:t>e</a:t>
            </a:r>
            <a:r>
              <a:rPr sz="2400" spc="-30" dirty="0">
                <a:latin typeface="Arial Black"/>
                <a:cs typeface="Arial Black"/>
              </a:rPr>
              <a:t>a</a:t>
            </a:r>
            <a:r>
              <a:rPr sz="2400" spc="-20" dirty="0">
                <a:latin typeface="Arial Black"/>
                <a:cs typeface="Arial Black"/>
              </a:rPr>
              <a:t>do</a:t>
            </a:r>
            <a:endParaRPr sz="2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rial Black"/>
                <a:cs typeface="Arial Black"/>
              </a:rPr>
              <a:t>n</a:t>
            </a:r>
            <a:r>
              <a:rPr sz="2400" spc="-15" dirty="0">
                <a:latin typeface="Arial Black"/>
                <a:cs typeface="Arial Black"/>
              </a:rPr>
              <a:t>u</a:t>
            </a:r>
            <a:r>
              <a:rPr sz="2400" dirty="0">
                <a:latin typeface="Arial Black"/>
                <a:cs typeface="Arial Black"/>
              </a:rPr>
              <a:t>ma</a:t>
            </a:r>
            <a:r>
              <a:rPr sz="2400" spc="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Black"/>
                <a:cs typeface="Arial Black"/>
              </a:rPr>
              <a:t>á</a:t>
            </a:r>
            <a:r>
              <a:rPr sz="2400" spc="25" dirty="0">
                <a:latin typeface="Arial Black"/>
                <a:cs typeface="Arial Black"/>
              </a:rPr>
              <a:t>r</a:t>
            </a:r>
            <a:r>
              <a:rPr sz="2400" dirty="0">
                <a:latin typeface="Arial Black"/>
                <a:cs typeface="Arial Black"/>
              </a:rPr>
              <a:t>ea</a:t>
            </a:r>
            <a:r>
              <a:rPr sz="2400" spc="1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Black"/>
                <a:cs typeface="Arial Black"/>
              </a:rPr>
              <a:t>de</a:t>
            </a:r>
            <a:r>
              <a:rPr sz="2400" spc="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 Black"/>
                <a:cs typeface="Arial Black"/>
              </a:rPr>
              <a:t>Can</a:t>
            </a:r>
            <a:r>
              <a:rPr sz="2400" spc="-50" dirty="0">
                <a:latin typeface="Arial Black"/>
                <a:cs typeface="Arial Black"/>
              </a:rPr>
              <a:t>a</a:t>
            </a:r>
            <a:r>
              <a:rPr sz="2400" dirty="0">
                <a:latin typeface="Arial Black"/>
                <a:cs typeface="Arial Black"/>
              </a:rPr>
              <a:t>vial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27576" y="2025639"/>
            <a:ext cx="567055" cy="1497330"/>
          </a:xfrm>
          <a:custGeom>
            <a:avLst/>
            <a:gdLst/>
            <a:ahLst/>
            <a:cxnLst/>
            <a:rect l="l" t="t" r="r" b="b"/>
            <a:pathLst>
              <a:path w="567054" h="1497329">
                <a:moveTo>
                  <a:pt x="566684" y="1213622"/>
                </a:moveTo>
                <a:lnTo>
                  <a:pt x="0" y="1213622"/>
                </a:lnTo>
                <a:lnTo>
                  <a:pt x="283342" y="1496964"/>
                </a:lnTo>
                <a:lnTo>
                  <a:pt x="566684" y="1213622"/>
                </a:lnTo>
                <a:close/>
              </a:path>
              <a:path w="567054" h="1497329">
                <a:moveTo>
                  <a:pt x="424952" y="0"/>
                </a:moveTo>
                <a:lnTo>
                  <a:pt x="141610" y="0"/>
                </a:lnTo>
                <a:lnTo>
                  <a:pt x="141610" y="1213622"/>
                </a:lnTo>
                <a:lnTo>
                  <a:pt x="424952" y="1213622"/>
                </a:lnTo>
                <a:lnTo>
                  <a:pt x="42495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27576" y="2025639"/>
            <a:ext cx="567055" cy="1497330"/>
          </a:xfrm>
          <a:custGeom>
            <a:avLst/>
            <a:gdLst/>
            <a:ahLst/>
            <a:cxnLst/>
            <a:rect l="l" t="t" r="r" b="b"/>
            <a:pathLst>
              <a:path w="567054" h="1497329">
                <a:moveTo>
                  <a:pt x="0" y="1213622"/>
                </a:moveTo>
                <a:lnTo>
                  <a:pt x="141610" y="1213622"/>
                </a:lnTo>
                <a:lnTo>
                  <a:pt x="141610" y="0"/>
                </a:lnTo>
                <a:lnTo>
                  <a:pt x="424952" y="0"/>
                </a:lnTo>
                <a:lnTo>
                  <a:pt x="424952" y="1213622"/>
                </a:lnTo>
                <a:lnTo>
                  <a:pt x="566684" y="1213622"/>
                </a:lnTo>
                <a:lnTo>
                  <a:pt x="283342" y="1496964"/>
                </a:lnTo>
                <a:lnTo>
                  <a:pt x="0" y="1213622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27810" y="4643496"/>
            <a:ext cx="2240280" cy="175450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0" rIns="0" bIns="0" rtlCol="0">
            <a:spAutoFit/>
          </a:bodyPr>
          <a:lstStyle/>
          <a:p>
            <a:pPr marL="116839" marR="109220" indent="1270" algn="ctr">
              <a:lnSpc>
                <a:spcPct val="100000"/>
              </a:lnSpc>
            </a:pPr>
            <a:r>
              <a:rPr sz="1800" u="heavy" dirty="0">
                <a:solidFill>
                  <a:srgbClr val="FFFF00"/>
                </a:solidFill>
                <a:latin typeface="Arial Black"/>
                <a:cs typeface="Arial Black"/>
              </a:rPr>
              <a:t>Rios</a:t>
            </a:r>
            <a:r>
              <a:rPr sz="1800" u="heavy" spc="-15" dirty="0">
                <a:solidFill>
                  <a:srgbClr val="FFFF00"/>
                </a:solid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FFFF00"/>
                </a:solidFill>
                <a:latin typeface="Arial Black"/>
                <a:cs typeface="Arial Black"/>
              </a:rPr>
              <a:t>Meno</a:t>
            </a:r>
            <a:r>
              <a:rPr sz="1800" u="heavy" spc="20" dirty="0">
                <a:solidFill>
                  <a:srgbClr val="FFFF00"/>
                </a:solidFill>
                <a:latin typeface="Arial Black"/>
                <a:cs typeface="Arial Black"/>
              </a:rPr>
              <a:t>r</a:t>
            </a:r>
            <a:r>
              <a:rPr sz="1800" u="heavy" dirty="0">
                <a:solidFill>
                  <a:srgbClr val="FFFF00"/>
                </a:solidFill>
                <a:latin typeface="Arial Black"/>
                <a:cs typeface="Arial Black"/>
              </a:rPr>
              <a:t>es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tem</a:t>
            </a:r>
            <a:r>
              <a:rPr sz="18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calhas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meno</a:t>
            </a:r>
            <a:r>
              <a:rPr sz="1800" spc="1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es</a:t>
            </a:r>
            <a:r>
              <a:rPr sz="18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ficam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as</a:t>
            </a:r>
            <a:r>
              <a:rPr sz="1800" spc="-1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1800" spc="1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eados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mais</a:t>
            </a:r>
            <a:r>
              <a:rPr sz="18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facilmente</a:t>
            </a:r>
            <a:endParaRPr sz="18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4"/>
    </mc:Choice>
    <mc:Fallback xmlns="">
      <p:transition spd="slow" advTm="20544"/>
    </mc:Fallback>
  </mc:AlternateContent>
  <p:extLst>
    <p:ext uri="{3A86A75C-4F4B-4683-9AE1-C65F6400EC91}">
      <p14:laserTraceLst xmlns:p14="http://schemas.microsoft.com/office/powerpoint/2010/main">
        <p14:tracePtLst>
          <p14:tracePt t="3067" x="7412038" y="4822825"/>
          <p14:tracePt t="3091" x="7419975" y="4822825"/>
          <p14:tracePt t="3124" x="7429500" y="4822825"/>
          <p14:tracePt t="3139" x="7439025" y="4822825"/>
          <p14:tracePt t="3155" x="7446963" y="4822825"/>
          <p14:tracePt t="3204" x="7456488" y="4822825"/>
          <p14:tracePt t="3226" x="7840663" y="5010150"/>
          <p14:tracePt t="3250" x="8697913" y="5367338"/>
          <p14:tracePt t="3273" x="8715375" y="5394325"/>
          <p14:tracePt t="3288" x="8466138" y="5322888"/>
          <p14:tracePt t="3305" x="7858125" y="5054600"/>
          <p14:tracePt t="3322" x="7134225" y="4589463"/>
          <p14:tracePt t="3338" x="6608763" y="4143375"/>
          <p14:tracePt t="3355" x="6348413" y="3670300"/>
          <p14:tracePt t="3372" x="6170613" y="3259138"/>
          <p14:tracePt t="3388" x="6108700" y="3044825"/>
          <p14:tracePt t="3405" x="6072188" y="2919413"/>
          <p14:tracePt t="3422" x="6062663" y="2840038"/>
          <p14:tracePt t="3441" x="6062663" y="2768600"/>
          <p14:tracePt t="3455" x="6081713" y="2751138"/>
          <p14:tracePt t="3475" x="6089650" y="2741613"/>
          <p14:tracePt t="3531" x="6089650" y="2732088"/>
          <p14:tracePt t="3541" x="6089650" y="2724150"/>
          <p14:tracePt t="3547" x="6089650" y="2679700"/>
          <p14:tracePt t="3556" x="6037263" y="2598738"/>
          <p14:tracePt t="3572" x="5919788" y="2419350"/>
          <p14:tracePt t="3589" x="5830888" y="2303463"/>
          <p14:tracePt t="3606" x="5795963" y="2268538"/>
          <p14:tracePt t="3623" x="5786438" y="2259013"/>
          <p14:tracePt t="3656" x="5751513" y="2286000"/>
          <p14:tracePt t="3673" x="5715000" y="2419350"/>
          <p14:tracePt t="3689" x="5697538" y="2544763"/>
          <p14:tracePt t="3706" x="5680075" y="2625725"/>
          <p14:tracePt t="3723" x="5680075" y="2670175"/>
          <p14:tracePt t="3739" x="5680075" y="2687638"/>
          <p14:tracePt t="3756" x="5670550" y="2714625"/>
          <p14:tracePt t="3773" x="5670550" y="2732088"/>
          <p14:tracePt t="3790" x="5661025" y="2751138"/>
          <p14:tracePt t="3806" x="5653088" y="2759075"/>
          <p14:tracePt t="3825" x="5616575" y="2813050"/>
          <p14:tracePt t="3841" x="5562600" y="2867025"/>
          <p14:tracePt t="3856" x="5510213" y="2919413"/>
          <p14:tracePt t="3873" x="5232400" y="3081338"/>
          <p14:tracePt t="3890" x="4983163" y="3187700"/>
          <p14:tracePt t="3906" x="4759325" y="3276600"/>
          <p14:tracePt t="3923" x="4598988" y="3313113"/>
          <p14:tracePt t="3940" x="4446588" y="3340100"/>
          <p14:tracePt t="3957" x="4259263" y="3375025"/>
          <p14:tracePt t="3963" x="4152900" y="3375025"/>
          <p14:tracePt t="3973" x="4062413" y="3375025"/>
          <p14:tracePt t="3990" x="3857625" y="3375025"/>
          <p14:tracePt t="4006" x="3643313" y="3322638"/>
          <p14:tracePt t="4025" x="3429000" y="3259138"/>
          <p14:tracePt t="4041" x="3348038" y="3214688"/>
          <p14:tracePt t="4073" x="3340100" y="3214688"/>
          <p14:tracePt t="4147" x="3322638" y="3224213"/>
          <p14:tracePt t="4155" x="3322638" y="3232150"/>
          <p14:tracePt t="4163" x="3322638" y="3259138"/>
          <p14:tracePt t="4173" x="3322638" y="3286125"/>
          <p14:tracePt t="4190" x="3340100" y="3330575"/>
          <p14:tracePt t="4207" x="3419475" y="3394075"/>
          <p14:tracePt t="4229" x="3608388" y="3500438"/>
          <p14:tracePt t="4240" x="3768725" y="3554413"/>
          <p14:tracePt t="4256" x="3929063" y="3598863"/>
          <p14:tracePt t="4273" x="4054475" y="3633788"/>
          <p14:tracePt t="4289" x="4197350" y="3660775"/>
          <p14:tracePt t="4306" x="4394200" y="3687763"/>
          <p14:tracePt t="4323" x="4660900" y="3732213"/>
          <p14:tracePt t="4340" x="5000625" y="3732213"/>
          <p14:tracePt t="4357" x="5322888" y="3732213"/>
          <p14:tracePt t="4374" x="5643563" y="3732213"/>
          <p14:tracePt t="4389" x="5894388" y="3732213"/>
          <p14:tracePt t="4406" x="6081713" y="3705225"/>
          <p14:tracePt t="4425" x="6276975" y="3625850"/>
          <p14:tracePt t="4439" x="6303963" y="3625850"/>
          <p14:tracePt t="4456" x="6348413" y="3571875"/>
          <p14:tracePt t="4473" x="6348413" y="3554413"/>
          <p14:tracePt t="4490" x="6348413" y="3544888"/>
          <p14:tracePt t="4507" x="6340475" y="3517900"/>
          <p14:tracePt t="4587" x="6330950" y="3517900"/>
          <p14:tracePt t="4595" x="6323013" y="3527425"/>
          <p14:tracePt t="4609" x="6259513" y="3589338"/>
          <p14:tracePt t="4625" x="6099175" y="3643313"/>
          <p14:tracePt t="4640" x="5973763" y="3687763"/>
          <p14:tracePt t="4657" x="5626100" y="3776663"/>
          <p14:tracePt t="4674" x="5429250" y="3813175"/>
          <p14:tracePt t="4690" x="5259388" y="3840163"/>
          <p14:tracePt t="4707" x="5108575" y="3848100"/>
          <p14:tracePt t="4724" x="4965700" y="3848100"/>
          <p14:tracePt t="4741" x="4768850" y="3848100"/>
          <p14:tracePt t="4757" x="4429125" y="3848100"/>
          <p14:tracePt t="4774" x="4116388" y="3830638"/>
          <p14:tracePt t="4790" x="3875088" y="3822700"/>
          <p14:tracePt t="4809" x="3786188" y="3803650"/>
          <p14:tracePt t="4899" x="3776663" y="3803650"/>
          <p14:tracePt t="4907" x="3768725" y="3803650"/>
          <p14:tracePt t="4915" x="3759200" y="3803650"/>
          <p14:tracePt t="6076" x="3786188" y="3786188"/>
          <p14:tracePt t="6083" x="3822700" y="3786188"/>
          <p14:tracePt t="6091" x="3875088" y="3768725"/>
          <p14:tracePt t="6108" x="4017963" y="3741738"/>
          <p14:tracePt t="6125" x="4259263" y="3724275"/>
          <p14:tracePt t="6142" x="4786313" y="3679825"/>
          <p14:tracePt t="6158" x="5465763" y="3598863"/>
          <p14:tracePt t="6177" x="6375400" y="3465513"/>
          <p14:tracePt t="6193" x="7010400" y="3367088"/>
          <p14:tracePt t="6208" x="7688263" y="3259138"/>
          <p14:tracePt t="6225" x="8269288" y="3108325"/>
          <p14:tracePt t="6242" x="8875713" y="2919413"/>
          <p14:tracePt t="6458" x="9045575" y="2670175"/>
          <p14:tracePt t="6474" x="8732838" y="2633663"/>
          <p14:tracePt t="6486" x="8501063" y="2589213"/>
          <p14:tracePt t="6494" x="8205788" y="2562225"/>
          <p14:tracePt t="6509" x="7491413" y="2446338"/>
          <p14:tracePt t="6525" x="6858000" y="2339975"/>
          <p14:tracePt t="6541" x="6357938" y="2224088"/>
          <p14:tracePt t="6558" x="5973763" y="2125663"/>
          <p14:tracePt t="6576" x="5634038" y="2054225"/>
          <p14:tracePt t="6592" x="5473700" y="2027238"/>
          <p14:tracePt t="6608" x="5303838" y="2009775"/>
          <p14:tracePt t="6625" x="5108575" y="2017713"/>
          <p14:tracePt t="6642" x="4670425" y="2062163"/>
          <p14:tracePt t="6658" x="4259263" y="2116138"/>
          <p14:tracePt t="6675" x="3840163" y="2179638"/>
          <p14:tracePt t="6692" x="3517900" y="2241550"/>
          <p14:tracePt t="6708" x="3251200" y="2303463"/>
          <p14:tracePt t="6725" x="3108325" y="2347913"/>
          <p14:tracePt t="6742" x="2965450" y="2411413"/>
          <p14:tracePt t="6758" x="2822575" y="2473325"/>
          <p14:tracePt t="6776" x="2652713" y="2616200"/>
          <p14:tracePt t="6792" x="2616200" y="2670175"/>
          <p14:tracePt t="6809" x="2554288" y="2840038"/>
          <p14:tracePt t="6826" x="2554288" y="2911475"/>
          <p14:tracePt t="6843" x="2554288" y="2955925"/>
          <p14:tracePt t="6859" x="2544763" y="3017838"/>
          <p14:tracePt t="6876" x="2517775" y="3089275"/>
          <p14:tracePt t="6892" x="2473325" y="3241675"/>
          <p14:tracePt t="6909" x="2465388" y="3384550"/>
          <p14:tracePt t="6926" x="2500313" y="3554413"/>
          <p14:tracePt t="6943" x="2670175" y="3751263"/>
          <p14:tracePt t="6962" x="3027363" y="3956050"/>
          <p14:tracePt t="6977" x="3268663" y="4044950"/>
          <p14:tracePt t="6992" x="3581400" y="4125913"/>
          <p14:tracePt t="7009" x="3848100" y="4179888"/>
          <p14:tracePt t="7026" x="4098925" y="4179888"/>
          <p14:tracePt t="7043" x="4483100" y="4179888"/>
          <p14:tracePt t="7059" x="5160963" y="4179888"/>
          <p14:tracePt t="7080" x="6099175" y="4179888"/>
          <p14:tracePt t="7092" x="7126288" y="4098925"/>
          <p14:tracePt t="7109" x="8062913" y="4027488"/>
          <p14:tracePt t="7126" x="8715375" y="4010025"/>
          <p14:tracePt t="7143" x="8966200" y="4000500"/>
          <p14:tracePt t="7161" x="9045575" y="4000500"/>
          <p14:tracePt t="7237" x="9045575" y="3990975"/>
          <p14:tracePt t="7467" x="9037638" y="3990975"/>
          <p14:tracePt t="7476" x="9018588" y="3983038"/>
          <p14:tracePt t="7490" x="8983663" y="3973513"/>
          <p14:tracePt t="7498" x="8966200" y="3973513"/>
          <p14:tracePt t="7509" x="8956675" y="3973513"/>
          <p14:tracePt t="8571" x="8947150" y="3973513"/>
          <p14:tracePt t="8579" x="8939213" y="3973513"/>
          <p14:tracePt t="8594" x="8929688" y="3973513"/>
          <p14:tracePt t="8610" x="8912225" y="3973513"/>
          <p14:tracePt t="8627" x="8894763" y="3973513"/>
          <p14:tracePt t="8644" x="8875713" y="3983038"/>
          <p14:tracePt t="8661" x="8848725" y="3983038"/>
          <p14:tracePt t="8677" x="8796338" y="4000500"/>
          <p14:tracePt t="8693" x="8724900" y="4027488"/>
          <p14:tracePt t="8710" x="8626475" y="4062413"/>
          <p14:tracePt t="8728" x="8412163" y="4116388"/>
          <p14:tracePt t="8744" x="8348663" y="4125913"/>
          <p14:tracePt t="8761" x="8180388" y="4179888"/>
          <p14:tracePt t="8777" x="8099425" y="4197350"/>
          <p14:tracePt t="8794" x="8018463" y="4205288"/>
          <p14:tracePt t="8811" x="7956550" y="4205288"/>
          <p14:tracePt t="8829" x="7902575" y="4205288"/>
          <p14:tracePt t="8844" x="7875588" y="4205288"/>
          <p14:tracePt t="8861" x="7813675" y="4205288"/>
          <p14:tracePt t="8877" x="7742238" y="4205288"/>
          <p14:tracePt t="8894" x="7680325" y="4205288"/>
          <p14:tracePt t="8913" x="7599363" y="4205288"/>
          <p14:tracePt t="8929" x="7562850" y="4205288"/>
          <p14:tracePt t="8944" x="7527925" y="4197350"/>
          <p14:tracePt t="8961" x="7518400" y="4197350"/>
          <p14:tracePt t="8978" x="7491413" y="4187825"/>
          <p14:tracePt t="8994" x="7466013" y="4179888"/>
          <p14:tracePt t="9011" x="7419975" y="4160838"/>
          <p14:tracePt t="9027" x="7367588" y="4152900"/>
          <p14:tracePt t="9044" x="7323138" y="4133850"/>
          <p14:tracePt t="9061" x="7286625" y="4125913"/>
          <p14:tracePt t="9078" x="7269163" y="4125913"/>
          <p14:tracePt t="9094" x="7242175" y="4098925"/>
          <p14:tracePt t="9112" x="7205663" y="4062413"/>
          <p14:tracePt t="9127" x="7161213" y="4010025"/>
          <p14:tracePt t="9144" x="7054850" y="3894138"/>
          <p14:tracePt t="9161" x="6875463" y="3751263"/>
          <p14:tracePt t="9178" x="6581775" y="3554413"/>
          <p14:tracePt t="9194" x="6375400" y="3446463"/>
          <p14:tracePt t="9211" x="6259513" y="3375025"/>
          <p14:tracePt t="9227" x="6215063" y="3348038"/>
          <p14:tracePt t="9244" x="6205538" y="3330575"/>
          <p14:tracePt t="9260" x="6205538" y="3322638"/>
          <p14:tracePt t="9277" x="6197600" y="3313113"/>
          <p14:tracePt t="9320" x="6188075" y="3303588"/>
          <p14:tracePt t="9328" x="6170613" y="3286125"/>
          <p14:tracePt t="9344" x="6143625" y="3286125"/>
          <p14:tracePt t="9360" x="6126163" y="3286125"/>
          <p14:tracePt t="9377" x="6099175" y="3286125"/>
          <p14:tracePt t="9394" x="6062663" y="3286125"/>
          <p14:tracePt t="9411" x="5956300" y="3286125"/>
          <p14:tracePt t="9427" x="5786438" y="3286125"/>
          <p14:tracePt t="9444" x="5554663" y="3286125"/>
          <p14:tracePt t="9461" x="5197475" y="3286125"/>
          <p14:tracePt t="9463" x="4973638" y="3286125"/>
          <p14:tracePt t="9477" x="4786313" y="3286125"/>
          <p14:tracePt t="9494" x="4295775" y="3286125"/>
          <p14:tracePt t="9512" x="3884613" y="3286125"/>
          <p14:tracePt t="9527" x="3679825" y="3268663"/>
          <p14:tracePt t="9544" x="3608388" y="3251200"/>
          <p14:tracePt t="9584" x="3608388" y="3241675"/>
          <p14:tracePt t="9600" x="3608388" y="3224213"/>
          <p14:tracePt t="9611" x="3625850" y="3205163"/>
          <p14:tracePt t="9627" x="3741738" y="3152775"/>
          <p14:tracePt t="9644" x="3875088" y="3089275"/>
          <p14:tracePt t="9661" x="4017963" y="3036888"/>
          <p14:tracePt t="9677" x="4143375" y="3017838"/>
          <p14:tracePt t="9694" x="4224338" y="2982913"/>
          <p14:tracePt t="9711" x="4295775" y="2973388"/>
          <p14:tracePt t="9728" x="4384675" y="2965450"/>
          <p14:tracePt t="9744" x="4527550" y="2965450"/>
          <p14:tracePt t="9761" x="4741863" y="2965450"/>
          <p14:tracePt t="9778" x="5000625" y="2965450"/>
          <p14:tracePt t="9794" x="5357813" y="2965450"/>
          <p14:tracePt t="9811" x="5822950" y="2965450"/>
          <p14:tracePt t="9827" x="6276975" y="2965450"/>
          <p14:tracePt t="9844" x="6653213" y="2965450"/>
          <p14:tracePt t="9861" x="6884988" y="2965450"/>
          <p14:tracePt t="9878" x="7089775" y="2965450"/>
          <p14:tracePt t="9894" x="7251700" y="2955925"/>
          <p14:tracePt t="9911" x="7510463" y="2857500"/>
          <p14:tracePt t="9928" x="7608888" y="2768600"/>
          <p14:tracePt t="9944" x="7653338" y="2697163"/>
          <p14:tracePt t="9961" x="7653338" y="2652713"/>
          <p14:tracePt t="9978" x="7653338" y="2625725"/>
          <p14:tracePt t="9994" x="7616825" y="2589213"/>
          <p14:tracePt t="10011" x="7554913" y="2554288"/>
          <p14:tracePt t="10028" x="7500938" y="2527300"/>
          <p14:tracePt t="10045" x="7466013" y="2517775"/>
          <p14:tracePt t="10061" x="7446963" y="2517775"/>
          <p14:tracePt t="10104" x="7439025" y="2517775"/>
          <p14:tracePt t="10112" x="7419975" y="2509838"/>
          <p14:tracePt t="10128" x="7375525" y="2509838"/>
          <p14:tracePt t="10145" x="7269163" y="2509838"/>
          <p14:tracePt t="10161" x="7099300" y="2589213"/>
          <p14:tracePt t="10178" x="6858000" y="2768600"/>
          <p14:tracePt t="10194" x="6562725" y="2973388"/>
          <p14:tracePt t="10211" x="6303963" y="3170238"/>
          <p14:tracePt t="10228" x="6153150" y="3276600"/>
          <p14:tracePt t="10245" x="6062663" y="3367088"/>
          <p14:tracePt t="10261" x="5973763" y="3438525"/>
          <p14:tracePt t="10278" x="5894388" y="3509963"/>
          <p14:tracePt t="10295" x="5768975" y="3589338"/>
          <p14:tracePt t="10311" x="5510213" y="3714750"/>
          <p14:tracePt t="10328" x="5340350" y="3813175"/>
          <p14:tracePt t="10345" x="5214938" y="3902075"/>
          <p14:tracePt t="10362" x="5153025" y="4000500"/>
          <p14:tracePt t="10379" x="5116513" y="4044950"/>
          <p14:tracePt t="10395" x="5108575" y="4081463"/>
          <p14:tracePt t="10412" x="5099050" y="4108450"/>
          <p14:tracePt t="10429" x="5062538" y="4170363"/>
          <p14:tracePt t="10446" x="4991100" y="4224338"/>
          <p14:tracePt t="10462" x="4902200" y="4286250"/>
          <p14:tracePt t="10469" x="4884738" y="4303713"/>
          <p14:tracePt t="10481" x="4840288" y="4330700"/>
          <p14:tracePt t="10495" x="4840288" y="4340225"/>
          <p14:tracePt t="10539" x="4830763" y="4340225"/>
          <p14:tracePt t="10547" x="4830763" y="4348163"/>
          <p14:tracePt t="10562" x="4822825" y="4357688"/>
          <p14:tracePt t="10579" x="4795838" y="4384675"/>
          <p14:tracePt t="10596" x="4768850" y="4402138"/>
          <p14:tracePt t="10612" x="4741863" y="4419600"/>
          <p14:tracePt t="10646" x="4724400" y="4419600"/>
          <p14:tracePt t="10708" x="4714875" y="4419600"/>
          <p14:tracePt t="10718" x="4714875" y="4429125"/>
          <p14:tracePt t="12803" x="4714875" y="4438650"/>
          <p14:tracePt t="13411" x="4732338" y="4446588"/>
          <p14:tracePt t="13443" x="4741863" y="4446588"/>
          <p14:tracePt t="13537" x="4751388" y="4446588"/>
          <p14:tracePt t="13545" x="4751388" y="4438650"/>
          <p14:tracePt t="13569" x="4768850" y="4438650"/>
          <p14:tracePt t="13683" x="4776788" y="4438650"/>
          <p14:tracePt t="13699" x="4786313" y="4446588"/>
          <p14:tracePt t="14339" x="4795838" y="4446588"/>
          <p14:tracePt t="14594" x="4795838" y="4456113"/>
          <p14:tracePt t="14627" x="4803775" y="4456113"/>
          <p14:tracePt t="15072" x="4813300" y="4456113"/>
          <p14:tracePt t="15571" x="4830763" y="4456113"/>
          <p14:tracePt t="15587" x="4848225" y="4456113"/>
          <p14:tracePt t="15595" x="4857750" y="4456113"/>
          <p14:tracePt t="15603" x="4875213" y="4456113"/>
          <p14:tracePt t="15616" x="4894263" y="4456113"/>
          <p14:tracePt t="15633" x="4911725" y="4446588"/>
          <p14:tracePt t="15650" x="4956175" y="4429125"/>
          <p14:tracePt t="15667" x="4983163" y="4411663"/>
          <p14:tracePt t="15684" x="5037138" y="4394200"/>
          <p14:tracePt t="15705" x="5187950" y="4303713"/>
          <p14:tracePt t="15717" x="5241925" y="4276725"/>
          <p14:tracePt t="15734" x="5394325" y="4214813"/>
          <p14:tracePt t="15753" x="5653088" y="4133850"/>
          <p14:tracePt t="15769" x="5840413" y="4081463"/>
          <p14:tracePt t="15784" x="5938838" y="4044950"/>
          <p14:tracePt t="15801" x="6134100" y="3983038"/>
          <p14:tracePt t="15817" x="6259513" y="3929063"/>
          <p14:tracePt t="15834" x="6367463" y="3867150"/>
          <p14:tracePt t="15851" x="6465888" y="3795713"/>
          <p14:tracePt t="15867" x="6554788" y="3741738"/>
          <p14:tracePt t="15884" x="6626225" y="3679825"/>
          <p14:tracePt t="15900" x="6697663" y="3625850"/>
          <p14:tracePt t="15917" x="6759575" y="3589338"/>
          <p14:tracePt t="15934" x="6804025" y="3544888"/>
          <p14:tracePt t="15951" x="6831013" y="3527425"/>
          <p14:tracePt t="15967" x="6840538" y="3509963"/>
          <p14:tracePt t="15985" x="6858000" y="3500438"/>
          <p14:tracePt t="16001" x="6884988" y="3500438"/>
          <p14:tracePt t="16017" x="6938963" y="3473450"/>
          <p14:tracePt t="16034" x="6983413" y="3473450"/>
          <p14:tracePt t="16051" x="7000875" y="3473450"/>
          <p14:tracePt t="16068" x="7010400" y="3473450"/>
          <p14:tracePt t="16101" x="7018338" y="3473450"/>
          <p14:tracePt t="16117" x="7000875" y="3473450"/>
          <p14:tracePt t="16133" x="6911975" y="3500438"/>
          <p14:tracePt t="16151" x="6732588" y="3517900"/>
          <p14:tracePt t="16167" x="6608763" y="3554413"/>
          <p14:tracePt t="16184" x="6419850" y="3571875"/>
          <p14:tracePt t="16201" x="6224588" y="3608388"/>
          <p14:tracePt t="16221" x="6018213" y="3625850"/>
          <p14:tracePt t="16234" x="5803900" y="3660775"/>
          <p14:tracePt t="16251" x="5608638" y="3670300"/>
          <p14:tracePt t="16268" x="5402263" y="3697288"/>
          <p14:tracePt t="16284" x="5224463" y="3724275"/>
          <p14:tracePt t="16301" x="5062538" y="3751263"/>
          <p14:tracePt t="16318" x="4867275" y="3768725"/>
          <p14:tracePt t="16336" x="4697413" y="3803650"/>
          <p14:tracePt t="16353" x="4473575" y="3813175"/>
          <p14:tracePt t="16368" x="4402138" y="3813175"/>
          <p14:tracePt t="16384" x="4187825" y="3813175"/>
          <p14:tracePt t="16401" x="4062413" y="3813175"/>
          <p14:tracePt t="16423" x="3929063" y="3786188"/>
          <p14:tracePt t="16434" x="3840163" y="3768725"/>
          <p14:tracePt t="16451" x="3751263" y="3741738"/>
          <p14:tracePt t="16458" x="3724275" y="3732213"/>
          <p14:tracePt t="16468" x="3679825" y="3724275"/>
          <p14:tracePt t="16484" x="3660775" y="3714750"/>
          <p14:tracePt t="16501" x="3652838" y="3714750"/>
          <p14:tracePt t="16518" x="3633788" y="3705225"/>
          <p14:tracePt t="16552" x="3608388" y="3705225"/>
          <p14:tracePt t="16585" x="3571875" y="3687763"/>
          <p14:tracePt t="16601" x="3562350" y="3679825"/>
          <p14:tracePt t="16618" x="3536950" y="3679825"/>
          <p14:tracePt t="16635" x="3517900" y="3679825"/>
          <p14:tracePt t="16651" x="3490913" y="3679825"/>
          <p14:tracePt t="16668" x="3473450" y="3679825"/>
          <p14:tracePt t="16687" x="3465513" y="3679825"/>
          <p14:tracePt t="16755" x="3544888" y="3679825"/>
          <p14:tracePt t="16763" x="3660775" y="3679825"/>
          <p14:tracePt t="16770" x="3776663" y="3679825"/>
          <p14:tracePt t="16785" x="4054475" y="3679825"/>
          <p14:tracePt t="16801" x="4411663" y="3679825"/>
          <p14:tracePt t="16818" x="4875213" y="3679825"/>
          <p14:tracePt t="16835" x="5286375" y="3679825"/>
          <p14:tracePt t="16851" x="5697538" y="3625850"/>
          <p14:tracePt t="16868" x="6232525" y="3562350"/>
          <p14:tracePt t="16885" x="6670675" y="3500438"/>
          <p14:tracePt t="16902" x="7116763" y="3419475"/>
          <p14:tracePt t="16919" x="7419975" y="3394075"/>
          <p14:tracePt t="16936" x="7616825" y="3375025"/>
          <p14:tracePt t="16952" x="7634288" y="3375025"/>
          <p14:tracePt t="17059" x="7643813" y="3375025"/>
          <p14:tracePt t="17067" x="7670800" y="3375025"/>
          <p14:tracePt t="17074" x="7680325" y="3375025"/>
          <p14:tracePt t="17085" x="7688263" y="3375025"/>
          <p14:tracePt t="17139" x="7697788" y="3375025"/>
          <p14:tracePt t="17475" x="7680325" y="3384550"/>
          <p14:tracePt t="17483" x="7670800" y="3384550"/>
          <p14:tracePt t="17507" x="7661275" y="3384550"/>
          <p14:tracePt t="17650" x="7653338" y="3394075"/>
          <p14:tracePt t="17666" x="7653338" y="3402013"/>
          <p14:tracePt t="17674" x="7634288" y="3402013"/>
          <p14:tracePt t="17696" x="7626350" y="3402013"/>
          <p14:tracePt t="18139" x="7608888" y="3402013"/>
          <p14:tracePt t="18147" x="7599363" y="3402013"/>
          <p14:tracePt t="18155" x="7589838" y="3402013"/>
          <p14:tracePt t="18169" x="7581900" y="3402013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512" y="549264"/>
            <a:ext cx="9107487" cy="5670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68680" y="6466771"/>
            <a:ext cx="65493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SEDI</a:t>
            </a:r>
            <a:r>
              <a:rPr sz="2400" b="1" spc="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OS</a:t>
            </a:r>
            <a:r>
              <a:rPr sz="2400" b="1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sz="2400" b="1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ADU</a:t>
            </a:r>
            <a:r>
              <a:rPr sz="2400" b="1" spc="-3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OS</a:t>
            </a:r>
            <a:r>
              <a:rPr sz="2400" b="1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sz="2400" b="1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AG</a:t>
            </a:r>
            <a:r>
              <a:rPr sz="2400" b="1" spc="-3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OTÓXICOS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2565">
              <a:lnSpc>
                <a:spcPct val="100000"/>
              </a:lnSpc>
            </a:pPr>
            <a:r>
              <a:rPr sz="2400" spc="-5" dirty="0">
                <a:solidFill>
                  <a:srgbClr val="FFFF65"/>
                </a:solidFill>
              </a:rPr>
              <a:t>S</a:t>
            </a:r>
            <a:r>
              <a:rPr sz="2400" spc="-10" dirty="0">
                <a:solidFill>
                  <a:srgbClr val="FFFF65"/>
                </a:solidFill>
              </a:rPr>
              <a:t>E</a:t>
            </a:r>
            <a:r>
              <a:rPr sz="2400" dirty="0">
                <a:solidFill>
                  <a:srgbClr val="FFFF65"/>
                </a:solidFill>
              </a:rPr>
              <a:t>M</a:t>
            </a:r>
            <a:r>
              <a:rPr sz="2400" spc="160" dirty="0">
                <a:solidFill>
                  <a:srgbClr val="FFFF6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65"/>
                </a:solidFill>
              </a:rPr>
              <a:t>M</a:t>
            </a:r>
            <a:r>
              <a:rPr sz="2400" spc="-140" dirty="0">
                <a:solidFill>
                  <a:srgbClr val="FFFF65"/>
                </a:solidFill>
              </a:rPr>
              <a:t>A</a:t>
            </a:r>
            <a:r>
              <a:rPr sz="2400" spc="-135" dirty="0">
                <a:solidFill>
                  <a:srgbClr val="FFFF65"/>
                </a:solidFill>
              </a:rPr>
              <a:t>T</a:t>
            </a:r>
            <a:r>
              <a:rPr sz="2400" dirty="0">
                <a:solidFill>
                  <a:srgbClr val="FFFF65"/>
                </a:solidFill>
              </a:rPr>
              <a:t>A</a:t>
            </a:r>
            <a:r>
              <a:rPr sz="2400" spc="130" dirty="0">
                <a:solidFill>
                  <a:srgbClr val="FFFF6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65"/>
                </a:solidFill>
              </a:rPr>
              <a:t>CILIAR</a:t>
            </a:r>
            <a:r>
              <a:rPr sz="2400" spc="135" dirty="0">
                <a:solidFill>
                  <a:srgbClr val="FFFF6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65"/>
                </a:solidFill>
              </a:rPr>
              <a:t>A</a:t>
            </a:r>
            <a:r>
              <a:rPr sz="2400" spc="140" dirty="0">
                <a:solidFill>
                  <a:srgbClr val="FFFF6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65"/>
                </a:solidFill>
              </a:rPr>
              <a:t>E</a:t>
            </a:r>
            <a:r>
              <a:rPr sz="2400" spc="-10" dirty="0">
                <a:solidFill>
                  <a:srgbClr val="FFFF65"/>
                </a:solidFill>
              </a:rPr>
              <a:t>R</a:t>
            </a:r>
            <a:r>
              <a:rPr sz="2400" dirty="0">
                <a:solidFill>
                  <a:srgbClr val="FFFF65"/>
                </a:solidFill>
              </a:rPr>
              <a:t>OSÃO</a:t>
            </a:r>
            <a:r>
              <a:rPr sz="2400" spc="145" dirty="0">
                <a:solidFill>
                  <a:srgbClr val="FFFF6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65"/>
                </a:solidFill>
              </a:rPr>
              <a:t>CHE</a:t>
            </a:r>
            <a:r>
              <a:rPr sz="2400" spc="-20" dirty="0">
                <a:solidFill>
                  <a:srgbClr val="FFFF65"/>
                </a:solidFill>
              </a:rPr>
              <a:t>G</a:t>
            </a:r>
            <a:r>
              <a:rPr sz="2400" dirty="0">
                <a:solidFill>
                  <a:srgbClr val="FFFF65"/>
                </a:solidFill>
              </a:rPr>
              <a:t>A</a:t>
            </a:r>
            <a:r>
              <a:rPr sz="2400" spc="150" dirty="0">
                <a:solidFill>
                  <a:srgbClr val="FFFF6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65"/>
                </a:solidFill>
              </a:rPr>
              <a:t>AOS</a:t>
            </a:r>
            <a:r>
              <a:rPr sz="2400" spc="150" dirty="0">
                <a:solidFill>
                  <a:srgbClr val="FFFF6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65"/>
                </a:solidFill>
              </a:rPr>
              <a:t>RIOS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7"/>
    </mc:Choice>
    <mc:Fallback xmlns="">
      <p:transition spd="slow" advTm="1211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6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1"/>
    </mc:Choice>
    <mc:Fallback xmlns="">
      <p:transition spd="slow" advTm="21751"/>
    </mc:Fallback>
  </mc:AlternateContent>
  <p:extLst>
    <p:ext uri="{3A86A75C-4F4B-4683-9AE1-C65F6400EC91}">
      <p14:laserTraceLst xmlns:p14="http://schemas.microsoft.com/office/powerpoint/2010/main">
        <p14:tracePtLst>
          <p14:tracePt t="7821" x="7572375" y="3394075"/>
          <p14:tracePt t="7877" x="7599363" y="3394075"/>
          <p14:tracePt t="7885" x="7634288" y="3394075"/>
          <p14:tracePt t="7896" x="7661275" y="3394075"/>
          <p14:tracePt t="7912" x="7705725" y="3384550"/>
          <p14:tracePt t="8005" x="7724775" y="3384550"/>
          <p14:tracePt t="8013" x="7759700" y="3384550"/>
          <p14:tracePt t="8021" x="7858125" y="3384550"/>
          <p14:tracePt t="8029" x="7929563" y="3384550"/>
          <p14:tracePt t="8046" x="8081963" y="3384550"/>
          <p14:tracePt t="8062" x="8242300" y="3411538"/>
          <p14:tracePt t="8079" x="8375650" y="3465513"/>
          <p14:tracePt t="8095" x="8447088" y="3473450"/>
          <p14:tracePt t="8112" x="8483600" y="3500438"/>
          <p14:tracePt t="8131" x="8582025" y="3500438"/>
          <p14:tracePt t="8162" x="8616950" y="3517900"/>
          <p14:tracePt t="8179" x="8616950" y="3571875"/>
          <p14:tracePt t="8195" x="8661400" y="3687763"/>
          <p14:tracePt t="8212" x="8697913" y="3759200"/>
          <p14:tracePt t="8229" x="8724900" y="3813175"/>
          <p14:tracePt t="8246" x="8732838" y="3875088"/>
          <p14:tracePt t="8262" x="8732838" y="3956050"/>
          <p14:tracePt t="8279" x="8732838" y="4017963"/>
          <p14:tracePt t="8296" x="8643938" y="4116388"/>
          <p14:tracePt t="8300" x="8555038" y="4152900"/>
          <p14:tracePt t="8312" x="8474075" y="4170363"/>
          <p14:tracePt t="8330" x="8232775" y="4197350"/>
          <p14:tracePt t="8349" x="8116888" y="4197350"/>
          <p14:tracePt t="8363" x="8054975" y="4197350"/>
          <p14:tracePt t="8379" x="7991475" y="4197350"/>
          <p14:tracePt t="8396" x="7912100" y="4205288"/>
          <p14:tracePt t="8413" x="7732713" y="4259263"/>
          <p14:tracePt t="8429" x="7439025" y="4348163"/>
          <p14:tracePt t="8446" x="7126288" y="4429125"/>
          <p14:tracePt t="8463" x="6813550" y="4465638"/>
          <p14:tracePt t="8479" x="6616700" y="4473575"/>
          <p14:tracePt t="8496" x="6456363" y="4473575"/>
          <p14:tracePt t="8515" x="6232525" y="4527550"/>
          <p14:tracePt t="8530" x="6108700" y="4589463"/>
          <p14:tracePt t="8546" x="6054725" y="4643438"/>
          <p14:tracePt t="8563" x="6018213" y="4705350"/>
          <p14:tracePt t="8580" x="5956300" y="4822825"/>
          <p14:tracePt t="8596" x="5894388" y="4919663"/>
          <p14:tracePt t="8613" x="5830888" y="4983163"/>
          <p14:tracePt t="8629" x="5688013" y="5072063"/>
          <p14:tracePt t="8646" x="5500688" y="5153025"/>
          <p14:tracePt t="8662" x="5340350" y="5232400"/>
          <p14:tracePt t="8679" x="5241925" y="5303838"/>
          <p14:tracePt t="8696" x="5232400" y="5330825"/>
          <p14:tracePt t="8715" x="5241925" y="5384800"/>
          <p14:tracePt t="8730" x="5357813" y="5411788"/>
          <p14:tracePt t="8747" x="5518150" y="5429250"/>
          <p14:tracePt t="8763" x="5670550" y="5465763"/>
          <p14:tracePt t="8780" x="5840413" y="5510213"/>
          <p14:tracePt t="8796" x="6037263" y="5554663"/>
          <p14:tracePt t="8804" x="6153150" y="5572125"/>
          <p14:tracePt t="8813" x="6296025" y="5572125"/>
          <p14:tracePt t="8830" x="6537325" y="5572125"/>
          <p14:tracePt t="8846" x="6705600" y="5554663"/>
          <p14:tracePt t="8863" x="6884988" y="5527675"/>
          <p14:tracePt t="8880" x="7045325" y="5491163"/>
          <p14:tracePt t="8898" x="7251700" y="5446713"/>
          <p14:tracePt t="8916" x="7304088" y="5429250"/>
          <p14:tracePt t="8957" x="7304088" y="5419725"/>
          <p14:tracePt t="8965" x="7269163" y="5411788"/>
          <p14:tracePt t="8980" x="7170738" y="5402263"/>
          <p14:tracePt t="8997" x="7116763" y="5394325"/>
          <p14:tracePt t="9013" x="7099300" y="5384800"/>
          <p14:tracePt t="9047" x="7099300" y="5375275"/>
          <p14:tracePt t="9063" x="7099300" y="5357813"/>
          <p14:tracePt t="9080" x="7099300" y="5322888"/>
          <p14:tracePt t="9099" x="7116763" y="5224463"/>
          <p14:tracePt t="9115" x="7134225" y="5170488"/>
          <p14:tracePt t="9130" x="7143750" y="5116513"/>
          <p14:tracePt t="9146" x="7188200" y="4929188"/>
          <p14:tracePt t="9163" x="7224713" y="4803775"/>
          <p14:tracePt t="9179" x="7331075" y="4589463"/>
          <p14:tracePt t="9197" x="7518400" y="4322763"/>
          <p14:tracePt t="9213" x="7705725" y="4116388"/>
          <p14:tracePt t="9230" x="7894638" y="3973513"/>
          <p14:tracePt t="9247" x="8037513" y="3875088"/>
          <p14:tracePt t="9264" x="8089900" y="3822700"/>
          <p14:tracePt t="9280" x="8089900" y="3803650"/>
          <p14:tracePt t="9309" x="8089900" y="3795713"/>
          <p14:tracePt t="9317" x="8089900" y="3776663"/>
          <p14:tracePt t="9333" x="8089900" y="3759200"/>
          <p14:tracePt t="9347" x="8081963" y="3714750"/>
          <p14:tracePt t="9363" x="8081963" y="3697288"/>
          <p14:tracePt t="9380" x="8081963" y="3670300"/>
          <p14:tracePt t="9437" x="8089900" y="3660775"/>
          <p14:tracePt t="9461" x="8108950" y="3660775"/>
          <p14:tracePt t="9477" x="8116888" y="3660775"/>
          <p14:tracePt t="9485" x="8134350" y="3660775"/>
          <p14:tracePt t="9573" x="8143875" y="3660775"/>
          <p14:tracePt t="9597" x="8161338" y="3660775"/>
          <p14:tracePt t="9693" x="8143875" y="3660775"/>
          <p14:tracePt t="9701" x="8134350" y="3660775"/>
          <p14:tracePt t="9714" x="8108950" y="3660775"/>
          <p14:tracePt t="9731" x="8072438" y="3660775"/>
          <p14:tracePt t="9747" x="8054975" y="3670300"/>
          <p14:tracePt t="9764" x="8054975" y="3679825"/>
          <p14:tracePt t="9781" x="8037513" y="3697288"/>
          <p14:tracePt t="9797" x="8001000" y="3724275"/>
          <p14:tracePt t="9803" x="7974013" y="3741738"/>
          <p14:tracePt t="9814" x="7939088" y="3768725"/>
          <p14:tracePt t="9831" x="7813675" y="3840163"/>
          <p14:tracePt t="9847" x="7705725" y="3884613"/>
          <p14:tracePt t="9864" x="7599363" y="3919538"/>
          <p14:tracePt t="9882" x="7527925" y="3938588"/>
          <p14:tracePt t="9899" x="7510463" y="3938588"/>
          <p14:tracePt t="9914" x="7500938" y="3946525"/>
          <p14:tracePt t="9931" x="7500938" y="3956050"/>
          <p14:tracePt t="9947" x="7500938" y="4000500"/>
          <p14:tracePt t="9966" x="7500938" y="4054475"/>
          <p14:tracePt t="9981" x="7510463" y="4133850"/>
          <p14:tracePt t="9997" x="7510463" y="4251325"/>
          <p14:tracePt t="10014" x="7510463" y="4330700"/>
          <p14:tracePt t="10031" x="7510463" y="4429125"/>
          <p14:tracePt t="10048" x="7510463" y="4438650"/>
          <p14:tracePt t="10064" x="7518400" y="4491038"/>
          <p14:tracePt t="10083" x="7608888" y="4581525"/>
          <p14:tracePt t="10098" x="7732713" y="4625975"/>
          <p14:tracePt t="10114" x="7902575" y="4652963"/>
          <p14:tracePt t="10131" x="8037513" y="4660900"/>
          <p14:tracePt t="10148" x="8108950" y="4660900"/>
          <p14:tracePt t="10168" x="8170863" y="4652963"/>
          <p14:tracePt t="10181" x="8215313" y="4608513"/>
          <p14:tracePt t="10197" x="8251825" y="4562475"/>
          <p14:tracePt t="10214" x="8269288" y="4465638"/>
          <p14:tracePt t="10230" x="8313738" y="4375150"/>
          <p14:tracePt t="10247" x="8340725" y="4303713"/>
          <p14:tracePt t="10264" x="8367713" y="4241800"/>
          <p14:tracePt t="10283" x="8394700" y="4152900"/>
          <p14:tracePt t="10298" x="8412163" y="4125913"/>
          <p14:tracePt t="10301" x="8420100" y="4081463"/>
          <p14:tracePt t="10314" x="8447088" y="3990975"/>
          <p14:tracePt t="10331" x="8447088" y="3919538"/>
          <p14:tracePt t="10348" x="8439150" y="3795713"/>
          <p14:tracePt t="10364" x="8402638" y="3705225"/>
          <p14:tracePt t="10381" x="8375650" y="3652838"/>
          <p14:tracePt t="10398" x="8367713" y="3616325"/>
          <p14:tracePt t="10415" x="8358188" y="3608388"/>
          <p14:tracePt t="10448" x="8348663" y="3598863"/>
          <p14:tracePt t="10467" x="8313738" y="3598863"/>
          <p14:tracePt t="10483" x="8259763" y="3598863"/>
          <p14:tracePt t="10498" x="8205788" y="3598863"/>
          <p14:tracePt t="10515" x="8170863" y="3598863"/>
          <p14:tracePt t="10532" x="8153400" y="3598863"/>
          <p14:tracePt t="10730" x="8143875" y="3598863"/>
          <p14:tracePt t="10738" x="8134350" y="3598863"/>
          <p14:tracePt t="10747" x="8126413" y="3598863"/>
          <p14:tracePt t="10765" x="8108950" y="3598863"/>
          <p14:tracePt t="10782" x="8089900" y="3598863"/>
          <p14:tracePt t="10837" x="8081963" y="3598863"/>
          <p14:tracePt t="10845" x="8062913" y="3598863"/>
          <p14:tracePt t="10853" x="8045450" y="3598863"/>
          <p14:tracePt t="10867" x="8027988" y="3598863"/>
          <p14:tracePt t="10882" x="7983538" y="3598863"/>
          <p14:tracePt t="10903" x="7920038" y="3625850"/>
          <p14:tracePt t="10915" x="7823200" y="3660775"/>
          <p14:tracePt t="10932" x="7724775" y="3697288"/>
          <p14:tracePt t="10948" x="7616825" y="3751263"/>
          <p14:tracePt t="10965" x="7537450" y="3803650"/>
          <p14:tracePt t="10982" x="7466013" y="3857625"/>
          <p14:tracePt t="10998" x="7394575" y="3919538"/>
          <p14:tracePt t="11015" x="7358063" y="3990975"/>
          <p14:tracePt t="11032" x="7286625" y="4098925"/>
          <p14:tracePt t="11050" x="7205663" y="4214813"/>
          <p14:tracePt t="11066" x="7153275" y="4330700"/>
          <p14:tracePt t="11082" x="7134225" y="4375150"/>
          <p14:tracePt t="11099" x="7134225" y="4402138"/>
          <p14:tracePt t="11115" x="7134225" y="4429125"/>
          <p14:tracePt t="11132" x="7134225" y="4446588"/>
          <p14:tracePt t="11149" x="7134225" y="4465638"/>
          <p14:tracePt t="11165" x="7143750" y="4491038"/>
          <p14:tracePt t="11182" x="7180263" y="4518025"/>
          <p14:tracePt t="11199" x="7242175" y="4562475"/>
          <p14:tracePt t="11215" x="7323138" y="4589463"/>
          <p14:tracePt t="11232" x="7402513" y="4625975"/>
          <p14:tracePt t="11251" x="7466013" y="4643438"/>
          <p14:tracePt t="11265" x="7500938" y="4660900"/>
          <p14:tracePt t="11281" x="7562850" y="4670425"/>
          <p14:tracePt t="11298" x="7634288" y="4670425"/>
          <p14:tracePt t="11315" x="7732713" y="4679950"/>
          <p14:tracePt t="11332" x="7848600" y="4679950"/>
          <p14:tracePt t="11349" x="7912100" y="4679950"/>
          <p14:tracePt t="11366" x="7939088" y="4679950"/>
          <p14:tracePt t="11382" x="7947025" y="4679950"/>
          <p14:tracePt t="11429" x="7947025" y="4660900"/>
          <p14:tracePt t="11445" x="7939088" y="4660900"/>
          <p14:tracePt t="11461" x="7939088" y="4652963"/>
          <p14:tracePt t="11771" x="7929563" y="4643438"/>
          <p14:tracePt t="13117" x="7920038" y="4643438"/>
          <p14:tracePt t="13605" x="7920038" y="4633913"/>
          <p14:tracePt t="13757" x="7902575" y="4633913"/>
          <p14:tracePt t="13812" x="7894638" y="4633913"/>
          <p14:tracePt t="13957" x="7875588" y="4633913"/>
          <p14:tracePt t="14035" x="7858125" y="4616450"/>
          <p14:tracePt t="14077" x="7840663" y="4616450"/>
          <p14:tracePt t="14125" x="7840663" y="4608513"/>
          <p14:tracePt t="14165" x="7840663" y="4598988"/>
          <p14:tracePt t="14173" x="7840663" y="4589463"/>
          <p14:tracePt t="14188" x="7831138" y="4589463"/>
          <p14:tracePt t="14205" x="7823200" y="4581525"/>
          <p14:tracePt t="14597" x="7823200" y="4572000"/>
          <p14:tracePt t="14805" x="7831138" y="4562475"/>
          <p14:tracePt t="14885" x="7840663" y="4562475"/>
          <p14:tracePt t="15796" x="7858125" y="4562475"/>
          <p14:tracePt t="15805" x="7885113" y="4562475"/>
          <p14:tracePt t="15812" x="7912100" y="4545013"/>
          <p14:tracePt t="15820" x="7929563" y="4545013"/>
          <p14:tracePt t="15836" x="7947025" y="4518025"/>
          <p14:tracePt t="15856" x="7956550" y="4500563"/>
          <p14:tracePt t="15869" x="7966075" y="4491038"/>
          <p14:tracePt t="15886" x="7974013" y="4465638"/>
          <p14:tracePt t="15902" x="8010525" y="4419600"/>
          <p14:tracePt t="15920" x="8045450" y="4357688"/>
          <p14:tracePt t="15937" x="8089900" y="4268788"/>
          <p14:tracePt t="15955" x="8134350" y="4116388"/>
          <p14:tracePt t="15971" x="8170863" y="4044950"/>
          <p14:tracePt t="15986" x="8188325" y="4017963"/>
          <p14:tracePt t="16003" x="8188325" y="4010025"/>
          <p14:tracePt t="16020" x="8188325" y="4000500"/>
          <p14:tracePt t="16053" x="8188325" y="3990975"/>
          <p14:tracePt t="16070" x="8188325" y="3973513"/>
          <p14:tracePt t="16086" x="8188325" y="3946525"/>
          <p14:tracePt t="16103" x="8188325" y="3919538"/>
          <p14:tracePt t="16121" x="8188325" y="3884613"/>
          <p14:tracePt t="16138" x="8188325" y="3840163"/>
          <p14:tracePt t="16154" x="8197850" y="3795713"/>
          <p14:tracePt t="16170" x="8197850" y="3786188"/>
          <p14:tracePt t="16187" x="8205788" y="3768725"/>
          <p14:tracePt t="16203" x="8205788" y="3759200"/>
          <p14:tracePt t="16295" x="8215313" y="3751263"/>
          <p14:tracePt t="16301" x="8224838" y="3741738"/>
          <p14:tracePt t="16308" x="8224838" y="3724275"/>
          <p14:tracePt t="16320" x="8232775" y="3705225"/>
          <p14:tracePt t="16337" x="8242300" y="3687763"/>
          <p14:tracePt t="16397" x="8242300" y="3697288"/>
          <p14:tracePt t="16405" x="8232775" y="3732213"/>
          <p14:tracePt t="16420" x="8197850" y="3822700"/>
          <p14:tracePt t="16437" x="8180388" y="3911600"/>
          <p14:tracePt t="16453" x="8153400" y="3990975"/>
          <p14:tracePt t="16470" x="8116888" y="4071938"/>
          <p14:tracePt t="16487" x="8045450" y="4179888"/>
          <p14:tracePt t="16503" x="7974013" y="4313238"/>
          <p14:tracePt t="16520" x="7848600" y="4483100"/>
          <p14:tracePt t="16542" x="7724775" y="4643438"/>
          <p14:tracePt t="16554" x="7705725" y="4679950"/>
          <p14:tracePt t="16570" x="7680325" y="4697413"/>
          <p14:tracePt t="16587" x="7661275" y="4697413"/>
          <p14:tracePt t="16603" x="7634288" y="4697413"/>
          <p14:tracePt t="16620" x="7599363" y="4697413"/>
          <p14:tracePt t="16636" x="7554913" y="4697413"/>
          <p14:tracePt t="16653" x="7491413" y="4697413"/>
          <p14:tracePt t="16670" x="7412038" y="4697413"/>
          <p14:tracePt t="16687" x="7340600" y="4697413"/>
          <p14:tracePt t="16703" x="7304088" y="4697413"/>
          <p14:tracePt t="16720" x="7286625" y="4705350"/>
          <p14:tracePt t="16821" x="7331075" y="4705350"/>
          <p14:tracePt t="16828" x="7385050" y="4705350"/>
          <p14:tracePt t="16837" x="7483475" y="4679950"/>
          <p14:tracePt t="16854" x="7643813" y="4589463"/>
          <p14:tracePt t="16871" x="7848600" y="4465638"/>
          <p14:tracePt t="16887" x="8010525" y="4375150"/>
          <p14:tracePt t="16903" x="8099425" y="4313238"/>
          <p14:tracePt t="16920" x="8116888" y="4303713"/>
          <p14:tracePt t="16938" x="8134350" y="4276725"/>
          <p14:tracePt t="16971" x="8134350" y="4125913"/>
          <p14:tracePt t="16987" x="8153400" y="3946525"/>
          <p14:tracePt t="17004" x="8188325" y="3786188"/>
          <p14:tracePt t="17021" x="8232775" y="3679825"/>
          <p14:tracePt t="17037" x="8259763" y="3625850"/>
          <p14:tracePt t="17054" x="8269288" y="3608388"/>
          <p14:tracePt t="17173" x="8259763" y="3625850"/>
          <p14:tracePt t="17181" x="8242300" y="3660775"/>
          <p14:tracePt t="17188" x="8215313" y="3705225"/>
          <p14:tracePt t="17204" x="8161338" y="3813175"/>
          <p14:tracePt t="17221" x="8072438" y="3965575"/>
          <p14:tracePt t="17237" x="7939088" y="4152900"/>
          <p14:tracePt t="17254" x="7813675" y="4348163"/>
          <p14:tracePt t="17271" x="7724775" y="4465638"/>
          <p14:tracePt t="17288" x="7680325" y="4527550"/>
          <p14:tracePt t="17293" x="7643813" y="4562475"/>
          <p14:tracePt t="17306" x="7626350" y="4581525"/>
          <p14:tracePt t="17323" x="7545388" y="4652963"/>
          <p14:tracePt t="17354" x="7537450" y="4660900"/>
          <p14:tracePt t="17428" x="7545388" y="4660900"/>
          <p14:tracePt t="17437" x="7589838" y="4625975"/>
          <p14:tracePt t="17445" x="7661275" y="4581525"/>
          <p14:tracePt t="17454" x="7724775" y="4527550"/>
          <p14:tracePt t="17471" x="7875588" y="4429125"/>
          <p14:tracePt t="17488" x="8027988" y="4340225"/>
          <p14:tracePt t="17506" x="8143875" y="4259263"/>
          <p14:tracePt t="17524" x="8170863" y="4251325"/>
          <p14:tracePt t="17538" x="8170863" y="4241800"/>
          <p14:tracePt t="17555" x="8180388" y="4214813"/>
          <p14:tracePt t="17571" x="8180388" y="4187825"/>
          <p14:tracePt t="17589" x="8180388" y="4143375"/>
          <p14:tracePt t="17605" x="8180388" y="4125913"/>
          <p14:tracePt t="17621" x="8180388" y="4116388"/>
          <p14:tracePt t="17660" x="8170863" y="4116388"/>
          <p14:tracePt t="17671" x="8153400" y="4116388"/>
          <p14:tracePt t="17687" x="8108950" y="4125913"/>
          <p14:tracePt t="17705" x="8027988" y="4197350"/>
          <p14:tracePt t="17721" x="8001000" y="4214813"/>
          <p14:tracePt t="17737" x="7974013" y="4241800"/>
          <p14:tracePt t="17754" x="7956550" y="4286250"/>
          <p14:tracePt t="17771" x="7920038" y="4322763"/>
          <p14:tracePt t="17788" x="7885113" y="4357688"/>
          <p14:tracePt t="17795" x="7867650" y="4375150"/>
          <p14:tracePt t="17805" x="7867650" y="4384675"/>
          <p14:tracePt t="17821" x="7858125" y="4384675"/>
          <p14:tracePt t="18613" x="7858125" y="4367213"/>
          <p14:tracePt t="18620" x="7867650" y="4357688"/>
          <p14:tracePt t="18628" x="7867650" y="4348163"/>
          <p14:tracePt t="18639" x="7867650" y="4340225"/>
          <p14:tracePt t="18655" x="7875588" y="4322763"/>
          <p14:tracePt t="18673" x="7885113" y="4276725"/>
          <p14:tracePt t="18690" x="7947025" y="4160838"/>
          <p14:tracePt t="18705" x="7983538" y="4125913"/>
          <p14:tracePt t="18722" x="8089900" y="3965575"/>
          <p14:tracePt t="18739" x="8161338" y="3867150"/>
          <p14:tracePt t="18756" x="8180388" y="3795713"/>
          <p14:tracePt t="18772" x="8205788" y="3732213"/>
          <p14:tracePt t="18789" x="8232775" y="3643313"/>
          <p14:tracePt t="18805" x="8251825" y="3571875"/>
          <p14:tracePt t="18822" x="8259763" y="3517900"/>
          <p14:tracePt t="18839" x="8277225" y="3490913"/>
          <p14:tracePt t="18856" x="8277225" y="3482975"/>
          <p14:tracePt t="18947" x="8251825" y="3482975"/>
          <p14:tracePt t="18954" x="8242300" y="3482975"/>
          <p14:tracePt t="18962" x="8205788" y="3490913"/>
          <p14:tracePt t="18972" x="8143875" y="3544888"/>
          <p14:tracePt t="18989" x="8027988" y="3660775"/>
          <p14:tracePt t="19006" x="7875588" y="3786188"/>
          <p14:tracePt t="19022" x="7751763" y="3946525"/>
          <p14:tracePt t="19039" x="7608888" y="4125913"/>
          <p14:tracePt t="19056" x="7456488" y="4268788"/>
          <p14:tracePt t="19074" x="7251700" y="4419600"/>
          <p14:tracePt t="19090" x="7116763" y="4483100"/>
          <p14:tracePt t="19106" x="7027863" y="4527550"/>
          <p14:tracePt t="19123" x="6938963" y="4554538"/>
          <p14:tracePt t="19139" x="6894513" y="4562475"/>
          <p14:tracePt t="19156" x="6884988" y="4562475"/>
          <p14:tracePt t="19268" x="6902450" y="4562475"/>
          <p14:tracePt t="19277" x="6946900" y="4562475"/>
          <p14:tracePt t="19290" x="7099300" y="4518025"/>
          <p14:tracePt t="19306" x="7358063" y="4411663"/>
          <p14:tracePt t="19323" x="7634288" y="4286250"/>
          <p14:tracePt t="19339" x="7947025" y="4143375"/>
          <p14:tracePt t="19358" x="8215313" y="4037013"/>
          <p14:tracePt t="19373" x="8385175" y="3965575"/>
          <p14:tracePt t="19390" x="8456613" y="3929063"/>
          <p14:tracePt t="19406" x="8491538" y="3902075"/>
          <p14:tracePt t="19440" x="8491538" y="3884613"/>
          <p14:tracePt t="19458" x="8491538" y="3848100"/>
          <p14:tracePt t="19474" x="8474075" y="3840163"/>
          <p14:tracePt t="19506" x="8412163" y="3840163"/>
          <p14:tracePt t="19523" x="8277225" y="3894138"/>
          <p14:tracePt t="19540" x="8116888" y="4000500"/>
          <p14:tracePt t="19556" x="7947025" y="4125913"/>
          <p14:tracePt t="19573" x="7777163" y="4259263"/>
          <p14:tracePt t="19590" x="7626350" y="4367213"/>
          <p14:tracePt t="19606" x="7510463" y="4438650"/>
          <p14:tracePt t="19623" x="7446963" y="4465638"/>
          <p14:tracePt t="19640" x="7419975" y="4473575"/>
          <p14:tracePt t="19658" x="7394575" y="4483100"/>
          <p14:tracePt t="19701" x="7394575" y="4491038"/>
          <p14:tracePt t="19733" x="7394575" y="4483100"/>
          <p14:tracePt t="19740" x="7439025" y="4465638"/>
          <p14:tracePt t="19748" x="7518400" y="4411663"/>
          <p14:tracePt t="19756" x="7589838" y="4384675"/>
          <p14:tracePt t="19773" x="7823200" y="4259263"/>
          <p14:tracePt t="19790" x="8037513" y="4160838"/>
          <p14:tracePt t="19796" x="8143875" y="4133850"/>
          <p14:tracePt t="19807" x="8215313" y="4108450"/>
          <p14:tracePt t="19823" x="8269288" y="4071938"/>
          <p14:tracePt t="19839" x="8277225" y="4071938"/>
          <p14:tracePt t="19873" x="8286750" y="4071938"/>
          <p14:tracePt t="19890" x="8286750" y="4054475"/>
          <p14:tracePt t="19907" x="8259763" y="4044950"/>
          <p14:tracePt t="19923" x="8205788" y="4044950"/>
          <p14:tracePt t="19940" x="8116888" y="4054475"/>
          <p14:tracePt t="19957" x="8001000" y="4116388"/>
          <p14:tracePt t="19973" x="7885113" y="4205288"/>
          <p14:tracePt t="19990" x="7823200" y="4259263"/>
          <p14:tracePt t="20006" x="7804150" y="4276725"/>
          <p14:tracePt t="20023" x="7796213" y="4295775"/>
          <p14:tracePt t="20040" x="7786688" y="4303713"/>
          <p14:tracePt t="20165" x="7786688" y="4295775"/>
          <p14:tracePt t="20173" x="7786688" y="4276725"/>
          <p14:tracePt t="20180" x="7796213" y="4268788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223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3779" y="6270627"/>
            <a:ext cx="6121400" cy="3702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6383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Ma</a:t>
            </a:r>
            <a:r>
              <a:rPr sz="2000" spc="-15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gem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do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ahoma"/>
                <a:cs typeface="Tahoma"/>
              </a:rPr>
              <a:t>ri</a:t>
            </a:r>
            <a:r>
              <a:rPr sz="2000" dirty="0">
                <a:latin typeface="Tahoma"/>
                <a:cs typeface="Tahoma"/>
              </a:rPr>
              <a:t>o</a:t>
            </a:r>
            <a:r>
              <a:rPr sz="2000" spc="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e</a:t>
            </a:r>
            <a:r>
              <a:rPr sz="2000" dirty="0">
                <a:latin typeface="Tahoma"/>
                <a:cs typeface="Tahoma"/>
              </a:rPr>
              <a:t>m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Ma</a:t>
            </a:r>
            <a:r>
              <a:rPr sz="2000" spc="-5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a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liar</a:t>
            </a:r>
            <a:r>
              <a:rPr sz="2000" spc="1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-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ahoma"/>
                <a:cs typeface="Tahoma"/>
              </a:rPr>
              <a:t>Desbar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ancamento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9"/>
    </mc:Choice>
    <mc:Fallback xmlns="">
      <p:transition spd="slow" advTm="21289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41" cy="6240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3435" y="266527"/>
            <a:ext cx="4633595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20" dirty="0">
                <a:latin typeface="Tahoma"/>
                <a:cs typeface="Tahoma"/>
              </a:rPr>
              <a:t>LA</a:t>
            </a:r>
            <a:r>
              <a:rPr sz="2400" b="1" spc="-30" dirty="0">
                <a:latin typeface="Tahoma"/>
                <a:cs typeface="Tahoma"/>
              </a:rPr>
              <a:t>R</a:t>
            </a:r>
            <a:r>
              <a:rPr sz="2400" b="1" spc="-5" dirty="0">
                <a:latin typeface="Tahoma"/>
                <a:cs typeface="Tahoma"/>
              </a:rPr>
              <a:t>G</a:t>
            </a:r>
            <a:r>
              <a:rPr sz="2400" b="1" dirty="0">
                <a:latin typeface="Tahoma"/>
                <a:cs typeface="Tahoma"/>
              </a:rPr>
              <a:t>O</a:t>
            </a:r>
            <a:r>
              <a:rPr sz="2400" b="1" spc="9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ahoma"/>
                <a:cs typeface="Tahoma"/>
              </a:rPr>
              <a:t>E</a:t>
            </a:r>
            <a:r>
              <a:rPr sz="2400" b="1" spc="100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ahoma"/>
                <a:cs typeface="Tahoma"/>
              </a:rPr>
              <a:t>RAS</a:t>
            </a:r>
            <a:r>
              <a:rPr sz="2400" b="1" spc="-20" dirty="0">
                <a:latin typeface="Tahoma"/>
                <a:cs typeface="Tahoma"/>
              </a:rPr>
              <a:t>O</a:t>
            </a:r>
            <a:r>
              <a:rPr sz="2400" b="1" spc="95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Wingdings"/>
                <a:cs typeface="Wingdings"/>
              </a:rPr>
              <a:t></a:t>
            </a:r>
            <a:r>
              <a:rPr sz="2400" b="1" spc="10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CHEIA</a:t>
            </a:r>
            <a:r>
              <a:rPr sz="2400" b="1" spc="5" dirty="0">
                <a:latin typeface="Tahoma"/>
                <a:cs typeface="Tahoma"/>
              </a:rPr>
              <a:t>S</a:t>
            </a:r>
            <a:r>
              <a:rPr sz="2400" b="1" spc="-10" dirty="0">
                <a:latin typeface="Tahoma"/>
                <a:cs typeface="Tahoma"/>
              </a:rPr>
              <a:t>.</a:t>
            </a:r>
            <a:r>
              <a:rPr sz="2400" b="1" spc="-5" dirty="0">
                <a:latin typeface="Tahoma"/>
                <a:cs typeface="Tahoma"/>
              </a:rPr>
              <a:t>.</a:t>
            </a:r>
            <a:r>
              <a:rPr sz="2400" b="1" spc="-10" dirty="0">
                <a:latin typeface="Tahoma"/>
                <a:cs typeface="Tahoma"/>
              </a:rPr>
              <a:t>.</a:t>
            </a:r>
            <a:r>
              <a:rPr sz="2400" b="1" spc="-5" dirty="0">
                <a:latin typeface="Tahoma"/>
                <a:cs typeface="Tahoma"/>
              </a:rPr>
              <a:t>.</a:t>
            </a:r>
            <a:r>
              <a:rPr sz="2400" b="1" spc="-10" dirty="0">
                <a:latin typeface="Tahoma"/>
                <a:cs typeface="Tahoma"/>
              </a:rPr>
              <a:t>...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77366" y="6411047"/>
            <a:ext cx="555307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MARGE</a:t>
            </a:r>
            <a:r>
              <a:rPr sz="2400" b="1" dirty="0">
                <a:solidFill>
                  <a:srgbClr val="FFFF00"/>
                </a:solidFill>
                <a:latin typeface="Tahoma"/>
                <a:cs typeface="Tahoma"/>
              </a:rPr>
              <a:t>M</a:t>
            </a:r>
            <a:r>
              <a:rPr sz="2400" b="1" spc="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2400" b="1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2400" b="1" spc="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RI</a:t>
            </a:r>
            <a:r>
              <a:rPr sz="2400" b="1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2400" b="1" spc="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SE</a:t>
            </a:r>
            <a:r>
              <a:rPr sz="2400" b="1" dirty="0">
                <a:solidFill>
                  <a:srgbClr val="FFFF00"/>
                </a:solidFill>
                <a:latin typeface="Tahoma"/>
                <a:cs typeface="Tahoma"/>
              </a:rPr>
              <a:t>M</a:t>
            </a:r>
            <a:r>
              <a:rPr sz="2400" b="1" spc="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MA</a:t>
            </a:r>
            <a:r>
              <a:rPr sz="2400" b="1" spc="-10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2400" b="1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2400" b="1" spc="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CI</a:t>
            </a:r>
            <a:r>
              <a:rPr sz="2400" b="1" spc="-10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IAR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2"/>
    </mc:Choice>
    <mc:Fallback xmlns="">
      <p:transition spd="slow" advTm="26762"/>
    </mc:Fallback>
  </mc:AlternateContent>
  <p:extLst>
    <p:ext uri="{3A86A75C-4F4B-4683-9AE1-C65F6400EC91}">
      <p14:laserTraceLst xmlns:p14="http://schemas.microsoft.com/office/powerpoint/2010/main">
        <p14:tracePtLst>
          <p14:tracePt t="6784" x="7867650" y="4259263"/>
          <p14:tracePt t="6791" x="8232775" y="4456113"/>
          <p14:tracePt t="6799" x="8848725" y="4741863"/>
          <p14:tracePt t="7415" x="9055100" y="4697413"/>
          <p14:tracePt t="7423" x="8831263" y="4108450"/>
          <p14:tracePt t="7431" x="8562975" y="3536950"/>
          <p14:tracePt t="7443" x="8277225" y="2928938"/>
          <p14:tracePt t="7459" x="7589838" y="1616075"/>
          <p14:tracePt t="7476" x="6894513" y="554038"/>
          <p14:tracePt t="7493" x="6473825" y="0"/>
          <p14:tracePt t="7510" x="6251575" y="0"/>
          <p14:tracePt t="7526" x="6099175" y="0"/>
          <p14:tracePt t="7560" x="6161088" y="0"/>
          <p14:tracePt t="7576" x="6197600" y="0"/>
          <p14:tracePt t="7615" x="6188075" y="0"/>
          <p14:tracePt t="7639" x="6180138" y="0"/>
          <p14:tracePt t="7647" x="6170613" y="0"/>
          <p14:tracePt t="7660" x="6170613" y="53975"/>
          <p14:tracePt t="7676" x="6108700" y="330200"/>
          <p14:tracePt t="7693" x="5956300" y="893763"/>
          <p14:tracePt t="7711" x="5572125" y="2214563"/>
          <p14:tracePt t="7726" x="5170488" y="3000375"/>
          <p14:tracePt t="7743" x="4697413" y="3589338"/>
          <p14:tracePt t="7760" x="4187825" y="3919538"/>
          <p14:tracePt t="7777" x="3705225" y="4062413"/>
          <p14:tracePt t="7794" x="3384550" y="4071938"/>
          <p14:tracePt t="7810" x="3098800" y="3929063"/>
          <p14:tracePt t="7827" x="2973388" y="3751263"/>
          <p14:tracePt t="7843" x="2847975" y="3581400"/>
          <p14:tracePt t="7860" x="2714625" y="3419475"/>
          <p14:tracePt t="7877" x="2581275" y="3330575"/>
          <p14:tracePt t="7893" x="2490788" y="3322638"/>
          <p14:tracePt t="7911" x="2419350" y="3286125"/>
          <p14:tracePt t="7927" x="2384425" y="3259138"/>
          <p14:tracePt t="7943" x="2339975" y="3232150"/>
          <p14:tracePt t="7960" x="2303463" y="3160713"/>
          <p14:tracePt t="7977" x="2259013" y="3108325"/>
          <p14:tracePt t="7993" x="2205038" y="3054350"/>
          <p14:tracePt t="8010" x="2125663" y="2955925"/>
          <p14:tracePt t="8027" x="2017713" y="2822575"/>
          <p14:tracePt t="8043" x="1839913" y="2598738"/>
          <p14:tracePt t="8060" x="1670050" y="2366963"/>
          <p14:tracePt t="8077" x="1554163" y="2214563"/>
          <p14:tracePt t="8093" x="1509713" y="2152650"/>
          <p14:tracePt t="8110" x="1500188" y="2133600"/>
          <p14:tracePt t="8127" x="1490663" y="2116138"/>
          <p14:tracePt t="8215" x="1473200" y="2116138"/>
          <p14:tracePt t="8303" x="1465263" y="2125663"/>
          <p14:tracePt t="8311" x="1455738" y="2170113"/>
          <p14:tracePt t="8319" x="1455738" y="2214563"/>
          <p14:tracePt t="8327" x="1455738" y="2276475"/>
          <p14:tracePt t="8344" x="1455738" y="2384425"/>
          <p14:tracePt t="8360" x="1446213" y="2411413"/>
          <p14:tracePt t="8407" x="1446213" y="2401888"/>
          <p14:tracePt t="8415" x="1446213" y="2357438"/>
          <p14:tracePt t="8427" x="1446213" y="2303463"/>
          <p14:tracePt t="8444" x="1465263" y="2197100"/>
          <p14:tracePt t="8460" x="1465263" y="2143125"/>
          <p14:tracePt t="8477" x="1482725" y="2108200"/>
          <p14:tracePt t="8494" x="1482725" y="2089150"/>
          <p14:tracePt t="8551" x="1482725" y="2116138"/>
          <p14:tracePt t="8559" x="1500188" y="2179638"/>
          <p14:tracePt t="8567" x="1536700" y="2251075"/>
          <p14:tracePt t="8577" x="1571625" y="2330450"/>
          <p14:tracePt t="8594" x="1704975" y="2473325"/>
          <p14:tracePt t="8611" x="1874838" y="2616200"/>
          <p14:tracePt t="8627" x="2036763" y="2705100"/>
          <p14:tracePt t="8644" x="2214563" y="2759075"/>
          <p14:tracePt t="8661" x="2366963" y="2786063"/>
          <p14:tracePt t="8677" x="2589213" y="2830513"/>
          <p14:tracePt t="8694" x="3214688" y="3054350"/>
          <p14:tracePt t="8711" x="3660775" y="3303588"/>
          <p14:tracePt t="8727" x="4108450" y="3544888"/>
          <p14:tracePt t="8744" x="4438650" y="3741738"/>
          <p14:tracePt t="8761" x="4616450" y="3840163"/>
          <p14:tracePt t="8777" x="4687888" y="3867150"/>
          <p14:tracePt t="8794" x="4705350" y="3867150"/>
          <p14:tracePt t="8839" x="4714875" y="3867150"/>
          <p14:tracePt t="8847" x="4714875" y="3840163"/>
          <p14:tracePt t="8861" x="4714875" y="3813175"/>
          <p14:tracePt t="8877" x="4751388" y="3768725"/>
          <p14:tracePt t="8894" x="4786313" y="3732213"/>
          <p14:tracePt t="8911" x="4857750" y="3687763"/>
          <p14:tracePt t="8928" x="4919663" y="3679825"/>
          <p14:tracePt t="8944" x="5010150" y="3660775"/>
          <p14:tracePt t="8961" x="5072063" y="3652838"/>
          <p14:tracePt t="8979" x="5108575" y="3652838"/>
          <p14:tracePt t="8994" x="5116513" y="3652838"/>
          <p14:tracePt t="9011" x="5126038" y="3652838"/>
          <p14:tracePt t="9028" x="5133975" y="3652838"/>
          <p14:tracePt t="9044" x="5143500" y="3652838"/>
          <p14:tracePt t="9095" x="5108575" y="3652838"/>
          <p14:tracePt t="9103" x="5037138" y="3652838"/>
          <p14:tracePt t="9111" x="4956175" y="3652838"/>
          <p14:tracePt t="9128" x="4732338" y="3652838"/>
          <p14:tracePt t="9144" x="4527550" y="3670300"/>
          <p14:tracePt t="9161" x="4276725" y="3705225"/>
          <p14:tracePt t="9178" x="4017963" y="3741738"/>
          <p14:tracePt t="9194" x="3660775" y="3776663"/>
          <p14:tracePt t="9211" x="3170238" y="3848100"/>
          <p14:tracePt t="9228" x="2660650" y="3919538"/>
          <p14:tracePt t="9244" x="2286000" y="3983038"/>
          <p14:tracePt t="9261" x="1822450" y="4044950"/>
          <p14:tracePt t="9263" x="1670050" y="4062413"/>
          <p14:tracePt t="9278" x="1393825" y="4098925"/>
          <p14:tracePt t="9295" x="1187450" y="4133850"/>
          <p14:tracePt t="9311" x="1081088" y="4170363"/>
          <p14:tracePt t="9328" x="1036638" y="4205288"/>
          <p14:tracePt t="9367" x="1036638" y="4214813"/>
          <p14:tracePt t="9378" x="1036638" y="4224338"/>
          <p14:tracePt t="9395" x="1071563" y="4241800"/>
          <p14:tracePt t="9411" x="1179513" y="4259263"/>
          <p14:tracePt t="9428" x="1241425" y="4268788"/>
          <p14:tracePt t="9445" x="1268413" y="4268788"/>
          <p14:tracePt t="9461" x="1295400" y="4268788"/>
          <p14:tracePt t="9478" x="1366838" y="4268788"/>
          <p14:tracePt t="9495" x="1679575" y="4276725"/>
          <p14:tracePt t="9511" x="2098675" y="4322763"/>
          <p14:tracePt t="9528" x="2633663" y="4322763"/>
          <p14:tracePt t="9545" x="3232150" y="4322763"/>
          <p14:tracePt t="9562" x="3822700" y="4322763"/>
          <p14:tracePt t="9578" x="4473575" y="4322763"/>
          <p14:tracePt t="9595" x="4965700" y="4322763"/>
          <p14:tracePt t="9612" x="5259388" y="4322763"/>
          <p14:tracePt t="9628" x="5438775" y="4322763"/>
          <p14:tracePt t="9645" x="5510213" y="4322763"/>
          <p14:tracePt t="9727" x="5491163" y="4322763"/>
          <p14:tracePt t="9735" x="5438775" y="4322763"/>
          <p14:tracePt t="9745" x="5348288" y="4330700"/>
          <p14:tracePt t="9762" x="5099050" y="4348163"/>
          <p14:tracePt t="9779" x="4830763" y="4348163"/>
          <p14:tracePt t="9795" x="4537075" y="4348163"/>
          <p14:tracePt t="9812" x="4259263" y="4348163"/>
          <p14:tracePt t="9828" x="3867150" y="4348163"/>
          <p14:tracePt t="9845" x="3375025" y="4375150"/>
          <p14:tracePt t="9862" x="2660650" y="4375150"/>
          <p14:tracePt t="9878" x="2366963" y="4375150"/>
          <p14:tracePt t="9895" x="2179638" y="4375150"/>
          <p14:tracePt t="9912" x="2089150" y="4375150"/>
          <p14:tracePt t="9929" x="2062163" y="4375150"/>
          <p14:tracePt t="9983" x="2071688" y="4348163"/>
          <p14:tracePt t="9991" x="2143125" y="4330700"/>
          <p14:tracePt t="9999" x="2197100" y="4313238"/>
          <p14:tracePt t="10012" x="2312988" y="4303713"/>
          <p14:tracePt t="10029" x="2697163" y="4286250"/>
          <p14:tracePt t="10045" x="3348038" y="4286250"/>
          <p14:tracePt t="10063" x="4438650" y="4286250"/>
          <p14:tracePt t="10079" x="5000625" y="4286250"/>
          <p14:tracePt t="10095" x="5340350" y="4286250"/>
          <p14:tracePt t="10112" x="5438775" y="4276725"/>
          <p14:tracePt t="10129" x="5465763" y="4276725"/>
          <p14:tracePt t="10183" x="5429250" y="4276725"/>
          <p14:tracePt t="10191" x="5375275" y="4276725"/>
          <p14:tracePt t="10199" x="5276850" y="4303713"/>
          <p14:tracePt t="10212" x="5180013" y="4303713"/>
          <p14:tracePt t="10229" x="4911725" y="4340225"/>
          <p14:tracePt t="10246" x="4411663" y="4384675"/>
          <p14:tracePt t="10262" x="3776663" y="4384675"/>
          <p14:tracePt t="10264" x="3438525" y="4384675"/>
          <p14:tracePt t="10279" x="2803525" y="4384675"/>
          <p14:tracePt t="10296" x="2366963" y="4384675"/>
          <p14:tracePt t="10312" x="2152650" y="4384675"/>
          <p14:tracePt t="10329" x="2062163" y="4367213"/>
          <p14:tracePt t="10375" x="2062163" y="4348163"/>
          <p14:tracePt t="10383" x="2098675" y="4340225"/>
          <p14:tracePt t="10396" x="2205038" y="4330700"/>
          <p14:tracePt t="10412" x="2527300" y="4330700"/>
          <p14:tracePt t="10429" x="3062288" y="4330700"/>
          <p14:tracePt t="10446" x="3776663" y="4286250"/>
          <p14:tracePt t="10462" x="4679950" y="4197350"/>
          <p14:tracePt t="10479" x="5099050" y="4133850"/>
          <p14:tracePt t="10496" x="5303838" y="4125913"/>
          <p14:tracePt t="10512" x="5357813" y="4125913"/>
          <p14:tracePt t="10546" x="5268913" y="4125913"/>
          <p14:tracePt t="10562" x="4919663" y="4152900"/>
          <p14:tracePt t="10579" x="4367213" y="4197350"/>
          <p14:tracePt t="10596" x="3911600" y="4197350"/>
          <p14:tracePt t="10612" x="3517900" y="4197350"/>
          <p14:tracePt t="10629" x="3232150" y="4205288"/>
          <p14:tracePt t="10646" x="3009900" y="4205288"/>
          <p14:tracePt t="10662" x="2990850" y="4205288"/>
          <p14:tracePt t="10719" x="3062288" y="4205288"/>
          <p14:tracePt t="10727" x="3152775" y="4197350"/>
          <p14:tracePt t="10735" x="3268663" y="4197350"/>
          <p14:tracePt t="10746" x="3375025" y="4197350"/>
          <p14:tracePt t="10763" x="3608388" y="4187825"/>
          <p14:tracePt t="10779" x="3803650" y="4187825"/>
          <p14:tracePt t="10796" x="3911600" y="4187825"/>
          <p14:tracePt t="10831" x="3902075" y="4187825"/>
          <p14:tracePt t="10846" x="3768725" y="4187825"/>
          <p14:tracePt t="10863" x="3536950" y="4187825"/>
          <p14:tracePt t="10879" x="3340100" y="4187825"/>
          <p14:tracePt t="10896" x="3179763" y="4187825"/>
          <p14:tracePt t="10913" x="3108325" y="4160838"/>
          <p14:tracePt t="10929" x="3098800" y="4160838"/>
          <p14:tracePt t="10967" x="3098800" y="4152900"/>
          <p14:tracePt t="10980" x="3133725" y="4143375"/>
          <p14:tracePt t="10996" x="3214688" y="4125913"/>
          <p14:tracePt t="11013" x="3259138" y="4116388"/>
          <p14:tracePt t="11030" x="3286125" y="4108450"/>
          <p14:tracePt t="11046" x="3295650" y="4108450"/>
          <p14:tracePt t="11063" x="3295650" y="4098925"/>
          <p14:tracePt t="11119" x="3286125" y="4098925"/>
          <p14:tracePt t="11127" x="3259138" y="4098925"/>
          <p14:tracePt t="11135" x="3232150" y="4098925"/>
          <p14:tracePt t="11146" x="3224213" y="4098925"/>
          <p14:tracePt t="11163" x="3179763" y="4098925"/>
          <p14:tracePt t="11180" x="3170238" y="4108450"/>
          <p14:tracePt t="11196" x="3160713" y="4108450"/>
          <p14:tracePt t="11271" x="3179763" y="4108450"/>
          <p14:tracePt t="11279" x="3205163" y="4089400"/>
          <p14:tracePt t="11287" x="3214688" y="4081463"/>
          <p14:tracePt t="11319" x="3224213" y="4081463"/>
          <p14:tracePt t="11327" x="3241675" y="4081463"/>
          <p14:tracePt t="11335" x="3251200" y="4081463"/>
          <p14:tracePt t="11346" x="3259138" y="4081463"/>
          <p14:tracePt t="14119" x="3241675" y="4081463"/>
          <p14:tracePt t="14127" x="3187700" y="4081463"/>
          <p14:tracePt t="14135" x="3116263" y="4044950"/>
          <p14:tracePt t="14149" x="3054350" y="4037013"/>
          <p14:tracePt t="14166" x="2714625" y="3938588"/>
          <p14:tracePt t="14182" x="2500313" y="3848100"/>
          <p14:tracePt t="14199" x="2312988" y="3741738"/>
          <p14:tracePt t="14216" x="2133600" y="3616325"/>
          <p14:tracePt t="14232" x="1965325" y="3446463"/>
          <p14:tracePt t="14249" x="1776413" y="3224213"/>
          <p14:tracePt t="14266" x="1527175" y="2965450"/>
          <p14:tracePt t="14282" x="1393825" y="2803525"/>
          <p14:tracePt t="14299" x="1347788" y="2652713"/>
          <p14:tracePt t="14316" x="1339850" y="2527300"/>
          <p14:tracePt t="14333" x="1401763" y="2419350"/>
          <p14:tracePt t="14349" x="1482725" y="2347913"/>
          <p14:tracePt t="14366" x="1581150" y="2276475"/>
          <p14:tracePt t="14383" x="1581150" y="2241550"/>
          <p14:tracePt t="14399" x="1581150" y="2214563"/>
          <p14:tracePt t="14416" x="1608138" y="2179638"/>
          <p14:tracePt t="14433" x="1697038" y="2133600"/>
          <p14:tracePt t="14449" x="1874838" y="2089150"/>
          <p14:tracePt t="14466" x="2108200" y="2017713"/>
          <p14:tracePt t="14483" x="2330450" y="1946275"/>
          <p14:tracePt t="14499" x="2500313" y="1919288"/>
          <p14:tracePt t="14516" x="2581275" y="1901825"/>
          <p14:tracePt t="14533" x="2616200" y="1901825"/>
          <p14:tracePt t="14549" x="2697163" y="2000250"/>
          <p14:tracePt t="14566" x="2795588" y="2170113"/>
          <p14:tracePt t="14583" x="2795588" y="2187575"/>
          <p14:tracePt t="14623" x="2795588" y="2205038"/>
          <p14:tracePt t="14633" x="2803525" y="2205038"/>
          <p14:tracePt t="14650" x="2874963" y="2241550"/>
          <p14:tracePt t="14666" x="2938463" y="2268538"/>
          <p14:tracePt t="14683" x="3027363" y="2276475"/>
          <p14:tracePt t="14700" x="3089275" y="2251075"/>
          <p14:tracePt t="14716" x="3098800" y="2232025"/>
          <p14:tracePt t="14733" x="3098800" y="2187575"/>
          <p14:tracePt t="14750" x="3098800" y="2152650"/>
          <p14:tracePt t="14766" x="3062288" y="2133600"/>
          <p14:tracePt t="14783" x="2965450" y="2116138"/>
          <p14:tracePt t="14800" x="2822575" y="2098675"/>
          <p14:tracePt t="14816" x="2724150" y="2071688"/>
          <p14:tracePt t="14833" x="2652713" y="2071688"/>
          <p14:tracePt t="14850" x="2608263" y="2071688"/>
          <p14:tracePt t="14866" x="2536825" y="2071688"/>
          <p14:tracePt t="14883" x="2473325" y="2054225"/>
          <p14:tracePt t="14900" x="2374900" y="2044700"/>
          <p14:tracePt t="14916" x="2276475" y="2044700"/>
          <p14:tracePt t="14933" x="2197100" y="2044700"/>
          <p14:tracePt t="14950" x="2160588" y="2062163"/>
          <p14:tracePt t="14966" x="2143125" y="2089150"/>
          <p14:tracePt t="14983" x="2081213" y="2152650"/>
          <p14:tracePt t="15000" x="2000250" y="2214563"/>
          <p14:tracePt t="15016" x="1919288" y="2259013"/>
          <p14:tracePt t="15033" x="1857375" y="2312988"/>
          <p14:tracePt t="15050" x="1812925" y="2366963"/>
          <p14:tracePt t="15067" x="1795463" y="2446338"/>
          <p14:tracePt t="15083" x="1795463" y="2517775"/>
          <p14:tracePt t="15100" x="1795463" y="2608263"/>
          <p14:tracePt t="15117" x="1857375" y="2724150"/>
          <p14:tracePt t="15133" x="2017713" y="2822575"/>
          <p14:tracePt t="15150" x="2322513" y="2919413"/>
          <p14:tracePt t="15167" x="2473325" y="2938463"/>
          <p14:tracePt t="15183" x="2598738" y="2938463"/>
          <p14:tracePt t="15200" x="2679700" y="2938463"/>
          <p14:tracePt t="15217" x="2751138" y="2928938"/>
          <p14:tracePt t="15233" x="2830513" y="2884488"/>
          <p14:tracePt t="15250" x="2894013" y="2830513"/>
          <p14:tracePt t="15267" x="2982913" y="2751138"/>
          <p14:tracePt t="15283" x="3081338" y="2679700"/>
          <p14:tracePt t="15300" x="3179763" y="2562225"/>
          <p14:tracePt t="15317" x="3268663" y="2446338"/>
          <p14:tracePt t="15334" x="3313113" y="2401888"/>
          <p14:tracePt t="15350" x="3322638" y="2374900"/>
          <p14:tracePt t="15367" x="3322638" y="2339975"/>
          <p14:tracePt t="15383" x="3313113" y="2286000"/>
          <p14:tracePt t="15400" x="3251200" y="2214563"/>
          <p14:tracePt t="15417" x="3081338" y="2125663"/>
          <p14:tracePt t="15434" x="2884488" y="2027238"/>
          <p14:tracePt t="15450" x="2714625" y="1946275"/>
          <p14:tracePt t="15467" x="2571750" y="1901825"/>
          <p14:tracePt t="15484" x="2509838" y="1901825"/>
          <p14:tracePt t="15500" x="2438400" y="1901825"/>
          <p14:tracePt t="15517" x="2347913" y="1901825"/>
          <p14:tracePt t="15534" x="2224088" y="1911350"/>
          <p14:tracePt t="15550" x="2152650" y="1946275"/>
          <p14:tracePt t="15567" x="2071688" y="1990725"/>
          <p14:tracePt t="15584" x="2009775" y="2027238"/>
          <p14:tracePt t="15600" x="1982788" y="2036763"/>
          <p14:tracePt t="15617" x="1955800" y="2054225"/>
          <p14:tracePt t="15634" x="1928813" y="2062163"/>
          <p14:tracePt t="15650" x="1911350" y="2062163"/>
          <p14:tracePt t="15667" x="1884363" y="2089150"/>
          <p14:tracePt t="15684" x="1866900" y="2133600"/>
          <p14:tracePt t="15701" x="1830388" y="2251075"/>
          <p14:tracePt t="15717" x="1795463" y="2384425"/>
          <p14:tracePt t="15734" x="1795463" y="2517775"/>
          <p14:tracePt t="15751" x="1822450" y="2670175"/>
          <p14:tracePt t="15767" x="1857375" y="2768600"/>
          <p14:tracePt t="15784" x="1911350" y="2857500"/>
          <p14:tracePt t="15801" x="2009775" y="2955925"/>
          <p14:tracePt t="15817" x="2108200" y="3054350"/>
          <p14:tracePt t="15834" x="2205038" y="3170238"/>
          <p14:tracePt t="15851" x="2295525" y="3268663"/>
          <p14:tracePt t="15867" x="2374900" y="3348038"/>
          <p14:tracePt t="15884" x="2428875" y="3367088"/>
          <p14:tracePt t="15901" x="2490788" y="3384550"/>
          <p14:tracePt t="15917" x="2536825" y="3375025"/>
          <p14:tracePt t="15934" x="2616200" y="3357563"/>
          <p14:tracePt t="15951" x="2687638" y="3322638"/>
          <p14:tracePt t="15967" x="2759075" y="3295650"/>
          <p14:tracePt t="15984" x="2840038" y="3251200"/>
          <p14:tracePt t="16001" x="2955925" y="3179763"/>
          <p14:tracePt t="16017" x="3081338" y="3081338"/>
          <p14:tracePt t="16034" x="3241675" y="2938463"/>
          <p14:tracePt t="16051" x="3411538" y="2776538"/>
          <p14:tracePt t="16068" x="3571875" y="2643188"/>
          <p14:tracePt t="16084" x="3679825" y="2571750"/>
          <p14:tracePt t="16101" x="3724275" y="2517775"/>
          <p14:tracePt t="16118" x="3724275" y="2490788"/>
          <p14:tracePt t="16134" x="3714750" y="2428875"/>
          <p14:tracePt t="16151" x="3652838" y="2339975"/>
          <p14:tracePt t="16168" x="3589338" y="2251075"/>
          <p14:tracePt t="16184" x="3554413" y="2170113"/>
          <p14:tracePt t="16201" x="3509963" y="2089150"/>
          <p14:tracePt t="16218" x="3455988" y="1973263"/>
          <p14:tracePt t="16234" x="3367088" y="1847850"/>
          <p14:tracePt t="16251" x="3259138" y="1751013"/>
          <p14:tracePt t="16268" x="3152775" y="1679575"/>
          <p14:tracePt t="16284" x="3027363" y="1633538"/>
          <p14:tracePt t="16301" x="2840038" y="1598613"/>
          <p14:tracePt t="16318" x="2581275" y="1589088"/>
          <p14:tracePt t="16334" x="2455863" y="1589088"/>
          <p14:tracePt t="16351" x="2366963" y="1589088"/>
          <p14:tracePt t="16368" x="2286000" y="1589088"/>
          <p14:tracePt t="16385" x="2197100" y="1589088"/>
          <p14:tracePt t="16401" x="2116138" y="1589088"/>
          <p14:tracePt t="16418" x="2062163" y="1608138"/>
          <p14:tracePt t="16435" x="2017713" y="1652588"/>
          <p14:tracePt t="16451" x="1982788" y="1714500"/>
          <p14:tracePt t="16468" x="1946275" y="1822450"/>
          <p14:tracePt t="16485" x="1946275" y="1938338"/>
          <p14:tracePt t="16501" x="1911350" y="2054225"/>
          <p14:tracePt t="16518" x="1893888" y="2152650"/>
          <p14:tracePt t="16535" x="1847850" y="2268538"/>
          <p14:tracePt t="16551" x="1847850" y="2357438"/>
          <p14:tracePt t="16568" x="1847850" y="2465388"/>
          <p14:tracePt t="16585" x="1928813" y="2616200"/>
          <p14:tracePt t="16602" x="2017713" y="2759075"/>
          <p14:tracePt t="16618" x="2098675" y="2847975"/>
          <p14:tracePt t="16635" x="2143125" y="2901950"/>
          <p14:tracePt t="16651" x="2179638" y="2911475"/>
          <p14:tracePt t="16668" x="2214563" y="2911475"/>
          <p14:tracePt t="16685" x="2268538" y="2911475"/>
          <p14:tracePt t="16702" x="2393950" y="2911475"/>
          <p14:tracePt t="16718" x="2589213" y="2847975"/>
          <p14:tracePt t="16735" x="2751138" y="2830513"/>
          <p14:tracePt t="16752" x="2874963" y="2803525"/>
          <p14:tracePt t="16768" x="2946400" y="2795588"/>
          <p14:tracePt t="16785" x="2990850" y="2786063"/>
          <p14:tracePt t="16801" x="3000375" y="2786063"/>
          <p14:tracePt t="16818" x="3017838" y="2768600"/>
          <p14:tracePt t="16835" x="3036888" y="2741613"/>
          <p14:tracePt t="16852" x="3071813" y="2679700"/>
          <p14:tracePt t="16868" x="3116263" y="2598738"/>
          <p14:tracePt t="16885" x="3143250" y="2536825"/>
          <p14:tracePt t="16902" x="3179763" y="2419350"/>
          <p14:tracePt t="16918" x="3179763" y="2357438"/>
          <p14:tracePt t="16935" x="3179763" y="2286000"/>
          <p14:tracePt t="16952" x="3179763" y="2205038"/>
          <p14:tracePt t="16968" x="3125788" y="2143125"/>
          <p14:tracePt t="16985" x="3071813" y="2108200"/>
          <p14:tracePt t="17002" x="2990850" y="2071688"/>
          <p14:tracePt t="17018" x="2928938" y="2062163"/>
          <p14:tracePt t="17035" x="2911475" y="2062163"/>
          <p14:tracePt t="17135" x="2901950" y="2062163"/>
          <p14:tracePt t="17591" x="2894013" y="2062163"/>
          <p14:tracePt t="17759" x="2894013" y="2071688"/>
          <p14:tracePt t="18095" x="2894013" y="2081213"/>
          <p14:tracePt t="18735" x="2884488" y="2081213"/>
          <p14:tracePt t="18743" x="2874963" y="2081213"/>
          <p14:tracePt t="18759" x="2867025" y="2081213"/>
          <p14:tracePt t="18770" x="2857500" y="2081213"/>
          <p14:tracePt t="18787" x="2847975" y="2081213"/>
          <p14:tracePt t="18803" x="2840038" y="2081213"/>
          <p14:tracePt t="18820" x="2803525" y="2081213"/>
          <p14:tracePt t="18837" x="2786063" y="2081213"/>
          <p14:tracePt t="18854" x="2776538" y="2081213"/>
          <p14:tracePt t="18870" x="2759075" y="2081213"/>
          <p14:tracePt t="18887" x="2751138" y="2081213"/>
          <p14:tracePt t="18920" x="2732088" y="2081213"/>
          <p14:tracePt t="18937" x="2724150" y="2081213"/>
          <p14:tracePt t="18967" x="2705100" y="2081213"/>
          <p14:tracePt t="18983" x="2697163" y="2081213"/>
          <p14:tracePt t="19007" x="2687638" y="2081213"/>
          <p14:tracePt t="19015" x="2670175" y="2081213"/>
          <p14:tracePt t="19031" x="2652713" y="2081213"/>
          <p14:tracePt t="19047" x="2643188" y="2089150"/>
          <p14:tracePt t="19055" x="2608263" y="2108200"/>
          <p14:tracePt t="19070" x="2562225" y="2143125"/>
          <p14:tracePt t="19087" x="2465388" y="2205038"/>
          <p14:tracePt t="19104" x="2366963" y="2295525"/>
          <p14:tracePt t="19120" x="2232025" y="2419350"/>
          <p14:tracePt t="19137" x="2098675" y="2527300"/>
          <p14:tracePt t="19154" x="1982788" y="2625725"/>
          <p14:tracePt t="19170" x="1866900" y="2741613"/>
          <p14:tracePt t="19187" x="1751013" y="2840038"/>
          <p14:tracePt t="19204" x="1670050" y="2901950"/>
          <p14:tracePt t="19220" x="1482725" y="3036888"/>
          <p14:tracePt t="19237" x="1303338" y="3170238"/>
          <p14:tracePt t="19254" x="1143000" y="3286125"/>
          <p14:tracePt t="19255" x="1089025" y="3322638"/>
          <p14:tracePt t="19270" x="1017588" y="3367088"/>
          <p14:tracePt t="19287" x="1009650" y="3367088"/>
          <p14:tracePt t="19304" x="1000125" y="3375025"/>
          <p14:tracePt t="19321" x="990600" y="3375025"/>
          <p14:tracePt t="19354" x="990600" y="3384550"/>
          <p14:tracePt t="19371" x="990600" y="3419475"/>
          <p14:tracePt t="19387" x="990600" y="3482975"/>
          <p14:tracePt t="19404" x="946150" y="3625850"/>
          <p14:tracePt t="19421" x="901700" y="3786188"/>
          <p14:tracePt t="19437" x="857250" y="3929063"/>
          <p14:tracePt t="19454" x="822325" y="4044950"/>
          <p14:tracePt t="19471" x="822325" y="4062413"/>
          <p14:tracePt t="19487" x="822325" y="4071938"/>
          <p14:tracePt t="19504" x="803275" y="4089400"/>
          <p14:tracePt t="19521" x="803275" y="4098925"/>
          <p14:tracePt t="19538" x="795338" y="4108450"/>
          <p14:tracePt t="19554" x="776288" y="4116388"/>
          <p14:tracePt t="19571" x="776288" y="4125913"/>
          <p14:tracePt t="19631" x="768350" y="4125913"/>
          <p14:tracePt t="19791" x="776288" y="4125913"/>
          <p14:tracePt t="19799" x="812800" y="4098925"/>
          <p14:tracePt t="19807" x="884238" y="4071938"/>
          <p14:tracePt t="19821" x="955675" y="4044950"/>
          <p14:tracePt t="19838" x="1401763" y="3894138"/>
          <p14:tracePt t="19854" x="2044700" y="3759200"/>
          <p14:tracePt t="19871" x="2187575" y="3751263"/>
          <p14:tracePt t="19888" x="2741613" y="3679825"/>
          <p14:tracePt t="19904" x="3009900" y="3625850"/>
          <p14:tracePt t="19921" x="3152775" y="3571875"/>
          <p14:tracePt t="19938" x="3241675" y="3500438"/>
          <p14:tracePt t="19954" x="3330575" y="3446463"/>
          <p14:tracePt t="19971" x="3473450" y="3394075"/>
          <p14:tracePt t="19988" x="3660775" y="3330575"/>
          <p14:tracePt t="20005" x="3840163" y="3286125"/>
          <p14:tracePt t="20021" x="4010025" y="3241675"/>
          <p14:tracePt t="20038" x="4125913" y="3205163"/>
          <p14:tracePt t="20055" x="4286250" y="3197225"/>
          <p14:tracePt t="20071" x="4429125" y="3197225"/>
          <p14:tracePt t="20088" x="4598988" y="3197225"/>
          <p14:tracePt t="20105" x="4751388" y="3170238"/>
          <p14:tracePt t="20121" x="4902200" y="3116263"/>
          <p14:tracePt t="20138" x="5054600" y="3062288"/>
          <p14:tracePt t="20155" x="5214938" y="2973388"/>
          <p14:tracePt t="20171" x="5375275" y="2901950"/>
          <p14:tracePt t="20188" x="5527675" y="2840038"/>
          <p14:tracePt t="20205" x="5732463" y="2822575"/>
          <p14:tracePt t="20222" x="6054725" y="2822575"/>
          <p14:tracePt t="20238" x="6224588" y="2840038"/>
          <p14:tracePt t="20255" x="6313488" y="2874963"/>
          <p14:tracePt t="20271" x="6323013" y="2874963"/>
          <p14:tracePt t="20311" x="6330950" y="2874963"/>
          <p14:tracePt t="20344" x="6340475" y="2874963"/>
          <p14:tracePt t="20359" x="6348413" y="2874963"/>
          <p14:tracePt t="20367" x="6357938" y="2874963"/>
          <p14:tracePt t="20391" x="6367463" y="2874963"/>
          <p14:tracePt t="20407" x="6375400" y="2874963"/>
          <p14:tracePt t="20615" x="6375400" y="2867025"/>
          <p14:tracePt t="20623" x="6375400" y="2830513"/>
          <p14:tracePt t="20630" x="6375400" y="2776538"/>
          <p14:tracePt t="20639" x="6375400" y="2732088"/>
          <p14:tracePt t="20655" x="6357938" y="2581275"/>
          <p14:tracePt t="20672" x="6296025" y="2473325"/>
          <p14:tracePt t="20688" x="6251575" y="2384425"/>
          <p14:tracePt t="20705" x="6215063" y="2347913"/>
          <p14:tracePt t="20722" x="6188075" y="2322513"/>
          <p14:tracePt t="20738" x="6180138" y="2303463"/>
          <p14:tracePt t="20755" x="6170613" y="2295525"/>
          <p14:tracePt t="20772" x="6153150" y="2251075"/>
          <p14:tracePt t="20789" x="6143625" y="2214563"/>
          <p14:tracePt t="20805" x="6143625" y="2170113"/>
          <p14:tracePt t="20822" x="6126163" y="2116138"/>
          <p14:tracePt t="20839" x="6108700" y="2081213"/>
          <p14:tracePt t="20855" x="6081713" y="2044700"/>
          <p14:tracePt t="20872" x="6037263" y="1990725"/>
          <p14:tracePt t="20889" x="6010275" y="1965325"/>
          <p14:tracePt t="20905" x="5991225" y="1946275"/>
          <p14:tracePt t="21103" x="5983288" y="1946275"/>
          <p14:tracePt t="21143" x="5973763" y="1946275"/>
          <p14:tracePt t="21158" x="5973763" y="1973263"/>
          <p14:tracePt t="21167" x="5973763" y="1982788"/>
          <p14:tracePt t="21175" x="6000750" y="2036763"/>
          <p14:tracePt t="21189" x="6027738" y="2062163"/>
          <p14:tracePt t="21206" x="6143625" y="2187575"/>
          <p14:tracePt t="21222" x="6180138" y="2232025"/>
          <p14:tracePt t="21239" x="6205538" y="2251075"/>
          <p14:tracePt t="21256" x="6215063" y="2259013"/>
          <p14:tracePt t="21272" x="6215063" y="2268538"/>
          <p14:tracePt t="21289" x="6224588" y="2268538"/>
          <p14:tracePt t="21306" x="6232525" y="2276475"/>
          <p14:tracePt t="21322" x="6286500" y="2312988"/>
          <p14:tracePt t="21339" x="6402388" y="2411413"/>
          <p14:tracePt t="21356" x="6527800" y="2509838"/>
          <p14:tracePt t="21372" x="6608763" y="2589213"/>
          <p14:tracePt t="21389" x="6626225" y="2625725"/>
          <p14:tracePt t="21406" x="6634163" y="2625725"/>
          <p14:tracePt t="21431" x="6643688" y="2633663"/>
          <p14:tracePt t="21462" x="6626225" y="2633663"/>
          <p14:tracePt t="21470" x="6616700" y="2633663"/>
          <p14:tracePt t="21535" x="6608763" y="2633663"/>
          <p14:tracePt t="21542" x="6599238" y="2633663"/>
          <p14:tracePt t="21550" x="6581775" y="2633663"/>
          <p14:tracePt t="21558" x="6537325" y="2633663"/>
          <p14:tracePt t="21573" x="6446838" y="2660650"/>
          <p14:tracePt t="21590" x="6188075" y="2687638"/>
          <p14:tracePt t="21606" x="5394325" y="2822575"/>
          <p14:tracePt t="21623" x="4795838" y="2901950"/>
          <p14:tracePt t="21639" x="4179888" y="2990850"/>
          <p14:tracePt t="21656" x="3581400" y="3062288"/>
          <p14:tracePt t="21673" x="3027363" y="3116263"/>
          <p14:tracePt t="21689" x="2393950" y="3214688"/>
          <p14:tracePt t="21706" x="1893888" y="3313113"/>
          <p14:tracePt t="21723" x="1598613" y="3367088"/>
          <p14:tracePt t="21739" x="1357313" y="3394075"/>
          <p14:tracePt t="21756" x="1231900" y="3438525"/>
          <p14:tracePt t="21758" x="1187450" y="3455988"/>
          <p14:tracePt t="21773" x="1179513" y="3473450"/>
          <p14:tracePt t="21789" x="1169988" y="3473450"/>
          <p14:tracePt t="21815" x="1160463" y="3473450"/>
          <p14:tracePt t="21823" x="1152525" y="3490913"/>
          <p14:tracePt t="21839" x="1152525" y="3509963"/>
          <p14:tracePt t="21856" x="1116013" y="3536950"/>
          <p14:tracePt t="21873" x="1098550" y="3554413"/>
          <p14:tracePt t="21890" x="1089025" y="3581400"/>
          <p14:tracePt t="21923" x="1089025" y="3608388"/>
          <p14:tracePt t="21940" x="1089025" y="3679825"/>
          <p14:tracePt t="21956" x="1089025" y="3803650"/>
          <p14:tracePt t="21973" x="1089025" y="3884613"/>
          <p14:tracePt t="21990" x="1089025" y="3965575"/>
          <p14:tracePt t="22006" x="1098550" y="3990975"/>
          <p14:tracePt t="22095" x="1081088" y="3983038"/>
          <p14:tracePt t="22103" x="1062038" y="3965575"/>
          <p14:tracePt t="22110" x="1044575" y="3956050"/>
          <p14:tracePt t="22123" x="1036638" y="3946525"/>
          <p14:tracePt t="22140" x="1017588" y="3929063"/>
          <p14:tracePt t="22173" x="1009650" y="3929063"/>
          <p14:tracePt t="22239" x="1000125" y="3911600"/>
          <p14:tracePt t="22247" x="990600" y="3894138"/>
          <p14:tracePt t="22256" x="955675" y="3857625"/>
          <p14:tracePt t="22273" x="901700" y="3768725"/>
          <p14:tracePt t="22290" x="839788" y="3714750"/>
          <p14:tracePt t="22307" x="785813" y="3660775"/>
          <p14:tracePt t="22323" x="758825" y="3625850"/>
          <p14:tracePt t="22340" x="741363" y="3571875"/>
          <p14:tracePt t="22357" x="723900" y="3500438"/>
          <p14:tracePt t="22375" x="679450" y="3241675"/>
          <p14:tracePt t="22390" x="625475" y="3009900"/>
          <p14:tracePt t="22407" x="588963" y="2697163"/>
          <p14:tracePt t="22423" x="588963" y="2374900"/>
          <p14:tracePt t="22440" x="642938" y="2152650"/>
          <p14:tracePt t="22457" x="669925" y="2044700"/>
          <p14:tracePt t="22474" x="679450" y="2027238"/>
          <p14:tracePt t="22599" x="679450" y="2009775"/>
          <p14:tracePt t="22607" x="679450" y="1973263"/>
          <p14:tracePt t="22615" x="679450" y="1946275"/>
          <p14:tracePt t="22624" x="669925" y="1919288"/>
          <p14:tracePt t="22640" x="660400" y="1893888"/>
          <p14:tracePt t="22657" x="652463" y="1884363"/>
          <p14:tracePt t="22694" x="633413" y="1911350"/>
          <p14:tracePt t="22707" x="625475" y="1982788"/>
          <p14:tracePt t="22724" x="588963" y="2197100"/>
          <p14:tracePt t="22740" x="554038" y="2428875"/>
          <p14:tracePt t="22757" x="554038" y="2643188"/>
          <p14:tracePt t="22759" x="554038" y="2751138"/>
          <p14:tracePt t="22774" x="554038" y="2803525"/>
          <p14:tracePt t="22791" x="554038" y="3017838"/>
          <p14:tracePt t="22807" x="554038" y="3197225"/>
          <p14:tracePt t="22824" x="536575" y="3402013"/>
          <p14:tracePt t="22840" x="509588" y="3633788"/>
          <p14:tracePt t="22857" x="465138" y="3786188"/>
          <p14:tracePt t="22874" x="455613" y="3848100"/>
          <p14:tracePt t="22890" x="446088" y="3867150"/>
          <p14:tracePt t="22935" x="438150" y="3875088"/>
          <p14:tracePt t="22975" x="438150" y="3867150"/>
          <p14:tracePt t="23014" x="438150" y="3857625"/>
          <p14:tracePt t="23030" x="428625" y="3857625"/>
          <p14:tracePt t="23038" x="419100" y="3840163"/>
          <p14:tracePt t="23046" x="393700" y="3830638"/>
          <p14:tracePt t="23057" x="366713" y="3830638"/>
          <p14:tracePt t="23074" x="312738" y="3813175"/>
          <p14:tracePt t="23091" x="250825" y="3795713"/>
          <p14:tracePt t="23107" x="214313" y="3786188"/>
          <p14:tracePt t="23124" x="214313" y="3776663"/>
          <p14:tracePt t="23158" x="204788" y="3768725"/>
          <p14:tracePt t="23174" x="204788" y="3732213"/>
          <p14:tracePt t="23191" x="223838" y="3724275"/>
          <p14:tracePt t="23207" x="330200" y="3697288"/>
          <p14:tracePt t="23224" x="473075" y="3697288"/>
          <p14:tracePt t="23241" x="642938" y="3759200"/>
          <p14:tracePt t="23257" x="758825" y="3813175"/>
          <p14:tracePt t="23274" x="812800" y="3840163"/>
          <p14:tracePt t="23291" x="812800" y="3848100"/>
          <p14:tracePt t="23308" x="822325" y="3857625"/>
          <p14:tracePt t="23324" x="822325" y="3894138"/>
          <p14:tracePt t="23341" x="795338" y="3965575"/>
          <p14:tracePt t="23358" x="795338" y="4089400"/>
          <p14:tracePt t="23374" x="795338" y="4133850"/>
          <p14:tracePt t="23391" x="812800" y="4160838"/>
          <p14:tracePt t="23408" x="830263" y="4170363"/>
          <p14:tracePt t="23647" x="839788" y="4170363"/>
          <p14:tracePt t="23654" x="847725" y="4170363"/>
          <p14:tracePt t="23662" x="857250" y="4170363"/>
          <p14:tracePt t="23675" x="866775" y="4170363"/>
          <p14:tracePt t="23691" x="884238" y="4170363"/>
          <p14:tracePt t="23708" x="928688" y="4160838"/>
          <p14:tracePt t="23725" x="946150" y="4143375"/>
          <p14:tracePt t="23742" x="982663" y="4108450"/>
          <p14:tracePt t="23758" x="1017588" y="4054475"/>
          <p14:tracePt t="23775" x="1081088" y="4000500"/>
          <p14:tracePt t="23791" x="1160463" y="3956050"/>
          <p14:tracePt t="23808" x="1303338" y="3919538"/>
          <p14:tracePt t="23825" x="1527175" y="3884613"/>
          <p14:tracePt t="23841" x="1803400" y="3867150"/>
          <p14:tracePt t="23858" x="2224088" y="3795713"/>
          <p14:tracePt t="23875" x="2786063" y="3724275"/>
          <p14:tracePt t="23891" x="3384550" y="3589338"/>
          <p14:tracePt t="23908" x="3840163" y="3402013"/>
          <p14:tracePt t="23925" x="4037013" y="3276600"/>
          <p14:tracePt t="23942" x="4232275" y="3152775"/>
          <p14:tracePt t="23958" x="4330700" y="3108325"/>
          <p14:tracePt t="23975" x="4411663" y="3089275"/>
          <p14:tracePt t="23991" x="4473575" y="3089275"/>
          <p14:tracePt t="24008" x="4545013" y="3089275"/>
          <p14:tracePt t="24025" x="4643438" y="3089275"/>
          <p14:tracePt t="24042" x="4803775" y="3062288"/>
          <p14:tracePt t="24058" x="5018088" y="3027363"/>
          <p14:tracePt t="24075" x="5303838" y="3000375"/>
          <p14:tracePt t="24092" x="5581650" y="2955925"/>
          <p14:tracePt t="24108" x="5759450" y="2938463"/>
          <p14:tracePt t="24125" x="5875338" y="2911475"/>
          <p14:tracePt t="24142" x="5929313" y="2901950"/>
          <p14:tracePt t="24158" x="6000750" y="2874963"/>
          <p14:tracePt t="24175" x="6018213" y="2874963"/>
          <p14:tracePt t="24192" x="6027738" y="2874963"/>
          <p14:tracePt t="24208" x="6037263" y="2874963"/>
          <p14:tracePt t="24225" x="6054725" y="2884488"/>
          <p14:tracePt t="24242" x="6081713" y="2884488"/>
          <p14:tracePt t="24258" x="6188075" y="2884488"/>
          <p14:tracePt t="24275" x="6276975" y="2884488"/>
          <p14:tracePt t="24292" x="6402388" y="2857500"/>
          <p14:tracePt t="24308" x="6483350" y="2803525"/>
          <p14:tracePt t="24325" x="6537325" y="2768600"/>
          <p14:tracePt t="24342" x="6554788" y="2751138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" y="88893"/>
            <a:ext cx="8909060" cy="6683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7"/>
    </mc:Choice>
    <mc:Fallback xmlns="">
      <p:transition spd="slow" advTm="44997"/>
    </mc:Fallback>
  </mc:AlternateContent>
  <p:extLst>
    <p:ext uri="{3A86A75C-4F4B-4683-9AE1-C65F6400EC91}">
      <p14:laserTraceLst xmlns:p14="http://schemas.microsoft.com/office/powerpoint/2010/main">
        <p14:tracePtLst>
          <p14:tracePt t="7916" x="6572250" y="2751138"/>
          <p14:tracePt t="8060" x="6562725" y="2751138"/>
          <p14:tracePt t="8068" x="6537325" y="2751138"/>
          <p14:tracePt t="8076" x="6518275" y="2751138"/>
          <p14:tracePt t="8089" x="6483350" y="2741613"/>
          <p14:tracePt t="8106" x="6384925" y="2625725"/>
          <p14:tracePt t="8123" x="6197600" y="2500313"/>
          <p14:tracePt t="8139" x="5840413" y="2347913"/>
          <p14:tracePt t="8156" x="5616575" y="2303463"/>
          <p14:tracePt t="8173" x="5483225" y="2312988"/>
          <p14:tracePt t="8189" x="5384800" y="2357438"/>
          <p14:tracePt t="8206" x="5340350" y="2366963"/>
          <p14:tracePt t="8223" x="5313363" y="2366963"/>
          <p14:tracePt t="8284" x="5295900" y="2366963"/>
          <p14:tracePt t="8292" x="5268913" y="2366963"/>
          <p14:tracePt t="8300" x="5241925" y="2366963"/>
          <p14:tracePt t="8308" x="5197475" y="2347913"/>
          <p14:tracePt t="8324" x="5018088" y="2259013"/>
          <p14:tracePt t="8340" x="4786313" y="2160588"/>
          <p14:tracePt t="8356" x="4581525" y="2036763"/>
          <p14:tracePt t="8373" x="4429125" y="1901825"/>
          <p14:tracePt t="8390" x="4108450" y="1768475"/>
          <p14:tracePt t="8407" x="3894138" y="1714500"/>
          <p14:tracePt t="8423" x="3768725" y="1687513"/>
          <p14:tracePt t="8440" x="3670300" y="1687513"/>
          <p14:tracePt t="8456" x="3608388" y="1687513"/>
          <p14:tracePt t="8473" x="3517900" y="1731963"/>
          <p14:tracePt t="8490" x="3455988" y="1776413"/>
          <p14:tracePt t="8491" x="3419475" y="1822450"/>
          <p14:tracePt t="8507" x="3394075" y="1857375"/>
          <p14:tracePt t="8523" x="3322638" y="2036763"/>
          <p14:tracePt t="8540" x="3276600" y="2125663"/>
          <p14:tracePt t="8556" x="3241675" y="2179638"/>
          <p14:tracePt t="8573" x="3232150" y="2205038"/>
          <p14:tracePt t="8590" x="3214688" y="2214563"/>
          <p14:tracePt t="8607" x="3205163" y="2224088"/>
          <p14:tracePt t="8676" x="3197225" y="2224088"/>
          <p14:tracePt t="8708" x="3187700" y="2224088"/>
          <p14:tracePt t="8716" x="3179763" y="2224088"/>
          <p14:tracePt t="8724" x="3152775" y="2205038"/>
          <p14:tracePt t="8740" x="3116263" y="2179638"/>
          <p14:tracePt t="8757" x="3044825" y="2098675"/>
          <p14:tracePt t="8773" x="3009900" y="2062163"/>
          <p14:tracePt t="8790" x="2982913" y="2044700"/>
          <p14:tracePt t="8807" x="2973388" y="2044700"/>
          <p14:tracePt t="8924" x="2982913" y="2044700"/>
          <p14:tracePt t="9022" x="2990850" y="2044700"/>
          <p14:tracePt t="9028" x="3000375" y="2044700"/>
          <p14:tracePt t="9040" x="3017838" y="2081213"/>
          <p14:tracePt t="9057" x="3062288" y="2160588"/>
          <p14:tracePt t="9074" x="3143250" y="2276475"/>
          <p14:tracePt t="9090" x="3205163" y="2374900"/>
          <p14:tracePt t="9108" x="3259138" y="2438400"/>
          <p14:tracePt t="9124" x="3276600" y="2465388"/>
          <p14:tracePt t="9140" x="3286125" y="2482850"/>
          <p14:tracePt t="9157" x="3286125" y="2500313"/>
          <p14:tracePt t="9174" x="3295650" y="2536825"/>
          <p14:tracePt t="9190" x="3295650" y="2589213"/>
          <p14:tracePt t="9207" x="3295650" y="2679700"/>
          <p14:tracePt t="9224" x="3313113" y="2795588"/>
          <p14:tracePt t="9240" x="3322638" y="2894013"/>
          <p14:tracePt t="9257" x="3367088" y="3036888"/>
          <p14:tracePt t="9274" x="3419475" y="3160713"/>
          <p14:tracePt t="9290" x="3465513" y="3232150"/>
          <p14:tracePt t="9307" x="3490913" y="3286125"/>
          <p14:tracePt t="9324" x="3500438" y="3303588"/>
          <p14:tracePt t="9341" x="3500438" y="3322638"/>
          <p14:tracePt t="9357" x="3500438" y="3340100"/>
          <p14:tracePt t="9374" x="3509963" y="3348038"/>
          <p14:tracePt t="9391" x="3536950" y="3367088"/>
          <p14:tracePt t="9407" x="3562350" y="3394075"/>
          <p14:tracePt t="9424" x="3608388" y="3394075"/>
          <p14:tracePt t="9441" x="3670300" y="3402013"/>
          <p14:tracePt t="9457" x="3759200" y="3402013"/>
          <p14:tracePt t="9474" x="3894138" y="3411538"/>
          <p14:tracePt t="9491" x="4062413" y="3411538"/>
          <p14:tracePt t="9493" x="4143375" y="3411538"/>
          <p14:tracePt t="9507" x="4232275" y="3411538"/>
          <p14:tracePt t="9524" x="4402138" y="3411538"/>
          <p14:tracePt t="9541" x="4411663" y="3411538"/>
          <p14:tracePt t="9557" x="4411663" y="3402013"/>
          <p14:tracePt t="9574" x="4411663" y="3375025"/>
          <p14:tracePt t="9591" x="4429125" y="3357563"/>
          <p14:tracePt t="9607" x="4429125" y="3348038"/>
          <p14:tracePt t="9624" x="4456113" y="3313113"/>
          <p14:tracePt t="9641" x="4500563" y="3303588"/>
          <p14:tracePt t="9657" x="4625975" y="3295650"/>
          <p14:tracePt t="9674" x="4759325" y="3286125"/>
          <p14:tracePt t="9692" x="4919663" y="3268663"/>
          <p14:tracePt t="9708" x="4956175" y="3232150"/>
          <p14:tracePt t="9724" x="4956175" y="3205163"/>
          <p14:tracePt t="9741" x="4956175" y="3133725"/>
          <p14:tracePt t="9758" x="4956175" y="3062288"/>
          <p14:tracePt t="9774" x="4956175" y="3027363"/>
          <p14:tracePt t="9791" x="4956175" y="3000375"/>
          <p14:tracePt t="9808" x="4946650" y="2973388"/>
          <p14:tracePt t="9824" x="4884738" y="2946400"/>
          <p14:tracePt t="9841" x="4822825" y="2928938"/>
          <p14:tracePt t="9858" x="4714875" y="2894013"/>
          <p14:tracePt t="9874" x="4625975" y="2874963"/>
          <p14:tracePt t="9891" x="4518025" y="2847975"/>
          <p14:tracePt t="9908" x="4429125" y="2822575"/>
          <p14:tracePt t="9924" x="4340225" y="2813050"/>
          <p14:tracePt t="9941" x="4259263" y="2803525"/>
          <p14:tracePt t="9958" x="4133850" y="2795588"/>
          <p14:tracePt t="9974" x="4027488" y="2795588"/>
          <p14:tracePt t="9991" x="3875088" y="2795588"/>
          <p14:tracePt t="10008" x="3759200" y="2795588"/>
          <p14:tracePt t="10025" x="3625850" y="2822575"/>
          <p14:tracePt t="10041" x="3509963" y="2857500"/>
          <p14:tracePt t="10058" x="3446463" y="2874963"/>
          <p14:tracePt t="10075" x="3394075" y="2884488"/>
          <p14:tracePt t="10091" x="3303588" y="2938463"/>
          <p14:tracePt t="10108" x="3224213" y="2982913"/>
          <p14:tracePt t="10125" x="3108325" y="3044825"/>
          <p14:tracePt t="10141" x="3000375" y="3108325"/>
          <p14:tracePt t="10158" x="2911475" y="3160713"/>
          <p14:tracePt t="10175" x="2803525" y="3214688"/>
          <p14:tracePt t="10191" x="2732088" y="3259138"/>
          <p14:tracePt t="10208" x="2670175" y="3322638"/>
          <p14:tracePt t="10225" x="2652713" y="3348038"/>
          <p14:tracePt t="10241" x="2616200" y="3402013"/>
          <p14:tracePt t="10258" x="2608263" y="3446463"/>
          <p14:tracePt t="10275" x="2608263" y="3490913"/>
          <p14:tracePt t="10291" x="2608263" y="3562350"/>
          <p14:tracePt t="10308" x="2608263" y="3616325"/>
          <p14:tracePt t="10325" x="2616200" y="3660775"/>
          <p14:tracePt t="10341" x="2633663" y="3687763"/>
          <p14:tracePt t="10358" x="2670175" y="3732213"/>
          <p14:tracePt t="10375" x="2687638" y="3751263"/>
          <p14:tracePt t="10392" x="2724150" y="3795713"/>
          <p14:tracePt t="10408" x="2759075" y="3830638"/>
          <p14:tracePt t="10425" x="2830513" y="3857625"/>
          <p14:tracePt t="10442" x="2874963" y="3875088"/>
          <p14:tracePt t="10458" x="2973388" y="3902075"/>
          <p14:tracePt t="10476" x="3143250" y="3919538"/>
          <p14:tracePt t="10492" x="3276600" y="3946525"/>
          <p14:tracePt t="10508" x="3375025" y="3956050"/>
          <p14:tracePt t="10525" x="3465513" y="3965575"/>
          <p14:tracePt t="10542" x="3509963" y="3973513"/>
          <p14:tracePt t="10558" x="3544888" y="3973513"/>
          <p14:tracePt t="10575" x="3562350" y="3973513"/>
          <p14:tracePt t="10592" x="3589338" y="3973513"/>
          <p14:tracePt t="10608" x="3643313" y="3973513"/>
          <p14:tracePt t="10625" x="3705225" y="3973513"/>
          <p14:tracePt t="10642" x="3786188" y="3973513"/>
          <p14:tracePt t="10658" x="3875088" y="3973513"/>
          <p14:tracePt t="10676" x="4017963" y="3973513"/>
          <p14:tracePt t="10692" x="4081463" y="3973513"/>
          <p14:tracePt t="10708" x="4143375" y="3973513"/>
          <p14:tracePt t="10725" x="4179888" y="3973513"/>
          <p14:tracePt t="10742" x="4205288" y="3973513"/>
          <p14:tracePt t="10758" x="4232275" y="3973513"/>
          <p14:tracePt t="10775" x="4251325" y="3973513"/>
          <p14:tracePt t="10792" x="4268788" y="3973513"/>
          <p14:tracePt t="11884" x="4251325" y="3973513"/>
          <p14:tracePt t="11980" x="4241800" y="3973513"/>
          <p14:tracePt t="12444" x="4232275" y="3973513"/>
          <p14:tracePt t="12460" x="4224338" y="3973513"/>
          <p14:tracePt t="12478" x="4214813" y="3973513"/>
          <p14:tracePt t="12700" x="4205288" y="3965575"/>
          <p14:tracePt t="12708" x="4197350" y="3956050"/>
          <p14:tracePt t="13468" x="4187825" y="3946525"/>
          <p14:tracePt t="13516" x="4179888" y="3946525"/>
          <p14:tracePt t="13564" x="4170363" y="3938588"/>
          <p14:tracePt t="14004" x="4170363" y="3929063"/>
          <p14:tracePt t="14012" x="4160838" y="3919538"/>
          <p14:tracePt t="14020" x="4152900" y="3911600"/>
          <p14:tracePt t="14028" x="4143375" y="3911600"/>
          <p14:tracePt t="14045" x="4133850" y="3894138"/>
          <p14:tracePt t="14062" x="4116388" y="3875088"/>
          <p14:tracePt t="14078" x="4081463" y="3848100"/>
          <p14:tracePt t="14095" x="4027488" y="3813175"/>
          <p14:tracePt t="14112" x="3956050" y="3768725"/>
          <p14:tracePt t="14128" x="3911600" y="3732213"/>
          <p14:tracePt t="14145" x="3884613" y="3705225"/>
          <p14:tracePt t="14162" x="3857625" y="3697288"/>
          <p14:tracePt t="14178" x="3803650" y="3652838"/>
          <p14:tracePt t="14195" x="3705225" y="3536950"/>
          <p14:tracePt t="14212" x="3581400" y="3419475"/>
          <p14:tracePt t="14228" x="3554413" y="3384550"/>
          <p14:tracePt t="14245" x="3544888" y="3375025"/>
          <p14:tracePt t="14436" x="3554413" y="3394075"/>
          <p14:tracePt t="14444" x="3562350" y="3394075"/>
          <p14:tracePt t="14452" x="3581400" y="3411538"/>
          <p14:tracePt t="14462" x="3608388" y="3419475"/>
          <p14:tracePt t="14479" x="3652838" y="3438525"/>
          <p14:tracePt t="14495" x="3697288" y="3446463"/>
          <p14:tracePt t="14512" x="3724275" y="3455988"/>
          <p14:tracePt t="14529" x="3759200" y="3455988"/>
          <p14:tracePt t="14545" x="3803650" y="3455988"/>
          <p14:tracePt t="14562" x="3848100" y="3465513"/>
          <p14:tracePt t="14579" x="3902075" y="3473450"/>
          <p14:tracePt t="14595" x="3938588" y="3473450"/>
          <p14:tracePt t="14612" x="3956050" y="3473450"/>
          <p14:tracePt t="14629" x="4010025" y="3473450"/>
          <p14:tracePt t="14645" x="4044950" y="3473450"/>
          <p14:tracePt t="14662" x="4081463" y="3482975"/>
          <p14:tracePt t="14679" x="4125913" y="3482975"/>
          <p14:tracePt t="14695" x="4170363" y="3482975"/>
          <p14:tracePt t="14712" x="4205288" y="3482975"/>
          <p14:tracePt t="14729" x="4259263" y="3482975"/>
          <p14:tracePt t="14745" x="4303713" y="3482975"/>
          <p14:tracePt t="14762" x="4340225" y="3482975"/>
          <p14:tracePt t="14779" x="4429125" y="3482975"/>
          <p14:tracePt t="14796" x="4500563" y="3482975"/>
          <p14:tracePt t="14812" x="4589463" y="3482975"/>
          <p14:tracePt t="14829" x="4679950" y="3490913"/>
          <p14:tracePt t="14846" x="4741863" y="3490913"/>
          <p14:tracePt t="14862" x="4786313" y="3500438"/>
          <p14:tracePt t="14879" x="4803775" y="3509963"/>
          <p14:tracePt t="14896" x="4813300" y="3509963"/>
          <p14:tracePt t="14912" x="4822825" y="3509963"/>
          <p14:tracePt t="14980" x="4840288" y="3517900"/>
          <p14:tracePt t="15004" x="4840288" y="3527425"/>
          <p14:tracePt t="15020" x="4840288" y="3536950"/>
          <p14:tracePt t="15028" x="4840288" y="3544888"/>
          <p14:tracePt t="15036" x="4840288" y="3554413"/>
          <p14:tracePt t="15452" x="4840288" y="3562350"/>
          <p14:tracePt t="15468" x="4840288" y="3581400"/>
          <p14:tracePt t="15492" x="4840288" y="3589338"/>
          <p14:tracePt t="15518" x="4840288" y="3608388"/>
          <p14:tracePt t="15535" x="4848225" y="3616325"/>
          <p14:tracePt t="15541" x="4848225" y="3625850"/>
          <p14:tracePt t="15550" x="4848225" y="3633788"/>
          <p14:tracePt t="15565" x="4848225" y="3643313"/>
          <p14:tracePt t="15580" x="4848225" y="3660775"/>
          <p14:tracePt t="15644" x="4857750" y="3670300"/>
          <p14:tracePt t="16916" x="4822825" y="3679825"/>
          <p14:tracePt t="16924" x="4759325" y="3679825"/>
          <p14:tracePt t="16932" x="4679950" y="3705225"/>
          <p14:tracePt t="16948" x="4537075" y="3732213"/>
          <p14:tracePt t="16964" x="4367213" y="3795713"/>
          <p14:tracePt t="16981" x="4205288" y="3867150"/>
          <p14:tracePt t="16998" x="4017963" y="3911600"/>
          <p14:tracePt t="17014" x="3830638" y="3946525"/>
          <p14:tracePt t="17031" x="3625850" y="3990975"/>
          <p14:tracePt t="17048" x="3446463" y="4010025"/>
          <p14:tracePt t="17064" x="3251200" y="4037013"/>
          <p14:tracePt t="17081" x="3000375" y="4071938"/>
          <p14:tracePt t="17098" x="2751138" y="4108450"/>
          <p14:tracePt t="17114" x="2509838" y="4143375"/>
          <p14:tracePt t="17131" x="2295525" y="4160838"/>
          <p14:tracePt t="17148" x="2125663" y="4160838"/>
          <p14:tracePt t="17164" x="2098675" y="4160838"/>
          <p14:tracePt t="17198" x="2089150" y="4160838"/>
          <p14:tracePt t="17214" x="2062163" y="4160838"/>
          <p14:tracePt t="17231" x="2027238" y="4160838"/>
          <p14:tracePt t="17248" x="1965325" y="4187825"/>
          <p14:tracePt t="17264" x="1866900" y="4224338"/>
          <p14:tracePt t="17281" x="1731963" y="4259263"/>
          <p14:tracePt t="17298" x="1608138" y="4295775"/>
          <p14:tracePt t="17315" x="1419225" y="4384675"/>
          <p14:tracePt t="17331" x="1312863" y="4429125"/>
          <p14:tracePt t="17348" x="1204913" y="4491038"/>
          <p14:tracePt t="17365" x="1152525" y="4527550"/>
          <p14:tracePt t="17381" x="1133475" y="4545013"/>
          <p14:tracePt t="17398" x="1108075" y="4572000"/>
          <p14:tracePt t="17415" x="1089025" y="4598988"/>
          <p14:tracePt t="17431" x="1054100" y="4652963"/>
          <p14:tracePt t="17448" x="1027113" y="4679950"/>
          <p14:tracePt t="17465" x="1009650" y="4697413"/>
          <p14:tracePt t="17508" x="1017588" y="4697413"/>
          <p14:tracePt t="17516" x="1044575" y="4697413"/>
          <p14:tracePt t="17531" x="1098550" y="4705350"/>
          <p14:tracePt t="17550" x="1116013" y="4714875"/>
          <p14:tracePt t="17565" x="1133475" y="4724400"/>
          <p14:tracePt t="17581" x="1143000" y="4732338"/>
          <p14:tracePt t="17598" x="1179513" y="4732338"/>
          <p14:tracePt t="17615" x="1204913" y="4751388"/>
          <p14:tracePt t="17631" x="1231900" y="4759325"/>
          <p14:tracePt t="17648" x="1312863" y="4759325"/>
          <p14:tracePt t="17665" x="1455738" y="4759325"/>
          <p14:tracePt t="17681" x="1633538" y="4759325"/>
          <p14:tracePt t="17698" x="1822450" y="4759325"/>
          <p14:tracePt t="17715" x="1938338" y="4759325"/>
          <p14:tracePt t="17732" x="1946275" y="4759325"/>
          <p14:tracePt t="17908" x="1938338" y="4759325"/>
          <p14:tracePt t="17916" x="1901825" y="4759325"/>
          <p14:tracePt t="17924" x="1839913" y="4759325"/>
          <p14:tracePt t="17932" x="1795463" y="4759325"/>
          <p14:tracePt t="17948" x="1608138" y="4759325"/>
          <p14:tracePt t="17965" x="1446213" y="4741863"/>
          <p14:tracePt t="17982" x="1295400" y="4705350"/>
          <p14:tracePt t="17998" x="1160463" y="4687888"/>
          <p14:tracePt t="18015" x="1062038" y="4660900"/>
          <p14:tracePt t="18032" x="1036638" y="4652963"/>
          <p14:tracePt t="18065" x="1036638" y="4633913"/>
          <p14:tracePt t="18082" x="1036638" y="4608513"/>
          <p14:tracePt t="18099" x="1054100" y="4589463"/>
          <p14:tracePt t="18115" x="1098550" y="4589463"/>
          <p14:tracePt t="18132" x="1160463" y="4554538"/>
          <p14:tracePt t="18149" x="1231900" y="4491038"/>
          <p14:tracePt t="18165" x="1258888" y="4419600"/>
          <p14:tracePt t="18182" x="1258888" y="4313238"/>
          <p14:tracePt t="18199" x="1258888" y="4179888"/>
          <p14:tracePt t="18215" x="1214438" y="4116388"/>
          <p14:tracePt t="18232" x="1179513" y="4071938"/>
          <p14:tracePt t="18249" x="1160463" y="4071938"/>
          <p14:tracePt t="18265" x="1152525" y="4071938"/>
          <p14:tracePt t="18282" x="1125538" y="4081463"/>
          <p14:tracePt t="18299" x="1081088" y="4313238"/>
          <p14:tracePt t="18315" x="1044575" y="4483100"/>
          <p14:tracePt t="18332" x="1027113" y="4616450"/>
          <p14:tracePt t="18349" x="1017588" y="4714875"/>
          <p14:tracePt t="18365" x="1000125" y="4840288"/>
          <p14:tracePt t="18382" x="982663" y="4973638"/>
          <p14:tracePt t="18399" x="955675" y="5133975"/>
          <p14:tracePt t="18416" x="946150" y="5286375"/>
          <p14:tracePt t="18432" x="928688" y="5384800"/>
          <p14:tracePt t="18449" x="901700" y="5510213"/>
          <p14:tracePt t="18466" x="884238" y="5643563"/>
          <p14:tracePt t="18482" x="822325" y="5830888"/>
          <p14:tracePt t="18499" x="768350" y="6062663"/>
          <p14:tracePt t="18501" x="750888" y="6180138"/>
          <p14:tracePt t="18516" x="750888" y="6384925"/>
          <p14:tracePt t="18532" x="750888" y="6572250"/>
          <p14:tracePt t="18668" x="866775" y="6367463"/>
          <p14:tracePt t="18676" x="884238" y="6269038"/>
          <p14:tracePt t="18684" x="884238" y="6153150"/>
          <p14:tracePt t="18699" x="919163" y="5786438"/>
          <p14:tracePt t="18716" x="1027113" y="5170488"/>
          <p14:tracePt t="18732" x="1081088" y="4714875"/>
          <p14:tracePt t="18749" x="1081088" y="4473575"/>
          <p14:tracePt t="18766" x="1081088" y="4276725"/>
          <p14:tracePt t="18783" x="1081088" y="4170363"/>
          <p14:tracePt t="18799" x="1062038" y="4116388"/>
          <p14:tracePt t="18816" x="1062038" y="4108450"/>
          <p14:tracePt t="18916" x="1062038" y="4116388"/>
          <p14:tracePt t="18924" x="1062038" y="4152900"/>
          <p14:tracePt t="18933" x="1062038" y="4197350"/>
          <p14:tracePt t="18949" x="1081088" y="4357688"/>
          <p14:tracePt t="18966" x="1133475" y="4572000"/>
          <p14:tracePt t="18983" x="1160463" y="4822825"/>
          <p14:tracePt t="18999" x="1196975" y="5089525"/>
          <p14:tracePt t="19016" x="1223963" y="5276850"/>
          <p14:tracePt t="19033" x="1241425" y="5510213"/>
          <p14:tracePt t="19049" x="1276350" y="5715000"/>
          <p14:tracePt t="19066" x="1322388" y="5884863"/>
          <p14:tracePt t="19083" x="1322388" y="5983288"/>
          <p14:tracePt t="19100" x="1347788" y="6054725"/>
          <p14:tracePt t="19172" x="1347788" y="6037263"/>
          <p14:tracePt t="19180" x="1347788" y="5973763"/>
          <p14:tracePt t="19188" x="1357313" y="5902325"/>
          <p14:tracePt t="19200" x="1366838" y="5803900"/>
          <p14:tracePt t="19216" x="1366838" y="5608638"/>
          <p14:tracePt t="19233" x="1366838" y="5402263"/>
          <p14:tracePt t="19250" x="1366838" y="5180013"/>
          <p14:tracePt t="19266" x="1366838" y="4956175"/>
          <p14:tracePt t="19283" x="1366838" y="4724400"/>
          <p14:tracePt t="19300" x="1366838" y="4367213"/>
          <p14:tracePt t="19316" x="1366838" y="4197350"/>
          <p14:tracePt t="19333" x="1366838" y="4143375"/>
          <p14:tracePt t="19350" x="1366838" y="4133850"/>
          <p14:tracePt t="19388" x="1366838" y="4152900"/>
          <p14:tracePt t="19400" x="1366838" y="4205288"/>
          <p14:tracePt t="19416" x="1366838" y="4456113"/>
          <p14:tracePt t="19433" x="1366838" y="4751388"/>
          <p14:tracePt t="19450" x="1366838" y="4991100"/>
          <p14:tracePt t="19467" x="1366838" y="5303838"/>
          <p14:tracePt t="19483" x="1339850" y="5510213"/>
          <p14:tracePt t="19500" x="1312863" y="5732463"/>
          <p14:tracePt t="19516" x="1285875" y="5965825"/>
          <p14:tracePt t="19533" x="1276350" y="6116638"/>
          <p14:tracePt t="19550" x="1268413" y="6188075"/>
          <p14:tracePt t="19569" x="1258888" y="6188075"/>
          <p14:tracePt t="19612" x="1258888" y="6180138"/>
          <p14:tracePt t="19620" x="1258888" y="6116638"/>
          <p14:tracePt t="19633" x="1258888" y="6037263"/>
          <p14:tracePt t="19650" x="1268413" y="5867400"/>
          <p14:tracePt t="19667" x="1276350" y="5518150"/>
          <p14:tracePt t="19683" x="1276350" y="5375275"/>
          <p14:tracePt t="19700" x="1276350" y="5322888"/>
          <p14:tracePt t="19717" x="1268413" y="5276850"/>
          <p14:tracePt t="19764" x="1258888" y="5276850"/>
          <p14:tracePt t="19772" x="1231900" y="5357813"/>
          <p14:tracePt t="19783" x="1187450" y="5518150"/>
          <p14:tracePt t="19800" x="1125538" y="5911850"/>
          <p14:tracePt t="19817" x="1098550" y="6224588"/>
          <p14:tracePt t="19833" x="1089025" y="6367463"/>
          <p14:tracePt t="19850" x="1089025" y="6394450"/>
          <p14:tracePt t="19867" x="1089025" y="6402388"/>
          <p14:tracePt t="19892" x="1089025" y="6367463"/>
          <p14:tracePt t="19900" x="1108075" y="6323013"/>
          <p14:tracePt t="19917" x="1152525" y="6205538"/>
          <p14:tracePt t="19934" x="1196975" y="6116638"/>
          <p14:tracePt t="19950" x="1204913" y="6072188"/>
          <p14:tracePt t="19967" x="1214438" y="6000750"/>
          <p14:tracePt t="19984" x="1223963" y="5956300"/>
          <p14:tracePt t="20000" x="1231900" y="5911850"/>
          <p14:tracePt t="20003" x="1231900" y="5875338"/>
          <p14:tracePt t="20017" x="1241425" y="5830888"/>
          <p14:tracePt t="20034" x="1276350" y="5705475"/>
          <p14:tracePt t="20051" x="1393825" y="5384800"/>
          <p14:tracePt t="20067" x="1490663" y="5160963"/>
          <p14:tracePt t="20084" x="1581150" y="4965700"/>
          <p14:tracePt t="20100" x="1625600" y="4840288"/>
          <p14:tracePt t="20117" x="1652588" y="4776788"/>
          <p14:tracePt t="20134" x="1670050" y="4751388"/>
          <p14:tracePt t="20151" x="1679575" y="4732338"/>
          <p14:tracePt t="20167" x="1679575" y="4724400"/>
          <p14:tracePt t="20184" x="1679575" y="4714875"/>
          <p14:tracePt t="20202" x="1679575" y="4697413"/>
          <p14:tracePt t="20217" x="1679575" y="4687888"/>
          <p14:tracePt t="20234" x="1679575" y="4679950"/>
          <p14:tracePt t="20251" x="1679575" y="4670425"/>
          <p14:tracePt t="20276" x="1679575" y="4660900"/>
          <p14:tracePt t="20284" x="1679575" y="4652963"/>
          <p14:tracePt t="20301" x="1679575" y="4633913"/>
          <p14:tracePt t="20317" x="1679575" y="4608513"/>
          <p14:tracePt t="20334" x="1660525" y="4581525"/>
          <p14:tracePt t="20351" x="1652588" y="4581525"/>
          <p14:tracePt t="20384" x="1633538" y="4581525"/>
          <p14:tracePt t="20401" x="1616075" y="4581525"/>
          <p14:tracePt t="20417" x="1608138" y="4581525"/>
          <p14:tracePt t="20434" x="1581150" y="4581525"/>
          <p14:tracePt t="20451" x="1554163" y="4608513"/>
          <p14:tracePt t="20467" x="1527175" y="4652963"/>
          <p14:tracePt t="20484" x="1517650" y="4679950"/>
          <p14:tracePt t="20501" x="1509713" y="4697413"/>
          <p14:tracePt t="20518" x="1500188" y="4705350"/>
          <p14:tracePt t="20534" x="1490663" y="4724400"/>
          <p14:tracePt t="20551" x="1482725" y="4741863"/>
          <p14:tracePt t="20568" x="1473200" y="4759325"/>
          <p14:tracePt t="20584" x="1465263" y="4768850"/>
          <p14:tracePt t="20618" x="1455738" y="4776788"/>
          <p14:tracePt t="20637" x="1455738" y="4786313"/>
          <p14:tracePt t="20653" x="1455738" y="4795838"/>
          <p14:tracePt t="20668" x="1446213" y="4813300"/>
          <p14:tracePt t="20684" x="1438275" y="4822825"/>
          <p14:tracePt t="20964" x="1438275" y="4813300"/>
          <p14:tracePt t="21076" x="1455738" y="4813300"/>
          <p14:tracePt t="21084" x="1465263" y="4813300"/>
          <p14:tracePt t="21092" x="1482725" y="4813300"/>
          <p14:tracePt t="21108" x="1490663" y="4813300"/>
          <p14:tracePt t="21118" x="1517650" y="4813300"/>
          <p14:tracePt t="21135" x="1536700" y="4813300"/>
          <p14:tracePt t="21151" x="1562100" y="4813300"/>
          <p14:tracePt t="21168" x="1598613" y="4813300"/>
          <p14:tracePt t="21185" x="1643063" y="4813300"/>
          <p14:tracePt t="21202" x="1704975" y="4813300"/>
          <p14:tracePt t="21218" x="1741488" y="4813300"/>
          <p14:tracePt t="21235" x="1803400" y="4813300"/>
          <p14:tracePt t="21252" x="1884363" y="4813300"/>
          <p14:tracePt t="21268" x="1928813" y="4813300"/>
          <p14:tracePt t="21285" x="1973263" y="4813300"/>
          <p14:tracePt t="21302" x="2000250" y="4803775"/>
          <p14:tracePt t="21318" x="2044700" y="4795838"/>
          <p14:tracePt t="21335" x="2098675" y="4786313"/>
          <p14:tracePt t="21352" x="2133600" y="4786313"/>
          <p14:tracePt t="21368" x="2170113" y="4776788"/>
          <p14:tracePt t="21385" x="2197100" y="4776788"/>
          <p14:tracePt t="21402" x="2241550" y="4768850"/>
          <p14:tracePt t="21419" x="2276475" y="4759325"/>
          <p14:tracePt t="21435" x="2347913" y="4759325"/>
          <p14:tracePt t="21452" x="2393950" y="4751388"/>
          <p14:tracePt t="21468" x="2428875" y="4751388"/>
          <p14:tracePt t="21485" x="2482850" y="4751388"/>
          <p14:tracePt t="21502" x="2536825" y="4751388"/>
          <p14:tracePt t="21518" x="2589213" y="4751388"/>
          <p14:tracePt t="21535" x="2625725" y="4751388"/>
          <p14:tracePt t="21552" x="2643188" y="4751388"/>
          <p14:tracePt t="21568" x="2652713" y="4751388"/>
          <p14:tracePt t="21585" x="2679700" y="4751388"/>
          <p14:tracePt t="21602" x="2705100" y="4751388"/>
          <p14:tracePt t="21619" x="2751138" y="4751388"/>
          <p14:tracePt t="21635" x="2813050" y="4751388"/>
          <p14:tracePt t="21652" x="2874963" y="4751388"/>
          <p14:tracePt t="21669" x="2946400" y="4751388"/>
          <p14:tracePt t="21685" x="2990850" y="4751388"/>
          <p14:tracePt t="21702" x="3017838" y="4751388"/>
          <p14:tracePt t="21735" x="3036888" y="4751388"/>
          <p14:tracePt t="21764" x="3044825" y="4751388"/>
          <p14:tracePt t="21772" x="3062288" y="4751388"/>
          <p14:tracePt t="21785" x="3089275" y="4751388"/>
          <p14:tracePt t="21802" x="3152775" y="4751388"/>
          <p14:tracePt t="21819" x="3286125" y="4751388"/>
          <p14:tracePt t="21835" x="3375025" y="4751388"/>
          <p14:tracePt t="21852" x="3411538" y="4751388"/>
          <p14:tracePt t="21869" x="3429000" y="4751388"/>
          <p14:tracePt t="21885" x="3438525" y="4751388"/>
          <p14:tracePt t="21902" x="3465513" y="4741863"/>
          <p14:tracePt t="21919" x="3482975" y="4741863"/>
          <p14:tracePt t="21935" x="3536950" y="4732338"/>
          <p14:tracePt t="21953" x="3589338" y="4714875"/>
          <p14:tracePt t="21969" x="3660775" y="4714875"/>
          <p14:tracePt t="21985" x="3732213" y="4714875"/>
          <p14:tracePt t="21987" x="3759200" y="4714875"/>
          <p14:tracePt t="22002" x="3776663" y="4714875"/>
          <p14:tracePt t="22019" x="3803650" y="4714875"/>
          <p14:tracePt t="22036" x="3867150" y="4714875"/>
          <p14:tracePt t="22052" x="3929063" y="4714875"/>
          <p14:tracePt t="22069" x="4000500" y="4714875"/>
          <p14:tracePt t="22086" x="4044950" y="4714875"/>
          <p14:tracePt t="22102" x="4081463" y="4714875"/>
          <p14:tracePt t="22119" x="4108450" y="4714875"/>
          <p14:tracePt t="22172" x="4125913" y="4714875"/>
          <p14:tracePt t="22180" x="4133850" y="4714875"/>
          <p14:tracePt t="22188" x="4160838" y="4714875"/>
          <p14:tracePt t="22203" x="4224338" y="4714875"/>
          <p14:tracePt t="22219" x="4268788" y="4714875"/>
          <p14:tracePt t="22236" x="4330700" y="4724400"/>
          <p14:tracePt t="22252" x="4357688" y="4724400"/>
          <p14:tracePt t="22348" x="4367213" y="4724400"/>
          <p14:tracePt t="22356" x="4394200" y="4724400"/>
          <p14:tracePt t="22364" x="4419600" y="4724400"/>
          <p14:tracePt t="22372" x="4438650" y="4724400"/>
          <p14:tracePt t="22386" x="4456113" y="4724400"/>
          <p14:tracePt t="22403" x="4491038" y="4741863"/>
          <p14:tracePt t="22419" x="4500563" y="4741863"/>
          <p14:tracePt t="22436" x="4510088" y="4741863"/>
          <p14:tracePt t="22453" x="4527550" y="4751388"/>
          <p14:tracePt t="22469" x="4545013" y="4759325"/>
          <p14:tracePt t="22486" x="4562475" y="4768850"/>
          <p14:tracePt t="22503" x="4581525" y="4776788"/>
          <p14:tracePt t="23716" x="4572000" y="4776788"/>
          <p14:tracePt t="23724" x="4545013" y="4768850"/>
          <p14:tracePt t="23732" x="4537075" y="4768850"/>
          <p14:tracePt t="23740" x="4518025" y="4768850"/>
          <p14:tracePt t="23754" x="4510088" y="4759325"/>
          <p14:tracePt t="23771" x="4465638" y="4741863"/>
          <p14:tracePt t="23787" x="4419600" y="4741863"/>
          <p14:tracePt t="23804" x="4375150" y="4741863"/>
          <p14:tracePt t="23821" x="4286250" y="4724400"/>
          <p14:tracePt t="23837" x="4170363" y="4705350"/>
          <p14:tracePt t="23854" x="4000500" y="4687888"/>
          <p14:tracePt t="23871" x="3848100" y="4660900"/>
          <p14:tracePt t="23887" x="3705225" y="4652963"/>
          <p14:tracePt t="23904" x="3571875" y="4643438"/>
          <p14:tracePt t="23921" x="3438525" y="4643438"/>
          <p14:tracePt t="23937" x="3313113" y="4643438"/>
          <p14:tracePt t="23954" x="3187700" y="4643438"/>
          <p14:tracePt t="23971" x="3017838" y="4679950"/>
          <p14:tracePt t="23987" x="2911475" y="4714875"/>
          <p14:tracePt t="24004" x="2857500" y="4724400"/>
          <p14:tracePt t="24021" x="2803525" y="4732338"/>
          <p14:tracePt t="24037" x="2697163" y="4732338"/>
          <p14:tracePt t="24054" x="2625725" y="4732338"/>
          <p14:tracePt t="24071" x="2536825" y="4732338"/>
          <p14:tracePt t="24087" x="2446338" y="4724400"/>
          <p14:tracePt t="24104" x="2401888" y="4724400"/>
          <p14:tracePt t="24121" x="2366963" y="4724400"/>
          <p14:tracePt t="24154" x="2357438" y="4714875"/>
          <p14:tracePt t="24188" x="2347913" y="4714875"/>
          <p14:tracePt t="24196" x="2339975" y="4714875"/>
          <p14:tracePt t="24204" x="2312988" y="4714875"/>
          <p14:tracePt t="24222" x="2276475" y="4714875"/>
          <p14:tracePt t="24238" x="2214563" y="4714875"/>
          <p14:tracePt t="24254" x="2160588" y="4732338"/>
          <p14:tracePt t="24271" x="2098675" y="4795838"/>
          <p14:tracePt t="24288" x="2036763" y="4894263"/>
          <p14:tracePt t="24305" x="1990725" y="4983163"/>
          <p14:tracePt t="24321" x="1946275" y="5037138"/>
          <p14:tracePt t="24338" x="1928813" y="5062538"/>
          <p14:tracePt t="24354" x="1919288" y="5089525"/>
          <p14:tracePt t="24371" x="1901825" y="5108575"/>
          <p14:tracePt t="24388" x="1901825" y="5160963"/>
          <p14:tracePt t="24404" x="1901825" y="5214938"/>
          <p14:tracePt t="24421" x="1901825" y="5259388"/>
          <p14:tracePt t="24438" x="1901825" y="5313363"/>
          <p14:tracePt t="24455" x="1919288" y="5375275"/>
          <p14:tracePt t="24471" x="1919288" y="5429250"/>
          <p14:tracePt t="24488" x="1919288" y="5500688"/>
          <p14:tracePt t="24505" x="1919288" y="5572125"/>
          <p14:tracePt t="24521" x="1946275" y="5653088"/>
          <p14:tracePt t="24538" x="1965325" y="5705475"/>
          <p14:tracePt t="24555" x="2009775" y="5803900"/>
          <p14:tracePt t="24571" x="2027238" y="5830888"/>
          <p14:tracePt t="24588" x="2044700" y="5857875"/>
          <p14:tracePt t="24605" x="2062163" y="5884863"/>
          <p14:tracePt t="24621" x="2062163" y="5894388"/>
          <p14:tracePt t="24638" x="2071688" y="5938838"/>
          <p14:tracePt t="24655" x="2081213" y="5965825"/>
          <p14:tracePt t="24671" x="2098675" y="6010275"/>
          <p14:tracePt t="24688" x="2108200" y="6037263"/>
          <p14:tracePt t="24705" x="2125663" y="6072188"/>
          <p14:tracePt t="24721" x="2125663" y="6126163"/>
          <p14:tracePt t="24738" x="2143125" y="6215063"/>
          <p14:tracePt t="24755" x="2214563" y="6419850"/>
          <p14:tracePt t="24771" x="2303463" y="6562725"/>
          <p14:tracePt t="24788" x="2393950" y="6661150"/>
          <p14:tracePt t="24805" x="2411413" y="6688138"/>
          <p14:tracePt t="24932" x="2419350" y="6688138"/>
          <p14:tracePt t="25004" x="2419350" y="6697663"/>
          <p14:tracePt t="25036" x="2428875" y="6697663"/>
          <p14:tracePt t="25044" x="2438400" y="6697663"/>
          <p14:tracePt t="25324" x="2446338" y="6697663"/>
          <p14:tracePt t="25340" x="2455863" y="6688138"/>
          <p14:tracePt t="25348" x="2455863" y="6680200"/>
          <p14:tracePt t="25356" x="2465388" y="6661150"/>
          <p14:tracePt t="25372" x="2473325" y="6653213"/>
          <p14:tracePt t="25389" x="2473325" y="6643688"/>
          <p14:tracePt t="25405" x="2482850" y="6634163"/>
          <p14:tracePt t="25422" x="2509838" y="6616700"/>
          <p14:tracePt t="25439" x="2517775" y="6608763"/>
          <p14:tracePt t="25455" x="2536825" y="6608763"/>
          <p14:tracePt t="25500" x="2544763" y="6608763"/>
          <p14:tracePt t="27716" x="2544763" y="6599238"/>
          <p14:tracePt t="28508" x="2536825" y="6599238"/>
          <p14:tracePt t="28518" x="2527300" y="6589713"/>
          <p14:tracePt t="28540" x="2527300" y="6581775"/>
          <p14:tracePt t="28548" x="2517775" y="6581775"/>
          <p14:tracePt t="30412" x="2517775" y="6562725"/>
          <p14:tracePt t="31156" x="2517775" y="6554788"/>
          <p14:tracePt t="31164" x="2527300" y="6545263"/>
          <p14:tracePt t="31171" x="2562225" y="6518275"/>
          <p14:tracePt t="31180" x="2616200" y="6500813"/>
          <p14:tracePt t="31195" x="2751138" y="6456363"/>
          <p14:tracePt t="31211" x="2901950" y="6411913"/>
          <p14:tracePt t="31227" x="3071813" y="6340475"/>
          <p14:tracePt t="31244" x="3276600" y="6242050"/>
          <p14:tracePt t="31261" x="3482975" y="6126163"/>
          <p14:tracePt t="31277" x="3857625" y="5946775"/>
          <p14:tracePt t="31294" x="4286250" y="5795963"/>
          <p14:tracePt t="31311" x="4705350" y="5643563"/>
          <p14:tracePt t="31327" x="5099050" y="5510213"/>
          <p14:tracePt t="31344" x="5465763" y="5419725"/>
          <p14:tracePt t="31363" x="5830888" y="5340350"/>
          <p14:tracePt t="31378" x="5973763" y="5295900"/>
          <p14:tracePt t="31395" x="6232525" y="5251450"/>
          <p14:tracePt t="31411" x="6340475" y="5241925"/>
          <p14:tracePt t="31428" x="6419850" y="5224463"/>
          <p14:tracePt t="31444" x="6446838" y="5224463"/>
          <p14:tracePt t="31478" x="6456363" y="5224463"/>
          <p14:tracePt t="31516" x="6456363" y="5241925"/>
          <p14:tracePt t="31532" x="6465888" y="5251450"/>
          <p14:tracePt t="31540" x="6465888" y="5268913"/>
          <p14:tracePt t="31548" x="6465888" y="5276850"/>
          <p14:tracePt t="31561" x="6483350" y="5303838"/>
          <p14:tracePt t="31578" x="6491288" y="5313363"/>
          <p14:tracePt t="31595" x="6500813" y="5340350"/>
          <p14:tracePt t="31628" x="6510338" y="5367338"/>
          <p14:tracePt t="31645" x="6518275" y="5375275"/>
          <p14:tracePt t="31661" x="6537325" y="5394325"/>
          <p14:tracePt t="31678" x="6545263" y="5402263"/>
          <p14:tracePt t="31694" x="6572250" y="5419725"/>
          <p14:tracePt t="31711" x="6589713" y="5429250"/>
          <p14:tracePt t="31728" x="6616700" y="5429250"/>
          <p14:tracePt t="31745" x="6670675" y="5438775"/>
          <p14:tracePt t="31761" x="6751638" y="5446713"/>
          <p14:tracePt t="31778" x="6867525" y="5446713"/>
          <p14:tracePt t="31795" x="7000875" y="5429250"/>
          <p14:tracePt t="31811" x="7134225" y="5394325"/>
          <p14:tracePt t="31828" x="7143750" y="5394325"/>
          <p14:tracePt t="31900" x="7153275" y="5384800"/>
          <p14:tracePt t="31932" x="7153275" y="5375275"/>
          <p14:tracePt t="31940" x="7153275" y="5367338"/>
          <p14:tracePt t="31947" x="7153275" y="5357813"/>
          <p14:tracePt t="31961" x="7161213" y="5340350"/>
          <p14:tracePt t="31979" x="7197725" y="5313363"/>
          <p14:tracePt t="31995" x="7232650" y="5295900"/>
          <p14:tracePt t="32011" x="7251700" y="5286375"/>
          <p14:tracePt t="32028" x="7269163" y="5286375"/>
          <p14:tracePt t="32045" x="7269163" y="5276850"/>
          <p14:tracePt t="32196" x="7269163" y="5259388"/>
          <p14:tracePt t="32220" x="7259638" y="5259388"/>
          <p14:tracePt t="32228" x="7251700" y="5251450"/>
          <p14:tracePt t="32243" x="7242175" y="5251450"/>
          <p14:tracePt t="32251" x="7224713" y="5241925"/>
          <p14:tracePt t="32267" x="7205663" y="5232400"/>
          <p14:tracePt t="32278" x="7188200" y="5224463"/>
          <p14:tracePt t="32295" x="7134225" y="5197475"/>
          <p14:tracePt t="32312" x="7045325" y="5180013"/>
          <p14:tracePt t="32328" x="6956425" y="5133975"/>
          <p14:tracePt t="32345" x="6919913" y="5116513"/>
          <p14:tracePt t="32644" x="6884988" y="5081588"/>
          <p14:tracePt t="32652" x="6823075" y="5010150"/>
          <p14:tracePt t="32662" x="6732588" y="4902200"/>
          <p14:tracePt t="32679" x="6483350" y="4633913"/>
          <p14:tracePt t="32696" x="6170613" y="4357688"/>
          <p14:tracePt t="32712" x="5857875" y="4143375"/>
          <p14:tracePt t="32729" x="5643563" y="4017963"/>
          <p14:tracePt t="32745" x="5527675" y="3973513"/>
          <p14:tracePt t="32762" x="5518150" y="3973513"/>
          <p14:tracePt t="32828" x="5510213" y="3965575"/>
          <p14:tracePt t="32836" x="5500688" y="3946525"/>
          <p14:tracePt t="32845" x="5491163" y="3919538"/>
          <p14:tracePt t="32862" x="5438775" y="3848100"/>
          <p14:tracePt t="32879" x="5367338" y="3768725"/>
          <p14:tracePt t="32896" x="5303838" y="3705225"/>
          <p14:tracePt t="32912" x="5224463" y="3660775"/>
          <p14:tracePt t="32929" x="5133975" y="3608388"/>
          <p14:tracePt t="32946" x="5045075" y="3581400"/>
          <p14:tracePt t="32963" x="4867275" y="3536950"/>
          <p14:tracePt t="32979" x="4786313" y="3509963"/>
          <p14:tracePt t="32996" x="4724400" y="3490913"/>
          <p14:tracePt t="33012" x="4705350" y="3482975"/>
          <p14:tracePt t="33029" x="4687888" y="3455988"/>
          <p14:tracePt t="33046" x="4679950" y="3419475"/>
          <p14:tracePt t="33062" x="4670425" y="3402013"/>
          <p14:tracePt t="33079" x="4670425" y="3394075"/>
          <p14:tracePt t="33164" x="4679950" y="3411538"/>
          <p14:tracePt t="33172" x="4697413" y="3429000"/>
          <p14:tracePt t="33180" x="4714875" y="3446463"/>
          <p14:tracePt t="33196" x="4732338" y="3465513"/>
          <p14:tracePt t="33213" x="4759325" y="3482975"/>
          <p14:tracePt t="33246" x="4830763" y="3544888"/>
          <p14:tracePt t="33263" x="5000625" y="3687763"/>
          <p14:tracePt t="33279" x="5330825" y="3946525"/>
          <p14:tracePt t="33296" x="5724525" y="4224338"/>
          <p14:tracePt t="33313" x="6081713" y="4491038"/>
          <p14:tracePt t="33330" x="6296025" y="4687888"/>
          <p14:tracePt t="33347" x="6411913" y="4803775"/>
          <p14:tracePt t="33363" x="6429375" y="4840288"/>
          <p14:tracePt t="33396" x="6438900" y="4848225"/>
          <p14:tracePt t="33413" x="6438900" y="4857750"/>
          <p14:tracePt t="33429" x="6446838" y="4867275"/>
          <p14:tracePt t="33452" x="6446838" y="4875213"/>
          <p14:tracePt t="33467" x="6465888" y="4894263"/>
          <p14:tracePt t="33479" x="6473825" y="4911725"/>
          <p14:tracePt t="33496" x="6491288" y="4919663"/>
          <p14:tracePt t="33498" x="6500813" y="4929188"/>
          <p14:tracePt t="33513" x="6527800" y="4938713"/>
          <p14:tracePt t="33529" x="6562725" y="4956175"/>
          <p14:tracePt t="33547" x="6742113" y="5010150"/>
          <p14:tracePt t="33563" x="6894513" y="5081588"/>
          <p14:tracePt t="33580" x="7037388" y="5143500"/>
          <p14:tracePt t="33596" x="7134225" y="5187950"/>
          <p14:tracePt t="33613" x="7188200" y="5224463"/>
          <p14:tracePt t="33764" x="7197725" y="5224463"/>
          <p14:tracePt t="33771" x="7224713" y="5251450"/>
          <p14:tracePt t="33780" x="7251700" y="5259388"/>
          <p14:tracePt t="33796" x="7358063" y="5322888"/>
          <p14:tracePt t="33813" x="7439025" y="5348288"/>
          <p14:tracePt t="33830" x="7500938" y="5375275"/>
          <p14:tracePt t="33892" x="7466013" y="5375275"/>
          <p14:tracePt t="33900" x="7446963" y="5357813"/>
          <p14:tracePt t="33907" x="7402513" y="5340350"/>
          <p14:tracePt t="33916" x="7375525" y="5322888"/>
          <p14:tracePt t="33930" x="7358063" y="5313363"/>
          <p14:tracePt t="33947" x="7348538" y="5313363"/>
          <p14:tracePt t="33963" x="7331075" y="5303838"/>
          <p14:tracePt t="33997" x="7313613" y="5303838"/>
          <p14:tracePt t="34013" x="7304088" y="5303838"/>
          <p14:tracePt t="34030" x="7269163" y="5303838"/>
          <p14:tracePt t="34047" x="7215188" y="5286375"/>
          <p14:tracePt t="34063" x="7161213" y="5268913"/>
          <p14:tracePt t="34080" x="7089775" y="5259388"/>
          <p14:tracePt t="34097" x="7010400" y="5232400"/>
          <p14:tracePt t="34113" x="6946900" y="5224463"/>
          <p14:tracePt t="34131" x="6840538" y="5187950"/>
          <p14:tracePt t="34147" x="6796088" y="5187950"/>
          <p14:tracePt t="34164" x="6732588" y="5180013"/>
          <p14:tracePt t="34180" x="6715125" y="5180013"/>
          <p14:tracePt t="34197" x="6661150" y="5160963"/>
          <p14:tracePt t="34230" x="6626225" y="5160963"/>
          <p14:tracePt t="34247" x="6581775" y="5153025"/>
          <p14:tracePt t="34264" x="6483350" y="5153025"/>
          <p14:tracePt t="34280" x="6402388" y="5126038"/>
          <p14:tracePt t="34297" x="6330950" y="5108575"/>
          <p14:tracePt t="34314" x="6276975" y="5089525"/>
          <p14:tracePt t="34331" x="6224588" y="5089525"/>
          <p14:tracePt t="34347" x="6215063" y="5089525"/>
          <p14:tracePt t="34364" x="6205538" y="5089525"/>
          <p14:tracePt t="34380" x="6188075" y="5089525"/>
          <p14:tracePt t="34397" x="6180138" y="5108575"/>
          <p14:tracePt t="34414" x="6170613" y="5153025"/>
          <p14:tracePt t="34430" x="6153150" y="5224463"/>
          <p14:tracePt t="34447" x="6153150" y="5251450"/>
          <p14:tracePt t="34464" x="6143625" y="5276850"/>
          <p14:tracePt t="34480" x="6126163" y="5322888"/>
          <p14:tracePt t="34497" x="6126163" y="5340350"/>
          <p14:tracePt t="34499" x="6126163" y="5357813"/>
          <p14:tracePt t="34514" x="6126163" y="5367338"/>
          <p14:tracePt t="34531" x="6126163" y="5411788"/>
          <p14:tracePt t="34547" x="6188075" y="5465763"/>
          <p14:tracePt t="34564" x="6303963" y="5518150"/>
          <p14:tracePt t="34580" x="6402388" y="5537200"/>
          <p14:tracePt t="34597" x="6491288" y="5562600"/>
          <p14:tracePt t="34614" x="6616700" y="5572125"/>
          <p14:tracePt t="34631" x="6724650" y="5581650"/>
          <p14:tracePt t="34647" x="6831013" y="5608638"/>
          <p14:tracePt t="34664" x="6973888" y="5626100"/>
          <p14:tracePt t="34681" x="7108825" y="5626100"/>
          <p14:tracePt t="34697" x="7215188" y="5626100"/>
          <p14:tracePt t="34715" x="7313613" y="5616575"/>
          <p14:tracePt t="34731" x="7331075" y="5599113"/>
          <p14:tracePt t="34747" x="7348538" y="5581650"/>
          <p14:tracePt t="34764" x="7348538" y="5554663"/>
          <p14:tracePt t="34781" x="7358063" y="5545138"/>
          <p14:tracePt t="34797" x="7367588" y="5527675"/>
          <p14:tracePt t="34814" x="7367588" y="5518150"/>
          <p14:tracePt t="34831" x="7367588" y="5500688"/>
          <p14:tracePt t="34847" x="7367588" y="5483225"/>
          <p14:tracePt t="34864" x="7367588" y="5446713"/>
          <p14:tracePt t="34881" x="7367588" y="5402263"/>
          <p14:tracePt t="34897" x="7358063" y="5357813"/>
          <p14:tracePt t="34915" x="7259638" y="5251450"/>
          <p14:tracePt t="34931" x="7161213" y="5170488"/>
          <p14:tracePt t="34948" x="7045325" y="5108575"/>
          <p14:tracePt t="34964" x="6858000" y="5045075"/>
          <p14:tracePt t="34981" x="6653213" y="5000625"/>
          <p14:tracePt t="34998" x="6446838" y="4973638"/>
          <p14:tracePt t="35014" x="6286500" y="4973638"/>
          <p14:tracePt t="35031" x="6170613" y="4973638"/>
          <p14:tracePt t="35048" x="6089650" y="4973638"/>
          <p14:tracePt t="35064" x="6062663" y="4983163"/>
          <p14:tracePt t="35081" x="6045200" y="4991100"/>
          <p14:tracePt t="35098" x="6045200" y="5010150"/>
          <p14:tracePt t="35115" x="6045200" y="5072063"/>
          <p14:tracePt t="35131" x="6197600" y="5197475"/>
          <p14:tracePt t="35148" x="6473825" y="5322888"/>
          <p14:tracePt t="35164" x="6759575" y="5419725"/>
          <p14:tracePt t="35181" x="6973888" y="5465763"/>
          <p14:tracePt t="35198" x="7072313" y="5473700"/>
          <p14:tracePt t="35214" x="7099300" y="5483225"/>
          <p14:tracePt t="35251" x="7045325" y="5473700"/>
          <p14:tracePt t="35264" x="6956425" y="5456238"/>
          <p14:tracePt t="35281" x="6796088" y="5402263"/>
          <p14:tracePt t="35298" x="6724650" y="5375275"/>
          <p14:tracePt t="35314" x="6697663" y="5375275"/>
          <p14:tracePt t="35372" x="6724650" y="5375275"/>
          <p14:tracePt t="35379" x="6742113" y="5375275"/>
          <p14:tracePt t="35387" x="6751638" y="5375275"/>
          <p14:tracePt t="35398" x="6769100" y="5375275"/>
          <p14:tracePt t="35415" x="6823075" y="5384800"/>
          <p14:tracePt t="35431" x="6894513" y="5394325"/>
          <p14:tracePt t="35448" x="6946900" y="5394325"/>
          <p14:tracePt t="35465" x="7018338" y="5394325"/>
          <p14:tracePt t="35481" x="7126288" y="5394325"/>
          <p14:tracePt t="35499" x="7296150" y="5394325"/>
          <p14:tracePt t="35515" x="7419975" y="5357813"/>
          <p14:tracePt t="35531" x="7510463" y="5313363"/>
          <p14:tracePt t="35548" x="7581900" y="5286375"/>
          <p14:tracePt t="35565" x="7589838" y="5276850"/>
          <p14:tracePt t="35581" x="7626350" y="5251450"/>
          <p14:tracePt t="35598" x="7643813" y="5241925"/>
          <p14:tracePt t="35615" x="7680325" y="5214938"/>
          <p14:tracePt t="35631" x="7715250" y="5187950"/>
          <p14:tracePt t="35648" x="7759700" y="5160963"/>
          <p14:tracePt t="35665" x="7786688" y="5153025"/>
          <p14:tracePt t="35682" x="7813675" y="5126038"/>
          <p14:tracePt t="35699" x="7840663" y="5081588"/>
          <p14:tracePt t="35715" x="7848600" y="5054600"/>
          <p14:tracePt t="35732" x="7875588" y="5010150"/>
          <p14:tracePt t="35748" x="7929563" y="4929188"/>
          <p14:tracePt t="35765" x="7966075" y="4875213"/>
          <p14:tracePt t="35782" x="7991475" y="4822825"/>
          <p14:tracePt t="35798" x="8018463" y="4786313"/>
          <p14:tracePt t="35815" x="8027988" y="4759325"/>
          <p14:tracePt t="35832" x="8054975" y="4714875"/>
          <p14:tracePt t="35849" x="8062913" y="4670425"/>
          <p14:tracePt t="35865" x="8081963" y="4643438"/>
          <p14:tracePt t="35882" x="8089900" y="4616450"/>
          <p14:tracePt t="35899" x="8089900" y="4598988"/>
          <p14:tracePt t="35956" x="8089900" y="4581525"/>
          <p14:tracePt t="35963" x="8089900" y="4562475"/>
          <p14:tracePt t="35971" x="8089900" y="4545013"/>
          <p14:tracePt t="35982" x="8081963" y="4518025"/>
          <p14:tracePt t="35998" x="8062913" y="4446588"/>
          <p14:tracePt t="36015" x="8045450" y="4402138"/>
          <p14:tracePt t="36032" x="8037513" y="4367213"/>
          <p14:tracePt t="36048" x="8027988" y="4330700"/>
          <p14:tracePt t="36065" x="8018463" y="4313238"/>
          <p14:tracePt t="36083" x="8018463" y="4303713"/>
          <p14:tracePt t="36099" x="8018463" y="4286250"/>
          <p14:tracePt t="36115" x="8001000" y="4259263"/>
          <p14:tracePt t="36132" x="7974013" y="4232275"/>
          <p14:tracePt t="36149" x="7956550" y="4224338"/>
          <p14:tracePt t="36165" x="7947025" y="4224338"/>
          <p14:tracePt t="36182" x="7939088" y="4224338"/>
          <p14:tracePt t="36199" x="7920038" y="4224338"/>
          <p14:tracePt t="36215" x="7894638" y="4224338"/>
          <p14:tracePt t="36232" x="7858125" y="4224338"/>
          <p14:tracePt t="36249" x="7813675" y="4251325"/>
          <p14:tracePt t="36265" x="7759700" y="4259263"/>
          <p14:tracePt t="36283" x="7697788" y="4295775"/>
          <p14:tracePt t="36299" x="7670800" y="4322763"/>
          <p14:tracePt t="36315" x="7634288" y="4348163"/>
          <p14:tracePt t="36332" x="7616825" y="4394200"/>
          <p14:tracePt t="36349" x="7599363" y="4419600"/>
          <p14:tracePt t="36366" x="7589838" y="4456113"/>
          <p14:tracePt t="36382" x="7581900" y="4483100"/>
          <p14:tracePt t="36399" x="7572375" y="4518025"/>
          <p14:tracePt t="36416" x="7554913" y="4554538"/>
          <p14:tracePt t="36432" x="7554913" y="4572000"/>
          <p14:tracePt t="36449" x="7554913" y="4598988"/>
          <p14:tracePt t="36466" x="7554913" y="4625975"/>
          <p14:tracePt t="36483" x="7554913" y="4679950"/>
          <p14:tracePt t="36499" x="7554913" y="4714875"/>
          <p14:tracePt t="36516" x="7581900" y="4776788"/>
          <p14:tracePt t="36532" x="7643813" y="4830763"/>
          <p14:tracePt t="36549" x="7724775" y="4857750"/>
          <p14:tracePt t="36566" x="7769225" y="4875213"/>
          <p14:tracePt t="36582" x="7840663" y="4894263"/>
          <p14:tracePt t="36599" x="7894638" y="4902200"/>
          <p14:tracePt t="36616" x="7947025" y="4902200"/>
          <p14:tracePt t="36632" x="8001000" y="4911725"/>
          <p14:tracePt t="36649" x="8054975" y="4911725"/>
          <p14:tracePt t="36666" x="8099425" y="4911725"/>
          <p14:tracePt t="36682" x="8116888" y="4911725"/>
          <p14:tracePt t="36699" x="8153400" y="4884738"/>
          <p14:tracePt t="36716" x="8161338" y="4848225"/>
          <p14:tracePt t="36732" x="8170863" y="4830763"/>
          <p14:tracePt t="36749" x="8170863" y="4813300"/>
          <p14:tracePt t="36766" x="8188325" y="4786313"/>
          <p14:tracePt t="36783" x="8215313" y="4759325"/>
          <p14:tracePt t="36799" x="8224838" y="4732338"/>
          <p14:tracePt t="36816" x="8224838" y="4697413"/>
          <p14:tracePt t="36833" x="8232775" y="4660900"/>
          <p14:tracePt t="36849" x="8232775" y="4625975"/>
          <p14:tracePt t="36867" x="8232775" y="4581525"/>
          <p14:tracePt t="36883" x="8232775" y="4572000"/>
          <p14:tracePt t="36899" x="8232775" y="4545013"/>
          <p14:tracePt t="36916" x="8232775" y="4527550"/>
          <p14:tracePt t="36933" x="8215313" y="4510088"/>
          <p14:tracePt t="36949" x="8197850" y="4500563"/>
          <p14:tracePt t="36966" x="8180388" y="4491038"/>
          <p14:tracePt t="36983" x="8161338" y="4483100"/>
          <p14:tracePt t="36999" x="8153400" y="4483100"/>
          <p14:tracePt t="37017" x="8134350" y="4473575"/>
          <p14:tracePt t="37049" x="8126413" y="4473575"/>
          <p14:tracePt t="37067" x="8081963" y="4456113"/>
          <p14:tracePt t="37083" x="8054975" y="4446588"/>
          <p14:tracePt t="37099" x="8045450" y="4438650"/>
          <p14:tracePt t="37116" x="8037513" y="4429125"/>
          <p14:tracePt t="37133" x="8018463" y="4419600"/>
          <p14:tracePt t="37149" x="8010525" y="4419600"/>
          <p14:tracePt t="37166" x="7983538" y="4419600"/>
          <p14:tracePt t="37183" x="7956550" y="4419600"/>
          <p14:tracePt t="37200" x="7939088" y="4419600"/>
          <p14:tracePt t="37217" x="7894638" y="4419600"/>
          <p14:tracePt t="37233" x="7875588" y="4419600"/>
          <p14:tracePt t="37250" x="7858125" y="4419600"/>
          <p14:tracePt t="37266" x="7831138" y="4419600"/>
          <p14:tracePt t="37340" x="7823200" y="4419600"/>
          <p14:tracePt t="39123" x="7813675" y="4419600"/>
          <p14:tracePt t="39139" x="7804150" y="4419600"/>
          <p14:tracePt t="39147" x="7804150" y="4429125"/>
          <p14:tracePt t="39308" x="7796213" y="4429125"/>
          <p14:tracePt t="40179" x="7786688" y="4438650"/>
          <p14:tracePt t="40188" x="7777163" y="4438650"/>
          <p14:tracePt t="40916" x="7777163" y="4446588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381000"/>
            <a:ext cx="8534400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91840" y="4731889"/>
            <a:ext cx="2688590" cy="1685289"/>
          </a:xfrm>
          <a:custGeom>
            <a:avLst/>
            <a:gdLst/>
            <a:ahLst/>
            <a:cxnLst/>
            <a:rect l="l" t="t" r="r" b="b"/>
            <a:pathLst>
              <a:path w="2688590" h="1685289">
                <a:moveTo>
                  <a:pt x="257798" y="0"/>
                </a:moveTo>
                <a:lnTo>
                  <a:pt x="253892" y="12294"/>
                </a:lnTo>
                <a:lnTo>
                  <a:pt x="250774" y="24742"/>
                </a:lnTo>
                <a:lnTo>
                  <a:pt x="247757" y="37111"/>
                </a:lnTo>
                <a:lnTo>
                  <a:pt x="244153" y="49171"/>
                </a:lnTo>
                <a:lnTo>
                  <a:pt x="221538" y="83646"/>
                </a:lnTo>
                <a:lnTo>
                  <a:pt x="191267" y="109573"/>
                </a:lnTo>
                <a:lnTo>
                  <a:pt x="157135" y="129260"/>
                </a:lnTo>
                <a:lnTo>
                  <a:pt x="122935" y="145013"/>
                </a:lnTo>
                <a:lnTo>
                  <a:pt x="112176" y="149788"/>
                </a:lnTo>
                <a:lnTo>
                  <a:pt x="86017" y="180011"/>
                </a:lnTo>
                <a:lnTo>
                  <a:pt x="68694" y="198241"/>
                </a:lnTo>
                <a:lnTo>
                  <a:pt x="60256" y="207236"/>
                </a:lnTo>
                <a:lnTo>
                  <a:pt x="27888" y="247977"/>
                </a:lnTo>
                <a:lnTo>
                  <a:pt x="2649" y="284000"/>
                </a:lnTo>
                <a:lnTo>
                  <a:pt x="0" y="287784"/>
                </a:lnTo>
                <a:lnTo>
                  <a:pt x="873" y="300020"/>
                </a:lnTo>
                <a:lnTo>
                  <a:pt x="1138" y="312533"/>
                </a:lnTo>
                <a:lnTo>
                  <a:pt x="1070" y="325212"/>
                </a:lnTo>
                <a:lnTo>
                  <a:pt x="942" y="337949"/>
                </a:lnTo>
                <a:lnTo>
                  <a:pt x="1031" y="350635"/>
                </a:lnTo>
                <a:lnTo>
                  <a:pt x="9028" y="398675"/>
                </a:lnTo>
                <a:lnTo>
                  <a:pt x="40612" y="432085"/>
                </a:lnTo>
                <a:lnTo>
                  <a:pt x="79068" y="448464"/>
                </a:lnTo>
                <a:lnTo>
                  <a:pt x="124213" y="459678"/>
                </a:lnTo>
                <a:lnTo>
                  <a:pt x="170580" y="466806"/>
                </a:lnTo>
                <a:lnTo>
                  <a:pt x="212703" y="470925"/>
                </a:lnTo>
                <a:lnTo>
                  <a:pt x="245114" y="473114"/>
                </a:lnTo>
                <a:lnTo>
                  <a:pt x="252814" y="473601"/>
                </a:lnTo>
                <a:lnTo>
                  <a:pt x="266771" y="476915"/>
                </a:lnTo>
                <a:lnTo>
                  <a:pt x="279976" y="479726"/>
                </a:lnTo>
                <a:lnTo>
                  <a:pt x="292226" y="482753"/>
                </a:lnTo>
                <a:lnTo>
                  <a:pt x="303314" y="486714"/>
                </a:lnTo>
                <a:lnTo>
                  <a:pt x="313101" y="496636"/>
                </a:lnTo>
                <a:lnTo>
                  <a:pt x="318096" y="508752"/>
                </a:lnTo>
                <a:lnTo>
                  <a:pt x="319047" y="521336"/>
                </a:lnTo>
                <a:lnTo>
                  <a:pt x="316699" y="532661"/>
                </a:lnTo>
                <a:lnTo>
                  <a:pt x="311800" y="541003"/>
                </a:lnTo>
                <a:lnTo>
                  <a:pt x="301156" y="545946"/>
                </a:lnTo>
                <a:lnTo>
                  <a:pt x="288607" y="548621"/>
                </a:lnTo>
                <a:lnTo>
                  <a:pt x="276425" y="553945"/>
                </a:lnTo>
                <a:lnTo>
                  <a:pt x="239913" y="567668"/>
                </a:lnTo>
                <a:lnTo>
                  <a:pt x="203690" y="579515"/>
                </a:lnTo>
                <a:lnTo>
                  <a:pt x="191733" y="583380"/>
                </a:lnTo>
                <a:lnTo>
                  <a:pt x="144802" y="600320"/>
                </a:lnTo>
                <a:lnTo>
                  <a:pt x="114180" y="626051"/>
                </a:lnTo>
                <a:lnTo>
                  <a:pt x="107629" y="633929"/>
                </a:lnTo>
                <a:lnTo>
                  <a:pt x="95620" y="640601"/>
                </a:lnTo>
                <a:lnTo>
                  <a:pt x="83841" y="646338"/>
                </a:lnTo>
                <a:lnTo>
                  <a:pt x="80212" y="662695"/>
                </a:lnTo>
                <a:lnTo>
                  <a:pt x="93199" y="704968"/>
                </a:lnTo>
                <a:lnTo>
                  <a:pt x="133665" y="725128"/>
                </a:lnTo>
                <a:lnTo>
                  <a:pt x="145839" y="735414"/>
                </a:lnTo>
                <a:lnTo>
                  <a:pt x="154255" y="744517"/>
                </a:lnTo>
                <a:lnTo>
                  <a:pt x="159835" y="753020"/>
                </a:lnTo>
                <a:lnTo>
                  <a:pt x="163025" y="764965"/>
                </a:lnTo>
                <a:lnTo>
                  <a:pt x="166283" y="775916"/>
                </a:lnTo>
                <a:lnTo>
                  <a:pt x="177723" y="782806"/>
                </a:lnTo>
                <a:lnTo>
                  <a:pt x="189642" y="788324"/>
                </a:lnTo>
                <a:lnTo>
                  <a:pt x="201792" y="792940"/>
                </a:lnTo>
                <a:lnTo>
                  <a:pt x="213925" y="797124"/>
                </a:lnTo>
                <a:lnTo>
                  <a:pt x="225792" y="801347"/>
                </a:lnTo>
                <a:lnTo>
                  <a:pt x="237146" y="806079"/>
                </a:lnTo>
                <a:lnTo>
                  <a:pt x="247737" y="811791"/>
                </a:lnTo>
                <a:lnTo>
                  <a:pt x="255471" y="825864"/>
                </a:lnTo>
                <a:lnTo>
                  <a:pt x="263083" y="838323"/>
                </a:lnTo>
                <a:lnTo>
                  <a:pt x="295510" y="874770"/>
                </a:lnTo>
                <a:lnTo>
                  <a:pt x="338775" y="896381"/>
                </a:lnTo>
                <a:lnTo>
                  <a:pt x="367669" y="904370"/>
                </a:lnTo>
                <a:lnTo>
                  <a:pt x="374398" y="916323"/>
                </a:lnTo>
                <a:lnTo>
                  <a:pt x="411628" y="942887"/>
                </a:lnTo>
                <a:lnTo>
                  <a:pt x="452554" y="953322"/>
                </a:lnTo>
                <a:lnTo>
                  <a:pt x="494575" y="959777"/>
                </a:lnTo>
                <a:lnTo>
                  <a:pt x="530788" y="963724"/>
                </a:lnTo>
                <a:lnTo>
                  <a:pt x="540375" y="964737"/>
                </a:lnTo>
                <a:lnTo>
                  <a:pt x="551091" y="968096"/>
                </a:lnTo>
                <a:lnTo>
                  <a:pt x="559206" y="970565"/>
                </a:lnTo>
                <a:lnTo>
                  <a:pt x="565280" y="972416"/>
                </a:lnTo>
                <a:lnTo>
                  <a:pt x="590250" y="985773"/>
                </a:lnTo>
                <a:lnTo>
                  <a:pt x="597728" y="990913"/>
                </a:lnTo>
                <a:lnTo>
                  <a:pt x="631568" y="1011828"/>
                </a:lnTo>
                <a:lnTo>
                  <a:pt x="680564" y="1021399"/>
                </a:lnTo>
                <a:lnTo>
                  <a:pt x="706112" y="1022519"/>
                </a:lnTo>
                <a:lnTo>
                  <a:pt x="718658" y="1023224"/>
                </a:lnTo>
                <a:lnTo>
                  <a:pt x="754465" y="1040908"/>
                </a:lnTo>
                <a:lnTo>
                  <a:pt x="792242" y="1054036"/>
                </a:lnTo>
                <a:lnTo>
                  <a:pt x="831466" y="1063275"/>
                </a:lnTo>
                <a:lnTo>
                  <a:pt x="871609" y="1069290"/>
                </a:lnTo>
                <a:lnTo>
                  <a:pt x="912147" y="1072747"/>
                </a:lnTo>
                <a:lnTo>
                  <a:pt x="952554" y="1074312"/>
                </a:lnTo>
                <a:lnTo>
                  <a:pt x="992306" y="1074652"/>
                </a:lnTo>
                <a:lnTo>
                  <a:pt x="1011771" y="1074571"/>
                </a:lnTo>
                <a:lnTo>
                  <a:pt x="1030875" y="1074433"/>
                </a:lnTo>
                <a:lnTo>
                  <a:pt x="1049553" y="1074322"/>
                </a:lnTo>
                <a:lnTo>
                  <a:pt x="1067738" y="1074320"/>
                </a:lnTo>
                <a:lnTo>
                  <a:pt x="1085365" y="1074512"/>
                </a:lnTo>
                <a:lnTo>
                  <a:pt x="1102368" y="1074980"/>
                </a:lnTo>
                <a:lnTo>
                  <a:pt x="1112398" y="1080871"/>
                </a:lnTo>
                <a:lnTo>
                  <a:pt x="1123062" y="1086728"/>
                </a:lnTo>
                <a:lnTo>
                  <a:pt x="1157803" y="1103757"/>
                </a:lnTo>
                <a:lnTo>
                  <a:pt x="1194455" y="1119277"/>
                </a:lnTo>
                <a:lnTo>
                  <a:pt x="1230169" y="1132386"/>
                </a:lnTo>
                <a:lnTo>
                  <a:pt x="1241710" y="1145553"/>
                </a:lnTo>
                <a:lnTo>
                  <a:pt x="1286049" y="1173314"/>
                </a:lnTo>
                <a:lnTo>
                  <a:pt x="1340918" y="1186629"/>
                </a:lnTo>
                <a:lnTo>
                  <a:pt x="1380780" y="1189488"/>
                </a:lnTo>
                <a:lnTo>
                  <a:pt x="1401118" y="1189563"/>
                </a:lnTo>
                <a:lnTo>
                  <a:pt x="1421471" y="1188937"/>
                </a:lnTo>
                <a:lnTo>
                  <a:pt x="1461450" y="1186183"/>
                </a:lnTo>
                <a:lnTo>
                  <a:pt x="1516713" y="1180553"/>
                </a:lnTo>
                <a:lnTo>
                  <a:pt x="1533110" y="1178880"/>
                </a:lnTo>
                <a:lnTo>
                  <a:pt x="1548173" y="1177559"/>
                </a:lnTo>
                <a:lnTo>
                  <a:pt x="1561710" y="1176741"/>
                </a:lnTo>
                <a:lnTo>
                  <a:pt x="1573528" y="1176576"/>
                </a:lnTo>
                <a:lnTo>
                  <a:pt x="1585636" y="1179934"/>
                </a:lnTo>
                <a:lnTo>
                  <a:pt x="1629268" y="1201867"/>
                </a:lnTo>
                <a:lnTo>
                  <a:pt x="1658503" y="1224285"/>
                </a:lnTo>
                <a:lnTo>
                  <a:pt x="1660425" y="1225895"/>
                </a:lnTo>
                <a:lnTo>
                  <a:pt x="1662373" y="1226831"/>
                </a:lnTo>
                <a:lnTo>
                  <a:pt x="1664920" y="1227214"/>
                </a:lnTo>
                <a:lnTo>
                  <a:pt x="1668637" y="1227165"/>
                </a:lnTo>
                <a:lnTo>
                  <a:pt x="1674096" y="1226807"/>
                </a:lnTo>
                <a:lnTo>
                  <a:pt x="1681870" y="1226260"/>
                </a:lnTo>
                <a:lnTo>
                  <a:pt x="1692530" y="1225646"/>
                </a:lnTo>
                <a:lnTo>
                  <a:pt x="1706647" y="1225087"/>
                </a:lnTo>
                <a:lnTo>
                  <a:pt x="1724796" y="1224703"/>
                </a:lnTo>
                <a:lnTo>
                  <a:pt x="1747546" y="1224617"/>
                </a:lnTo>
                <a:lnTo>
                  <a:pt x="1775470" y="1224949"/>
                </a:lnTo>
                <a:lnTo>
                  <a:pt x="1809140" y="1225822"/>
                </a:lnTo>
                <a:lnTo>
                  <a:pt x="1849128" y="1227356"/>
                </a:lnTo>
                <a:lnTo>
                  <a:pt x="1849774" y="1238586"/>
                </a:lnTo>
                <a:lnTo>
                  <a:pt x="1849365" y="1250583"/>
                </a:lnTo>
                <a:lnTo>
                  <a:pt x="1848185" y="1263140"/>
                </a:lnTo>
                <a:lnTo>
                  <a:pt x="1846517" y="1276052"/>
                </a:lnTo>
                <a:lnTo>
                  <a:pt x="1844646" y="1289110"/>
                </a:lnTo>
                <a:lnTo>
                  <a:pt x="1842854" y="1302110"/>
                </a:lnTo>
                <a:lnTo>
                  <a:pt x="1841427" y="1314843"/>
                </a:lnTo>
                <a:lnTo>
                  <a:pt x="1840646" y="1327103"/>
                </a:lnTo>
                <a:lnTo>
                  <a:pt x="1840797" y="1338683"/>
                </a:lnTo>
                <a:lnTo>
                  <a:pt x="1856383" y="1374079"/>
                </a:lnTo>
                <a:lnTo>
                  <a:pt x="1905469" y="1391055"/>
                </a:lnTo>
                <a:lnTo>
                  <a:pt x="1946317" y="1398193"/>
                </a:lnTo>
                <a:lnTo>
                  <a:pt x="1987839" y="1401445"/>
                </a:lnTo>
                <a:lnTo>
                  <a:pt x="2008805" y="1401884"/>
                </a:lnTo>
                <a:lnTo>
                  <a:pt x="2029883" y="1401676"/>
                </a:lnTo>
                <a:lnTo>
                  <a:pt x="2072300" y="1399754"/>
                </a:lnTo>
                <a:lnTo>
                  <a:pt x="2114940" y="1396545"/>
                </a:lnTo>
                <a:lnTo>
                  <a:pt x="2136296" y="1394728"/>
                </a:lnTo>
                <a:lnTo>
                  <a:pt x="2157651" y="1392915"/>
                </a:lnTo>
                <a:lnTo>
                  <a:pt x="2200285" y="1389733"/>
                </a:lnTo>
                <a:lnTo>
                  <a:pt x="2242691" y="1387864"/>
                </a:lnTo>
                <a:lnTo>
                  <a:pt x="2263761" y="1387692"/>
                </a:lnTo>
                <a:lnTo>
                  <a:pt x="2284718" y="1388174"/>
                </a:lnTo>
                <a:lnTo>
                  <a:pt x="2329924" y="1404205"/>
                </a:lnTo>
                <a:lnTo>
                  <a:pt x="2368391" y="1427263"/>
                </a:lnTo>
                <a:lnTo>
                  <a:pt x="2402364" y="1454090"/>
                </a:lnTo>
                <a:lnTo>
                  <a:pt x="2423624" y="1472461"/>
                </a:lnTo>
                <a:lnTo>
                  <a:pt x="2434086" y="1481431"/>
                </a:lnTo>
                <a:lnTo>
                  <a:pt x="2465804" y="1506028"/>
                </a:lnTo>
                <a:lnTo>
                  <a:pt x="2499759" y="1524626"/>
                </a:lnTo>
                <a:lnTo>
                  <a:pt x="2524748" y="1532083"/>
                </a:lnTo>
                <a:lnTo>
                  <a:pt x="2535580" y="1540509"/>
                </a:lnTo>
                <a:lnTo>
                  <a:pt x="2566621" y="1570414"/>
                </a:lnTo>
                <a:lnTo>
                  <a:pt x="2595654" y="1603818"/>
                </a:lnTo>
                <a:lnTo>
                  <a:pt x="2604924" y="1614965"/>
                </a:lnTo>
                <a:lnTo>
                  <a:pt x="2614003" y="1625846"/>
                </a:lnTo>
                <a:lnTo>
                  <a:pt x="2640182" y="1655253"/>
                </a:lnTo>
                <a:lnTo>
                  <a:pt x="2672920" y="1680797"/>
                </a:lnTo>
                <a:lnTo>
                  <a:pt x="2680772" y="1683651"/>
                </a:lnTo>
                <a:lnTo>
                  <a:pt x="2688508" y="1684764"/>
                </a:lnTo>
              </a:path>
            </a:pathLst>
          </a:custGeom>
          <a:ln w="28574">
            <a:solidFill>
              <a:srgbClr val="32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7550" y="4638805"/>
            <a:ext cx="711200" cy="1329055"/>
          </a:xfrm>
          <a:custGeom>
            <a:avLst/>
            <a:gdLst/>
            <a:ahLst/>
            <a:cxnLst/>
            <a:rect l="l" t="t" r="r" b="b"/>
            <a:pathLst>
              <a:path w="711200" h="1329054">
                <a:moveTo>
                  <a:pt x="0" y="0"/>
                </a:moveTo>
                <a:lnTo>
                  <a:pt x="23435" y="32579"/>
                </a:lnTo>
                <a:lnTo>
                  <a:pt x="39234" y="55222"/>
                </a:lnTo>
                <a:lnTo>
                  <a:pt x="47797" y="67465"/>
                </a:lnTo>
                <a:lnTo>
                  <a:pt x="74908" y="105604"/>
                </a:lnTo>
                <a:lnTo>
                  <a:pt x="102009" y="141859"/>
                </a:lnTo>
                <a:lnTo>
                  <a:pt x="133358" y="178393"/>
                </a:lnTo>
                <a:lnTo>
                  <a:pt x="173991" y="206495"/>
                </a:lnTo>
                <a:lnTo>
                  <a:pt x="218886" y="226949"/>
                </a:lnTo>
                <a:lnTo>
                  <a:pt x="266604" y="241089"/>
                </a:lnTo>
                <a:lnTo>
                  <a:pt x="279464" y="244195"/>
                </a:lnTo>
                <a:lnTo>
                  <a:pt x="292245" y="252382"/>
                </a:lnTo>
                <a:lnTo>
                  <a:pt x="321830" y="278444"/>
                </a:lnTo>
                <a:lnTo>
                  <a:pt x="344627" y="305998"/>
                </a:lnTo>
                <a:lnTo>
                  <a:pt x="352129" y="315345"/>
                </a:lnTo>
                <a:lnTo>
                  <a:pt x="360085" y="324713"/>
                </a:lnTo>
                <a:lnTo>
                  <a:pt x="368800" y="334067"/>
                </a:lnTo>
                <a:lnTo>
                  <a:pt x="374098" y="351109"/>
                </a:lnTo>
                <a:lnTo>
                  <a:pt x="388859" y="386644"/>
                </a:lnTo>
                <a:lnTo>
                  <a:pt x="422058" y="409039"/>
                </a:lnTo>
                <a:lnTo>
                  <a:pt x="471197" y="411976"/>
                </a:lnTo>
                <a:lnTo>
                  <a:pt x="488336" y="412733"/>
                </a:lnTo>
                <a:lnTo>
                  <a:pt x="507829" y="414003"/>
                </a:lnTo>
                <a:lnTo>
                  <a:pt x="514578" y="425429"/>
                </a:lnTo>
                <a:lnTo>
                  <a:pt x="518035" y="436719"/>
                </a:lnTo>
                <a:lnTo>
                  <a:pt x="522658" y="446517"/>
                </a:lnTo>
                <a:lnTo>
                  <a:pt x="533682" y="453066"/>
                </a:lnTo>
                <a:lnTo>
                  <a:pt x="545803" y="455276"/>
                </a:lnTo>
                <a:lnTo>
                  <a:pt x="557728" y="456589"/>
                </a:lnTo>
                <a:lnTo>
                  <a:pt x="571174" y="460544"/>
                </a:lnTo>
                <a:lnTo>
                  <a:pt x="583400" y="464911"/>
                </a:lnTo>
                <a:lnTo>
                  <a:pt x="594798" y="469513"/>
                </a:lnTo>
                <a:lnTo>
                  <a:pt x="605762" y="474178"/>
                </a:lnTo>
                <a:lnTo>
                  <a:pt x="616687" y="478730"/>
                </a:lnTo>
                <a:lnTo>
                  <a:pt x="627965" y="482995"/>
                </a:lnTo>
                <a:lnTo>
                  <a:pt x="639989" y="486798"/>
                </a:lnTo>
                <a:lnTo>
                  <a:pt x="653155" y="489965"/>
                </a:lnTo>
                <a:lnTo>
                  <a:pt x="639788" y="494232"/>
                </a:lnTo>
                <a:lnTo>
                  <a:pt x="612201" y="525861"/>
                </a:lnTo>
                <a:lnTo>
                  <a:pt x="609263" y="534152"/>
                </a:lnTo>
                <a:lnTo>
                  <a:pt x="604768" y="543882"/>
                </a:lnTo>
                <a:lnTo>
                  <a:pt x="597955" y="555266"/>
                </a:lnTo>
                <a:lnTo>
                  <a:pt x="599155" y="568505"/>
                </a:lnTo>
                <a:lnTo>
                  <a:pt x="602099" y="606971"/>
                </a:lnTo>
                <a:lnTo>
                  <a:pt x="617933" y="645295"/>
                </a:lnTo>
                <a:lnTo>
                  <a:pt x="660143" y="657304"/>
                </a:lnTo>
                <a:lnTo>
                  <a:pt x="692299" y="664382"/>
                </a:lnTo>
                <a:lnTo>
                  <a:pt x="704235" y="666964"/>
                </a:lnTo>
                <a:lnTo>
                  <a:pt x="711032" y="668606"/>
                </a:lnTo>
                <a:lnTo>
                  <a:pt x="710369" y="681217"/>
                </a:lnTo>
                <a:lnTo>
                  <a:pt x="710034" y="693891"/>
                </a:lnTo>
                <a:lnTo>
                  <a:pt x="709870" y="706596"/>
                </a:lnTo>
                <a:lnTo>
                  <a:pt x="709720" y="719303"/>
                </a:lnTo>
                <a:lnTo>
                  <a:pt x="709424" y="731984"/>
                </a:lnTo>
                <a:lnTo>
                  <a:pt x="703643" y="781839"/>
                </a:lnTo>
                <a:lnTo>
                  <a:pt x="683417" y="821119"/>
                </a:lnTo>
                <a:lnTo>
                  <a:pt x="640446" y="847831"/>
                </a:lnTo>
                <a:lnTo>
                  <a:pt x="601752" y="857956"/>
                </a:lnTo>
                <a:lnTo>
                  <a:pt x="588466" y="860867"/>
                </a:lnTo>
                <a:lnTo>
                  <a:pt x="580562" y="873438"/>
                </a:lnTo>
                <a:lnTo>
                  <a:pt x="564243" y="909020"/>
                </a:lnTo>
                <a:lnTo>
                  <a:pt x="556753" y="954112"/>
                </a:lnTo>
                <a:lnTo>
                  <a:pt x="556895" y="965433"/>
                </a:lnTo>
                <a:lnTo>
                  <a:pt x="563129" y="1013019"/>
                </a:lnTo>
                <a:lnTo>
                  <a:pt x="568525" y="1039177"/>
                </a:lnTo>
                <a:lnTo>
                  <a:pt x="567742" y="1055007"/>
                </a:lnTo>
                <a:lnTo>
                  <a:pt x="567021" y="1070611"/>
                </a:lnTo>
                <a:lnTo>
                  <a:pt x="566319" y="1086003"/>
                </a:lnTo>
                <a:lnTo>
                  <a:pt x="565594" y="1101197"/>
                </a:lnTo>
                <a:lnTo>
                  <a:pt x="562846" y="1145730"/>
                </a:lnTo>
                <a:lnTo>
                  <a:pt x="558334" y="1188991"/>
                </a:lnTo>
                <a:lnTo>
                  <a:pt x="550893" y="1231360"/>
                </a:lnTo>
                <a:lnTo>
                  <a:pt x="539358" y="1273221"/>
                </a:lnTo>
                <a:lnTo>
                  <a:pt x="522566" y="1314954"/>
                </a:lnTo>
                <a:lnTo>
                  <a:pt x="515599" y="1328903"/>
                </a:lnTo>
              </a:path>
            </a:pathLst>
          </a:custGeom>
          <a:ln w="19049">
            <a:solidFill>
              <a:srgbClr val="32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1809" y="5248144"/>
            <a:ext cx="364490" cy="93980"/>
          </a:xfrm>
          <a:custGeom>
            <a:avLst/>
            <a:gdLst/>
            <a:ahLst/>
            <a:cxnLst/>
            <a:rect l="l" t="t" r="r" b="b"/>
            <a:pathLst>
              <a:path w="364489" h="93979">
                <a:moveTo>
                  <a:pt x="0" y="0"/>
                </a:moveTo>
                <a:lnTo>
                  <a:pt x="11545" y="5284"/>
                </a:lnTo>
                <a:lnTo>
                  <a:pt x="22607" y="11384"/>
                </a:lnTo>
                <a:lnTo>
                  <a:pt x="33406" y="17951"/>
                </a:lnTo>
                <a:lnTo>
                  <a:pt x="44163" y="24633"/>
                </a:lnTo>
                <a:lnTo>
                  <a:pt x="55098" y="31080"/>
                </a:lnTo>
                <a:lnTo>
                  <a:pt x="90737" y="44919"/>
                </a:lnTo>
                <a:lnTo>
                  <a:pt x="128343" y="48381"/>
                </a:lnTo>
                <a:lnTo>
                  <a:pt x="140794" y="49377"/>
                </a:lnTo>
                <a:lnTo>
                  <a:pt x="183136" y="60577"/>
                </a:lnTo>
                <a:lnTo>
                  <a:pt x="215149" y="74981"/>
                </a:lnTo>
                <a:lnTo>
                  <a:pt x="225572" y="79537"/>
                </a:lnTo>
                <a:lnTo>
                  <a:pt x="274627" y="91405"/>
                </a:lnTo>
                <a:lnTo>
                  <a:pt x="314360" y="93756"/>
                </a:lnTo>
                <a:lnTo>
                  <a:pt x="327377" y="93819"/>
                </a:lnTo>
                <a:lnTo>
                  <a:pt x="340063" y="93693"/>
                </a:lnTo>
                <a:lnTo>
                  <a:pt x="352287" y="93483"/>
                </a:lnTo>
                <a:lnTo>
                  <a:pt x="363921" y="93294"/>
                </a:lnTo>
              </a:path>
            </a:pathLst>
          </a:custGeom>
          <a:ln w="9524">
            <a:solidFill>
              <a:srgbClr val="32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36279" y="4774179"/>
            <a:ext cx="37465" cy="134620"/>
          </a:xfrm>
          <a:custGeom>
            <a:avLst/>
            <a:gdLst/>
            <a:ahLst/>
            <a:cxnLst/>
            <a:rect l="l" t="t" r="r" b="b"/>
            <a:pathLst>
              <a:path w="37464" h="134620">
                <a:moveTo>
                  <a:pt x="0" y="0"/>
                </a:moveTo>
                <a:lnTo>
                  <a:pt x="9502" y="6031"/>
                </a:lnTo>
                <a:lnTo>
                  <a:pt x="17358" y="10981"/>
                </a:lnTo>
                <a:lnTo>
                  <a:pt x="23700" y="15083"/>
                </a:lnTo>
                <a:lnTo>
                  <a:pt x="37326" y="35014"/>
                </a:lnTo>
                <a:lnTo>
                  <a:pt x="36758" y="39743"/>
                </a:lnTo>
                <a:lnTo>
                  <a:pt x="35729" y="45500"/>
                </a:lnTo>
                <a:lnTo>
                  <a:pt x="34373" y="52519"/>
                </a:lnTo>
                <a:lnTo>
                  <a:pt x="32821" y="61034"/>
                </a:lnTo>
                <a:lnTo>
                  <a:pt x="31204" y="71279"/>
                </a:lnTo>
                <a:lnTo>
                  <a:pt x="29655" y="83489"/>
                </a:lnTo>
                <a:lnTo>
                  <a:pt x="28306" y="97898"/>
                </a:lnTo>
                <a:lnTo>
                  <a:pt x="27288" y="114741"/>
                </a:lnTo>
                <a:lnTo>
                  <a:pt x="26733" y="134253"/>
                </a:lnTo>
              </a:path>
            </a:pathLst>
          </a:custGeom>
          <a:ln w="9524">
            <a:solidFill>
              <a:srgbClr val="32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03426" y="4731889"/>
            <a:ext cx="88900" cy="243204"/>
          </a:xfrm>
          <a:custGeom>
            <a:avLst/>
            <a:gdLst/>
            <a:ahLst/>
            <a:cxnLst/>
            <a:rect l="l" t="t" r="r" b="b"/>
            <a:pathLst>
              <a:path w="88900" h="243204">
                <a:moveTo>
                  <a:pt x="88613" y="0"/>
                </a:moveTo>
                <a:lnTo>
                  <a:pt x="87600" y="20577"/>
                </a:lnTo>
                <a:lnTo>
                  <a:pt x="87278" y="38856"/>
                </a:lnTo>
                <a:lnTo>
                  <a:pt x="87398" y="55019"/>
                </a:lnTo>
                <a:lnTo>
                  <a:pt x="87707" y="69250"/>
                </a:lnTo>
                <a:lnTo>
                  <a:pt x="87954" y="81730"/>
                </a:lnTo>
                <a:lnTo>
                  <a:pt x="79472" y="124285"/>
                </a:lnTo>
                <a:lnTo>
                  <a:pt x="45952" y="145492"/>
                </a:lnTo>
                <a:lnTo>
                  <a:pt x="31765" y="150535"/>
                </a:lnTo>
                <a:lnTo>
                  <a:pt x="23194" y="163033"/>
                </a:lnTo>
                <a:lnTo>
                  <a:pt x="6275" y="209591"/>
                </a:lnTo>
                <a:lnTo>
                  <a:pt x="1111" y="235497"/>
                </a:lnTo>
                <a:lnTo>
                  <a:pt x="0" y="243105"/>
                </a:lnTo>
              </a:path>
            </a:pathLst>
          </a:custGeom>
          <a:ln w="9524">
            <a:solidFill>
              <a:srgbClr val="32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58739" y="5290566"/>
            <a:ext cx="275590" cy="59690"/>
          </a:xfrm>
          <a:custGeom>
            <a:avLst/>
            <a:gdLst/>
            <a:ahLst/>
            <a:cxnLst/>
            <a:rect l="l" t="t" r="r" b="b"/>
            <a:pathLst>
              <a:path w="275589" h="59689">
                <a:moveTo>
                  <a:pt x="275600" y="0"/>
                </a:moveTo>
                <a:lnTo>
                  <a:pt x="235139" y="9088"/>
                </a:lnTo>
                <a:lnTo>
                  <a:pt x="193953" y="20234"/>
                </a:lnTo>
                <a:lnTo>
                  <a:pt x="166224" y="28132"/>
                </a:lnTo>
                <a:lnTo>
                  <a:pt x="152308" y="32068"/>
                </a:lnTo>
                <a:lnTo>
                  <a:pt x="110472" y="43218"/>
                </a:lnTo>
                <a:lnTo>
                  <a:pt x="68711" y="52314"/>
                </a:lnTo>
                <a:lnTo>
                  <a:pt x="27291" y="57985"/>
                </a:lnTo>
                <a:lnTo>
                  <a:pt x="13607" y="58877"/>
                </a:lnTo>
                <a:lnTo>
                  <a:pt x="0" y="59186"/>
                </a:lnTo>
              </a:path>
            </a:pathLst>
          </a:custGeom>
          <a:ln w="9524">
            <a:solidFill>
              <a:srgbClr val="32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07619" y="5578352"/>
            <a:ext cx="373380" cy="67945"/>
          </a:xfrm>
          <a:custGeom>
            <a:avLst/>
            <a:gdLst/>
            <a:ahLst/>
            <a:cxnLst/>
            <a:rect l="l" t="t" r="r" b="b"/>
            <a:pathLst>
              <a:path w="373379" h="67945">
                <a:moveTo>
                  <a:pt x="373379" y="0"/>
                </a:moveTo>
                <a:lnTo>
                  <a:pt x="336026" y="11489"/>
                </a:lnTo>
                <a:lnTo>
                  <a:pt x="299391" y="22201"/>
                </a:lnTo>
                <a:lnTo>
                  <a:pt x="245198" y="36588"/>
                </a:lnTo>
                <a:lnTo>
                  <a:pt x="191113" y="48654"/>
                </a:lnTo>
                <a:lnTo>
                  <a:pt x="136232" y="58055"/>
                </a:lnTo>
                <a:lnTo>
                  <a:pt x="79650" y="64448"/>
                </a:lnTo>
                <a:lnTo>
                  <a:pt x="40537" y="66869"/>
                </a:lnTo>
                <a:lnTo>
                  <a:pt x="20463" y="67489"/>
                </a:lnTo>
                <a:lnTo>
                  <a:pt x="0" y="67699"/>
                </a:lnTo>
              </a:path>
            </a:pathLst>
          </a:custGeom>
          <a:ln w="9524">
            <a:solidFill>
              <a:srgbClr val="32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16489" y="5663453"/>
            <a:ext cx="311785" cy="50800"/>
          </a:xfrm>
          <a:custGeom>
            <a:avLst/>
            <a:gdLst/>
            <a:ahLst/>
            <a:cxnLst/>
            <a:rect l="l" t="t" r="r" b="b"/>
            <a:pathLst>
              <a:path w="311785" h="50800">
                <a:moveTo>
                  <a:pt x="311170" y="33389"/>
                </a:moveTo>
                <a:lnTo>
                  <a:pt x="266397" y="33892"/>
                </a:lnTo>
                <a:lnTo>
                  <a:pt x="226139" y="33021"/>
                </a:lnTo>
                <a:lnTo>
                  <a:pt x="158207" y="28101"/>
                </a:lnTo>
                <a:lnTo>
                  <a:pt x="105454" y="20507"/>
                </a:lnTo>
                <a:lnTo>
                  <a:pt x="65961" y="12118"/>
                </a:lnTo>
                <a:lnTo>
                  <a:pt x="37810" y="4813"/>
                </a:lnTo>
                <a:lnTo>
                  <a:pt x="27387" y="2155"/>
                </a:lnTo>
                <a:lnTo>
                  <a:pt x="19080" y="472"/>
                </a:lnTo>
                <a:lnTo>
                  <a:pt x="12649" y="0"/>
                </a:lnTo>
                <a:lnTo>
                  <a:pt x="7854" y="973"/>
                </a:lnTo>
                <a:lnTo>
                  <a:pt x="18" y="35742"/>
                </a:lnTo>
                <a:lnTo>
                  <a:pt x="0" y="50320"/>
                </a:lnTo>
              </a:path>
            </a:pathLst>
          </a:custGeom>
          <a:ln w="9524">
            <a:solidFill>
              <a:srgbClr val="32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48"/>
    </mc:Choice>
    <mc:Fallback xmlns="">
      <p:transition spd="slow" advTm="66748"/>
    </mc:Fallback>
  </mc:AlternateContent>
  <p:extLst>
    <p:ext uri="{3A86A75C-4F4B-4683-9AE1-C65F6400EC91}">
      <p14:laserTraceLst xmlns:p14="http://schemas.microsoft.com/office/powerpoint/2010/main">
        <p14:tracePtLst>
          <p14:tracePt t="16238" x="7759700" y="4446588"/>
          <p14:tracePt t="16245" x="7724775" y="4438650"/>
          <p14:tracePt t="16253" x="7670800" y="4384675"/>
          <p14:tracePt t="16261" x="7589838" y="4303713"/>
          <p14:tracePt t="16275" x="7527925" y="4205288"/>
          <p14:tracePt t="16291" x="7313613" y="3946525"/>
          <p14:tracePt t="16309" x="6804025" y="3554413"/>
          <p14:tracePt t="16325" x="6375400" y="3276600"/>
          <p14:tracePt t="16341" x="5768975" y="2901950"/>
          <p14:tracePt t="16358" x="5108575" y="2536825"/>
          <p14:tracePt t="16375" x="4759325" y="2357438"/>
          <p14:tracePt t="16391" x="4643438" y="2312988"/>
          <p14:tracePt t="16408" x="4616450" y="2295525"/>
          <p14:tracePt t="16441" x="4625975" y="2286000"/>
          <p14:tracePt t="16501" x="4616450" y="2286000"/>
          <p14:tracePt t="16509" x="4537075" y="2286000"/>
          <p14:tracePt t="16517" x="4419600" y="2286000"/>
          <p14:tracePt t="16525" x="4241800" y="2286000"/>
          <p14:tracePt t="16541" x="3562350" y="2286000"/>
          <p14:tracePt t="16558" x="2884488" y="2286000"/>
          <p14:tracePt t="16575" x="2490788" y="2322513"/>
          <p14:tracePt t="16592" x="2347913" y="2393950"/>
          <p14:tracePt t="16608" x="2322513" y="2446338"/>
          <p14:tracePt t="16625" x="2347913" y="2482850"/>
          <p14:tracePt t="16642" x="2428875" y="2536825"/>
          <p14:tracePt t="16659" x="2527300" y="2589213"/>
          <p14:tracePt t="16675" x="2652713" y="2643188"/>
          <p14:tracePt t="16692" x="2768600" y="2705100"/>
          <p14:tracePt t="16709" x="2901950" y="2822575"/>
          <p14:tracePt t="16725" x="3062288" y="2911475"/>
          <p14:tracePt t="16742" x="3143250" y="2955925"/>
          <p14:tracePt t="16758" x="3160713" y="2973388"/>
          <p14:tracePt t="16792" x="3152775" y="3027363"/>
          <p14:tracePt t="16808" x="3133725" y="3116263"/>
          <p14:tracePt t="16825" x="3125788" y="3197225"/>
          <p14:tracePt t="16842" x="3125788" y="3232150"/>
          <p14:tracePt t="16859" x="3125788" y="3251200"/>
          <p14:tracePt t="16875" x="3152775" y="3251200"/>
          <p14:tracePt t="16892" x="3160713" y="3251200"/>
          <p14:tracePt t="16925" x="3170238" y="3259138"/>
          <p14:tracePt t="16933" x="3187700" y="3276600"/>
          <p14:tracePt t="16942" x="3214688" y="3303588"/>
          <p14:tracePt t="16958" x="3348038" y="3384550"/>
          <p14:tracePt t="16975" x="3473450" y="3455988"/>
          <p14:tracePt t="16992" x="3562350" y="3482975"/>
          <p14:tracePt t="17009" x="3589338" y="3490913"/>
          <p14:tracePt t="17025" x="3598863" y="3490913"/>
          <p14:tracePt t="17042" x="3625850" y="3509963"/>
          <p14:tracePt t="17059" x="3660775" y="3517900"/>
          <p14:tracePt t="17075" x="3687763" y="3527425"/>
          <p14:tracePt t="17092" x="3751263" y="3536950"/>
          <p14:tracePt t="17109" x="3759200" y="3536950"/>
          <p14:tracePt t="17493" x="3768725" y="3536950"/>
          <p14:tracePt t="17533" x="3776663" y="3527425"/>
          <p14:tracePt t="17614" x="3776663" y="3517900"/>
          <p14:tracePt t="17647" x="3776663" y="3509963"/>
          <p14:tracePt t="19822" x="3786188" y="3500438"/>
          <p14:tracePt t="19829" x="3813175" y="3482975"/>
          <p14:tracePt t="19837" x="3848100" y="3482975"/>
          <p14:tracePt t="19845" x="3911600" y="3473450"/>
          <p14:tracePt t="19861" x="4027488" y="3455988"/>
          <p14:tracePt t="19878" x="4098925" y="3446463"/>
          <p14:tracePt t="19895" x="4152900" y="3446463"/>
          <p14:tracePt t="19911" x="4205288" y="3438525"/>
          <p14:tracePt t="19928" x="4276725" y="3419475"/>
          <p14:tracePt t="19945" x="4322763" y="3402013"/>
          <p14:tracePt t="19961" x="4384675" y="3357563"/>
          <p14:tracePt t="19978" x="4491038" y="3295650"/>
          <p14:tracePt t="19995" x="4589463" y="3251200"/>
          <p14:tracePt t="19998" x="4643438" y="3232150"/>
          <p14:tracePt t="20012" x="4670425" y="3224213"/>
          <p14:tracePt t="20029" x="4732338" y="3197225"/>
          <p14:tracePt t="20045" x="4741863" y="3187700"/>
          <p14:tracePt t="20095" x="4751388" y="3187700"/>
          <p14:tracePt t="20101" x="4768850" y="3187700"/>
          <p14:tracePt t="20111" x="4813300" y="3170238"/>
          <p14:tracePt t="20128" x="4938713" y="3125788"/>
          <p14:tracePt t="20145" x="5062538" y="3017838"/>
          <p14:tracePt t="20162" x="5153025" y="2901950"/>
          <p14:tracePt t="20178" x="5187950" y="2830513"/>
          <p14:tracePt t="20195" x="5187950" y="2813050"/>
          <p14:tracePt t="20862" x="5187950" y="2803525"/>
          <p14:tracePt t="20893" x="5180013" y="2813050"/>
          <p14:tracePt t="20910" x="5180013" y="2822575"/>
          <p14:tracePt t="20925" x="5180013" y="2830513"/>
          <p14:tracePt t="20950" x="5180013" y="2840038"/>
          <p14:tracePt t="20957" x="5170488" y="2840038"/>
          <p14:tracePt t="29205" x="5170488" y="2847975"/>
          <p14:tracePt t="29213" x="5170488" y="2857500"/>
          <p14:tracePt t="29238" x="5170488" y="2867025"/>
          <p14:tracePt t="29909" x="5170488" y="2874963"/>
          <p14:tracePt t="29917" x="5160963" y="2874963"/>
          <p14:tracePt t="29925" x="5153025" y="2874963"/>
          <p14:tracePt t="29937" x="5143500" y="2874963"/>
          <p14:tracePt t="29954" x="5126038" y="2884488"/>
          <p14:tracePt t="29971" x="5116513" y="2894013"/>
          <p14:tracePt t="30813" x="5116513" y="2884488"/>
          <p14:tracePt t="30821" x="5116513" y="2874963"/>
          <p14:tracePt t="30837" x="5116513" y="2867025"/>
          <p14:tracePt t="30869" x="5116513" y="2847975"/>
          <p14:tracePt t="31701" x="5116513" y="2840038"/>
          <p14:tracePt t="31718" x="5116513" y="2830513"/>
          <p14:tracePt t="31725" x="5126038" y="2830513"/>
          <p14:tracePt t="31733" x="5133975" y="2822575"/>
          <p14:tracePt t="31909" x="5126038" y="2822575"/>
          <p14:tracePt t="31925" x="5126038" y="2840038"/>
          <p14:tracePt t="32117" x="5116513" y="2840038"/>
          <p14:tracePt t="43560" x="5116513" y="2830513"/>
          <p14:tracePt t="43567" x="5116513" y="2822575"/>
          <p14:tracePt t="43616" x="5116513" y="2813050"/>
          <p14:tracePt t="43640" x="5116513" y="2803525"/>
          <p14:tracePt t="44480" x="5108575" y="2795588"/>
          <p14:tracePt t="44495" x="5099050" y="2795588"/>
          <p14:tracePt t="44505" x="5081588" y="2795588"/>
          <p14:tracePt t="44518" x="5062538" y="2795588"/>
          <p14:tracePt t="44535" x="5054600" y="2795588"/>
          <p14:tracePt t="44552" x="5045075" y="2795588"/>
          <p14:tracePt t="44568" x="5027613" y="2795588"/>
          <p14:tracePt t="44585" x="5018088" y="2795588"/>
          <p14:tracePt t="44601" x="5000625" y="2795588"/>
          <p14:tracePt t="44640" x="4991100" y="2795588"/>
          <p14:tracePt t="44655" x="4973638" y="2795588"/>
          <p14:tracePt t="44672" x="4965700" y="2795588"/>
          <p14:tracePt t="44681" x="4946650" y="2795588"/>
          <p14:tracePt t="44688" x="4938713" y="2786063"/>
          <p14:tracePt t="44704" x="4919663" y="2786063"/>
          <p14:tracePt t="44719" x="4911725" y="2786063"/>
          <p14:tracePt t="44736" x="4894263" y="2776538"/>
          <p14:tracePt t="44752" x="4884738" y="2776538"/>
          <p14:tracePt t="44768" x="4857750" y="2768600"/>
          <p14:tracePt t="44785" x="4840288" y="2768600"/>
          <p14:tracePt t="44802" x="4803775" y="2759075"/>
          <p14:tracePt t="44818" x="4776788" y="2751138"/>
          <p14:tracePt t="44836" x="4741863" y="2751138"/>
          <p14:tracePt t="44854" x="4687888" y="2732088"/>
          <p14:tracePt t="44869" x="4670425" y="2732088"/>
          <p14:tracePt t="44885" x="4660900" y="2732088"/>
          <p14:tracePt t="44902" x="4643438" y="2724150"/>
          <p14:tracePt t="44918" x="4608513" y="2724150"/>
          <p14:tracePt t="44935" x="4589463" y="2714625"/>
          <p14:tracePt t="44952" x="4545013" y="2714625"/>
          <p14:tracePt t="44968" x="4500563" y="2705100"/>
          <p14:tracePt t="44985" x="4465638" y="2697163"/>
          <p14:tracePt t="45002" x="4429125" y="2697163"/>
          <p14:tracePt t="45008" x="4419600" y="2697163"/>
          <p14:tracePt t="45018" x="4394200" y="2687638"/>
          <p14:tracePt t="45036" x="4375150" y="2687638"/>
          <p14:tracePt t="45054" x="4340225" y="2687638"/>
          <p14:tracePt t="45074" x="4303713" y="2670175"/>
          <p14:tracePt t="45085" x="4259263" y="2670175"/>
          <p14:tracePt t="45102" x="4197350" y="2660650"/>
          <p14:tracePt t="45118" x="4143375" y="2633663"/>
          <p14:tracePt t="45135" x="4089400" y="2625725"/>
          <p14:tracePt t="45152" x="4062413" y="2616200"/>
          <p14:tracePt t="45169" x="4017963" y="2608263"/>
          <p14:tracePt t="45185" x="4010025" y="2608263"/>
          <p14:tracePt t="45202" x="4000500" y="2598738"/>
          <p14:tracePt t="45219" x="3983038" y="2598738"/>
          <p14:tracePt t="45237" x="3946525" y="2589213"/>
          <p14:tracePt t="45254" x="3911600" y="2571750"/>
          <p14:tracePt t="45269" x="3875088" y="2571750"/>
          <p14:tracePt t="45286" x="3840163" y="2562225"/>
          <p14:tracePt t="45302" x="3795713" y="2554288"/>
          <p14:tracePt t="45318" x="3768725" y="2554288"/>
          <p14:tracePt t="45335" x="3751263" y="2554288"/>
          <p14:tracePt t="45352" x="3724275" y="2544763"/>
          <p14:tracePt t="45368" x="3705225" y="2536825"/>
          <p14:tracePt t="45385" x="3679825" y="2536825"/>
          <p14:tracePt t="45402" x="3652838" y="2536825"/>
          <p14:tracePt t="45419" x="3625850" y="2536825"/>
          <p14:tracePt t="45437" x="3581400" y="2536825"/>
          <p14:tracePt t="45453" x="3562350" y="2536825"/>
          <p14:tracePt t="45469" x="3527425" y="2536825"/>
          <p14:tracePt t="45486" x="3500438" y="2536825"/>
          <p14:tracePt t="45502" x="3465513" y="2536825"/>
          <p14:tracePt t="45519" x="3438525" y="2527300"/>
          <p14:tracePt t="45536" x="3394075" y="2509838"/>
          <p14:tracePt t="45552" x="3367088" y="2509838"/>
          <p14:tracePt t="45569" x="3330575" y="2500313"/>
          <p14:tracePt t="45586" x="3286125" y="2490788"/>
          <p14:tracePt t="45602" x="3251200" y="2490788"/>
          <p14:tracePt t="45619" x="3214688" y="2473325"/>
          <p14:tracePt t="45638" x="3152775" y="2473325"/>
          <p14:tracePt t="45653" x="3116263" y="2473325"/>
          <p14:tracePt t="45669" x="3081338" y="2473325"/>
          <p14:tracePt t="45686" x="3044825" y="2465388"/>
          <p14:tracePt t="45702" x="3009900" y="2455863"/>
          <p14:tracePt t="45719" x="2955925" y="2446338"/>
          <p14:tracePt t="45736" x="2928938" y="2446338"/>
          <p14:tracePt t="45753" x="2894013" y="2438400"/>
          <p14:tracePt t="45769" x="2857500" y="2438400"/>
          <p14:tracePt t="45786" x="2813050" y="2428875"/>
          <p14:tracePt t="45803" x="2776538" y="2419350"/>
          <p14:tracePt t="45821" x="2724150" y="2411413"/>
          <p14:tracePt t="45838" x="2687638" y="2411413"/>
          <p14:tracePt t="45853" x="2670175" y="2411413"/>
          <p14:tracePt t="45869" x="2633663" y="2411413"/>
          <p14:tracePt t="45886" x="2608263" y="2411413"/>
          <p14:tracePt t="45903" x="2581275" y="2411413"/>
          <p14:tracePt t="45919" x="2544763" y="2411413"/>
          <p14:tracePt t="45936" x="2500313" y="2401888"/>
          <p14:tracePt t="45953" x="2455863" y="2393950"/>
          <p14:tracePt t="45969" x="2438400" y="2393950"/>
          <p14:tracePt t="45986" x="2401888" y="2393950"/>
          <p14:tracePt t="46003" x="2384425" y="2393950"/>
          <p14:tracePt t="46010" x="2366963" y="2393950"/>
          <p14:tracePt t="46021" x="2330450" y="2374900"/>
          <p14:tracePt t="46038" x="2303463" y="2374900"/>
          <p14:tracePt t="46059" x="2286000" y="2374900"/>
          <p14:tracePt t="46069" x="2268538" y="2374900"/>
          <p14:tracePt t="46088" x="2241550" y="2366963"/>
          <p14:tracePt t="46103" x="2232025" y="2366963"/>
          <p14:tracePt t="46120" x="2197100" y="2357438"/>
          <p14:tracePt t="46136" x="2152650" y="2357438"/>
          <p14:tracePt t="46152" x="2116138" y="2347913"/>
          <p14:tracePt t="46169" x="2081213" y="2339975"/>
          <p14:tracePt t="46186" x="2062163" y="2339975"/>
          <p14:tracePt t="46203" x="2027238" y="2330450"/>
          <p14:tracePt t="46221" x="2000250" y="2330450"/>
          <p14:tracePt t="46236" x="1990725" y="2330450"/>
          <p14:tracePt t="46253" x="1982788" y="2312988"/>
          <p14:tracePt t="46270" x="1965325" y="2312988"/>
          <p14:tracePt t="46286" x="1955800" y="2303463"/>
          <p14:tracePt t="46303" x="1938338" y="2286000"/>
          <p14:tracePt t="46320" x="1901825" y="2268538"/>
          <p14:tracePt t="46336" x="1884363" y="2251075"/>
          <p14:tracePt t="46354" x="1839913" y="2232025"/>
          <p14:tracePt t="46370" x="1812925" y="2224088"/>
          <p14:tracePt t="46386" x="1803400" y="2214563"/>
          <p14:tracePt t="46403" x="1768475" y="2197100"/>
          <p14:tracePt t="46420" x="1741488" y="2179638"/>
          <p14:tracePt t="46436" x="1724025" y="2170113"/>
          <p14:tracePt t="46453" x="1687513" y="2133600"/>
          <p14:tracePt t="46470" x="1670050" y="2125663"/>
          <p14:tracePt t="46486" x="1652588" y="2116138"/>
          <p14:tracePt t="46503" x="1643063" y="2108200"/>
          <p14:tracePt t="46509" x="1633538" y="2098675"/>
          <p14:tracePt t="46536" x="1625600" y="2081213"/>
          <p14:tracePt t="46553" x="1616075" y="2071688"/>
          <p14:tracePt t="46570" x="1608138" y="2044700"/>
          <p14:tracePt t="46587" x="1598613" y="2036763"/>
          <p14:tracePt t="46603" x="1598613" y="2027238"/>
          <p14:tracePt t="46622" x="1598613" y="2017713"/>
          <p14:tracePt t="46637" x="1589088" y="2000250"/>
          <p14:tracePt t="46653" x="1562100" y="1965325"/>
          <p14:tracePt t="46670" x="1562100" y="1955800"/>
          <p14:tracePt t="46687" x="1544638" y="1946275"/>
          <p14:tracePt t="46703" x="1544638" y="1938338"/>
          <p14:tracePt t="46752" x="1536700" y="1928813"/>
          <p14:tracePt t="46760" x="1536700" y="1919288"/>
          <p14:tracePt t="46770" x="1536700" y="1911350"/>
          <p14:tracePt t="46787" x="1536700" y="1901825"/>
          <p14:tracePt t="46806" x="1536700" y="1866900"/>
          <p14:tracePt t="46821" x="1517650" y="1847850"/>
          <p14:tracePt t="46837" x="1517650" y="1839913"/>
          <p14:tracePt t="46854" x="1509713" y="1803400"/>
          <p14:tracePt t="46887" x="1509713" y="1795463"/>
          <p14:tracePt t="46928" x="1509713" y="1776413"/>
          <p14:tracePt t="46943" x="1509713" y="1768475"/>
          <p14:tracePt t="46952" x="1490663" y="1758950"/>
          <p14:tracePt t="46959" x="1490663" y="1751013"/>
          <p14:tracePt t="46975" x="1490663" y="1741488"/>
          <p14:tracePt t="47008" x="1490663" y="1724025"/>
          <p14:tracePt t="47024" x="1490663" y="1714500"/>
          <p14:tracePt t="47032" x="1482725" y="1714500"/>
          <p14:tracePt t="47072" x="1482725" y="1697038"/>
          <p14:tracePt t="47136" x="1482725" y="1687513"/>
          <p14:tracePt t="47159" x="1482725" y="1679575"/>
          <p14:tracePt t="47178" x="1482725" y="1660525"/>
          <p14:tracePt t="47189" x="1482725" y="1643063"/>
          <p14:tracePt t="47214" x="1482725" y="1633538"/>
          <p14:tracePt t="47231" x="1482725" y="1616075"/>
          <p14:tracePt t="47241" x="1482725" y="1608138"/>
          <p14:tracePt t="47248" x="1482725" y="1598613"/>
          <p14:tracePt t="47255" x="1482725" y="1581150"/>
          <p14:tracePt t="47270" x="1490663" y="1581150"/>
          <p14:tracePt t="47287" x="1490663" y="1554163"/>
          <p14:tracePt t="47310" x="1490663" y="1544638"/>
          <p14:tracePt t="47322" x="1500188" y="1544638"/>
          <p14:tracePt t="47337" x="1500188" y="1536700"/>
          <p14:tracePt t="47354" x="1509713" y="1527175"/>
          <p14:tracePt t="47371" x="1509713" y="1517650"/>
          <p14:tracePt t="47400" x="1517650" y="1500188"/>
          <p14:tracePt t="47424" x="1536700" y="1500188"/>
          <p14:tracePt t="47432" x="1544638" y="1490663"/>
          <p14:tracePt t="47439" x="1562100" y="1482725"/>
          <p14:tracePt t="47453" x="1616075" y="1482725"/>
          <p14:tracePt t="47470" x="1633538" y="1473200"/>
          <p14:tracePt t="47487" x="1670050" y="1465263"/>
          <p14:tracePt t="47504" x="1679575" y="1465263"/>
          <p14:tracePt t="47520" x="1697038" y="1465263"/>
          <p14:tracePt t="47537" x="1714500" y="1465263"/>
          <p14:tracePt t="47554" x="1731963" y="1455738"/>
          <p14:tracePt t="47570" x="1751013" y="1446213"/>
          <p14:tracePt t="47590" x="1785938" y="1438275"/>
          <p14:tracePt t="47607" x="1812925" y="1428750"/>
          <p14:tracePt t="47621" x="1839913" y="1411288"/>
          <p14:tracePt t="47637" x="1857375" y="1411288"/>
          <p14:tracePt t="47654" x="1866900" y="1401763"/>
          <p14:tracePt t="47670" x="1874838" y="1401763"/>
          <p14:tracePt t="47705" x="1893888" y="1401763"/>
          <p14:tracePt t="47721" x="1901825" y="1384300"/>
          <p14:tracePt t="47738" x="1901825" y="1374775"/>
          <p14:tracePt t="47755" x="1919288" y="1357313"/>
          <p14:tracePt t="47774" x="1946275" y="1339850"/>
          <p14:tracePt t="47791" x="1955800" y="1330325"/>
          <p14:tracePt t="47806" x="1973263" y="1322388"/>
          <p14:tracePt t="47821" x="1982788" y="1322388"/>
          <p14:tracePt t="47838" x="2000250" y="1322388"/>
          <p14:tracePt t="47854" x="2027238" y="1303338"/>
          <p14:tracePt t="47871" x="2054225" y="1303338"/>
          <p14:tracePt t="47887" x="2098675" y="1303338"/>
          <p14:tracePt t="47905" x="2133600" y="1295400"/>
          <p14:tracePt t="47921" x="2170113" y="1285875"/>
          <p14:tracePt t="47938" x="2197100" y="1276350"/>
          <p14:tracePt t="47977" x="2205038" y="1276350"/>
          <p14:tracePt t="47999" x="2214563" y="1268413"/>
          <p14:tracePt t="48006" x="2224088" y="1268413"/>
          <p14:tracePt t="48026" x="2251075" y="1268413"/>
          <p14:tracePt t="48038" x="2303463" y="1268413"/>
          <p14:tracePt t="48055" x="2347913" y="1268413"/>
          <p14:tracePt t="48071" x="2401888" y="1258888"/>
          <p14:tracePt t="48088" x="2446338" y="1258888"/>
          <p14:tracePt t="48105" x="2500313" y="1258888"/>
          <p14:tracePt t="48122" x="2536825" y="1231900"/>
          <p14:tracePt t="48140" x="2571750" y="1231900"/>
          <p14:tracePt t="48154" x="2598738" y="1223963"/>
          <p14:tracePt t="48173" x="2608263" y="1223963"/>
          <p14:tracePt t="48205" x="2625725" y="1223963"/>
          <p14:tracePt t="48221" x="2633663" y="1223963"/>
          <p14:tracePt t="48238" x="2652713" y="1223963"/>
          <p14:tracePt t="48255" x="2679700" y="1223963"/>
          <p14:tracePt t="48271" x="2705100" y="1214438"/>
          <p14:tracePt t="48288" x="2724150" y="1214438"/>
          <p14:tracePt t="48305" x="2741613" y="1204913"/>
          <p14:tracePt t="48321" x="2759075" y="1204913"/>
          <p14:tracePt t="48338" x="2768600" y="1196975"/>
          <p14:tracePt t="48357" x="2795588" y="1196975"/>
          <p14:tracePt t="48373" x="2813050" y="1196975"/>
          <p14:tracePt t="48390" x="2847975" y="1196975"/>
          <p14:tracePt t="48405" x="2884488" y="1196975"/>
          <p14:tracePt t="48421" x="2946400" y="1196975"/>
          <p14:tracePt t="48438" x="2990850" y="1196975"/>
          <p14:tracePt t="48455" x="3027363" y="1196975"/>
          <p14:tracePt t="48471" x="3054350" y="1196975"/>
          <p14:tracePt t="48488" x="3071813" y="1196975"/>
          <p14:tracePt t="48496" x="3081338" y="1196975"/>
          <p14:tracePt t="48505" x="3098800" y="1196975"/>
          <p14:tracePt t="48522" x="3133725" y="1196975"/>
          <p14:tracePt t="48538" x="3170238" y="1196975"/>
          <p14:tracePt t="48554" x="3232150" y="1196975"/>
          <p14:tracePt t="48571" x="3313113" y="1196975"/>
          <p14:tracePt t="48588" x="3348038" y="1196975"/>
          <p14:tracePt t="48605" x="3394075" y="1196975"/>
          <p14:tracePt t="48622" x="3411538" y="1196975"/>
          <p14:tracePt t="48638" x="3438525" y="1196975"/>
          <p14:tracePt t="48655" x="3455988" y="1196975"/>
          <p14:tracePt t="48672" x="3482975" y="1196975"/>
          <p14:tracePt t="48688" x="3517900" y="1196975"/>
          <p14:tracePt t="48705" x="3544888" y="1196975"/>
          <p14:tracePt t="48722" x="3571875" y="1196975"/>
          <p14:tracePt t="48739" x="3616325" y="1196975"/>
          <p14:tracePt t="48757" x="3687763" y="1196975"/>
          <p14:tracePt t="48774" x="3741738" y="1196975"/>
          <p14:tracePt t="48789" x="3759200" y="1196975"/>
          <p14:tracePt t="48805" x="3803650" y="1196975"/>
          <p14:tracePt t="48823" x="3830638" y="1196975"/>
          <p14:tracePt t="48839" x="3840163" y="1196975"/>
          <p14:tracePt t="48855" x="3867150" y="1196975"/>
          <p14:tracePt t="48872" x="3894138" y="1196975"/>
          <p14:tracePt t="48889" x="3902075" y="1196975"/>
          <p14:tracePt t="48923" x="3938588" y="1196975"/>
          <p14:tracePt t="48942" x="4010025" y="1196975"/>
          <p14:tracePt t="48957" x="4062413" y="1196975"/>
          <p14:tracePt t="48973" x="4089400" y="1196975"/>
          <p14:tracePt t="48989" x="4108450" y="1196975"/>
          <p14:tracePt t="49005" x="4125913" y="1196975"/>
          <p14:tracePt t="49022" x="4152900" y="1196975"/>
          <p14:tracePt t="49039" x="4187825" y="1196975"/>
          <p14:tracePt t="49056" x="4251325" y="1196975"/>
          <p14:tracePt t="49072" x="4313238" y="1196975"/>
          <p14:tracePt t="49089" x="4340225" y="1196975"/>
          <p14:tracePt t="49106" x="4367213" y="1196975"/>
          <p14:tracePt t="49122" x="4375150" y="1196975"/>
          <p14:tracePt t="49139" x="4394200" y="1196975"/>
          <p14:tracePt t="49158" x="4438650" y="1196975"/>
          <p14:tracePt t="49173" x="4456113" y="1196975"/>
          <p14:tracePt t="49189" x="4500563" y="1196975"/>
          <p14:tracePt t="49206" x="4527550" y="1196975"/>
          <p14:tracePt t="49238" x="4545013" y="1196975"/>
          <p14:tracePt t="49256" x="4572000" y="1196975"/>
          <p14:tracePt t="49272" x="4598988" y="1196975"/>
          <p14:tracePt t="49289" x="4625975" y="1196975"/>
          <p14:tracePt t="49306" x="4660900" y="1196975"/>
          <p14:tracePt t="49322" x="4705350" y="1196975"/>
          <p14:tracePt t="49341" x="4759325" y="1196975"/>
          <p14:tracePt t="49357" x="4795838" y="1196975"/>
          <p14:tracePt t="49374" x="4840288" y="1196975"/>
          <p14:tracePt t="49389" x="4884738" y="1196975"/>
          <p14:tracePt t="49406" x="4919663" y="1196975"/>
          <p14:tracePt t="49423" x="4956175" y="1196975"/>
          <p14:tracePt t="49439" x="4991100" y="1196975"/>
          <p14:tracePt t="49456" x="5018088" y="1196975"/>
          <p14:tracePt t="49473" x="5054600" y="1196975"/>
          <p14:tracePt t="49489" x="5081588" y="1196975"/>
          <p14:tracePt t="49496" x="5108575" y="1196975"/>
          <p14:tracePt t="49506" x="5116513" y="1196975"/>
          <p14:tracePt t="49522" x="5160963" y="1196975"/>
          <p14:tracePt t="49541" x="5205413" y="1196975"/>
          <p14:tracePt t="49557" x="5232400" y="1196975"/>
          <p14:tracePt t="49573" x="5259388" y="1196975"/>
          <p14:tracePt t="49589" x="5276850" y="1196975"/>
          <p14:tracePt t="49606" x="5295900" y="1196975"/>
          <p14:tracePt t="49622" x="5313363" y="1196975"/>
          <p14:tracePt t="49639" x="5348288" y="1196975"/>
          <p14:tracePt t="49655" x="5394325" y="1187450"/>
          <p14:tracePt t="49672" x="5419725" y="1179513"/>
          <p14:tracePt t="49689" x="5465763" y="1179513"/>
          <p14:tracePt t="49706" x="5483225" y="1179513"/>
          <p14:tracePt t="49724" x="5510213" y="1179513"/>
          <p14:tracePt t="49744" x="5527675" y="1179513"/>
          <p14:tracePt t="49756" x="5537200" y="1169988"/>
          <p14:tracePt t="49773" x="5581650" y="1152525"/>
          <p14:tracePt t="49790" x="5599113" y="1152525"/>
          <p14:tracePt t="49806" x="5626100" y="1152525"/>
          <p14:tracePt t="49823" x="5680075" y="1152525"/>
          <p14:tracePt t="49840" x="5705475" y="1152525"/>
          <p14:tracePt t="49856" x="5732463" y="1152525"/>
          <p14:tracePt t="49873" x="5751513" y="1152525"/>
          <p14:tracePt t="49906" x="5768975" y="1152525"/>
          <p14:tracePt t="49924" x="5776913" y="1152525"/>
          <p14:tracePt t="49941" x="5813425" y="1152525"/>
          <p14:tracePt t="49957" x="5848350" y="1152525"/>
          <p14:tracePt t="49973" x="5894388" y="1160463"/>
          <p14:tracePt t="49990" x="5965825" y="1187450"/>
          <p14:tracePt t="50006" x="5991225" y="1187450"/>
          <p14:tracePt t="50023" x="6000750" y="1187450"/>
          <p14:tracePt t="50040" x="6000750" y="1196975"/>
          <p14:tracePt t="50056" x="6018213" y="1196975"/>
          <p14:tracePt t="50074" x="6027738" y="1196975"/>
          <p14:tracePt t="50090" x="6081713" y="1196975"/>
          <p14:tracePt t="50106" x="6126163" y="1196975"/>
          <p14:tracePt t="50125" x="6170613" y="1204913"/>
          <p14:tracePt t="50140" x="6180138" y="1204913"/>
          <p14:tracePt t="50157" x="6188075" y="1204913"/>
          <p14:tracePt t="50173" x="6188075" y="1214438"/>
          <p14:tracePt t="50190" x="6197600" y="1214438"/>
          <p14:tracePt t="50207" x="6224588" y="1223963"/>
          <p14:tracePt t="50223" x="6242050" y="1223963"/>
          <p14:tracePt t="50240" x="6286500" y="1241425"/>
          <p14:tracePt t="50256" x="6340475" y="1258888"/>
          <p14:tracePt t="50273" x="6375400" y="1258888"/>
          <p14:tracePt t="50289" x="6411913" y="1258888"/>
          <p14:tracePt t="50307" x="6446838" y="1276350"/>
          <p14:tracePt t="50326" x="6500813" y="1276350"/>
          <p14:tracePt t="50341" x="6527800" y="1276350"/>
          <p14:tracePt t="50357" x="6554788" y="1276350"/>
          <p14:tracePt t="50374" x="6589713" y="1285875"/>
          <p14:tracePt t="50390" x="6616700" y="1295400"/>
          <p14:tracePt t="50407" x="6670675" y="1303338"/>
          <p14:tracePt t="50423" x="6715125" y="1322388"/>
          <p14:tracePt t="50440" x="6732588" y="1322388"/>
          <p14:tracePt t="50457" x="6751638" y="1322388"/>
          <p14:tracePt t="50490" x="6769100" y="1339850"/>
          <p14:tracePt t="50496" x="6777038" y="1339850"/>
          <p14:tracePt t="50507" x="6786563" y="1339850"/>
          <p14:tracePt t="50525" x="6813550" y="1347788"/>
          <p14:tracePt t="50541" x="6831013" y="1347788"/>
          <p14:tracePt t="50557" x="6867525" y="1374775"/>
          <p14:tracePt t="50574" x="6875463" y="1374775"/>
          <p14:tracePt t="50656" x="6884988" y="1384300"/>
          <p14:tracePt t="50672" x="6894513" y="1393825"/>
          <p14:tracePt t="50681" x="6902450" y="1393825"/>
          <p14:tracePt t="50695" x="6902450" y="1401763"/>
          <p14:tracePt t="50706" x="6911975" y="1401763"/>
          <p14:tracePt t="50723" x="6929438" y="1428750"/>
          <p14:tracePt t="50740" x="6946900" y="1446213"/>
          <p14:tracePt t="50757" x="6956425" y="1455738"/>
          <p14:tracePt t="50774" x="6965950" y="1455738"/>
          <p14:tracePt t="50791" x="6965950" y="1465263"/>
          <p14:tracePt t="50807" x="6965950" y="1473200"/>
          <p14:tracePt t="50824" x="6965950" y="1500188"/>
          <p14:tracePt t="50841" x="6965950" y="1517650"/>
          <p14:tracePt t="50857" x="6965950" y="1536700"/>
          <p14:tracePt t="50874" x="6965950" y="1554163"/>
          <p14:tracePt t="50891" x="6956425" y="1581150"/>
          <p14:tracePt t="50909" x="6946900" y="1608138"/>
          <p14:tracePt t="50925" x="6938963" y="1616075"/>
          <p14:tracePt t="50940" x="6929438" y="1625600"/>
          <p14:tracePt t="50957" x="6911975" y="1643063"/>
          <p14:tracePt t="50976" x="6884988" y="1679575"/>
          <p14:tracePt t="50991" x="6867525" y="1697038"/>
          <p14:tracePt t="50998" x="6848475" y="1704975"/>
          <p14:tracePt t="51007" x="6840538" y="1714500"/>
          <p14:tracePt t="51024" x="6823075" y="1724025"/>
          <p14:tracePt t="51041" x="6804025" y="1741488"/>
          <p14:tracePt t="51057" x="6786563" y="1758950"/>
          <p14:tracePt t="51074" x="6751638" y="1795463"/>
          <p14:tracePt t="51091" x="6724650" y="1812925"/>
          <p14:tracePt t="51110" x="6670675" y="1847850"/>
          <p14:tracePt t="51125" x="6643688" y="1866900"/>
          <p14:tracePt t="51141" x="6608763" y="1874838"/>
          <p14:tracePt t="51158" x="6599238" y="1884363"/>
          <p14:tracePt t="51174" x="6572250" y="1901825"/>
          <p14:tracePt t="51191" x="6554788" y="1919288"/>
          <p14:tracePt t="51208" x="6537325" y="1938338"/>
          <p14:tracePt t="51224" x="6483350" y="1973263"/>
          <p14:tracePt t="51241" x="6465888" y="1990725"/>
          <p14:tracePt t="51258" x="6419850" y="2027238"/>
          <p14:tracePt t="51274" x="6384925" y="2054225"/>
          <p14:tracePt t="51290" x="6348413" y="2098675"/>
          <p14:tracePt t="51309" x="6323013" y="2143125"/>
          <p14:tracePt t="51325" x="6296025" y="2170113"/>
          <p14:tracePt t="51341" x="6286500" y="2187575"/>
          <p14:tracePt t="51358" x="6276975" y="2205038"/>
          <p14:tracePt t="51374" x="6251575" y="2232025"/>
          <p14:tracePt t="51391" x="6232525" y="2251075"/>
          <p14:tracePt t="51408" x="6205538" y="2286000"/>
          <p14:tracePt t="51424" x="6180138" y="2312988"/>
          <p14:tracePt t="51441" x="6153150" y="2339975"/>
          <p14:tracePt t="51458" x="6134100" y="2374900"/>
          <p14:tracePt t="51478" x="6108700" y="2428875"/>
          <p14:tracePt t="51493" x="6089650" y="2465388"/>
          <p14:tracePt t="51503" x="6072188" y="2482850"/>
          <p14:tracePt t="51508" x="6062663" y="2490788"/>
          <p14:tracePt t="51524" x="6045200" y="2517775"/>
          <p14:tracePt t="51541" x="6027738" y="2536825"/>
          <p14:tracePt t="51557" x="6000750" y="2571750"/>
          <p14:tracePt t="51574" x="5973763" y="2598738"/>
          <p14:tracePt t="51591" x="5946775" y="2633663"/>
          <p14:tracePt t="51607" x="5911850" y="2670175"/>
          <p14:tracePt t="51625" x="5884863" y="2697163"/>
          <p14:tracePt t="51641" x="5848350" y="2724150"/>
          <p14:tracePt t="51658" x="5813425" y="2732088"/>
          <p14:tracePt t="51675" x="5751513" y="2759075"/>
          <p14:tracePt t="51693" x="5670550" y="2776538"/>
          <p14:tracePt t="51709" x="5608638" y="2786063"/>
          <p14:tracePt t="51725" x="5589588" y="2795588"/>
          <p14:tracePt t="51743" x="5545138" y="2795588"/>
          <p14:tracePt t="51758" x="5518150" y="2803525"/>
          <p14:tracePt t="51774" x="5500688" y="2813050"/>
          <p14:tracePt t="51791" x="5473700" y="2840038"/>
          <p14:tracePt t="51807" x="5456238" y="2867025"/>
          <p14:tracePt t="51824" x="5429250" y="2894013"/>
          <p14:tracePt t="51841" x="5419725" y="2919413"/>
          <p14:tracePt t="51858" x="5419725" y="2946400"/>
          <p14:tracePt t="51874" x="5419725" y="2982913"/>
          <p14:tracePt t="51892" x="5456238" y="3089275"/>
          <p14:tracePt t="51909" x="5562600" y="3268663"/>
          <p14:tracePt t="51925" x="5688013" y="3490913"/>
          <p14:tracePt t="51942" x="5848350" y="3759200"/>
          <p14:tracePt t="51959" x="6000750" y="3983038"/>
          <p14:tracePt t="51975" x="6081713" y="4125913"/>
          <p14:tracePt t="51992" x="6108700" y="4179888"/>
          <p14:tracePt t="51998" x="6116638" y="4224338"/>
          <p14:tracePt t="52008" x="6116638" y="4232275"/>
          <p14:tracePt t="52025" x="6126163" y="4268788"/>
          <p14:tracePt t="52042" x="6126163" y="4276725"/>
          <p14:tracePt t="52058" x="6134100" y="4303713"/>
          <p14:tracePt t="52076" x="6134100" y="4330700"/>
          <p14:tracePt t="52093" x="6205538" y="4419600"/>
          <p14:tracePt t="52109" x="6276975" y="4518025"/>
          <p14:tracePt t="52125" x="6348413" y="4616450"/>
          <p14:tracePt t="52142" x="6446838" y="4687888"/>
          <p14:tracePt t="52158" x="6545263" y="4759325"/>
          <p14:tracePt t="52175" x="6599238" y="4786313"/>
          <p14:tracePt t="52192" x="6643688" y="4795838"/>
          <p14:tracePt t="52208" x="6670675" y="4813300"/>
          <p14:tracePt t="52225" x="6697663" y="4813300"/>
          <p14:tracePt t="52242" x="6705600" y="4813300"/>
          <p14:tracePt t="52259" x="6715125" y="4813300"/>
          <p14:tracePt t="52341" x="6715125" y="4803775"/>
          <p14:tracePt t="52351" x="6705600" y="4795838"/>
          <p14:tracePt t="52359" x="6680200" y="4776788"/>
          <p14:tracePt t="52375" x="6589713" y="4732338"/>
          <p14:tracePt t="52392" x="6456363" y="4679950"/>
          <p14:tracePt t="52408" x="6348413" y="4643438"/>
          <p14:tracePt t="52425" x="6286500" y="4616450"/>
          <p14:tracePt t="52442" x="6242050" y="4608513"/>
          <p14:tracePt t="52458" x="6205538" y="4589463"/>
          <p14:tracePt t="52479" x="6116638" y="4572000"/>
          <p14:tracePt t="52493" x="6054725" y="4545013"/>
          <p14:tracePt t="52496" x="5983288" y="4537075"/>
          <p14:tracePt t="52509" x="5759450" y="4491038"/>
          <p14:tracePt t="52526" x="5527675" y="4473575"/>
          <p14:tracePt t="52542" x="5170488" y="4473575"/>
          <p14:tracePt t="52558" x="4902200" y="4473575"/>
          <p14:tracePt t="52575" x="4724400" y="4473575"/>
          <p14:tracePt t="52595" x="4598988" y="4446588"/>
          <p14:tracePt t="52608" x="4456113" y="4438650"/>
          <p14:tracePt t="52625" x="4286250" y="4411663"/>
          <p14:tracePt t="52642" x="4062413" y="4402138"/>
          <p14:tracePt t="52659" x="3830638" y="4402138"/>
          <p14:tracePt t="52678" x="3500438" y="4402138"/>
          <p14:tracePt t="52692" x="3313113" y="4402138"/>
          <p14:tracePt t="52709" x="3214688" y="4402138"/>
          <p14:tracePt t="52726" x="3143250" y="4402138"/>
          <p14:tracePt t="52742" x="3081338" y="4402138"/>
          <p14:tracePt t="52759" x="2990850" y="4402138"/>
          <p14:tracePt t="52776" x="2857500" y="4402138"/>
          <p14:tracePt t="52793" x="2705100" y="4402138"/>
          <p14:tracePt t="52809" x="2571750" y="4402138"/>
          <p14:tracePt t="52825" x="2465388" y="4411663"/>
          <p14:tracePt t="52842" x="2366963" y="4411663"/>
          <p14:tracePt t="52858" x="2322513" y="4419600"/>
          <p14:tracePt t="52876" x="2259013" y="4419600"/>
          <p14:tracePt t="52891" x="2214563" y="4419600"/>
          <p14:tracePt t="52908" x="2143125" y="4419600"/>
          <p14:tracePt t="52925" x="2071688" y="4419600"/>
          <p14:tracePt t="52942" x="2000250" y="4419600"/>
          <p14:tracePt t="52959" x="1901825" y="4438650"/>
          <p14:tracePt t="52976" x="1776413" y="4446588"/>
          <p14:tracePt t="52993" x="1679575" y="4465638"/>
          <p14:tracePt t="52999" x="1633538" y="4483100"/>
          <p14:tracePt t="53009" x="1581150" y="4500563"/>
          <p14:tracePt t="53026" x="1473200" y="4537075"/>
          <p14:tracePt t="53043" x="1357313" y="4562475"/>
          <p14:tracePt t="53061" x="1258888" y="4608513"/>
          <p14:tracePt t="53077" x="1196975" y="4652963"/>
          <p14:tracePt t="53093" x="1160463" y="4687888"/>
          <p14:tracePt t="53109" x="1133475" y="4732338"/>
          <p14:tracePt t="53126" x="1108075" y="4776788"/>
          <p14:tracePt t="53143" x="1089025" y="4830763"/>
          <p14:tracePt t="53159" x="1089025" y="4902200"/>
          <p14:tracePt t="53176" x="1089025" y="5000625"/>
          <p14:tracePt t="53193" x="1089025" y="5143500"/>
          <p14:tracePt t="53209" x="1179513" y="5286375"/>
          <p14:tracePt t="53226" x="1258888" y="5394325"/>
          <p14:tracePt t="53243" x="1330325" y="5456238"/>
          <p14:tracePt t="53261" x="1374775" y="5491163"/>
          <p14:tracePt t="53276" x="1384300" y="5491163"/>
          <p14:tracePt t="53293" x="1401763" y="5500688"/>
          <p14:tracePt t="53310" x="1411288" y="5518150"/>
          <p14:tracePt t="53327" x="1455738" y="5537200"/>
          <p14:tracePt t="53342" x="1598613" y="5572125"/>
          <p14:tracePt t="53359" x="1803400" y="5589588"/>
          <p14:tracePt t="53376" x="2036763" y="5634038"/>
          <p14:tracePt t="53393" x="2232025" y="5688013"/>
          <p14:tracePt t="53410" x="2357438" y="5724525"/>
          <p14:tracePt t="53426" x="2446338" y="5776913"/>
          <p14:tracePt t="53442" x="2482850" y="5803900"/>
          <p14:tracePt t="53461" x="2589213" y="5840413"/>
          <p14:tracePt t="53477" x="2660650" y="5867400"/>
          <p14:tracePt t="53495" x="3017838" y="5973763"/>
          <p14:tracePt t="53502" x="3027363" y="5973763"/>
          <p14:tracePt t="53514" x="3098800" y="5991225"/>
          <p14:tracePt t="53526" x="3241675" y="6037263"/>
          <p14:tracePt t="53542" x="3322638" y="6062663"/>
          <p14:tracePt t="53559" x="3411538" y="6099175"/>
          <p14:tracePt t="53576" x="3527425" y="6143625"/>
          <p14:tracePt t="53593" x="3660775" y="6153150"/>
          <p14:tracePt t="53610" x="3822700" y="6161088"/>
          <p14:tracePt t="53626" x="3919538" y="6161088"/>
          <p14:tracePt t="53645" x="4027488" y="6143625"/>
          <p14:tracePt t="53661" x="4062413" y="6134100"/>
          <p14:tracePt t="53677" x="4089400" y="6126163"/>
          <p14:tracePt t="53693" x="4133850" y="6108700"/>
          <p14:tracePt t="53710" x="4251325" y="6081713"/>
          <p14:tracePt t="53727" x="4394200" y="6072188"/>
          <p14:tracePt t="53743" x="4562475" y="6062663"/>
          <p14:tracePt t="53760" x="4786313" y="6054725"/>
          <p14:tracePt t="53777" x="4902200" y="6037263"/>
          <p14:tracePt t="53793" x="4929188" y="6037263"/>
          <p14:tracePt t="53871" x="4929188" y="6027738"/>
          <p14:tracePt t="53887" x="4929188" y="6018213"/>
          <p14:tracePt t="53896" x="4938713" y="6010275"/>
          <p14:tracePt t="53909" x="4973638" y="6000750"/>
          <p14:tracePt t="53926" x="5027613" y="6000750"/>
          <p14:tracePt t="53943" x="5062538" y="6000750"/>
          <p14:tracePt t="53959" x="5116513" y="6000750"/>
          <p14:tracePt t="53976" x="5153025" y="6000750"/>
          <p14:tracePt t="53993" x="5205413" y="6000750"/>
          <p14:tracePt t="54000" x="5251450" y="6000750"/>
          <p14:tracePt t="54014" x="5357813" y="5973763"/>
          <p14:tracePt t="54027" x="5456238" y="5946775"/>
          <p14:tracePt t="54045" x="5715000" y="5867400"/>
          <p14:tracePt t="54061" x="5848350" y="5822950"/>
          <p14:tracePt t="54077" x="5956300" y="5786438"/>
          <p14:tracePt t="54094" x="6010275" y="5768975"/>
          <p14:tracePt t="54110" x="6099175" y="5705475"/>
          <p14:tracePt t="54127" x="6180138" y="5626100"/>
          <p14:tracePt t="54144" x="6224588" y="5562600"/>
          <p14:tracePt t="54160" x="6269038" y="5527675"/>
          <p14:tracePt t="54177" x="6303963" y="5500688"/>
          <p14:tracePt t="54194" x="6357938" y="5465763"/>
          <p14:tracePt t="54210" x="6438900" y="5429250"/>
          <p14:tracePt t="54229" x="6562725" y="5375275"/>
          <p14:tracePt t="54245" x="6599238" y="5348288"/>
          <p14:tracePt t="54260" x="6626225" y="5322888"/>
          <p14:tracePt t="54277" x="6732588" y="5232400"/>
          <p14:tracePt t="54294" x="6786563" y="5160963"/>
          <p14:tracePt t="54310" x="6840538" y="5072063"/>
          <p14:tracePt t="54327" x="6875463" y="5027613"/>
          <p14:tracePt t="54344" x="6929438" y="4956175"/>
          <p14:tracePt t="54360" x="6965950" y="4902200"/>
          <p14:tracePt t="54377" x="6983413" y="4867275"/>
          <p14:tracePt t="54393" x="6991350" y="4848225"/>
          <p14:tracePt t="54410" x="7010400" y="4822825"/>
          <p14:tracePt t="54427" x="7018338" y="4795838"/>
          <p14:tracePt t="54444" x="7018338" y="4768850"/>
          <p14:tracePt t="54460" x="7018338" y="4751388"/>
          <p14:tracePt t="54477" x="7010400" y="4741863"/>
          <p14:tracePt t="54519" x="7010400" y="4732338"/>
          <p14:tracePt t="54527" x="7010400" y="4705350"/>
          <p14:tracePt t="54544" x="7010400" y="4687888"/>
          <p14:tracePt t="54561" x="7010400" y="4670425"/>
          <p14:tracePt t="54577" x="7018338" y="4652963"/>
          <p14:tracePt t="54623" x="7027863" y="4643438"/>
          <p14:tracePt t="54633" x="7037388" y="4633913"/>
          <p14:tracePt t="54645" x="7045325" y="4616450"/>
          <p14:tracePt t="54661" x="7072313" y="4598988"/>
          <p14:tracePt t="54677" x="7081838" y="4572000"/>
          <p14:tracePt t="54694" x="7081838" y="4562475"/>
          <p14:tracePt t="54711" x="7081838" y="4545013"/>
          <p14:tracePt t="54727" x="7081838" y="4537075"/>
          <p14:tracePt t="54744" x="7062788" y="4527550"/>
          <p14:tracePt t="54761" x="7037388" y="4510088"/>
          <p14:tracePt t="54777" x="7000875" y="4500563"/>
          <p14:tracePt t="54794" x="6973888" y="4491038"/>
          <p14:tracePt t="54812" x="6946900" y="4491038"/>
          <p14:tracePt t="54829" x="6875463" y="4465638"/>
          <p14:tracePt t="54844" x="6831013" y="4465638"/>
          <p14:tracePt t="54861" x="6804025" y="4456113"/>
          <p14:tracePt t="54878" x="6786563" y="4456113"/>
          <p14:tracePt t="54894" x="6777038" y="4446588"/>
          <p14:tracePt t="54912" x="6732588" y="4429125"/>
          <p14:tracePt t="54928" x="6661150" y="4419600"/>
          <p14:tracePt t="54945" x="6510338" y="4375150"/>
          <p14:tracePt t="54962" x="6323013" y="4348163"/>
          <p14:tracePt t="54978" x="6126163" y="4330700"/>
          <p14:tracePt t="54994" x="5983288" y="4295775"/>
          <p14:tracePt t="54996" x="5919788" y="4295775"/>
          <p14:tracePt t="55010" x="5848350" y="4286250"/>
          <p14:tracePt t="55027" x="5732463" y="4259263"/>
          <p14:tracePt t="55044" x="5715000" y="4259263"/>
          <p14:tracePt t="55061" x="5670550" y="4259263"/>
          <p14:tracePt t="55078" x="5626100" y="4259263"/>
          <p14:tracePt t="55094" x="5554663" y="4259263"/>
          <p14:tracePt t="55111" x="5473700" y="4259263"/>
          <p14:tracePt t="55128" x="5402263" y="4268788"/>
          <p14:tracePt t="55144" x="5348288" y="4268788"/>
          <p14:tracePt t="55161" x="5322888" y="4268788"/>
          <p14:tracePt t="55178" x="5322888" y="4276725"/>
          <p14:tracePt t="55195" x="5313363" y="4276725"/>
          <p14:tracePt t="55213" x="5276850" y="4276725"/>
          <p14:tracePt t="55229" x="5224463" y="4276725"/>
          <p14:tracePt t="55245" x="5143500" y="4276725"/>
          <p14:tracePt t="55262" x="5045075" y="4268788"/>
          <p14:tracePt t="55278" x="4929188" y="4251325"/>
          <p14:tracePt t="55295" x="4786313" y="4232275"/>
          <p14:tracePt t="55311" x="4625975" y="4205288"/>
          <p14:tracePt t="55328" x="4491038" y="4197350"/>
          <p14:tracePt t="55345" x="4394200" y="4187825"/>
          <p14:tracePt t="55361" x="4322763" y="4187825"/>
          <p14:tracePt t="55378" x="4205288" y="4187825"/>
          <p14:tracePt t="55395" x="4081463" y="4187825"/>
          <p14:tracePt t="55412" x="3759200" y="4187825"/>
          <p14:tracePt t="55428" x="3473450" y="4187825"/>
          <p14:tracePt t="55445" x="3152775" y="4187825"/>
          <p14:tracePt t="55461" x="2741613" y="4133850"/>
          <p14:tracePt t="55478" x="2374900" y="4133850"/>
          <p14:tracePt t="55495" x="2125663" y="4133850"/>
          <p14:tracePt t="55501" x="2027238" y="4133850"/>
          <p14:tracePt t="55511" x="1955800" y="4133850"/>
          <p14:tracePt t="55528" x="1866900" y="4133850"/>
          <p14:tracePt t="55545" x="1785938" y="4133850"/>
          <p14:tracePt t="55561" x="1731963" y="4133850"/>
          <p14:tracePt t="55578" x="1670050" y="4143375"/>
          <p14:tracePt t="55596" x="1598613" y="4160838"/>
          <p14:tracePt t="55614" x="1554163" y="4187825"/>
          <p14:tracePt t="55629" x="1482725" y="4224338"/>
          <p14:tracePt t="55645" x="1438275" y="4241800"/>
          <p14:tracePt t="55662" x="1393825" y="4259263"/>
          <p14:tracePt t="55679" x="1366838" y="4268788"/>
          <p14:tracePt t="55695" x="1339850" y="4276725"/>
          <p14:tracePt t="55712" x="1339850" y="4286250"/>
          <p14:tracePt t="55728" x="1339850" y="4295775"/>
          <p14:tracePt t="55745" x="1339850" y="4322763"/>
          <p14:tracePt t="55762" x="1339850" y="4375150"/>
          <p14:tracePt t="55779" x="1330325" y="4438650"/>
          <p14:tracePt t="55797" x="1303338" y="4589463"/>
          <p14:tracePt t="55813" x="1285875" y="4705350"/>
          <p14:tracePt t="55828" x="1285875" y="4776788"/>
          <p14:tracePt t="55845" x="1258888" y="4965700"/>
          <p14:tracePt t="55862" x="1258888" y="5081588"/>
          <p14:tracePt t="55879" x="1258888" y="5143500"/>
          <p14:tracePt t="55895" x="1258888" y="5170488"/>
          <p14:tracePt t="55912" x="1258888" y="5180013"/>
          <p14:tracePt t="55928" x="1258888" y="5197475"/>
          <p14:tracePt t="55945" x="1268413" y="5251450"/>
          <p14:tracePt t="55962" x="1330325" y="5384800"/>
          <p14:tracePt t="55979" x="1428750" y="5527675"/>
          <p14:tracePt t="55997" x="1544638" y="5705475"/>
          <p14:tracePt t="56013" x="1554163" y="5741988"/>
          <p14:tracePt t="56048" x="1562100" y="5786438"/>
          <p14:tracePt t="56062" x="1581150" y="5803900"/>
          <p14:tracePt t="56078" x="1660525" y="5857875"/>
          <p14:tracePt t="56095" x="1795463" y="5884863"/>
          <p14:tracePt t="56111" x="1982788" y="5894388"/>
          <p14:tracePt t="56128" x="2160588" y="5894388"/>
          <p14:tracePt t="56145" x="2366963" y="5894388"/>
          <p14:tracePt t="56162" x="2598738" y="5894388"/>
          <p14:tracePt t="56179" x="2840038" y="5894388"/>
          <p14:tracePt t="56197" x="3170238" y="5894388"/>
          <p14:tracePt t="56212" x="3357563" y="5919788"/>
          <p14:tracePt t="56229" x="3517900" y="5919788"/>
          <p14:tracePt t="56246" x="3705225" y="5919788"/>
          <p14:tracePt t="56262" x="3894138" y="5919788"/>
          <p14:tracePt t="56279" x="4108450" y="5919788"/>
          <p14:tracePt t="56295" x="4313238" y="5919788"/>
          <p14:tracePt t="56312" x="4438650" y="5919788"/>
          <p14:tracePt t="56329" x="4518025" y="5919788"/>
          <p14:tracePt t="56368" x="4527550" y="5919788"/>
          <p14:tracePt t="56384" x="4527550" y="5929313"/>
          <p14:tracePt t="56416" x="4527550" y="5946775"/>
          <p14:tracePt t="56423" x="4527550" y="5956300"/>
          <p14:tracePt t="56429" x="4545013" y="5973763"/>
          <p14:tracePt t="56445" x="4572000" y="5991225"/>
          <p14:tracePt t="56462" x="4589463" y="6010275"/>
          <p14:tracePt t="56478" x="4616450" y="6045200"/>
          <p14:tracePt t="56496" x="4660900" y="6081713"/>
          <p14:tracePt t="56501" x="4697413" y="6089650"/>
          <p14:tracePt t="56512" x="4741863" y="6099175"/>
          <p14:tracePt t="56529" x="4894263" y="6116638"/>
          <p14:tracePt t="56546" x="5081588" y="6116638"/>
          <p14:tracePt t="56562" x="5232400" y="6116638"/>
          <p14:tracePt t="56581" x="5367338" y="6081713"/>
          <p14:tracePt t="56656" x="5394325" y="6081713"/>
          <p14:tracePt t="56664" x="5419725" y="6081713"/>
          <p14:tracePt t="56679" x="5473700" y="6072188"/>
          <p14:tracePt t="56696" x="5500688" y="6054725"/>
          <p14:tracePt t="56712" x="5518150" y="6045200"/>
          <p14:tracePt t="56920" x="5527675" y="6037263"/>
          <p14:tracePt t="56935" x="5527675" y="6027738"/>
          <p14:tracePt t="56944" x="5554663" y="6018213"/>
          <p14:tracePt t="56959" x="5572125" y="6018213"/>
          <p14:tracePt t="56967" x="5581650" y="6010275"/>
          <p14:tracePt t="56982" x="5599113" y="6010275"/>
          <p14:tracePt t="57026" x="5608638" y="6000750"/>
          <p14:tracePt t="57111" x="5608638" y="5991225"/>
          <p14:tracePt t="57207" x="5608638" y="5983288"/>
          <p14:tracePt t="57288" x="5608638" y="5973763"/>
          <p14:tracePt t="57478" x="5589588" y="5965825"/>
          <p14:tracePt t="57494" x="5581650" y="5965825"/>
          <p14:tracePt t="58127" x="5562600" y="5956300"/>
          <p14:tracePt t="58169" x="5554663" y="5956300"/>
          <p14:tracePt t="58184" x="5537200" y="5956300"/>
          <p14:tracePt t="58194" x="5527675" y="5956300"/>
          <p14:tracePt t="58205" x="5510213" y="5956300"/>
          <p14:tracePt t="58213" x="5500688" y="5956300"/>
          <p14:tracePt t="58230" x="5491163" y="5956300"/>
          <p14:tracePt t="58247" x="5473700" y="5956300"/>
          <p14:tracePt t="58263" x="5446713" y="5965825"/>
          <p14:tracePt t="58282" x="5411788" y="5983288"/>
          <p14:tracePt t="58297" x="5384800" y="6000750"/>
          <p14:tracePt t="58314" x="5348288" y="6010275"/>
          <p14:tracePt t="58330" x="5322888" y="6027738"/>
          <p14:tracePt t="58349" x="5295900" y="6027738"/>
          <p14:tracePt t="58494" x="5276850" y="6037263"/>
          <p14:tracePt t="58500" x="5268913" y="6037263"/>
          <p14:tracePt t="58514" x="5259388" y="6045200"/>
          <p14:tracePt t="58530" x="5232400" y="6045200"/>
          <p14:tracePt t="58548" x="5205413" y="6054725"/>
          <p14:tracePt t="58616" x="5197475" y="6054725"/>
          <p14:tracePt t="60175" x="5197475" y="6062663"/>
          <p14:tracePt t="60240" x="5187950" y="6062663"/>
          <p14:tracePt t="62807" x="5187950" y="6072188"/>
          <p14:tracePt t="65223" x="5187950" y="6081713"/>
          <p14:tracePt t="65615" x="5153025" y="6072188"/>
          <p14:tracePt t="65623" x="5143500" y="60721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85344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3"/>
    </mc:Choice>
    <mc:Fallback xmlns="">
      <p:transition spd="slow" advTm="3429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CC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3600" y="2743200"/>
            <a:ext cx="3047999" cy="533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266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457200"/>
            <a:ext cx="3867149" cy="2305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8400" y="1257300"/>
            <a:ext cx="4038599" cy="1828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5800" y="2045033"/>
            <a:ext cx="4419599" cy="16697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4800" y="1924755"/>
            <a:ext cx="2362199" cy="1151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" y="2670169"/>
            <a:ext cx="2173355" cy="8207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00" y="2404994"/>
            <a:ext cx="2462271" cy="14319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00" y="3060340"/>
            <a:ext cx="5372099" cy="257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14450" y="3760484"/>
            <a:ext cx="6121346" cy="19735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86201" y="2914264"/>
            <a:ext cx="6076950" cy="2267585"/>
          </a:xfrm>
          <a:custGeom>
            <a:avLst/>
            <a:gdLst/>
            <a:ahLst/>
            <a:cxnLst/>
            <a:rect l="l" t="t" r="r" b="b"/>
            <a:pathLst>
              <a:path w="6076950" h="2267585">
                <a:moveTo>
                  <a:pt x="6076797" y="2267335"/>
                </a:moveTo>
                <a:lnTo>
                  <a:pt x="5950204" y="2252095"/>
                </a:lnTo>
                <a:lnTo>
                  <a:pt x="5824139" y="2236856"/>
                </a:lnTo>
                <a:lnTo>
                  <a:pt x="5699131" y="2221616"/>
                </a:lnTo>
                <a:lnTo>
                  <a:pt x="5575709" y="2206376"/>
                </a:lnTo>
                <a:lnTo>
                  <a:pt x="5454401" y="2191136"/>
                </a:lnTo>
                <a:lnTo>
                  <a:pt x="5335736" y="2175896"/>
                </a:lnTo>
                <a:lnTo>
                  <a:pt x="5220242" y="2160656"/>
                </a:lnTo>
                <a:lnTo>
                  <a:pt x="5108449" y="2145415"/>
                </a:lnTo>
                <a:lnTo>
                  <a:pt x="5000885" y="2130175"/>
                </a:lnTo>
                <a:lnTo>
                  <a:pt x="4898079" y="2114935"/>
                </a:lnTo>
                <a:lnTo>
                  <a:pt x="4800559" y="2099695"/>
                </a:lnTo>
                <a:lnTo>
                  <a:pt x="4708854" y="2084454"/>
                </a:lnTo>
                <a:lnTo>
                  <a:pt x="4623492" y="2069214"/>
                </a:lnTo>
                <a:lnTo>
                  <a:pt x="4545003" y="2053974"/>
                </a:lnTo>
                <a:lnTo>
                  <a:pt x="4473916" y="2038734"/>
                </a:lnTo>
                <a:lnTo>
                  <a:pt x="4410758" y="2023494"/>
                </a:lnTo>
                <a:lnTo>
                  <a:pt x="4356058" y="2008254"/>
                </a:lnTo>
                <a:lnTo>
                  <a:pt x="4310346" y="1993014"/>
                </a:lnTo>
                <a:lnTo>
                  <a:pt x="4274149" y="1977774"/>
                </a:lnTo>
                <a:lnTo>
                  <a:pt x="4237174" y="1947024"/>
                </a:lnTo>
                <a:lnTo>
                  <a:pt x="4245219" y="1931027"/>
                </a:lnTo>
                <a:lnTo>
                  <a:pt x="4309572" y="1897918"/>
                </a:lnTo>
                <a:lnTo>
                  <a:pt x="4361708" y="1880978"/>
                </a:lnTo>
                <a:lnTo>
                  <a:pt x="4424369" y="1863895"/>
                </a:lnTo>
                <a:lnTo>
                  <a:pt x="4495469" y="1846755"/>
                </a:lnTo>
                <a:lnTo>
                  <a:pt x="4572922" y="1829643"/>
                </a:lnTo>
                <a:lnTo>
                  <a:pt x="4654641" y="1812645"/>
                </a:lnTo>
                <a:lnTo>
                  <a:pt x="4738543" y="1795847"/>
                </a:lnTo>
                <a:lnTo>
                  <a:pt x="4822539" y="1779335"/>
                </a:lnTo>
                <a:lnTo>
                  <a:pt x="4904544" y="1763195"/>
                </a:lnTo>
                <a:lnTo>
                  <a:pt x="4982472" y="1747512"/>
                </a:lnTo>
                <a:lnTo>
                  <a:pt x="5054238" y="1732372"/>
                </a:lnTo>
                <a:lnTo>
                  <a:pt x="5117755" y="1717860"/>
                </a:lnTo>
                <a:lnTo>
                  <a:pt x="5170937" y="1704063"/>
                </a:lnTo>
                <a:lnTo>
                  <a:pt x="5211698" y="1691066"/>
                </a:lnTo>
                <a:lnTo>
                  <a:pt x="5247614" y="1667817"/>
                </a:lnTo>
                <a:lnTo>
                  <a:pt x="5238597" y="1657735"/>
                </a:lnTo>
                <a:lnTo>
                  <a:pt x="5160033" y="1641886"/>
                </a:lnTo>
                <a:lnTo>
                  <a:pt x="5093748" y="1636105"/>
                </a:lnTo>
                <a:lnTo>
                  <a:pt x="5012433" y="1631523"/>
                </a:lnTo>
                <a:lnTo>
                  <a:pt x="4918316" y="1627970"/>
                </a:lnTo>
                <a:lnTo>
                  <a:pt x="4813627" y="1625275"/>
                </a:lnTo>
                <a:lnTo>
                  <a:pt x="4700595" y="1623265"/>
                </a:lnTo>
                <a:lnTo>
                  <a:pt x="4581447" y="1621769"/>
                </a:lnTo>
                <a:lnTo>
                  <a:pt x="4458413" y="1620616"/>
                </a:lnTo>
                <a:lnTo>
                  <a:pt x="4333722" y="1619635"/>
                </a:lnTo>
                <a:lnTo>
                  <a:pt x="4209603" y="1618653"/>
                </a:lnTo>
                <a:lnTo>
                  <a:pt x="4088284" y="1617501"/>
                </a:lnTo>
                <a:lnTo>
                  <a:pt x="3971994" y="1616005"/>
                </a:lnTo>
                <a:lnTo>
                  <a:pt x="3862961" y="1613995"/>
                </a:lnTo>
                <a:lnTo>
                  <a:pt x="3763416" y="1611299"/>
                </a:lnTo>
                <a:lnTo>
                  <a:pt x="3675586" y="1607746"/>
                </a:lnTo>
                <a:lnTo>
                  <a:pt x="3601700" y="1603165"/>
                </a:lnTo>
                <a:lnTo>
                  <a:pt x="3543988" y="1597384"/>
                </a:lnTo>
                <a:lnTo>
                  <a:pt x="3504677" y="1590231"/>
                </a:lnTo>
                <a:lnTo>
                  <a:pt x="3485997" y="1581535"/>
                </a:lnTo>
                <a:lnTo>
                  <a:pt x="3491425" y="1571001"/>
                </a:lnTo>
                <a:lnTo>
                  <a:pt x="3572004" y="1544560"/>
                </a:lnTo>
                <a:lnTo>
                  <a:pt x="3641441" y="1529111"/>
                </a:lnTo>
                <a:lnTo>
                  <a:pt x="3726498" y="1512480"/>
                </a:lnTo>
                <a:lnTo>
                  <a:pt x="3824319" y="1494897"/>
                </a:lnTo>
                <a:lnTo>
                  <a:pt x="3932046" y="1476590"/>
                </a:lnTo>
                <a:lnTo>
                  <a:pt x="4046822" y="1457788"/>
                </a:lnTo>
                <a:lnTo>
                  <a:pt x="4165789" y="1438719"/>
                </a:lnTo>
                <a:lnTo>
                  <a:pt x="4286090" y="1419611"/>
                </a:lnTo>
                <a:lnTo>
                  <a:pt x="4404867" y="1400695"/>
                </a:lnTo>
                <a:lnTo>
                  <a:pt x="4519262" y="1382197"/>
                </a:lnTo>
                <a:lnTo>
                  <a:pt x="4626419" y="1364347"/>
                </a:lnTo>
                <a:lnTo>
                  <a:pt x="4723479" y="1347373"/>
                </a:lnTo>
                <a:lnTo>
                  <a:pt x="4807585" y="1331504"/>
                </a:lnTo>
                <a:lnTo>
                  <a:pt x="4875881" y="1316969"/>
                </a:lnTo>
                <a:lnTo>
                  <a:pt x="4925507" y="1303996"/>
                </a:lnTo>
                <a:lnTo>
                  <a:pt x="4957323" y="1283650"/>
                </a:lnTo>
                <a:lnTo>
                  <a:pt x="4933797" y="1276735"/>
                </a:lnTo>
                <a:lnTo>
                  <a:pt x="4878501" y="1272491"/>
                </a:lnTo>
                <a:lnTo>
                  <a:pt x="4791268" y="1270982"/>
                </a:lnTo>
                <a:lnTo>
                  <a:pt x="4675783" y="1271892"/>
                </a:lnTo>
                <a:lnTo>
                  <a:pt x="4535733" y="1274906"/>
                </a:lnTo>
                <a:lnTo>
                  <a:pt x="4374805" y="1279712"/>
                </a:lnTo>
                <a:lnTo>
                  <a:pt x="4196683" y="1285994"/>
                </a:lnTo>
                <a:lnTo>
                  <a:pt x="4005055" y="1293438"/>
                </a:lnTo>
                <a:lnTo>
                  <a:pt x="3803606" y="1301730"/>
                </a:lnTo>
                <a:lnTo>
                  <a:pt x="3596023" y="1310555"/>
                </a:lnTo>
                <a:lnTo>
                  <a:pt x="3385993" y="1319599"/>
                </a:lnTo>
                <a:lnTo>
                  <a:pt x="3177200" y="1328548"/>
                </a:lnTo>
                <a:lnTo>
                  <a:pt x="2973331" y="1337087"/>
                </a:lnTo>
                <a:lnTo>
                  <a:pt x="2778073" y="1344902"/>
                </a:lnTo>
                <a:lnTo>
                  <a:pt x="2595112" y="1351679"/>
                </a:lnTo>
                <a:lnTo>
                  <a:pt x="2428133" y="1357104"/>
                </a:lnTo>
                <a:lnTo>
                  <a:pt x="2280823" y="1360861"/>
                </a:lnTo>
                <a:lnTo>
                  <a:pt x="2156869" y="1362637"/>
                </a:lnTo>
                <a:lnTo>
                  <a:pt x="2059955" y="1362118"/>
                </a:lnTo>
                <a:lnTo>
                  <a:pt x="1993770" y="1358989"/>
                </a:lnTo>
                <a:lnTo>
                  <a:pt x="1961997" y="1352935"/>
                </a:lnTo>
                <a:lnTo>
                  <a:pt x="1969088" y="1343747"/>
                </a:lnTo>
                <a:lnTo>
                  <a:pt x="2014154" y="1331636"/>
                </a:lnTo>
                <a:lnTo>
                  <a:pt x="2092883" y="1316915"/>
                </a:lnTo>
                <a:lnTo>
                  <a:pt x="2200958" y="1299898"/>
                </a:lnTo>
                <a:lnTo>
                  <a:pt x="2334065" y="1280900"/>
                </a:lnTo>
                <a:lnTo>
                  <a:pt x="2487889" y="1260235"/>
                </a:lnTo>
                <a:lnTo>
                  <a:pt x="2658116" y="1238218"/>
                </a:lnTo>
                <a:lnTo>
                  <a:pt x="2840430" y="1215162"/>
                </a:lnTo>
                <a:lnTo>
                  <a:pt x="3030516" y="1191383"/>
                </a:lnTo>
                <a:lnTo>
                  <a:pt x="3224060" y="1167194"/>
                </a:lnTo>
                <a:lnTo>
                  <a:pt x="3416747" y="1142910"/>
                </a:lnTo>
                <a:lnTo>
                  <a:pt x="3604261" y="1118846"/>
                </a:lnTo>
                <a:lnTo>
                  <a:pt x="3782289" y="1095314"/>
                </a:lnTo>
                <a:lnTo>
                  <a:pt x="3946515" y="1072631"/>
                </a:lnTo>
                <a:lnTo>
                  <a:pt x="4092624" y="1051109"/>
                </a:lnTo>
                <a:lnTo>
                  <a:pt x="4216301" y="1031064"/>
                </a:lnTo>
                <a:lnTo>
                  <a:pt x="4313232" y="1012810"/>
                </a:lnTo>
                <a:lnTo>
                  <a:pt x="4379102" y="996661"/>
                </a:lnTo>
                <a:lnTo>
                  <a:pt x="4409595" y="982931"/>
                </a:lnTo>
                <a:lnTo>
                  <a:pt x="4400397" y="971935"/>
                </a:lnTo>
                <a:lnTo>
                  <a:pt x="4348542" y="963792"/>
                </a:lnTo>
                <a:lnTo>
                  <a:pt x="4256834" y="958220"/>
                </a:lnTo>
                <a:lnTo>
                  <a:pt x="4129617" y="954934"/>
                </a:lnTo>
                <a:lnTo>
                  <a:pt x="3971235" y="953648"/>
                </a:lnTo>
                <a:lnTo>
                  <a:pt x="3786031" y="954077"/>
                </a:lnTo>
                <a:lnTo>
                  <a:pt x="3578347" y="955934"/>
                </a:lnTo>
                <a:lnTo>
                  <a:pt x="3352529" y="958934"/>
                </a:lnTo>
                <a:lnTo>
                  <a:pt x="3112918" y="962791"/>
                </a:lnTo>
                <a:lnTo>
                  <a:pt x="2863858" y="967220"/>
                </a:lnTo>
                <a:lnTo>
                  <a:pt x="2609694" y="971935"/>
                </a:lnTo>
                <a:lnTo>
                  <a:pt x="2354767" y="976649"/>
                </a:lnTo>
                <a:lnTo>
                  <a:pt x="2103422" y="981078"/>
                </a:lnTo>
                <a:lnTo>
                  <a:pt x="1860001" y="984936"/>
                </a:lnTo>
                <a:lnTo>
                  <a:pt x="1628849" y="987936"/>
                </a:lnTo>
                <a:lnTo>
                  <a:pt x="1414309" y="989793"/>
                </a:lnTo>
                <a:lnTo>
                  <a:pt x="1220723" y="990222"/>
                </a:lnTo>
                <a:lnTo>
                  <a:pt x="1052436" y="988936"/>
                </a:lnTo>
                <a:lnTo>
                  <a:pt x="913790" y="985650"/>
                </a:lnTo>
                <a:lnTo>
                  <a:pt x="809129" y="980078"/>
                </a:lnTo>
                <a:lnTo>
                  <a:pt x="742797" y="971935"/>
                </a:lnTo>
                <a:lnTo>
                  <a:pt x="715156" y="961120"/>
                </a:lnTo>
                <a:lnTo>
                  <a:pt x="721309" y="947895"/>
                </a:lnTo>
                <a:lnTo>
                  <a:pt x="757714" y="932517"/>
                </a:lnTo>
                <a:lnTo>
                  <a:pt x="820827" y="915244"/>
                </a:lnTo>
                <a:lnTo>
                  <a:pt x="907105" y="896332"/>
                </a:lnTo>
                <a:lnTo>
                  <a:pt x="1013005" y="876039"/>
                </a:lnTo>
                <a:lnTo>
                  <a:pt x="1134982" y="854622"/>
                </a:lnTo>
                <a:lnTo>
                  <a:pt x="1269495" y="832338"/>
                </a:lnTo>
                <a:lnTo>
                  <a:pt x="1412999" y="809445"/>
                </a:lnTo>
                <a:lnTo>
                  <a:pt x="1561951" y="786199"/>
                </a:lnTo>
                <a:lnTo>
                  <a:pt x="1712809" y="762858"/>
                </a:lnTo>
                <a:lnTo>
                  <a:pt x="1862027" y="739678"/>
                </a:lnTo>
                <a:lnTo>
                  <a:pt x="2006065" y="716918"/>
                </a:lnTo>
                <a:lnTo>
                  <a:pt x="2141377" y="694834"/>
                </a:lnTo>
                <a:lnTo>
                  <a:pt x="2264420" y="673684"/>
                </a:lnTo>
                <a:lnTo>
                  <a:pt x="2371653" y="653724"/>
                </a:lnTo>
                <a:lnTo>
                  <a:pt x="2459530" y="635212"/>
                </a:lnTo>
                <a:lnTo>
                  <a:pt x="2524508" y="618405"/>
                </a:lnTo>
                <a:lnTo>
                  <a:pt x="2563045" y="603560"/>
                </a:lnTo>
                <a:lnTo>
                  <a:pt x="2571597" y="590935"/>
                </a:lnTo>
                <a:lnTo>
                  <a:pt x="2551513" y="580429"/>
                </a:lnTo>
                <a:lnTo>
                  <a:pt x="2508083" y="571657"/>
                </a:lnTo>
                <a:lnTo>
                  <a:pt x="2443679" y="564446"/>
                </a:lnTo>
                <a:lnTo>
                  <a:pt x="2360673" y="558627"/>
                </a:lnTo>
                <a:lnTo>
                  <a:pt x="2261437" y="554027"/>
                </a:lnTo>
                <a:lnTo>
                  <a:pt x="2148342" y="550475"/>
                </a:lnTo>
                <a:lnTo>
                  <a:pt x="2023760" y="547799"/>
                </a:lnTo>
                <a:lnTo>
                  <a:pt x="1890063" y="545827"/>
                </a:lnTo>
                <a:lnTo>
                  <a:pt x="1749623" y="544390"/>
                </a:lnTo>
                <a:lnTo>
                  <a:pt x="1604810" y="543314"/>
                </a:lnTo>
                <a:lnTo>
                  <a:pt x="1457997" y="542428"/>
                </a:lnTo>
                <a:lnTo>
                  <a:pt x="1311556" y="541562"/>
                </a:lnTo>
                <a:lnTo>
                  <a:pt x="1167857" y="540543"/>
                </a:lnTo>
                <a:lnTo>
                  <a:pt x="1029274" y="539200"/>
                </a:lnTo>
                <a:lnTo>
                  <a:pt x="898177" y="537361"/>
                </a:lnTo>
                <a:lnTo>
                  <a:pt x="776938" y="534856"/>
                </a:lnTo>
                <a:lnTo>
                  <a:pt x="667929" y="531512"/>
                </a:lnTo>
                <a:lnTo>
                  <a:pt x="573521" y="527158"/>
                </a:lnTo>
                <a:lnTo>
                  <a:pt x="496087" y="521623"/>
                </a:lnTo>
                <a:lnTo>
                  <a:pt x="437997" y="514735"/>
                </a:lnTo>
                <a:lnTo>
                  <a:pt x="395225" y="506471"/>
                </a:lnTo>
                <a:lnTo>
                  <a:pt x="336997" y="486514"/>
                </a:lnTo>
                <a:lnTo>
                  <a:pt x="308949" y="450151"/>
                </a:lnTo>
                <a:lnTo>
                  <a:pt x="313011" y="436887"/>
                </a:lnTo>
                <a:lnTo>
                  <a:pt x="357030" y="395669"/>
                </a:lnTo>
                <a:lnTo>
                  <a:pt x="406902" y="368428"/>
                </a:lnTo>
                <a:lnTo>
                  <a:pt x="467596" y="342711"/>
                </a:lnTo>
                <a:lnTo>
                  <a:pt x="534310" y="319662"/>
                </a:lnTo>
                <a:lnTo>
                  <a:pt x="602244" y="300422"/>
                </a:lnTo>
                <a:lnTo>
                  <a:pt x="666597" y="286135"/>
                </a:lnTo>
                <a:lnTo>
                  <a:pt x="746457" y="277562"/>
                </a:lnTo>
                <a:lnTo>
                  <a:pt x="798674" y="275204"/>
                </a:lnTo>
                <a:lnTo>
                  <a:pt x="857405" y="273942"/>
                </a:lnTo>
                <a:lnTo>
                  <a:pt x="921394" y="273632"/>
                </a:lnTo>
                <a:lnTo>
                  <a:pt x="989383" y="274131"/>
                </a:lnTo>
                <a:lnTo>
                  <a:pt x="1060115" y="275298"/>
                </a:lnTo>
                <a:lnTo>
                  <a:pt x="1132333" y="276988"/>
                </a:lnTo>
                <a:lnTo>
                  <a:pt x="1204780" y="279059"/>
                </a:lnTo>
                <a:lnTo>
                  <a:pt x="1276197" y="281369"/>
                </a:lnTo>
                <a:lnTo>
                  <a:pt x="1345329" y="283773"/>
                </a:lnTo>
                <a:lnTo>
                  <a:pt x="1410918" y="286130"/>
                </a:lnTo>
                <a:lnTo>
                  <a:pt x="1471706" y="288297"/>
                </a:lnTo>
                <a:lnTo>
                  <a:pt x="1526436" y="290131"/>
                </a:lnTo>
                <a:lnTo>
                  <a:pt x="1573851" y="291488"/>
                </a:lnTo>
                <a:lnTo>
                  <a:pt x="1612694" y="292227"/>
                </a:lnTo>
                <a:lnTo>
                  <a:pt x="1641707" y="292204"/>
                </a:lnTo>
                <a:lnTo>
                  <a:pt x="1659634" y="291276"/>
                </a:lnTo>
                <a:lnTo>
                  <a:pt x="1665216" y="289301"/>
                </a:lnTo>
                <a:lnTo>
                  <a:pt x="1657197" y="286135"/>
                </a:lnTo>
                <a:lnTo>
                  <a:pt x="1593363" y="276812"/>
                </a:lnTo>
                <a:lnTo>
                  <a:pt x="1538979" y="270990"/>
                </a:lnTo>
                <a:lnTo>
                  <a:pt x="1471883" y="264497"/>
                </a:lnTo>
                <a:lnTo>
                  <a:pt x="1393776" y="257415"/>
                </a:lnTo>
                <a:lnTo>
                  <a:pt x="1306358" y="249820"/>
                </a:lnTo>
                <a:lnTo>
                  <a:pt x="1211330" y="241791"/>
                </a:lnTo>
                <a:lnTo>
                  <a:pt x="1110391" y="233407"/>
                </a:lnTo>
                <a:lnTo>
                  <a:pt x="1005242" y="224748"/>
                </a:lnTo>
                <a:lnTo>
                  <a:pt x="897583" y="215890"/>
                </a:lnTo>
                <a:lnTo>
                  <a:pt x="789114" y="206913"/>
                </a:lnTo>
                <a:lnTo>
                  <a:pt x="681536" y="197896"/>
                </a:lnTo>
                <a:lnTo>
                  <a:pt x="576548" y="188917"/>
                </a:lnTo>
                <a:lnTo>
                  <a:pt x="475852" y="180055"/>
                </a:lnTo>
                <a:lnTo>
                  <a:pt x="381147" y="171388"/>
                </a:lnTo>
                <a:lnTo>
                  <a:pt x="294133" y="162995"/>
                </a:lnTo>
                <a:lnTo>
                  <a:pt x="216511" y="154954"/>
                </a:lnTo>
                <a:lnTo>
                  <a:pt x="149981" y="147345"/>
                </a:lnTo>
                <a:lnTo>
                  <a:pt x="96243" y="140246"/>
                </a:lnTo>
                <a:lnTo>
                  <a:pt x="56997" y="133735"/>
                </a:lnTo>
                <a:lnTo>
                  <a:pt x="12249" y="121554"/>
                </a:lnTo>
                <a:lnTo>
                  <a:pt x="0" y="109810"/>
                </a:lnTo>
                <a:lnTo>
                  <a:pt x="4312" y="104120"/>
                </a:lnTo>
                <a:lnTo>
                  <a:pt x="50596" y="87865"/>
                </a:lnTo>
                <a:lnTo>
                  <a:pt x="102240" y="77777"/>
                </a:lnTo>
                <a:lnTo>
                  <a:pt x="163981" y="68357"/>
                </a:lnTo>
                <a:lnTo>
                  <a:pt x="230217" y="59660"/>
                </a:lnTo>
                <a:lnTo>
                  <a:pt x="295350" y="51744"/>
                </a:lnTo>
                <a:lnTo>
                  <a:pt x="325751" y="48097"/>
                </a:lnTo>
                <a:lnTo>
                  <a:pt x="353776" y="44667"/>
                </a:lnTo>
                <a:lnTo>
                  <a:pt x="378725" y="41460"/>
                </a:lnTo>
                <a:lnTo>
                  <a:pt x="399897" y="38485"/>
                </a:lnTo>
                <a:lnTo>
                  <a:pt x="419632" y="35813"/>
                </a:lnTo>
                <a:lnTo>
                  <a:pt x="462644" y="31498"/>
                </a:lnTo>
                <a:lnTo>
                  <a:pt x="509140" y="28363"/>
                </a:lnTo>
                <a:lnTo>
                  <a:pt x="557636" y="26181"/>
                </a:lnTo>
                <a:lnTo>
                  <a:pt x="606645" y="24723"/>
                </a:lnTo>
                <a:lnTo>
                  <a:pt x="654683" y="23760"/>
                </a:lnTo>
                <a:lnTo>
                  <a:pt x="700264" y="23064"/>
                </a:lnTo>
                <a:lnTo>
                  <a:pt x="721668" y="22745"/>
                </a:lnTo>
                <a:lnTo>
                  <a:pt x="760778" y="22022"/>
                </a:lnTo>
                <a:lnTo>
                  <a:pt x="807407" y="20296"/>
                </a:lnTo>
                <a:lnTo>
                  <a:pt x="842974" y="13793"/>
                </a:lnTo>
                <a:lnTo>
                  <a:pt x="842772" y="12150"/>
                </a:lnTo>
                <a:lnTo>
                  <a:pt x="815339" y="1887"/>
                </a:lnTo>
                <a:lnTo>
                  <a:pt x="812351" y="1007"/>
                </a:lnTo>
                <a:lnTo>
                  <a:pt x="810759" y="376"/>
                </a:lnTo>
                <a:lnTo>
                  <a:pt x="810949" y="29"/>
                </a:lnTo>
                <a:lnTo>
                  <a:pt x="813309" y="0"/>
                </a:lnTo>
                <a:lnTo>
                  <a:pt x="856519" y="5388"/>
                </a:lnTo>
                <a:lnTo>
                  <a:pt x="897287" y="12035"/>
                </a:lnTo>
                <a:lnTo>
                  <a:pt x="942536" y="19875"/>
                </a:lnTo>
                <a:lnTo>
                  <a:pt x="987006" y="27783"/>
                </a:lnTo>
                <a:lnTo>
                  <a:pt x="1000748" y="30240"/>
                </a:lnTo>
                <a:lnTo>
                  <a:pt x="1013623" y="32538"/>
                </a:lnTo>
                <a:lnTo>
                  <a:pt x="1025438" y="34636"/>
                </a:lnTo>
                <a:lnTo>
                  <a:pt x="1035997" y="36491"/>
                </a:lnTo>
                <a:lnTo>
                  <a:pt x="1045106" y="38063"/>
                </a:lnTo>
              </a:path>
            </a:pathLst>
          </a:custGeom>
          <a:ln w="5714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73358" y="1552559"/>
            <a:ext cx="1603375" cy="1400810"/>
          </a:xfrm>
          <a:custGeom>
            <a:avLst/>
            <a:gdLst/>
            <a:ahLst/>
            <a:cxnLst/>
            <a:rect l="l" t="t" r="r" b="b"/>
            <a:pathLst>
              <a:path w="1603375" h="1400810">
                <a:moveTo>
                  <a:pt x="269791" y="0"/>
                </a:moveTo>
                <a:lnTo>
                  <a:pt x="302994" y="42141"/>
                </a:lnTo>
                <a:lnTo>
                  <a:pt x="336464" y="80719"/>
                </a:lnTo>
                <a:lnTo>
                  <a:pt x="355399" y="102349"/>
                </a:lnTo>
                <a:lnTo>
                  <a:pt x="375268" y="125182"/>
                </a:lnTo>
                <a:lnTo>
                  <a:pt x="416206" y="173387"/>
                </a:lnTo>
                <a:lnTo>
                  <a:pt x="456078" y="223189"/>
                </a:lnTo>
                <a:lnTo>
                  <a:pt x="491683" y="272446"/>
                </a:lnTo>
                <a:lnTo>
                  <a:pt x="519820" y="319012"/>
                </a:lnTo>
                <a:lnTo>
                  <a:pt x="537290" y="360745"/>
                </a:lnTo>
                <a:lnTo>
                  <a:pt x="541024" y="379128"/>
                </a:lnTo>
                <a:lnTo>
                  <a:pt x="540891" y="395499"/>
                </a:lnTo>
                <a:lnTo>
                  <a:pt x="511698" y="432021"/>
                </a:lnTo>
                <a:lnTo>
                  <a:pt x="467303" y="448669"/>
                </a:lnTo>
                <a:lnTo>
                  <a:pt x="408276" y="460707"/>
                </a:lnTo>
                <a:lnTo>
                  <a:pt x="339591" y="469306"/>
                </a:lnTo>
                <a:lnTo>
                  <a:pt x="266219" y="475640"/>
                </a:lnTo>
                <a:lnTo>
                  <a:pt x="193133" y="480880"/>
                </a:lnTo>
                <a:lnTo>
                  <a:pt x="158251" y="483456"/>
                </a:lnTo>
                <a:lnTo>
                  <a:pt x="94917" y="489254"/>
                </a:lnTo>
                <a:lnTo>
                  <a:pt x="44299" y="496889"/>
                </a:lnTo>
                <a:lnTo>
                  <a:pt x="3091" y="514349"/>
                </a:lnTo>
                <a:lnTo>
                  <a:pt x="0" y="521967"/>
                </a:lnTo>
                <a:lnTo>
                  <a:pt x="974" y="530043"/>
                </a:lnTo>
                <a:lnTo>
                  <a:pt x="38752" y="566066"/>
                </a:lnTo>
                <a:lnTo>
                  <a:pt x="73214" y="585711"/>
                </a:lnTo>
                <a:lnTo>
                  <a:pt x="114438" y="605988"/>
                </a:lnTo>
                <a:lnTo>
                  <a:pt x="159709" y="626553"/>
                </a:lnTo>
                <a:lnTo>
                  <a:pt x="206310" y="647065"/>
                </a:lnTo>
                <a:lnTo>
                  <a:pt x="229261" y="657193"/>
                </a:lnTo>
                <a:lnTo>
                  <a:pt x="272766" y="676981"/>
                </a:lnTo>
                <a:lnTo>
                  <a:pt x="310813" y="695859"/>
                </a:lnTo>
                <a:lnTo>
                  <a:pt x="326941" y="704849"/>
                </a:lnTo>
                <a:lnTo>
                  <a:pt x="342333" y="713333"/>
                </a:lnTo>
                <a:lnTo>
                  <a:pt x="391962" y="735687"/>
                </a:lnTo>
                <a:lnTo>
                  <a:pt x="443852" y="755267"/>
                </a:lnTo>
                <a:lnTo>
                  <a:pt x="461001" y="761593"/>
                </a:lnTo>
                <a:lnTo>
                  <a:pt x="510060" y="781220"/>
                </a:lnTo>
                <a:lnTo>
                  <a:pt x="552612" y="803691"/>
                </a:lnTo>
                <a:lnTo>
                  <a:pt x="584900" y="831411"/>
                </a:lnTo>
                <a:lnTo>
                  <a:pt x="603166" y="866790"/>
                </a:lnTo>
                <a:lnTo>
                  <a:pt x="603952" y="880886"/>
                </a:lnTo>
                <a:lnTo>
                  <a:pt x="600068" y="896396"/>
                </a:lnTo>
                <a:lnTo>
                  <a:pt x="580847" y="931031"/>
                </a:lnTo>
                <a:lnTo>
                  <a:pt x="550615" y="969436"/>
                </a:lnTo>
                <a:lnTo>
                  <a:pt x="514488" y="1010355"/>
                </a:lnTo>
                <a:lnTo>
                  <a:pt x="495812" y="1031365"/>
                </a:lnTo>
                <a:lnTo>
                  <a:pt x="460429" y="1073697"/>
                </a:lnTo>
                <a:lnTo>
                  <a:pt x="431936" y="1115400"/>
                </a:lnTo>
                <a:lnTo>
                  <a:pt x="415445" y="1155216"/>
                </a:lnTo>
                <a:lnTo>
                  <a:pt x="413299" y="1174023"/>
                </a:lnTo>
                <a:lnTo>
                  <a:pt x="416071" y="1191888"/>
                </a:lnTo>
                <a:lnTo>
                  <a:pt x="438928" y="1224158"/>
                </a:lnTo>
                <a:lnTo>
                  <a:pt x="489455" y="1251222"/>
                </a:lnTo>
                <a:lnTo>
                  <a:pt x="526386" y="1263487"/>
                </a:lnTo>
                <a:lnTo>
                  <a:pt x="570280" y="1275078"/>
                </a:lnTo>
                <a:lnTo>
                  <a:pt x="620335" y="1286026"/>
                </a:lnTo>
                <a:lnTo>
                  <a:pt x="675747" y="1296364"/>
                </a:lnTo>
                <a:lnTo>
                  <a:pt x="735712" y="1306124"/>
                </a:lnTo>
                <a:lnTo>
                  <a:pt x="799426" y="1315339"/>
                </a:lnTo>
                <a:lnTo>
                  <a:pt x="866086" y="1324041"/>
                </a:lnTo>
                <a:lnTo>
                  <a:pt x="934889" y="1332261"/>
                </a:lnTo>
                <a:lnTo>
                  <a:pt x="1005030" y="1340034"/>
                </a:lnTo>
                <a:lnTo>
                  <a:pt x="1075707" y="1347390"/>
                </a:lnTo>
                <a:lnTo>
                  <a:pt x="1146115" y="1354361"/>
                </a:lnTo>
                <a:lnTo>
                  <a:pt x="1215451" y="1360982"/>
                </a:lnTo>
                <a:lnTo>
                  <a:pt x="1282912" y="1367283"/>
                </a:lnTo>
                <a:lnTo>
                  <a:pt x="1347694" y="1373296"/>
                </a:lnTo>
                <a:lnTo>
                  <a:pt x="1408993" y="1379055"/>
                </a:lnTo>
                <a:lnTo>
                  <a:pt x="1466006" y="1384592"/>
                </a:lnTo>
                <a:lnTo>
                  <a:pt x="1517929" y="1389938"/>
                </a:lnTo>
                <a:lnTo>
                  <a:pt x="1563958" y="1395127"/>
                </a:lnTo>
                <a:lnTo>
                  <a:pt x="1603291" y="1400190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7108" y="510034"/>
            <a:ext cx="8368030" cy="4919980"/>
          </a:xfrm>
          <a:custGeom>
            <a:avLst/>
            <a:gdLst/>
            <a:ahLst/>
            <a:cxnLst/>
            <a:rect l="l" t="t" r="r" b="b"/>
            <a:pathLst>
              <a:path w="8368030" h="4919980">
                <a:moveTo>
                  <a:pt x="8218291" y="3261865"/>
                </a:moveTo>
                <a:lnTo>
                  <a:pt x="8194282" y="3219531"/>
                </a:lnTo>
                <a:lnTo>
                  <a:pt x="8162712" y="3175526"/>
                </a:lnTo>
                <a:lnTo>
                  <a:pt x="8124261" y="3130036"/>
                </a:lnTo>
                <a:lnTo>
                  <a:pt x="8079606" y="3083245"/>
                </a:lnTo>
                <a:lnTo>
                  <a:pt x="8029427" y="3035340"/>
                </a:lnTo>
                <a:lnTo>
                  <a:pt x="7974402" y="2986507"/>
                </a:lnTo>
                <a:lnTo>
                  <a:pt x="7915210" y="2936931"/>
                </a:lnTo>
                <a:lnTo>
                  <a:pt x="7852529" y="2886798"/>
                </a:lnTo>
                <a:lnTo>
                  <a:pt x="7787039" y="2836293"/>
                </a:lnTo>
                <a:lnTo>
                  <a:pt x="7719417" y="2785604"/>
                </a:lnTo>
                <a:lnTo>
                  <a:pt x="7650343" y="2734914"/>
                </a:lnTo>
                <a:lnTo>
                  <a:pt x="7580494" y="2684410"/>
                </a:lnTo>
                <a:lnTo>
                  <a:pt x="7510551" y="2634279"/>
                </a:lnTo>
                <a:lnTo>
                  <a:pt x="7441191" y="2584704"/>
                </a:lnTo>
                <a:lnTo>
                  <a:pt x="7373094" y="2535873"/>
                </a:lnTo>
                <a:lnTo>
                  <a:pt x="7306937" y="2487970"/>
                </a:lnTo>
                <a:lnTo>
                  <a:pt x="7243399" y="2441183"/>
                </a:lnTo>
                <a:lnTo>
                  <a:pt x="7183160" y="2395695"/>
                </a:lnTo>
                <a:lnTo>
                  <a:pt x="7126898" y="2351694"/>
                </a:lnTo>
                <a:lnTo>
                  <a:pt x="7075291" y="2309365"/>
                </a:lnTo>
                <a:lnTo>
                  <a:pt x="7027253" y="2267605"/>
                </a:lnTo>
                <a:lnTo>
                  <a:pt x="6981118" y="2225331"/>
                </a:lnTo>
                <a:lnTo>
                  <a:pt x="6936693" y="2182743"/>
                </a:lnTo>
                <a:lnTo>
                  <a:pt x="6893784" y="2140041"/>
                </a:lnTo>
                <a:lnTo>
                  <a:pt x="6852199" y="2097425"/>
                </a:lnTo>
                <a:lnTo>
                  <a:pt x="6811746" y="2055095"/>
                </a:lnTo>
                <a:lnTo>
                  <a:pt x="6772230" y="2013251"/>
                </a:lnTo>
                <a:lnTo>
                  <a:pt x="6733460" y="1972093"/>
                </a:lnTo>
                <a:lnTo>
                  <a:pt x="6695242" y="1931821"/>
                </a:lnTo>
                <a:lnTo>
                  <a:pt x="6657383" y="1892635"/>
                </a:lnTo>
                <a:lnTo>
                  <a:pt x="6619691" y="1854735"/>
                </a:lnTo>
                <a:lnTo>
                  <a:pt x="6581973" y="1818321"/>
                </a:lnTo>
                <a:lnTo>
                  <a:pt x="6544036" y="1783594"/>
                </a:lnTo>
                <a:lnTo>
                  <a:pt x="6505687" y="1750752"/>
                </a:lnTo>
                <a:lnTo>
                  <a:pt x="6466733" y="1719997"/>
                </a:lnTo>
                <a:lnTo>
                  <a:pt x="6426982" y="1691528"/>
                </a:lnTo>
                <a:lnTo>
                  <a:pt x="6386239" y="1665545"/>
                </a:lnTo>
                <a:lnTo>
                  <a:pt x="6344314" y="1642249"/>
                </a:lnTo>
                <a:lnTo>
                  <a:pt x="6301012" y="1621839"/>
                </a:lnTo>
                <a:lnTo>
                  <a:pt x="6256141" y="1604515"/>
                </a:lnTo>
                <a:lnTo>
                  <a:pt x="6209979" y="1591877"/>
                </a:lnTo>
                <a:lnTo>
                  <a:pt x="6162977" y="1584956"/>
                </a:lnTo>
                <a:lnTo>
                  <a:pt x="6115198" y="1583089"/>
                </a:lnTo>
                <a:lnTo>
                  <a:pt x="6066708" y="1585611"/>
                </a:lnTo>
                <a:lnTo>
                  <a:pt x="6017570" y="1591857"/>
                </a:lnTo>
                <a:lnTo>
                  <a:pt x="5967849" y="1601163"/>
                </a:lnTo>
                <a:lnTo>
                  <a:pt x="5917608" y="1612865"/>
                </a:lnTo>
                <a:lnTo>
                  <a:pt x="5866913" y="1626299"/>
                </a:lnTo>
                <a:lnTo>
                  <a:pt x="5815827" y="1640799"/>
                </a:lnTo>
                <a:lnTo>
                  <a:pt x="5764414" y="1655702"/>
                </a:lnTo>
                <a:lnTo>
                  <a:pt x="5712740" y="1670344"/>
                </a:lnTo>
                <a:lnTo>
                  <a:pt x="5660869" y="1684059"/>
                </a:lnTo>
                <a:lnTo>
                  <a:pt x="5608863" y="1696184"/>
                </a:lnTo>
                <a:lnTo>
                  <a:pt x="5556789" y="1706054"/>
                </a:lnTo>
                <a:lnTo>
                  <a:pt x="5504710" y="1713004"/>
                </a:lnTo>
                <a:lnTo>
                  <a:pt x="5452690" y="1716371"/>
                </a:lnTo>
                <a:lnTo>
                  <a:pt x="5400794" y="1715490"/>
                </a:lnTo>
                <a:lnTo>
                  <a:pt x="5349086" y="1709697"/>
                </a:lnTo>
                <a:lnTo>
                  <a:pt x="5297630" y="1698326"/>
                </a:lnTo>
                <a:lnTo>
                  <a:pt x="5246491" y="1680715"/>
                </a:lnTo>
                <a:lnTo>
                  <a:pt x="5195598" y="1655831"/>
                </a:lnTo>
                <a:lnTo>
                  <a:pt x="5144820" y="1623653"/>
                </a:lnTo>
                <a:lnTo>
                  <a:pt x="5094127" y="1585032"/>
                </a:lnTo>
                <a:lnTo>
                  <a:pt x="5043492" y="1540816"/>
                </a:lnTo>
                <a:lnTo>
                  <a:pt x="4992886" y="1491857"/>
                </a:lnTo>
                <a:lnTo>
                  <a:pt x="4942280" y="1439005"/>
                </a:lnTo>
                <a:lnTo>
                  <a:pt x="4891645" y="1383109"/>
                </a:lnTo>
                <a:lnTo>
                  <a:pt x="4840954" y="1325019"/>
                </a:lnTo>
                <a:lnTo>
                  <a:pt x="4790176" y="1265587"/>
                </a:lnTo>
                <a:lnTo>
                  <a:pt x="4739284" y="1205661"/>
                </a:lnTo>
                <a:lnTo>
                  <a:pt x="4688250" y="1146093"/>
                </a:lnTo>
                <a:lnTo>
                  <a:pt x="4637044" y="1087732"/>
                </a:lnTo>
                <a:lnTo>
                  <a:pt x="4585638" y="1031428"/>
                </a:lnTo>
                <a:lnTo>
                  <a:pt x="4534003" y="978031"/>
                </a:lnTo>
                <a:lnTo>
                  <a:pt x="4482111" y="928392"/>
                </a:lnTo>
                <a:lnTo>
                  <a:pt x="4429933" y="883361"/>
                </a:lnTo>
                <a:lnTo>
                  <a:pt x="4377441" y="843788"/>
                </a:lnTo>
                <a:lnTo>
                  <a:pt x="4324605" y="810522"/>
                </a:lnTo>
                <a:lnTo>
                  <a:pt x="4271398" y="784414"/>
                </a:lnTo>
                <a:lnTo>
                  <a:pt x="4217791" y="766315"/>
                </a:lnTo>
                <a:lnTo>
                  <a:pt x="4162656" y="756248"/>
                </a:lnTo>
                <a:lnTo>
                  <a:pt x="4105138" y="753217"/>
                </a:lnTo>
                <a:lnTo>
                  <a:pt x="4045615" y="756544"/>
                </a:lnTo>
                <a:lnTo>
                  <a:pt x="3984465" y="765550"/>
                </a:lnTo>
                <a:lnTo>
                  <a:pt x="3922069" y="779557"/>
                </a:lnTo>
                <a:lnTo>
                  <a:pt x="3858803" y="797886"/>
                </a:lnTo>
                <a:lnTo>
                  <a:pt x="3795046" y="819859"/>
                </a:lnTo>
                <a:lnTo>
                  <a:pt x="3731178" y="844796"/>
                </a:lnTo>
                <a:lnTo>
                  <a:pt x="3667577" y="872019"/>
                </a:lnTo>
                <a:lnTo>
                  <a:pt x="3604621" y="900850"/>
                </a:lnTo>
                <a:lnTo>
                  <a:pt x="3542689" y="930609"/>
                </a:lnTo>
                <a:lnTo>
                  <a:pt x="3482159" y="960619"/>
                </a:lnTo>
                <a:lnTo>
                  <a:pt x="3423410" y="990200"/>
                </a:lnTo>
                <a:lnTo>
                  <a:pt x="3366821" y="1018674"/>
                </a:lnTo>
                <a:lnTo>
                  <a:pt x="3312771" y="1045363"/>
                </a:lnTo>
                <a:lnTo>
                  <a:pt x="3261637" y="1069587"/>
                </a:lnTo>
                <a:lnTo>
                  <a:pt x="3213798" y="1090667"/>
                </a:lnTo>
                <a:lnTo>
                  <a:pt x="3169634" y="1107927"/>
                </a:lnTo>
                <a:lnTo>
                  <a:pt x="3129522" y="1120685"/>
                </a:lnTo>
                <a:lnTo>
                  <a:pt x="3064088" y="1132656"/>
                </a:lnTo>
                <a:lnTo>
                  <a:pt x="3040994" y="1136240"/>
                </a:lnTo>
                <a:lnTo>
                  <a:pt x="3023786" y="1138924"/>
                </a:lnTo>
                <a:lnTo>
                  <a:pt x="3011694" y="1140614"/>
                </a:lnTo>
                <a:lnTo>
                  <a:pt x="3003946" y="1141218"/>
                </a:lnTo>
                <a:lnTo>
                  <a:pt x="2999769" y="1140643"/>
                </a:lnTo>
                <a:lnTo>
                  <a:pt x="2998393" y="1138797"/>
                </a:lnTo>
                <a:lnTo>
                  <a:pt x="2999047" y="1135586"/>
                </a:lnTo>
                <a:lnTo>
                  <a:pt x="3000957" y="1130918"/>
                </a:lnTo>
                <a:lnTo>
                  <a:pt x="3003353" y="1124699"/>
                </a:lnTo>
                <a:lnTo>
                  <a:pt x="3005464" y="1116837"/>
                </a:lnTo>
                <a:lnTo>
                  <a:pt x="3006517" y="1107239"/>
                </a:lnTo>
                <a:lnTo>
                  <a:pt x="3005741" y="1095812"/>
                </a:lnTo>
                <a:lnTo>
                  <a:pt x="2984725" y="1049630"/>
                </a:lnTo>
                <a:lnTo>
                  <a:pt x="2947425" y="1007994"/>
                </a:lnTo>
                <a:lnTo>
                  <a:pt x="2884291" y="956815"/>
                </a:lnTo>
                <a:lnTo>
                  <a:pt x="2841817" y="924029"/>
                </a:lnTo>
                <a:lnTo>
                  <a:pt x="2792925" y="882652"/>
                </a:lnTo>
                <a:lnTo>
                  <a:pt x="2738241" y="833855"/>
                </a:lnTo>
                <a:lnTo>
                  <a:pt x="2678394" y="778809"/>
                </a:lnTo>
                <a:lnTo>
                  <a:pt x="2614015" y="718687"/>
                </a:lnTo>
                <a:lnTo>
                  <a:pt x="2545730" y="654660"/>
                </a:lnTo>
                <a:lnTo>
                  <a:pt x="2474168" y="587899"/>
                </a:lnTo>
                <a:lnTo>
                  <a:pt x="2399959" y="519576"/>
                </a:lnTo>
                <a:lnTo>
                  <a:pt x="2323731" y="450862"/>
                </a:lnTo>
                <a:lnTo>
                  <a:pt x="2246112" y="382930"/>
                </a:lnTo>
                <a:lnTo>
                  <a:pt x="2167731" y="316950"/>
                </a:lnTo>
                <a:lnTo>
                  <a:pt x="2089217" y="254095"/>
                </a:lnTo>
                <a:lnTo>
                  <a:pt x="2011198" y="195535"/>
                </a:lnTo>
                <a:lnTo>
                  <a:pt x="1934303" y="142443"/>
                </a:lnTo>
                <a:lnTo>
                  <a:pt x="1859161" y="95990"/>
                </a:lnTo>
                <a:lnTo>
                  <a:pt x="1786400" y="57348"/>
                </a:lnTo>
                <a:lnTo>
                  <a:pt x="1716649" y="27687"/>
                </a:lnTo>
                <a:lnTo>
                  <a:pt x="1650536" y="8181"/>
                </a:lnTo>
                <a:lnTo>
                  <a:pt x="1588691" y="0"/>
                </a:lnTo>
                <a:lnTo>
                  <a:pt x="1531741" y="4315"/>
                </a:lnTo>
                <a:lnTo>
                  <a:pt x="1477685" y="21705"/>
                </a:lnTo>
                <a:lnTo>
                  <a:pt x="1424194" y="51227"/>
                </a:lnTo>
                <a:lnTo>
                  <a:pt x="1371403" y="91774"/>
                </a:lnTo>
                <a:lnTo>
                  <a:pt x="1319448" y="142239"/>
                </a:lnTo>
                <a:lnTo>
                  <a:pt x="1268464" y="201514"/>
                </a:lnTo>
                <a:lnTo>
                  <a:pt x="1218587" y="268493"/>
                </a:lnTo>
                <a:lnTo>
                  <a:pt x="1169954" y="342068"/>
                </a:lnTo>
                <a:lnTo>
                  <a:pt x="1122699" y="421131"/>
                </a:lnTo>
                <a:lnTo>
                  <a:pt x="1076959" y="504576"/>
                </a:lnTo>
                <a:lnTo>
                  <a:pt x="1032869" y="591295"/>
                </a:lnTo>
                <a:lnTo>
                  <a:pt x="990565" y="680181"/>
                </a:lnTo>
                <a:lnTo>
                  <a:pt x="950182" y="770126"/>
                </a:lnTo>
                <a:lnTo>
                  <a:pt x="911857" y="860024"/>
                </a:lnTo>
                <a:lnTo>
                  <a:pt x="875726" y="948767"/>
                </a:lnTo>
                <a:lnTo>
                  <a:pt x="841922" y="1035248"/>
                </a:lnTo>
                <a:lnTo>
                  <a:pt x="810584" y="1118360"/>
                </a:lnTo>
                <a:lnTo>
                  <a:pt x="781846" y="1196994"/>
                </a:lnTo>
                <a:lnTo>
                  <a:pt x="755844" y="1270045"/>
                </a:lnTo>
                <a:lnTo>
                  <a:pt x="732714" y="1336404"/>
                </a:lnTo>
                <a:lnTo>
                  <a:pt x="712591" y="1394965"/>
                </a:lnTo>
                <a:lnTo>
                  <a:pt x="697195" y="1449016"/>
                </a:lnTo>
                <a:lnTo>
                  <a:pt x="687721" y="1502473"/>
                </a:lnTo>
                <a:lnTo>
                  <a:pt x="683519" y="1555173"/>
                </a:lnTo>
                <a:lnTo>
                  <a:pt x="683940" y="1606952"/>
                </a:lnTo>
                <a:lnTo>
                  <a:pt x="688332" y="1657645"/>
                </a:lnTo>
                <a:lnTo>
                  <a:pt x="696046" y="1707087"/>
                </a:lnTo>
                <a:lnTo>
                  <a:pt x="706432" y="1755115"/>
                </a:lnTo>
                <a:lnTo>
                  <a:pt x="718839" y="1801564"/>
                </a:lnTo>
                <a:lnTo>
                  <a:pt x="732618" y="1846270"/>
                </a:lnTo>
                <a:lnTo>
                  <a:pt x="747119" y="1889069"/>
                </a:lnTo>
                <a:lnTo>
                  <a:pt x="761691" y="1929796"/>
                </a:lnTo>
                <a:lnTo>
                  <a:pt x="775684" y="1968287"/>
                </a:lnTo>
                <a:lnTo>
                  <a:pt x="788449" y="2004378"/>
                </a:lnTo>
                <a:lnTo>
                  <a:pt x="799335" y="2037905"/>
                </a:lnTo>
                <a:lnTo>
                  <a:pt x="807692" y="2068703"/>
                </a:lnTo>
                <a:lnTo>
                  <a:pt x="812870" y="2096609"/>
                </a:lnTo>
                <a:lnTo>
                  <a:pt x="814219" y="2121457"/>
                </a:lnTo>
                <a:lnTo>
                  <a:pt x="811089" y="2143083"/>
                </a:lnTo>
                <a:lnTo>
                  <a:pt x="802829" y="2161324"/>
                </a:lnTo>
                <a:lnTo>
                  <a:pt x="788791" y="2176015"/>
                </a:lnTo>
                <a:lnTo>
                  <a:pt x="768359" y="2185209"/>
                </a:lnTo>
                <a:lnTo>
                  <a:pt x="741823" y="2187574"/>
                </a:lnTo>
                <a:lnTo>
                  <a:pt x="709892" y="2183853"/>
                </a:lnTo>
                <a:lnTo>
                  <a:pt x="632671" y="2161124"/>
                </a:lnTo>
                <a:lnTo>
                  <a:pt x="588795" y="2143601"/>
                </a:lnTo>
                <a:lnTo>
                  <a:pt x="542353" y="2122965"/>
                </a:lnTo>
                <a:lnTo>
                  <a:pt x="494050" y="2099956"/>
                </a:lnTo>
                <a:lnTo>
                  <a:pt x="444596" y="2075320"/>
                </a:lnTo>
                <a:lnTo>
                  <a:pt x="394695" y="2049797"/>
                </a:lnTo>
                <a:lnTo>
                  <a:pt x="345057" y="2024132"/>
                </a:lnTo>
                <a:lnTo>
                  <a:pt x="296388" y="1999068"/>
                </a:lnTo>
                <a:lnTo>
                  <a:pt x="249395" y="1975346"/>
                </a:lnTo>
                <a:lnTo>
                  <a:pt x="204786" y="1953711"/>
                </a:lnTo>
                <a:lnTo>
                  <a:pt x="163268" y="1934905"/>
                </a:lnTo>
                <a:lnTo>
                  <a:pt x="125548" y="1919671"/>
                </a:lnTo>
                <a:lnTo>
                  <a:pt x="64330" y="1902891"/>
                </a:lnTo>
                <a:lnTo>
                  <a:pt x="42247" y="1902831"/>
                </a:lnTo>
                <a:lnTo>
                  <a:pt x="26791" y="1909315"/>
                </a:lnTo>
                <a:lnTo>
                  <a:pt x="2858" y="1959106"/>
                </a:lnTo>
                <a:lnTo>
                  <a:pt x="0" y="2011257"/>
                </a:lnTo>
                <a:lnTo>
                  <a:pt x="2500" y="2041927"/>
                </a:lnTo>
                <a:lnTo>
                  <a:pt x="15358" y="2110632"/>
                </a:lnTo>
                <a:lnTo>
                  <a:pt x="25716" y="2147938"/>
                </a:lnTo>
                <a:lnTo>
                  <a:pt x="38694" y="2186729"/>
                </a:lnTo>
                <a:lnTo>
                  <a:pt x="54291" y="2226638"/>
                </a:lnTo>
                <a:lnTo>
                  <a:pt x="72508" y="2267303"/>
                </a:lnTo>
                <a:lnTo>
                  <a:pt x="93344" y="2308357"/>
                </a:lnTo>
                <a:lnTo>
                  <a:pt x="116800" y="2349438"/>
                </a:lnTo>
                <a:lnTo>
                  <a:pt x="142874" y="2390181"/>
                </a:lnTo>
                <a:lnTo>
                  <a:pt x="171569" y="2430221"/>
                </a:lnTo>
                <a:lnTo>
                  <a:pt x="202883" y="2469193"/>
                </a:lnTo>
                <a:lnTo>
                  <a:pt x="236816" y="2506735"/>
                </a:lnTo>
                <a:lnTo>
                  <a:pt x="273369" y="2542480"/>
                </a:lnTo>
                <a:lnTo>
                  <a:pt x="312541" y="2576065"/>
                </a:lnTo>
                <a:lnTo>
                  <a:pt x="356278" y="2609125"/>
                </a:lnTo>
                <a:lnTo>
                  <a:pt x="406115" y="2643385"/>
                </a:lnTo>
                <a:lnTo>
                  <a:pt x="461439" y="2678618"/>
                </a:lnTo>
                <a:lnTo>
                  <a:pt x="521635" y="2714594"/>
                </a:lnTo>
                <a:lnTo>
                  <a:pt x="586088" y="2751084"/>
                </a:lnTo>
                <a:lnTo>
                  <a:pt x="654185" y="2787860"/>
                </a:lnTo>
                <a:lnTo>
                  <a:pt x="725310" y="2824694"/>
                </a:lnTo>
                <a:lnTo>
                  <a:pt x="798850" y="2861356"/>
                </a:lnTo>
                <a:lnTo>
                  <a:pt x="874190" y="2897619"/>
                </a:lnTo>
                <a:lnTo>
                  <a:pt x="950716" y="2933252"/>
                </a:lnTo>
                <a:lnTo>
                  <a:pt x="1027813" y="2968029"/>
                </a:lnTo>
                <a:lnTo>
                  <a:pt x="1104868" y="3001720"/>
                </a:lnTo>
                <a:lnTo>
                  <a:pt x="1181265" y="3034096"/>
                </a:lnTo>
                <a:lnTo>
                  <a:pt x="1256391" y="3064929"/>
                </a:lnTo>
                <a:lnTo>
                  <a:pt x="1329631" y="3093990"/>
                </a:lnTo>
                <a:lnTo>
                  <a:pt x="1400371" y="3121050"/>
                </a:lnTo>
                <a:lnTo>
                  <a:pt x="1467996" y="3145882"/>
                </a:lnTo>
                <a:lnTo>
                  <a:pt x="1531892" y="3168255"/>
                </a:lnTo>
                <a:lnTo>
                  <a:pt x="1591445" y="3187943"/>
                </a:lnTo>
                <a:lnTo>
                  <a:pt x="1646041" y="3204715"/>
                </a:lnTo>
                <a:lnTo>
                  <a:pt x="1695178" y="3216747"/>
                </a:lnTo>
                <a:lnTo>
                  <a:pt x="1739196" y="3222868"/>
                </a:lnTo>
                <a:lnTo>
                  <a:pt x="1778738" y="3223837"/>
                </a:lnTo>
                <a:lnTo>
                  <a:pt x="1814445" y="3220410"/>
                </a:lnTo>
                <a:lnTo>
                  <a:pt x="1876929" y="3203397"/>
                </a:lnTo>
                <a:lnTo>
                  <a:pt x="1931794" y="3177888"/>
                </a:lnTo>
                <a:lnTo>
                  <a:pt x="1957976" y="3163841"/>
                </a:lnTo>
                <a:lnTo>
                  <a:pt x="1984181" y="3149941"/>
                </a:lnTo>
                <a:lnTo>
                  <a:pt x="2039236" y="3125614"/>
                </a:lnTo>
                <a:lnTo>
                  <a:pt x="2102100" y="3110965"/>
                </a:lnTo>
                <a:lnTo>
                  <a:pt x="2138069" y="3109162"/>
                </a:lnTo>
                <a:lnTo>
                  <a:pt x="2177919" y="3112051"/>
                </a:lnTo>
                <a:lnTo>
                  <a:pt x="2222293" y="3120389"/>
                </a:lnTo>
                <a:lnTo>
                  <a:pt x="2271834" y="3134932"/>
                </a:lnTo>
                <a:lnTo>
                  <a:pt x="2327186" y="3156438"/>
                </a:lnTo>
                <a:lnTo>
                  <a:pt x="2388991" y="3185665"/>
                </a:lnTo>
                <a:lnTo>
                  <a:pt x="2457045" y="3223726"/>
                </a:lnTo>
                <a:lnTo>
                  <a:pt x="2530419" y="3270600"/>
                </a:lnTo>
                <a:lnTo>
                  <a:pt x="2608670" y="3325337"/>
                </a:lnTo>
                <a:lnTo>
                  <a:pt x="2691355" y="3386987"/>
                </a:lnTo>
                <a:lnTo>
                  <a:pt x="2778030" y="3454599"/>
                </a:lnTo>
                <a:lnTo>
                  <a:pt x="2868254" y="3527224"/>
                </a:lnTo>
                <a:lnTo>
                  <a:pt x="2961582" y="3603911"/>
                </a:lnTo>
                <a:lnTo>
                  <a:pt x="3057573" y="3683710"/>
                </a:lnTo>
                <a:lnTo>
                  <a:pt x="3155783" y="3765671"/>
                </a:lnTo>
                <a:lnTo>
                  <a:pt x="3255770" y="3848845"/>
                </a:lnTo>
                <a:lnTo>
                  <a:pt x="3357089" y="3932280"/>
                </a:lnTo>
                <a:lnTo>
                  <a:pt x="3459300" y="4015027"/>
                </a:lnTo>
                <a:lnTo>
                  <a:pt x="3561958" y="4096136"/>
                </a:lnTo>
                <a:lnTo>
                  <a:pt x="3664620" y="4174656"/>
                </a:lnTo>
                <a:lnTo>
                  <a:pt x="3766844" y="4249638"/>
                </a:lnTo>
                <a:lnTo>
                  <a:pt x="3868188" y="4320131"/>
                </a:lnTo>
                <a:lnTo>
                  <a:pt x="3968207" y="4385185"/>
                </a:lnTo>
                <a:lnTo>
                  <a:pt x="4066459" y="4443851"/>
                </a:lnTo>
                <a:lnTo>
                  <a:pt x="4162501" y="4495177"/>
                </a:lnTo>
                <a:lnTo>
                  <a:pt x="4255891" y="4538215"/>
                </a:lnTo>
                <a:lnTo>
                  <a:pt x="4347169" y="4574004"/>
                </a:lnTo>
                <a:lnTo>
                  <a:pt x="4437293" y="4604499"/>
                </a:lnTo>
                <a:lnTo>
                  <a:pt x="4526441" y="4630123"/>
                </a:lnTo>
                <a:lnTo>
                  <a:pt x="4614792" y="4651296"/>
                </a:lnTo>
                <a:lnTo>
                  <a:pt x="4702523" y="4668440"/>
                </a:lnTo>
                <a:lnTo>
                  <a:pt x="4789814" y="4681976"/>
                </a:lnTo>
                <a:lnTo>
                  <a:pt x="4876844" y="4692326"/>
                </a:lnTo>
                <a:lnTo>
                  <a:pt x="4963789" y="4699911"/>
                </a:lnTo>
                <a:lnTo>
                  <a:pt x="5050831" y="4705154"/>
                </a:lnTo>
                <a:lnTo>
                  <a:pt x="5138146" y="4708474"/>
                </a:lnTo>
                <a:lnTo>
                  <a:pt x="5225913" y="4710295"/>
                </a:lnTo>
                <a:lnTo>
                  <a:pt x="5314312" y="4711037"/>
                </a:lnTo>
                <a:lnTo>
                  <a:pt x="5403520" y="4711121"/>
                </a:lnTo>
                <a:lnTo>
                  <a:pt x="5493716" y="4710970"/>
                </a:lnTo>
                <a:lnTo>
                  <a:pt x="5585078" y="4711004"/>
                </a:lnTo>
                <a:lnTo>
                  <a:pt x="5677786" y="4711646"/>
                </a:lnTo>
                <a:lnTo>
                  <a:pt x="5772018" y="4713317"/>
                </a:lnTo>
                <a:lnTo>
                  <a:pt x="5867952" y="4716437"/>
                </a:lnTo>
                <a:lnTo>
                  <a:pt x="5965766" y="4721430"/>
                </a:lnTo>
                <a:lnTo>
                  <a:pt x="6065641" y="4728715"/>
                </a:lnTo>
                <a:lnTo>
                  <a:pt x="6170770" y="4738461"/>
                </a:lnTo>
                <a:lnTo>
                  <a:pt x="6283465" y="4750299"/>
                </a:lnTo>
                <a:lnTo>
                  <a:pt x="6402576" y="4763841"/>
                </a:lnTo>
                <a:lnTo>
                  <a:pt x="6526951" y="4778703"/>
                </a:lnTo>
                <a:lnTo>
                  <a:pt x="6655442" y="4794498"/>
                </a:lnTo>
                <a:lnTo>
                  <a:pt x="6786897" y="4810840"/>
                </a:lnTo>
                <a:lnTo>
                  <a:pt x="6920167" y="4827345"/>
                </a:lnTo>
                <a:lnTo>
                  <a:pt x="7054101" y="4843626"/>
                </a:lnTo>
                <a:lnTo>
                  <a:pt x="7187550" y="4859297"/>
                </a:lnTo>
                <a:lnTo>
                  <a:pt x="7319363" y="4873973"/>
                </a:lnTo>
                <a:lnTo>
                  <a:pt x="7448390" y="4887267"/>
                </a:lnTo>
                <a:lnTo>
                  <a:pt x="7573481" y="4898795"/>
                </a:lnTo>
                <a:lnTo>
                  <a:pt x="7693486" y="4908170"/>
                </a:lnTo>
                <a:lnTo>
                  <a:pt x="7807254" y="4915007"/>
                </a:lnTo>
                <a:lnTo>
                  <a:pt x="7913636" y="4918919"/>
                </a:lnTo>
                <a:lnTo>
                  <a:pt x="8011481" y="4919521"/>
                </a:lnTo>
                <a:lnTo>
                  <a:pt x="8099639" y="4916428"/>
                </a:lnTo>
                <a:lnTo>
                  <a:pt x="8176960" y="4909253"/>
                </a:lnTo>
                <a:lnTo>
                  <a:pt x="8242294" y="4897610"/>
                </a:lnTo>
                <a:lnTo>
                  <a:pt x="8294491" y="4881115"/>
                </a:lnTo>
                <a:lnTo>
                  <a:pt x="8332376" y="4859215"/>
                </a:lnTo>
                <a:lnTo>
                  <a:pt x="8367827" y="4799757"/>
                </a:lnTo>
                <a:lnTo>
                  <a:pt x="8367950" y="4763156"/>
                </a:lnTo>
                <a:lnTo>
                  <a:pt x="8358044" y="4722612"/>
                </a:lnTo>
                <a:lnTo>
                  <a:pt x="8339386" y="4678603"/>
                </a:lnTo>
                <a:lnTo>
                  <a:pt x="8313256" y="4631608"/>
                </a:lnTo>
                <a:lnTo>
                  <a:pt x="8280932" y="4582106"/>
                </a:lnTo>
                <a:lnTo>
                  <a:pt x="8243693" y="4530574"/>
                </a:lnTo>
                <a:lnTo>
                  <a:pt x="8202818" y="4477493"/>
                </a:lnTo>
                <a:lnTo>
                  <a:pt x="8159586" y="4423340"/>
                </a:lnTo>
                <a:lnTo>
                  <a:pt x="8115274" y="4368594"/>
                </a:lnTo>
                <a:lnTo>
                  <a:pt x="8071163" y="4313734"/>
                </a:lnTo>
                <a:lnTo>
                  <a:pt x="8028530" y="4259238"/>
                </a:lnTo>
                <a:lnTo>
                  <a:pt x="7988654" y="4205585"/>
                </a:lnTo>
                <a:lnTo>
                  <a:pt x="7952814" y="4153254"/>
                </a:lnTo>
                <a:lnTo>
                  <a:pt x="7922289" y="4102722"/>
                </a:lnTo>
                <a:lnTo>
                  <a:pt x="7898358" y="4054470"/>
                </a:lnTo>
                <a:lnTo>
                  <a:pt x="7882299" y="4008974"/>
                </a:lnTo>
                <a:lnTo>
                  <a:pt x="7875391" y="3966715"/>
                </a:lnTo>
                <a:lnTo>
                  <a:pt x="7877084" y="3927174"/>
                </a:lnTo>
                <a:lnTo>
                  <a:pt x="7885418" y="3889371"/>
                </a:lnTo>
                <a:lnTo>
                  <a:pt x="7899559" y="3853092"/>
                </a:lnTo>
                <a:lnTo>
                  <a:pt x="7918669" y="3818123"/>
                </a:lnTo>
                <a:lnTo>
                  <a:pt x="7941913" y="3784250"/>
                </a:lnTo>
                <a:lnTo>
                  <a:pt x="7968456" y="3751258"/>
                </a:lnTo>
                <a:lnTo>
                  <a:pt x="7997461" y="3718932"/>
                </a:lnTo>
                <a:lnTo>
                  <a:pt x="8028093" y="3687059"/>
                </a:lnTo>
                <a:lnTo>
                  <a:pt x="8059515" y="3655424"/>
                </a:lnTo>
                <a:lnTo>
                  <a:pt x="8090892" y="3623813"/>
                </a:lnTo>
                <a:lnTo>
                  <a:pt x="8121388" y="3592012"/>
                </a:lnTo>
                <a:lnTo>
                  <a:pt x="8150167" y="3559806"/>
                </a:lnTo>
                <a:lnTo>
                  <a:pt x="8176394" y="3526980"/>
                </a:lnTo>
                <a:lnTo>
                  <a:pt x="8199231" y="3493322"/>
                </a:lnTo>
                <a:lnTo>
                  <a:pt x="8217845" y="3458615"/>
                </a:lnTo>
                <a:lnTo>
                  <a:pt x="8231398" y="3422647"/>
                </a:lnTo>
                <a:lnTo>
                  <a:pt x="8239055" y="3385202"/>
                </a:lnTo>
                <a:lnTo>
                  <a:pt x="8239980" y="3346066"/>
                </a:lnTo>
                <a:lnTo>
                  <a:pt x="8233337" y="3305025"/>
                </a:lnTo>
                <a:lnTo>
                  <a:pt x="8218291" y="3261865"/>
                </a:lnTo>
                <a:close/>
              </a:path>
            </a:pathLst>
          </a:custGeom>
          <a:ln w="76199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67200" y="2667000"/>
            <a:ext cx="1450340" cy="533400"/>
          </a:xfrm>
          <a:custGeom>
            <a:avLst/>
            <a:gdLst/>
            <a:ahLst/>
            <a:cxnLst/>
            <a:rect l="l" t="t" r="r" b="b"/>
            <a:pathLst>
              <a:path w="1450339" h="533400">
                <a:moveTo>
                  <a:pt x="1447799" y="0"/>
                </a:moveTo>
                <a:lnTo>
                  <a:pt x="1448720" y="21901"/>
                </a:lnTo>
                <a:lnTo>
                  <a:pt x="1449455" y="43760"/>
                </a:lnTo>
                <a:lnTo>
                  <a:pt x="1449818" y="65532"/>
                </a:lnTo>
                <a:lnTo>
                  <a:pt x="1449625" y="87175"/>
                </a:lnTo>
                <a:lnTo>
                  <a:pt x="1446825" y="129904"/>
                </a:lnTo>
                <a:lnTo>
                  <a:pt x="1439568" y="171603"/>
                </a:lnTo>
                <a:lnTo>
                  <a:pt x="1426368" y="211931"/>
                </a:lnTo>
                <a:lnTo>
                  <a:pt x="1405739" y="250544"/>
                </a:lnTo>
                <a:lnTo>
                  <a:pt x="1376193" y="287099"/>
                </a:lnTo>
                <a:lnTo>
                  <a:pt x="1336246" y="321256"/>
                </a:lnTo>
                <a:lnTo>
                  <a:pt x="1284410" y="352670"/>
                </a:lnTo>
                <a:lnTo>
                  <a:pt x="1219199" y="380999"/>
                </a:lnTo>
                <a:lnTo>
                  <a:pt x="1179050" y="394050"/>
                </a:lnTo>
                <a:lnTo>
                  <a:pt x="1131567" y="406529"/>
                </a:lnTo>
                <a:lnTo>
                  <a:pt x="1077607" y="418435"/>
                </a:lnTo>
                <a:lnTo>
                  <a:pt x="1018028" y="429770"/>
                </a:lnTo>
                <a:lnTo>
                  <a:pt x="953686" y="440534"/>
                </a:lnTo>
                <a:lnTo>
                  <a:pt x="885439" y="450725"/>
                </a:lnTo>
                <a:lnTo>
                  <a:pt x="814144" y="460345"/>
                </a:lnTo>
                <a:lnTo>
                  <a:pt x="740659" y="469393"/>
                </a:lnTo>
                <a:lnTo>
                  <a:pt x="665840" y="477869"/>
                </a:lnTo>
                <a:lnTo>
                  <a:pt x="590546" y="485774"/>
                </a:lnTo>
                <a:lnTo>
                  <a:pt x="515632" y="493108"/>
                </a:lnTo>
                <a:lnTo>
                  <a:pt x="441957" y="499870"/>
                </a:lnTo>
                <a:lnTo>
                  <a:pt x="370377" y="506061"/>
                </a:lnTo>
                <a:lnTo>
                  <a:pt x="301750" y="511680"/>
                </a:lnTo>
                <a:lnTo>
                  <a:pt x="236932" y="516728"/>
                </a:lnTo>
                <a:lnTo>
                  <a:pt x="176783" y="521205"/>
                </a:lnTo>
                <a:lnTo>
                  <a:pt x="122157" y="525110"/>
                </a:lnTo>
                <a:lnTo>
                  <a:pt x="73913" y="528444"/>
                </a:lnTo>
                <a:lnTo>
                  <a:pt x="32908" y="531207"/>
                </a:lnTo>
                <a:lnTo>
                  <a:pt x="0" y="533399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57800" y="2895600"/>
            <a:ext cx="1752600" cy="621030"/>
          </a:xfrm>
          <a:custGeom>
            <a:avLst/>
            <a:gdLst/>
            <a:ahLst/>
            <a:cxnLst/>
            <a:rect l="l" t="t" r="r" b="b"/>
            <a:pathLst>
              <a:path w="1752600" h="621029">
                <a:moveTo>
                  <a:pt x="1752599" y="0"/>
                </a:moveTo>
                <a:lnTo>
                  <a:pt x="1722045" y="53261"/>
                </a:lnTo>
                <a:lnTo>
                  <a:pt x="1691033" y="106067"/>
                </a:lnTo>
                <a:lnTo>
                  <a:pt x="1659105" y="157960"/>
                </a:lnTo>
                <a:lnTo>
                  <a:pt x="1625804" y="208481"/>
                </a:lnTo>
                <a:lnTo>
                  <a:pt x="1590674" y="257174"/>
                </a:lnTo>
                <a:lnTo>
                  <a:pt x="1553259" y="303582"/>
                </a:lnTo>
                <a:lnTo>
                  <a:pt x="1513100" y="347245"/>
                </a:lnTo>
                <a:lnTo>
                  <a:pt x="1469742" y="387708"/>
                </a:lnTo>
                <a:lnTo>
                  <a:pt x="1422727" y="424512"/>
                </a:lnTo>
                <a:lnTo>
                  <a:pt x="1371599" y="457199"/>
                </a:lnTo>
                <a:lnTo>
                  <a:pt x="1315366" y="485467"/>
                </a:lnTo>
                <a:lnTo>
                  <a:pt x="1253951" y="509622"/>
                </a:lnTo>
                <a:lnTo>
                  <a:pt x="1188267" y="530120"/>
                </a:lnTo>
                <a:lnTo>
                  <a:pt x="1119229" y="547419"/>
                </a:lnTo>
                <a:lnTo>
                  <a:pt x="1047753" y="561974"/>
                </a:lnTo>
                <a:lnTo>
                  <a:pt x="974753" y="574244"/>
                </a:lnTo>
                <a:lnTo>
                  <a:pt x="901143" y="584685"/>
                </a:lnTo>
                <a:lnTo>
                  <a:pt x="827837" y="593753"/>
                </a:lnTo>
                <a:lnTo>
                  <a:pt x="755751" y="601905"/>
                </a:lnTo>
                <a:lnTo>
                  <a:pt x="720452" y="605781"/>
                </a:lnTo>
                <a:lnTo>
                  <a:pt x="685799" y="609599"/>
                </a:lnTo>
                <a:lnTo>
                  <a:pt x="614133" y="615769"/>
                </a:lnTo>
                <a:lnTo>
                  <a:pt x="537667" y="619349"/>
                </a:lnTo>
                <a:lnTo>
                  <a:pt x="498276" y="620311"/>
                </a:lnTo>
                <a:lnTo>
                  <a:pt x="458457" y="620796"/>
                </a:lnTo>
                <a:lnTo>
                  <a:pt x="418466" y="620863"/>
                </a:lnTo>
                <a:lnTo>
                  <a:pt x="378561" y="620568"/>
                </a:lnTo>
                <a:lnTo>
                  <a:pt x="338999" y="619968"/>
                </a:lnTo>
                <a:lnTo>
                  <a:pt x="300037" y="619121"/>
                </a:lnTo>
                <a:lnTo>
                  <a:pt x="261932" y="618083"/>
                </a:lnTo>
                <a:lnTo>
                  <a:pt x="189323" y="615664"/>
                </a:lnTo>
                <a:lnTo>
                  <a:pt x="123229" y="613170"/>
                </a:lnTo>
                <a:lnTo>
                  <a:pt x="93268" y="612037"/>
                </a:lnTo>
                <a:lnTo>
                  <a:pt x="65708" y="611056"/>
                </a:lnTo>
                <a:lnTo>
                  <a:pt x="40805" y="610285"/>
                </a:lnTo>
                <a:lnTo>
                  <a:pt x="18816" y="609780"/>
                </a:lnTo>
                <a:lnTo>
                  <a:pt x="0" y="609599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43400" y="3505200"/>
            <a:ext cx="1752600" cy="163830"/>
          </a:xfrm>
          <a:custGeom>
            <a:avLst/>
            <a:gdLst/>
            <a:ahLst/>
            <a:cxnLst/>
            <a:rect l="l" t="t" r="r" b="b"/>
            <a:pathLst>
              <a:path w="1752600" h="163829">
                <a:moveTo>
                  <a:pt x="1752599" y="0"/>
                </a:moveTo>
                <a:lnTo>
                  <a:pt x="1704843" y="19009"/>
                </a:lnTo>
                <a:lnTo>
                  <a:pt x="1656286" y="37792"/>
                </a:lnTo>
                <a:lnTo>
                  <a:pt x="1606127" y="56118"/>
                </a:lnTo>
                <a:lnTo>
                  <a:pt x="1553567" y="73760"/>
                </a:lnTo>
                <a:lnTo>
                  <a:pt x="1497806" y="90487"/>
                </a:lnTo>
                <a:lnTo>
                  <a:pt x="1438044" y="106071"/>
                </a:lnTo>
                <a:lnTo>
                  <a:pt x="1373483" y="120284"/>
                </a:lnTo>
                <a:lnTo>
                  <a:pt x="1303321" y="132895"/>
                </a:lnTo>
                <a:lnTo>
                  <a:pt x="1226760" y="143677"/>
                </a:lnTo>
                <a:lnTo>
                  <a:pt x="1185830" y="148310"/>
                </a:lnTo>
                <a:lnTo>
                  <a:pt x="1142999" y="152399"/>
                </a:lnTo>
                <a:lnTo>
                  <a:pt x="1096438" y="155837"/>
                </a:lnTo>
                <a:lnTo>
                  <a:pt x="1044818" y="158569"/>
                </a:lnTo>
                <a:lnTo>
                  <a:pt x="988797" y="160654"/>
                </a:lnTo>
                <a:lnTo>
                  <a:pt x="929033" y="162149"/>
                </a:lnTo>
                <a:lnTo>
                  <a:pt x="866182" y="163111"/>
                </a:lnTo>
                <a:lnTo>
                  <a:pt x="800902" y="163596"/>
                </a:lnTo>
                <a:lnTo>
                  <a:pt x="733850" y="163663"/>
                </a:lnTo>
                <a:lnTo>
                  <a:pt x="665684" y="163368"/>
                </a:lnTo>
                <a:lnTo>
                  <a:pt x="597061" y="162768"/>
                </a:lnTo>
                <a:lnTo>
                  <a:pt x="528637" y="161921"/>
                </a:lnTo>
                <a:lnTo>
                  <a:pt x="461071" y="160883"/>
                </a:lnTo>
                <a:lnTo>
                  <a:pt x="395019" y="159712"/>
                </a:lnTo>
                <a:lnTo>
                  <a:pt x="331139" y="158464"/>
                </a:lnTo>
                <a:lnTo>
                  <a:pt x="270088" y="157198"/>
                </a:lnTo>
                <a:lnTo>
                  <a:pt x="212523" y="155970"/>
                </a:lnTo>
                <a:lnTo>
                  <a:pt x="159102" y="154837"/>
                </a:lnTo>
                <a:lnTo>
                  <a:pt x="110482" y="153856"/>
                </a:lnTo>
                <a:lnTo>
                  <a:pt x="67320" y="153085"/>
                </a:lnTo>
                <a:lnTo>
                  <a:pt x="30273" y="152580"/>
                </a:lnTo>
                <a:lnTo>
                  <a:pt x="0" y="152399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33800" y="2362200"/>
            <a:ext cx="699135" cy="609600"/>
          </a:xfrm>
          <a:custGeom>
            <a:avLst/>
            <a:gdLst/>
            <a:ahLst/>
            <a:cxnLst/>
            <a:rect l="l" t="t" r="r" b="b"/>
            <a:pathLst>
              <a:path w="699135" h="609600">
                <a:moveTo>
                  <a:pt x="698510" y="0"/>
                </a:moveTo>
                <a:lnTo>
                  <a:pt x="698901" y="21811"/>
                </a:lnTo>
                <a:lnTo>
                  <a:pt x="699075" y="43417"/>
                </a:lnTo>
                <a:lnTo>
                  <a:pt x="698956" y="64804"/>
                </a:lnTo>
                <a:lnTo>
                  <a:pt x="697540" y="106864"/>
                </a:lnTo>
                <a:lnTo>
                  <a:pt x="694050" y="147875"/>
                </a:lnTo>
                <a:lnTo>
                  <a:pt x="687888" y="187723"/>
                </a:lnTo>
                <a:lnTo>
                  <a:pt x="678451" y="226295"/>
                </a:lnTo>
                <a:lnTo>
                  <a:pt x="665140" y="263475"/>
                </a:lnTo>
                <a:lnTo>
                  <a:pt x="647353" y="299150"/>
                </a:lnTo>
                <a:lnTo>
                  <a:pt x="624490" y="333205"/>
                </a:lnTo>
                <a:lnTo>
                  <a:pt x="595950" y="365525"/>
                </a:lnTo>
                <a:lnTo>
                  <a:pt x="560343" y="396070"/>
                </a:lnTo>
                <a:lnTo>
                  <a:pt x="513431" y="425183"/>
                </a:lnTo>
                <a:lnTo>
                  <a:pt x="456939" y="452877"/>
                </a:lnTo>
                <a:lnTo>
                  <a:pt x="393563" y="479095"/>
                </a:lnTo>
                <a:lnTo>
                  <a:pt x="325998" y="503781"/>
                </a:lnTo>
                <a:lnTo>
                  <a:pt x="256941" y="526876"/>
                </a:lnTo>
                <a:lnTo>
                  <a:pt x="189087" y="548324"/>
                </a:lnTo>
                <a:lnTo>
                  <a:pt x="125132" y="568069"/>
                </a:lnTo>
                <a:lnTo>
                  <a:pt x="95460" y="577284"/>
                </a:lnTo>
                <a:lnTo>
                  <a:pt x="67773" y="586052"/>
                </a:lnTo>
                <a:lnTo>
                  <a:pt x="42410" y="594365"/>
                </a:lnTo>
                <a:lnTo>
                  <a:pt x="19706" y="602217"/>
                </a:lnTo>
                <a:lnTo>
                  <a:pt x="0" y="609599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05000" y="3048000"/>
            <a:ext cx="1981200" cy="424815"/>
          </a:xfrm>
          <a:custGeom>
            <a:avLst/>
            <a:gdLst/>
            <a:ahLst/>
            <a:cxnLst/>
            <a:rect l="l" t="t" r="r" b="b"/>
            <a:pathLst>
              <a:path w="1981200" h="424814">
                <a:moveTo>
                  <a:pt x="0" y="0"/>
                </a:moveTo>
                <a:lnTo>
                  <a:pt x="42363" y="42333"/>
                </a:lnTo>
                <a:lnTo>
                  <a:pt x="74416" y="81701"/>
                </a:lnTo>
                <a:lnTo>
                  <a:pt x="92014" y="103808"/>
                </a:lnTo>
                <a:lnTo>
                  <a:pt x="110849" y="127119"/>
                </a:lnTo>
                <a:lnTo>
                  <a:pt x="152807" y="176129"/>
                </a:lnTo>
                <a:lnTo>
                  <a:pt x="201432" y="226273"/>
                </a:lnTo>
                <a:lnTo>
                  <a:pt x="257868" y="275093"/>
                </a:lnTo>
                <a:lnTo>
                  <a:pt x="289372" y="298238"/>
                </a:lnTo>
                <a:lnTo>
                  <a:pt x="323256" y="320131"/>
                </a:lnTo>
                <a:lnTo>
                  <a:pt x="359665" y="340464"/>
                </a:lnTo>
                <a:lnTo>
                  <a:pt x="398741" y="358929"/>
                </a:lnTo>
                <a:lnTo>
                  <a:pt x="440627" y="375220"/>
                </a:lnTo>
                <a:lnTo>
                  <a:pt x="485466" y="389029"/>
                </a:lnTo>
                <a:lnTo>
                  <a:pt x="533399" y="400049"/>
                </a:lnTo>
                <a:lnTo>
                  <a:pt x="586447" y="408529"/>
                </a:lnTo>
                <a:lnTo>
                  <a:pt x="646031" y="415030"/>
                </a:lnTo>
                <a:lnTo>
                  <a:pt x="711402" y="419716"/>
                </a:lnTo>
                <a:lnTo>
                  <a:pt x="781809" y="422753"/>
                </a:lnTo>
                <a:lnTo>
                  <a:pt x="856503" y="424303"/>
                </a:lnTo>
                <a:lnTo>
                  <a:pt x="934733" y="424533"/>
                </a:lnTo>
                <a:lnTo>
                  <a:pt x="1015748" y="423605"/>
                </a:lnTo>
                <a:lnTo>
                  <a:pt x="1098800" y="421684"/>
                </a:lnTo>
                <a:lnTo>
                  <a:pt x="1183138" y="418935"/>
                </a:lnTo>
                <a:lnTo>
                  <a:pt x="1268012" y="415522"/>
                </a:lnTo>
                <a:lnTo>
                  <a:pt x="1352671" y="411609"/>
                </a:lnTo>
                <a:lnTo>
                  <a:pt x="1436366" y="407360"/>
                </a:lnTo>
                <a:lnTo>
                  <a:pt x="1518347" y="402939"/>
                </a:lnTo>
                <a:lnTo>
                  <a:pt x="1597863" y="398512"/>
                </a:lnTo>
                <a:lnTo>
                  <a:pt x="1674164" y="394242"/>
                </a:lnTo>
                <a:lnTo>
                  <a:pt x="1746501" y="390293"/>
                </a:lnTo>
                <a:lnTo>
                  <a:pt x="1814123" y="386830"/>
                </a:lnTo>
                <a:lnTo>
                  <a:pt x="1876280" y="384017"/>
                </a:lnTo>
                <a:lnTo>
                  <a:pt x="1932222" y="382019"/>
                </a:lnTo>
                <a:lnTo>
                  <a:pt x="1981199" y="380999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05000" y="2667000"/>
            <a:ext cx="1305560" cy="552450"/>
          </a:xfrm>
          <a:custGeom>
            <a:avLst/>
            <a:gdLst/>
            <a:ahLst/>
            <a:cxnLst/>
            <a:rect l="l" t="t" r="r" b="b"/>
            <a:pathLst>
              <a:path w="1305560" h="552450">
                <a:moveTo>
                  <a:pt x="0" y="0"/>
                </a:moveTo>
                <a:lnTo>
                  <a:pt x="28268" y="25807"/>
                </a:lnTo>
                <a:lnTo>
                  <a:pt x="65278" y="60852"/>
                </a:lnTo>
                <a:lnTo>
                  <a:pt x="109284" y="102933"/>
                </a:lnTo>
                <a:lnTo>
                  <a:pt x="133366" y="125924"/>
                </a:lnTo>
                <a:lnTo>
                  <a:pt x="184597" y="174431"/>
                </a:lnTo>
                <a:lnTo>
                  <a:pt x="238464" y="224469"/>
                </a:lnTo>
                <a:lnTo>
                  <a:pt x="293223" y="273836"/>
                </a:lnTo>
                <a:lnTo>
                  <a:pt x="347130" y="320332"/>
                </a:lnTo>
                <a:lnTo>
                  <a:pt x="398441" y="361755"/>
                </a:lnTo>
                <a:lnTo>
                  <a:pt x="445412" y="395902"/>
                </a:lnTo>
                <a:lnTo>
                  <a:pt x="486767" y="421189"/>
                </a:lnTo>
                <a:lnTo>
                  <a:pt x="524508" y="440244"/>
                </a:lnTo>
                <a:lnTo>
                  <a:pt x="576655" y="459982"/>
                </a:lnTo>
                <a:lnTo>
                  <a:pt x="625672" y="471766"/>
                </a:lnTo>
                <a:lnTo>
                  <a:pt x="674068" y="478589"/>
                </a:lnTo>
                <a:lnTo>
                  <a:pt x="724348" y="483446"/>
                </a:lnTo>
                <a:lnTo>
                  <a:pt x="741961" y="485145"/>
                </a:lnTo>
                <a:lnTo>
                  <a:pt x="798656" y="492035"/>
                </a:lnTo>
                <a:lnTo>
                  <a:pt x="840859" y="498838"/>
                </a:lnTo>
                <a:lnTo>
                  <a:pt x="863954" y="502326"/>
                </a:lnTo>
                <a:lnTo>
                  <a:pt x="913559" y="509141"/>
                </a:lnTo>
                <a:lnTo>
                  <a:pt x="966480" y="515713"/>
                </a:lnTo>
                <a:lnTo>
                  <a:pt x="1021230" y="522013"/>
                </a:lnTo>
                <a:lnTo>
                  <a:pt x="1076323" y="528012"/>
                </a:lnTo>
                <a:lnTo>
                  <a:pt x="1130274" y="533680"/>
                </a:lnTo>
                <a:lnTo>
                  <a:pt x="1181597" y="538988"/>
                </a:lnTo>
                <a:lnTo>
                  <a:pt x="1205809" y="541497"/>
                </a:lnTo>
                <a:lnTo>
                  <a:pt x="1228806" y="543905"/>
                </a:lnTo>
                <a:lnTo>
                  <a:pt x="1250404" y="546208"/>
                </a:lnTo>
                <a:lnTo>
                  <a:pt x="1270416" y="548402"/>
                </a:lnTo>
                <a:lnTo>
                  <a:pt x="1288656" y="550484"/>
                </a:lnTo>
                <a:lnTo>
                  <a:pt x="1304940" y="552449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873378" y="6042826"/>
            <a:ext cx="59296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MICROBACIA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Arial"/>
                <a:cs typeface="Arial"/>
              </a:rPr>
              <a:t>HIDRO</a:t>
            </a:r>
            <a:r>
              <a:rPr sz="3200" b="1" spc="10" dirty="0">
                <a:latin typeface="Arial"/>
                <a:cs typeface="Arial"/>
              </a:rPr>
              <a:t>G</a:t>
            </a:r>
            <a:r>
              <a:rPr sz="3200" b="1" spc="-5" dirty="0">
                <a:latin typeface="Arial"/>
                <a:cs typeface="Arial"/>
              </a:rPr>
              <a:t>RÁFICA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730" rIns="0" bIns="0" rtlCol="0">
            <a:spAutoFit/>
          </a:bodyPr>
          <a:lstStyle/>
          <a:p>
            <a:pPr marL="2268220">
              <a:lnSpc>
                <a:spcPct val="100000"/>
              </a:lnSpc>
            </a:pP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DIVIS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ÁGUA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3"/>
    </mc:Choice>
    <mc:Fallback xmlns="">
      <p:transition spd="slow" advTm="7623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87" y="184135"/>
            <a:ext cx="4940289" cy="3705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6112" y="4005326"/>
            <a:ext cx="4159239" cy="2760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86465" y="4581588"/>
            <a:ext cx="3271784" cy="2160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76956" y="90412"/>
            <a:ext cx="3316224" cy="22987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72140" y="85731"/>
            <a:ext cx="3326129" cy="2308225"/>
          </a:xfrm>
          <a:custGeom>
            <a:avLst/>
            <a:gdLst/>
            <a:ahLst/>
            <a:cxnLst/>
            <a:rect l="l" t="t" r="r" b="b"/>
            <a:pathLst>
              <a:path w="3326129" h="2308225">
                <a:moveTo>
                  <a:pt x="0" y="2308229"/>
                </a:moveTo>
                <a:lnTo>
                  <a:pt x="3325764" y="2308229"/>
                </a:lnTo>
                <a:lnTo>
                  <a:pt x="3325764" y="0"/>
                </a:lnTo>
                <a:lnTo>
                  <a:pt x="0" y="0"/>
                </a:lnTo>
                <a:lnTo>
                  <a:pt x="0" y="230822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86465" y="2392427"/>
            <a:ext cx="3308360" cy="2131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8"/>
    </mc:Choice>
    <mc:Fallback xmlns="">
      <p:transition spd="slow" advTm="2799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79960" y="0"/>
            <a:ext cx="4464039" cy="609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1619" y="6367727"/>
            <a:ext cx="318579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sz="2400" spc="5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400" spc="-20" dirty="0">
                <a:solidFill>
                  <a:srgbClr val="FFFFFF"/>
                </a:solidFill>
                <a:latin typeface="Comic Sans MS"/>
                <a:cs typeface="Comic Sans MS"/>
              </a:rPr>
              <a:t>NI</a:t>
            </a:r>
            <a:r>
              <a:rPr sz="2400" spc="-30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400" spc="5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2400" spc="-25" dirty="0">
                <a:solidFill>
                  <a:srgbClr val="FFFFFF"/>
                </a:solidFill>
                <a:latin typeface="Comic Sans MS"/>
                <a:cs typeface="Comic Sans MS"/>
              </a:rPr>
              <a:t>AMENT</a:t>
            </a:r>
            <a:r>
              <a:rPr sz="2400" spc="-20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4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72903" y="6367727"/>
            <a:ext cx="459486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MIC</a:t>
            </a:r>
            <a:r>
              <a:rPr sz="2400" spc="5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OBA</a:t>
            </a:r>
            <a:r>
              <a:rPr sz="2400" spc="5" dirty="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24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mic Sans MS"/>
                <a:cs typeface="Comic Sans MS"/>
              </a:rPr>
              <a:t>HIDR</a:t>
            </a:r>
            <a:r>
              <a:rPr sz="2400" dirty="0">
                <a:solidFill>
                  <a:srgbClr val="FFFFFF"/>
                </a:solidFill>
                <a:latin typeface="Comic Sans MS"/>
                <a:cs typeface="Comic Sans MS"/>
              </a:rPr>
              <a:t>OGRÁFICA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8"/>
    </mc:Choice>
    <mc:Fallback xmlns="">
      <p:transition spd="slow" advTm="87968"/>
    </mc:Fallback>
  </mc:AlternateContent>
  <p:extLst>
    <p:ext uri="{3A86A75C-4F4B-4683-9AE1-C65F6400EC91}">
      <p14:laserTraceLst xmlns:p14="http://schemas.microsoft.com/office/powerpoint/2010/main">
        <p14:tracePtLst>
          <p14:tracePt t="10721" x="5180013" y="6089650"/>
          <p14:tracePt t="10729" x="5259388" y="6153150"/>
          <p14:tracePt t="10737" x="5322888" y="6224588"/>
          <p14:tracePt t="10746" x="5384800" y="6313488"/>
          <p14:tracePt t="10761" x="5446713" y="6411913"/>
          <p14:tracePt t="10778" x="5446713" y="6419850"/>
          <p14:tracePt t="10961" x="5429250" y="6419850"/>
          <p14:tracePt t="10969" x="5330825" y="6411913"/>
          <p14:tracePt t="10978" x="5214938" y="6340475"/>
          <p14:tracePt t="10995" x="4929188" y="6099175"/>
          <p14:tracePt t="11012" x="4714875" y="5803900"/>
          <p14:tracePt t="11028" x="4510088" y="5473700"/>
          <p14:tracePt t="11045" x="4224338" y="5054600"/>
          <p14:tracePt t="11062" x="4054475" y="4848225"/>
          <p14:tracePt t="11078" x="3965575" y="4751388"/>
          <p14:tracePt t="11095" x="3929063" y="4687888"/>
          <p14:tracePt t="11112" x="3929063" y="4679950"/>
          <p14:tracePt t="11128" x="3938588" y="4652963"/>
          <p14:tracePt t="11145" x="3946525" y="4572000"/>
          <p14:tracePt t="11163" x="3956050" y="4510088"/>
          <p14:tracePt t="11241" x="3956050" y="4500563"/>
          <p14:tracePt t="11249" x="3956050" y="4483100"/>
          <p14:tracePt t="11257" x="3956050" y="4446588"/>
          <p14:tracePt t="11265" x="3956050" y="4394200"/>
          <p14:tracePt t="11278" x="3938588" y="4330700"/>
          <p14:tracePt t="11295" x="3732213" y="3983038"/>
          <p14:tracePt t="11312" x="3160713" y="3179763"/>
          <p14:tracePt t="11328" x="2768600" y="2527300"/>
          <p14:tracePt t="11345" x="2455863" y="1919288"/>
          <p14:tracePt t="11362" x="2268538" y="1419225"/>
          <p14:tracePt t="11378" x="2108200" y="1017588"/>
          <p14:tracePt t="11395" x="1946275" y="758825"/>
          <p14:tracePt t="11412" x="1830388" y="608013"/>
          <p14:tracePt t="11429" x="1731963" y="490538"/>
          <p14:tracePt t="11445" x="1660525" y="411163"/>
          <p14:tracePt t="11462" x="1652588" y="393700"/>
          <p14:tracePt t="11495" x="1652588" y="374650"/>
          <p14:tracePt t="11512" x="1633538" y="347663"/>
          <p14:tracePt t="11545" x="1616075" y="330200"/>
          <p14:tracePt t="11562" x="1598613" y="330200"/>
          <p14:tracePt t="11579" x="1589088" y="330200"/>
          <p14:tracePt t="11595" x="1571625" y="330200"/>
          <p14:tracePt t="11612" x="1490663" y="339725"/>
          <p14:tracePt t="11629" x="1312863" y="401638"/>
          <p14:tracePt t="11645" x="1098550" y="500063"/>
          <p14:tracePt t="11662" x="884238" y="588963"/>
          <p14:tracePt t="11679" x="660400" y="679450"/>
          <p14:tracePt t="11696" x="482600" y="731838"/>
          <p14:tracePt t="11712" x="295275" y="785813"/>
          <p14:tracePt t="11729" x="223838" y="830263"/>
          <p14:tracePt t="11746" x="179388" y="884238"/>
          <p14:tracePt t="11762" x="133350" y="990600"/>
          <p14:tracePt t="11779" x="115888" y="1160463"/>
          <p14:tracePt t="11796" x="80963" y="1366838"/>
          <p14:tracePt t="11812" x="80963" y="1571625"/>
          <p14:tracePt t="11829" x="80963" y="1751013"/>
          <p14:tracePt t="11846" x="80963" y="1901825"/>
          <p14:tracePt t="11862" x="80963" y="2036763"/>
          <p14:tracePt t="11879" x="80963" y="2152650"/>
          <p14:tracePt t="11896" x="169863" y="2438400"/>
          <p14:tracePt t="11912" x="312738" y="2652713"/>
          <p14:tracePt t="11929" x="446088" y="2840038"/>
          <p14:tracePt t="11946" x="544513" y="2973388"/>
          <p14:tracePt t="11962" x="652463" y="3089275"/>
          <p14:tracePt t="11979" x="758825" y="3224213"/>
          <p14:tracePt t="11996" x="884238" y="3367088"/>
          <p14:tracePt t="12013" x="982663" y="3500438"/>
          <p14:tracePt t="12029" x="1089025" y="3643313"/>
          <p14:tracePt t="12046" x="1187450" y="3795713"/>
          <p14:tracePt t="12062" x="1312863" y="3929063"/>
          <p14:tracePt t="12079" x="1490663" y="4062413"/>
          <p14:tracePt t="12096" x="1714500" y="4152900"/>
          <p14:tracePt t="12113" x="1893888" y="4197350"/>
          <p14:tracePt t="12129" x="2089150" y="4224338"/>
          <p14:tracePt t="12146" x="2286000" y="4224338"/>
          <p14:tracePt t="12163" x="2438400" y="4224338"/>
          <p14:tracePt t="12179" x="2581275" y="4224338"/>
          <p14:tracePt t="12196" x="2697163" y="4224338"/>
          <p14:tracePt t="12213" x="2795588" y="4224338"/>
          <p14:tracePt t="12229" x="2840038" y="4224338"/>
          <p14:tracePt t="12246" x="2857500" y="4224338"/>
          <p14:tracePt t="12313" x="2867025" y="4224338"/>
          <p14:tracePt t="12321" x="2874963" y="4214813"/>
          <p14:tracePt t="12329" x="2884488" y="4214813"/>
          <p14:tracePt t="12346" x="2901950" y="4214813"/>
          <p14:tracePt t="12363" x="2938463" y="4214813"/>
          <p14:tracePt t="12379" x="2965450" y="4197350"/>
          <p14:tracePt t="12396" x="2990850" y="4197350"/>
          <p14:tracePt t="12413" x="3000375" y="4187825"/>
          <p14:tracePt t="12429" x="3027363" y="4170363"/>
          <p14:tracePt t="12446" x="3044825" y="4170363"/>
          <p14:tracePt t="12769" x="3054350" y="4170363"/>
          <p14:tracePt t="12778" x="3062288" y="4170363"/>
          <p14:tracePt t="12793" x="3071813" y="4170363"/>
          <p14:tracePt t="12881" x="3081338" y="4170363"/>
          <p14:tracePt t="12905" x="3098800" y="4160838"/>
          <p14:tracePt t="12913" x="3108325" y="4160838"/>
          <p14:tracePt t="12921" x="3116263" y="4152900"/>
          <p14:tracePt t="12945" x="3125788" y="4152900"/>
          <p14:tracePt t="13161" x="3133725" y="4152900"/>
          <p14:tracePt t="14185" x="3152775" y="4152900"/>
          <p14:tracePt t="14217" x="3160713" y="4152900"/>
          <p14:tracePt t="14233" x="3170238" y="4160838"/>
          <p14:tracePt t="14249" x="3170238" y="4187825"/>
          <p14:tracePt t="14257" x="3170238" y="4205288"/>
          <p14:tracePt t="14265" x="3187700" y="4232275"/>
          <p14:tracePt t="14281" x="3187700" y="4286250"/>
          <p14:tracePt t="14298" x="3187700" y="4330700"/>
          <p14:tracePt t="14314" x="3187700" y="4384675"/>
          <p14:tracePt t="14331" x="3187700" y="4429125"/>
          <p14:tracePt t="14348" x="3187700" y="4465638"/>
          <p14:tracePt t="14365" x="3170238" y="4491038"/>
          <p14:tracePt t="14381" x="3125788" y="4518025"/>
          <p14:tracePt t="14398" x="3062288" y="4527550"/>
          <p14:tracePt t="14415" x="3017838" y="4527550"/>
          <p14:tracePt t="14431" x="2965450" y="4527550"/>
          <p14:tracePt t="14448" x="2911475" y="4527550"/>
          <p14:tracePt t="14465" x="2857500" y="4527550"/>
          <p14:tracePt t="14481" x="2795588" y="4527550"/>
          <p14:tracePt t="14498" x="2741613" y="4527550"/>
          <p14:tracePt t="14515" x="2679700" y="4527550"/>
          <p14:tracePt t="14531" x="2608263" y="4527550"/>
          <p14:tracePt t="14548" x="2509838" y="4491038"/>
          <p14:tracePt t="14565" x="2401888" y="4446588"/>
          <p14:tracePt t="14581" x="2295525" y="4402138"/>
          <p14:tracePt t="14598" x="2179638" y="4357688"/>
          <p14:tracePt t="14615" x="2143125" y="4348163"/>
          <p14:tracePt t="14631" x="2116138" y="4348163"/>
          <p14:tracePt t="14713" x="2108200" y="4340225"/>
          <p14:tracePt t="14721" x="2098675" y="4330700"/>
          <p14:tracePt t="14732" x="2089150" y="4322763"/>
          <p14:tracePt t="14748" x="2081213" y="4303713"/>
          <p14:tracePt t="14765" x="2044700" y="4276725"/>
          <p14:tracePt t="14782" x="2027238" y="4259263"/>
          <p14:tracePt t="14798" x="1982788" y="4232275"/>
          <p14:tracePt t="14889" x="1973263" y="4224338"/>
          <p14:tracePt t="15001" x="1973263" y="4214813"/>
          <p14:tracePt t="15129" x="1973263" y="4205288"/>
          <p14:tracePt t="15225" x="1982788" y="4205288"/>
          <p14:tracePt t="15241" x="2000250" y="4241800"/>
          <p14:tracePt t="15249" x="2009775" y="4241800"/>
          <p14:tracePt t="15257" x="2017713" y="4259263"/>
          <p14:tracePt t="15265" x="2027238" y="4276725"/>
          <p14:tracePt t="15282" x="2044700" y="4340225"/>
          <p14:tracePt t="15299" x="2098675" y="4438650"/>
          <p14:tracePt t="15315" x="2160588" y="4554538"/>
          <p14:tracePt t="15332" x="2232025" y="4670425"/>
          <p14:tracePt t="15349" x="2251075" y="4768850"/>
          <p14:tracePt t="15366" x="2268538" y="4894263"/>
          <p14:tracePt t="15382" x="2268538" y="5037138"/>
          <p14:tracePt t="15399" x="2286000" y="5251450"/>
          <p14:tracePt t="15417" x="2455863" y="5599113"/>
          <p14:tracePt t="15432" x="2598738" y="5786438"/>
          <p14:tracePt t="15449" x="2741613" y="5894388"/>
          <p14:tracePt t="15466" x="2768600" y="5902325"/>
          <p14:tracePt t="15513" x="2776538" y="5894388"/>
          <p14:tracePt t="15521" x="2776538" y="5857875"/>
          <p14:tracePt t="15532" x="2741613" y="5768975"/>
          <p14:tracePt t="15549" x="2660650" y="5608638"/>
          <p14:tracePt t="15566" x="2608263" y="5483225"/>
          <p14:tracePt t="15582" x="2536825" y="5394325"/>
          <p14:tracePt t="15599" x="2509838" y="5367338"/>
          <p14:tracePt t="15616" x="2500313" y="5367338"/>
          <p14:tracePt t="15633" x="2482850" y="5367338"/>
          <p14:tracePt t="15649" x="2482850" y="5411788"/>
          <p14:tracePt t="15666" x="2482850" y="5473700"/>
          <p14:tracePt t="15682" x="2536825" y="5545138"/>
          <p14:tracePt t="15699" x="2581275" y="5581650"/>
          <p14:tracePt t="15716" x="2625725" y="5599113"/>
          <p14:tracePt t="15733" x="2652713" y="5599113"/>
          <p14:tracePt t="15749" x="2670175" y="5599113"/>
          <p14:tracePt t="15766" x="2687638" y="5599113"/>
          <p14:tracePt t="15783" x="2697163" y="5599113"/>
          <p14:tracePt t="15799" x="2714625" y="5599113"/>
          <p14:tracePt t="15816" x="2724150" y="5581650"/>
          <p14:tracePt t="15833" x="2732088" y="5562600"/>
          <p14:tracePt t="15849" x="2732088" y="5518150"/>
          <p14:tracePt t="15866" x="2724150" y="5483225"/>
          <p14:tracePt t="15883" x="2633663" y="5402263"/>
          <p14:tracePt t="15899" x="2500313" y="5340350"/>
          <p14:tracePt t="15916" x="2268538" y="5295900"/>
          <p14:tracePt t="15933" x="2054225" y="5295900"/>
          <p14:tracePt t="15949" x="1803400" y="5295900"/>
          <p14:tracePt t="15966" x="1616075" y="5295900"/>
          <p14:tracePt t="15983" x="1428750" y="5375275"/>
          <p14:tracePt t="16000" x="1295400" y="5518150"/>
          <p14:tracePt t="16016" x="1036638" y="5884863"/>
          <p14:tracePt t="16033" x="893763" y="6126163"/>
          <p14:tracePt t="16049" x="839788" y="6286500"/>
          <p14:tracePt t="16066" x="830263" y="6384925"/>
          <p14:tracePt t="16083" x="830263" y="6465888"/>
          <p14:tracePt t="16100" x="830263" y="6500813"/>
          <p14:tracePt t="16116" x="847725" y="6537325"/>
          <p14:tracePt t="16216" x="2571750" y="6759575"/>
          <p14:tracePt t="16233" x="2768600" y="6697663"/>
          <p14:tracePt t="16250" x="2911475" y="6599238"/>
          <p14:tracePt t="16266" x="3009900" y="6456363"/>
          <p14:tracePt t="16283" x="3009900" y="6242050"/>
          <p14:tracePt t="16300" x="2982913" y="6037263"/>
          <p14:tracePt t="16316" x="2928938" y="5848350"/>
          <p14:tracePt t="16333" x="2847975" y="5661025"/>
          <p14:tracePt t="16350" x="2803525" y="5562600"/>
          <p14:tracePt t="16366" x="2776538" y="5527675"/>
          <p14:tracePt t="16383" x="2759075" y="5518150"/>
          <p14:tracePt t="16400" x="2714625" y="5491163"/>
          <p14:tracePt t="16416" x="2589213" y="5465763"/>
          <p14:tracePt t="16434" x="2384425" y="5419725"/>
          <p14:tracePt t="16450" x="2125663" y="5402263"/>
          <p14:tracePt t="16466" x="1704975" y="5402263"/>
          <p14:tracePt t="16483" x="1401763" y="5402263"/>
          <p14:tracePt t="16500" x="1179513" y="5402263"/>
          <p14:tracePt t="16517" x="1071563" y="5402263"/>
          <p14:tracePt t="16533" x="982663" y="5446713"/>
          <p14:tracePt t="16550" x="884238" y="5562600"/>
          <p14:tracePt t="16567" x="857250" y="5697538"/>
          <p14:tracePt t="16583" x="839788" y="5894388"/>
          <p14:tracePt t="16600" x="830263" y="6099175"/>
          <p14:tracePt t="16617" x="830263" y="6134100"/>
          <p14:tracePt t="16633" x="830263" y="6161088"/>
          <p14:tracePt t="16650" x="866775" y="6180138"/>
          <p14:tracePt t="16667" x="1036638" y="6205538"/>
          <p14:tracePt t="16683" x="1268413" y="6205538"/>
          <p14:tracePt t="16700" x="1554163" y="6205538"/>
          <p14:tracePt t="16717" x="1884363" y="6197600"/>
          <p14:tracePt t="16733" x="2125663" y="6153150"/>
          <p14:tracePt t="16750" x="2268538" y="6108700"/>
          <p14:tracePt t="16767" x="2276475" y="6099175"/>
          <p14:tracePt t="16809" x="2276475" y="6081713"/>
          <p14:tracePt t="16833" x="2268538" y="6072188"/>
          <p14:tracePt t="16842" x="2259013" y="6072188"/>
          <p14:tracePt t="16857" x="2241550" y="6062663"/>
          <p14:tracePt t="16867" x="2232025" y="6062663"/>
          <p14:tracePt t="16884" x="2205038" y="6062663"/>
          <p14:tracePt t="16900" x="2197100" y="6062663"/>
          <p14:tracePt t="16917" x="2187575" y="6062663"/>
          <p14:tracePt t="17050" x="2187575" y="6072188"/>
          <p14:tracePt t="17057" x="2187575" y="6081713"/>
          <p14:tracePt t="17067" x="2197100" y="6089650"/>
          <p14:tracePt t="17084" x="2197100" y="6108700"/>
          <p14:tracePt t="17100" x="2197100" y="6134100"/>
          <p14:tracePt t="17117" x="2187575" y="6161088"/>
          <p14:tracePt t="17134" x="2133600" y="6170613"/>
          <p14:tracePt t="17136" x="2098675" y="6170613"/>
          <p14:tracePt t="17150" x="2081213" y="6170613"/>
          <p14:tracePt t="17167" x="2054225" y="6170613"/>
          <p14:tracePt t="17184" x="2044700" y="6170613"/>
          <p14:tracePt t="17521" x="2062163" y="6161088"/>
          <p14:tracePt t="17529" x="2071688" y="6153150"/>
          <p14:tracePt t="17537" x="2081213" y="6143625"/>
          <p14:tracePt t="17551" x="2089150" y="6126163"/>
          <p14:tracePt t="17568" x="2098675" y="6072188"/>
          <p14:tracePt t="17584" x="2108200" y="6045200"/>
          <p14:tracePt t="17601" x="2125663" y="6027738"/>
          <p14:tracePt t="17618" x="2133600" y="6000750"/>
          <p14:tracePt t="17634" x="2152650" y="5965825"/>
          <p14:tracePt t="17651" x="2170113" y="5911850"/>
          <p14:tracePt t="17668" x="2187575" y="5848350"/>
          <p14:tracePt t="17684" x="2197100" y="5795963"/>
          <p14:tracePt t="17701" x="2205038" y="5715000"/>
          <p14:tracePt t="17718" x="2232025" y="5653088"/>
          <p14:tracePt t="17734" x="2232025" y="5626100"/>
          <p14:tracePt t="17751" x="2241550" y="5599113"/>
          <p14:tracePt t="17768" x="2241550" y="5527675"/>
          <p14:tracePt t="17784" x="2241550" y="5473700"/>
          <p14:tracePt t="17801" x="2241550" y="5438775"/>
          <p14:tracePt t="17818" x="2241550" y="5411788"/>
          <p14:tracePt t="17834" x="2251075" y="5375275"/>
          <p14:tracePt t="17851" x="2268538" y="5322888"/>
          <p14:tracePt t="17868" x="2268538" y="5251450"/>
          <p14:tracePt t="17885" x="2295525" y="5143500"/>
          <p14:tracePt t="17901" x="2312988" y="5010150"/>
          <p14:tracePt t="17918" x="2339975" y="4902200"/>
          <p14:tracePt t="17935" x="2384425" y="4759325"/>
          <p14:tracePt t="17951" x="2438400" y="4625975"/>
          <p14:tracePt t="17968" x="2473325" y="4473575"/>
          <p14:tracePt t="17985" x="2490788" y="4330700"/>
          <p14:tracePt t="18001" x="2490788" y="4259263"/>
          <p14:tracePt t="18018" x="2490788" y="4224338"/>
          <p14:tracePt t="18035" x="2490788" y="4187825"/>
          <p14:tracePt t="18051" x="2490788" y="4133850"/>
          <p14:tracePt t="18068" x="2490788" y="4089400"/>
          <p14:tracePt t="18085" x="2490788" y="4037013"/>
          <p14:tracePt t="18101" x="2490788" y="4000500"/>
          <p14:tracePt t="18118" x="2490788" y="3990975"/>
          <p14:tracePt t="18120" x="2490788" y="3983038"/>
          <p14:tracePt t="18137" x="2490788" y="3973513"/>
          <p14:tracePt t="18225" x="2490788" y="4017963"/>
          <p14:tracePt t="18233" x="2490788" y="4098925"/>
          <p14:tracePt t="18241" x="2490788" y="4143375"/>
          <p14:tracePt t="18252" x="2490788" y="4214813"/>
          <p14:tracePt t="18268" x="2490788" y="4348163"/>
          <p14:tracePt t="18285" x="2490788" y="4491038"/>
          <p14:tracePt t="18301" x="2500313" y="4625975"/>
          <p14:tracePt t="18318" x="2500313" y="4751388"/>
          <p14:tracePt t="18335" x="2500313" y="4875213"/>
          <p14:tracePt t="18352" x="2500313" y="5045075"/>
          <p14:tracePt t="18368" x="2500313" y="5170488"/>
          <p14:tracePt t="18385" x="2500313" y="5295900"/>
          <p14:tracePt t="18402" x="2500313" y="5394325"/>
          <p14:tracePt t="18418" x="2500313" y="5446713"/>
          <p14:tracePt t="18435" x="2500313" y="5473700"/>
          <p14:tracePt t="18452" x="2500313" y="5491163"/>
          <p14:tracePt t="18468" x="2517775" y="5510213"/>
          <p14:tracePt t="18485" x="2517775" y="5518150"/>
          <p14:tracePt t="18502" x="2517775" y="5537200"/>
          <p14:tracePt t="18569" x="2517775" y="5518150"/>
          <p14:tracePt t="18577" x="2490788" y="5473700"/>
          <p14:tracePt t="18585" x="2473325" y="5438775"/>
          <p14:tracePt t="18602" x="2438400" y="5357813"/>
          <p14:tracePt t="18618" x="2411413" y="5295900"/>
          <p14:tracePt t="18635" x="2401888" y="5268913"/>
          <p14:tracePt t="18652" x="2393950" y="5241925"/>
          <p14:tracePt t="18668" x="2384425" y="5205413"/>
          <p14:tracePt t="18685" x="2366963" y="5153025"/>
          <p14:tracePt t="18702" x="2339975" y="5081588"/>
          <p14:tracePt t="18719" x="2322513" y="5018088"/>
          <p14:tracePt t="18736" x="2259013" y="4902200"/>
          <p14:tracePt t="18752" x="2197100" y="4813300"/>
          <p14:tracePt t="18769" x="2125663" y="4759325"/>
          <p14:tracePt t="18785" x="2089150" y="4741863"/>
          <p14:tracePt t="18802" x="2036763" y="4705350"/>
          <p14:tracePt t="18819" x="2017713" y="4697413"/>
          <p14:tracePt t="18836" x="1990725" y="4679950"/>
          <p14:tracePt t="18870" x="1982788" y="4679950"/>
          <p14:tracePt t="18885" x="1955800" y="4660900"/>
          <p14:tracePt t="18902" x="1946275" y="4643438"/>
          <p14:tracePt t="18919" x="1928813" y="4616450"/>
          <p14:tracePt t="18936" x="1911350" y="4589463"/>
          <p14:tracePt t="18952" x="1901825" y="4562475"/>
          <p14:tracePt t="18969" x="1893888" y="4545013"/>
          <p14:tracePt t="18985" x="1893888" y="4527550"/>
          <p14:tracePt t="19002" x="1893888" y="4491038"/>
          <p14:tracePt t="19019" x="1893888" y="4429125"/>
          <p14:tracePt t="19036" x="1893888" y="4375150"/>
          <p14:tracePt t="19052" x="1893888" y="4330700"/>
          <p14:tracePt t="19069" x="1893888" y="4313238"/>
          <p14:tracePt t="19086" x="1884363" y="4303713"/>
          <p14:tracePt t="19434" x="1874838" y="4303713"/>
          <p14:tracePt t="20081" x="1874838" y="4322763"/>
          <p14:tracePt t="20729" x="1884363" y="4322763"/>
          <p14:tracePt t="20745" x="1901825" y="4313238"/>
          <p14:tracePt t="20777" x="1911350" y="4303713"/>
          <p14:tracePt t="21017" x="1919288" y="4295775"/>
          <p14:tracePt t="21057" x="1928813" y="4286250"/>
          <p14:tracePt t="21321" x="1938338" y="4295775"/>
          <p14:tracePt t="21329" x="1938338" y="4313238"/>
          <p14:tracePt t="21338" x="1938338" y="4322763"/>
          <p14:tracePt t="21354" x="1965325" y="4357688"/>
          <p14:tracePt t="21371" x="1990725" y="4384675"/>
          <p14:tracePt t="21388" x="2009775" y="4411663"/>
          <p14:tracePt t="21404" x="2027238" y="4438650"/>
          <p14:tracePt t="21449" x="2036763" y="4446588"/>
          <p14:tracePt t="21489" x="2044700" y="4456113"/>
          <p14:tracePt t="21497" x="2054225" y="4465638"/>
          <p14:tracePt t="21505" x="2062163" y="4483100"/>
          <p14:tracePt t="21521" x="2089150" y="4510088"/>
          <p14:tracePt t="21538" x="2108200" y="4545013"/>
          <p14:tracePt t="21555" x="2133600" y="4581525"/>
          <p14:tracePt t="21571" x="2143125" y="4589463"/>
          <p14:tracePt t="21588" x="2152650" y="4598988"/>
          <p14:tracePt t="21605" x="2170113" y="4608513"/>
          <p14:tracePt t="21638" x="2179638" y="4616450"/>
          <p14:tracePt t="21655" x="2214563" y="4643438"/>
          <p14:tracePt t="21672" x="2259013" y="4670425"/>
          <p14:tracePt t="21688" x="2268538" y="4679950"/>
          <p14:tracePt t="21705" x="2286000" y="4697413"/>
          <p14:tracePt t="21721" x="2295525" y="4705350"/>
          <p14:tracePt t="21738" x="2303463" y="4724400"/>
          <p14:tracePt t="21755" x="2312988" y="4724400"/>
          <p14:tracePt t="21771" x="2312988" y="4732338"/>
          <p14:tracePt t="21788" x="2322513" y="4741863"/>
          <p14:tracePt t="21805" x="2322513" y="4751388"/>
          <p14:tracePt t="21821" x="2347913" y="4776788"/>
          <p14:tracePt t="21838" x="2357438" y="4795838"/>
          <p14:tracePt t="21855" x="2374900" y="4822825"/>
          <p14:tracePt t="21872" x="2393950" y="4840288"/>
          <p14:tracePt t="21905" x="2393950" y="4848225"/>
          <p14:tracePt t="21977" x="2401888" y="4848225"/>
          <p14:tracePt t="21992" x="2411413" y="4848225"/>
          <p14:tracePt t="22000" x="2428875" y="4848225"/>
          <p14:tracePt t="22008" x="2438400" y="4848225"/>
          <p14:tracePt t="22022" x="2455863" y="4848225"/>
          <p14:tracePt t="22038" x="2490788" y="4848225"/>
          <p14:tracePt t="22055" x="2500313" y="4848225"/>
          <p14:tracePt t="22072" x="2517775" y="4848225"/>
          <p14:tracePt t="22088" x="2544763" y="4848225"/>
          <p14:tracePt t="22105" x="2554288" y="4848225"/>
          <p14:tracePt t="22122" x="2571750" y="4848225"/>
          <p14:tracePt t="22138" x="2589213" y="4848225"/>
          <p14:tracePt t="22155" x="2643188" y="4840288"/>
          <p14:tracePt t="22172" x="2679700" y="4840288"/>
          <p14:tracePt t="22188" x="2724150" y="4830763"/>
          <p14:tracePt t="22205" x="2759075" y="4830763"/>
          <p14:tracePt t="22222" x="2776538" y="4813300"/>
          <p14:tracePt t="22238" x="2795588" y="4813300"/>
          <p14:tracePt t="22256" x="2803525" y="4803775"/>
          <p14:tracePt t="22272" x="2822575" y="4803775"/>
          <p14:tracePt t="22288" x="2830513" y="4795838"/>
          <p14:tracePt t="22305" x="2847975" y="4786313"/>
          <p14:tracePt t="22322" x="2874963" y="4768850"/>
          <p14:tracePt t="22339" x="2894013" y="4741863"/>
          <p14:tracePt t="22355" x="2911475" y="4714875"/>
          <p14:tracePt t="22372" x="2919413" y="4687888"/>
          <p14:tracePt t="22389" x="2928938" y="4660900"/>
          <p14:tracePt t="22405" x="2928938" y="4625975"/>
          <p14:tracePt t="22422" x="2938463" y="4598988"/>
          <p14:tracePt t="22439" x="2946400" y="4589463"/>
          <p14:tracePt t="22455" x="2946400" y="4554538"/>
          <p14:tracePt t="22472" x="2955925" y="4537075"/>
          <p14:tracePt t="22489" x="2965450" y="4518025"/>
          <p14:tracePt t="22505" x="2973388" y="4510088"/>
          <p14:tracePt t="22522" x="2973388" y="4500563"/>
          <p14:tracePt t="22539" x="2973388" y="4483100"/>
          <p14:tracePt t="22556" x="2982913" y="4465638"/>
          <p14:tracePt t="22572" x="2990850" y="4446588"/>
          <p14:tracePt t="22589" x="3000375" y="4438650"/>
          <p14:tracePt t="22605" x="3017838" y="4419600"/>
          <p14:tracePt t="22622" x="3027363" y="4402138"/>
          <p14:tracePt t="22624" x="3036888" y="4384675"/>
          <p14:tracePt t="22641" x="3036888" y="4375150"/>
          <p14:tracePt t="22656" x="3044825" y="4348163"/>
          <p14:tracePt t="22672" x="3044825" y="4340225"/>
          <p14:tracePt t="22689" x="3054350" y="4322763"/>
          <p14:tracePt t="22706" x="3062288" y="4313238"/>
          <p14:tracePt t="22722" x="3071813" y="4303713"/>
          <p14:tracePt t="22756" x="3081338" y="4295775"/>
          <p14:tracePt t="22777" x="3081338" y="4286250"/>
          <p14:tracePt t="23001" x="3062288" y="4295775"/>
          <p14:tracePt t="23009" x="3044825" y="4303713"/>
          <p14:tracePt t="23016" x="3027363" y="4330700"/>
          <p14:tracePt t="23024" x="3017838" y="4348163"/>
          <p14:tracePt t="23040" x="2982913" y="4375150"/>
          <p14:tracePt t="23056" x="2955925" y="4411663"/>
          <p14:tracePt t="23073" x="2919413" y="4446588"/>
          <p14:tracePt t="23089" x="2874963" y="4483100"/>
          <p14:tracePt t="23106" x="2840038" y="4518025"/>
          <p14:tracePt t="23123" x="2795588" y="4545013"/>
          <p14:tracePt t="23139" x="2768600" y="4572000"/>
          <p14:tracePt t="23156" x="2741613" y="4608513"/>
          <p14:tracePt t="23173" x="2714625" y="4652963"/>
          <p14:tracePt t="23189" x="2705100" y="4670425"/>
          <p14:tracePt t="23206" x="2705100" y="4687888"/>
          <p14:tracePt t="23223" x="2679700" y="4714875"/>
          <p14:tracePt t="23240" x="2670175" y="4759325"/>
          <p14:tracePt t="23256" x="2652713" y="4795838"/>
          <p14:tracePt t="23273" x="2643188" y="4822825"/>
          <p14:tracePt t="23289" x="2625725" y="4840288"/>
          <p14:tracePt t="23306" x="2616200" y="4857750"/>
          <p14:tracePt t="23323" x="2598738" y="4875213"/>
          <p14:tracePt t="23340" x="2581275" y="4894263"/>
          <p14:tracePt t="23356" x="2562225" y="4911725"/>
          <p14:tracePt t="23373" x="2554288" y="4919663"/>
          <p14:tracePt t="23390" x="2554288" y="4929188"/>
          <p14:tracePt t="23406" x="2536825" y="4956175"/>
          <p14:tracePt t="23423" x="2517775" y="4973638"/>
          <p14:tracePt t="23440" x="2509838" y="4983163"/>
          <p14:tracePt t="23456" x="2482850" y="5010150"/>
          <p14:tracePt t="23490" x="2473325" y="5018088"/>
          <p14:tracePt t="23506" x="2465388" y="5018088"/>
          <p14:tracePt t="23536" x="2455863" y="5018088"/>
          <p14:tracePt t="23553" x="2446338" y="5018088"/>
          <p14:tracePt t="23569" x="2438400" y="5018088"/>
          <p14:tracePt t="23576" x="2428875" y="5018088"/>
          <p14:tracePt t="23590" x="2419350" y="5018088"/>
          <p14:tracePt t="23606" x="2411413" y="5000625"/>
          <p14:tracePt t="23624" x="2401888" y="4991100"/>
          <p14:tracePt t="23640" x="2393950" y="4973638"/>
          <p14:tracePt t="23656" x="2384425" y="4965700"/>
          <p14:tracePt t="23673" x="2374900" y="4965700"/>
          <p14:tracePt t="23690" x="2366963" y="4956175"/>
          <p14:tracePt t="23723" x="2357438" y="4956175"/>
          <p14:tracePt t="23740" x="2347913" y="4946650"/>
          <p14:tracePt t="23756" x="2330450" y="4911725"/>
          <p14:tracePt t="23773" x="2322513" y="4894263"/>
          <p14:tracePt t="23790" x="2303463" y="4857750"/>
          <p14:tracePt t="23807" x="2295525" y="4822825"/>
          <p14:tracePt t="23824" x="2268538" y="4751388"/>
          <p14:tracePt t="23840" x="2241550" y="4724400"/>
          <p14:tracePt t="23857" x="2214563" y="4679950"/>
          <p14:tracePt t="23873" x="2197100" y="4643438"/>
          <p14:tracePt t="23890" x="2187575" y="4633913"/>
          <p14:tracePt t="23907" x="2170113" y="4598988"/>
          <p14:tracePt t="23923" x="2160588" y="4572000"/>
          <p14:tracePt t="23940" x="2143125" y="4518025"/>
          <p14:tracePt t="23957" x="2125663" y="4446588"/>
          <p14:tracePt t="23974" x="2089150" y="4375150"/>
          <p14:tracePt t="23990" x="2062163" y="4340225"/>
          <p14:tracePt t="24007" x="2044700" y="4322763"/>
          <p14:tracePt t="24024" x="2036763" y="4303713"/>
          <p14:tracePt t="24040" x="2036763" y="4295775"/>
          <p14:tracePt t="24073" x="2027238" y="4286250"/>
          <p14:tracePt t="24128" x="2017713" y="4286250"/>
          <p14:tracePt t="24137" x="2009775" y="4268788"/>
          <p14:tracePt t="24154" x="1990725" y="4251325"/>
          <p14:tracePt t="24160" x="1982788" y="4232275"/>
          <p14:tracePt t="24174" x="1973263" y="4232275"/>
          <p14:tracePt t="24190" x="1955800" y="4205288"/>
          <p14:tracePt t="24473" x="1955800" y="4224338"/>
          <p14:tracePt t="24488" x="1965325" y="4232275"/>
          <p14:tracePt t="24504" x="1965325" y="4251325"/>
          <p14:tracePt t="24512" x="1965325" y="4259263"/>
          <p14:tracePt t="24524" x="1973263" y="4268788"/>
          <p14:tracePt t="24541" x="1990725" y="4303713"/>
          <p14:tracePt t="24559" x="2009775" y="4348163"/>
          <p14:tracePt t="24574" x="2036763" y="4394200"/>
          <p14:tracePt t="24591" x="2071688" y="4446588"/>
          <p14:tracePt t="24608" x="2098675" y="4510088"/>
          <p14:tracePt t="24624" x="2125663" y="4545013"/>
          <p14:tracePt t="24641" x="2143125" y="4581525"/>
          <p14:tracePt t="24657" x="2170113" y="4625975"/>
          <p14:tracePt t="24674" x="2179638" y="4652963"/>
          <p14:tracePt t="24691" x="2197100" y="4697413"/>
          <p14:tracePt t="24707" x="2224088" y="4768850"/>
          <p14:tracePt t="24724" x="2276475" y="4857750"/>
          <p14:tracePt t="24741" x="2312988" y="4919663"/>
          <p14:tracePt t="24757" x="2339975" y="4973638"/>
          <p14:tracePt t="24774" x="2357438" y="4991100"/>
          <p14:tracePt t="24791" x="2374900" y="5010150"/>
          <p14:tracePt t="24807" x="2374900" y="5018088"/>
          <p14:tracePt t="24833" x="2384425" y="5027613"/>
          <p14:tracePt t="24881" x="2384425" y="5037138"/>
          <p14:tracePt t="24888" x="2393950" y="5054600"/>
          <p14:tracePt t="24896" x="2401888" y="5062538"/>
          <p14:tracePt t="24913" x="2401888" y="5072063"/>
          <p14:tracePt t="24924" x="2411413" y="5072063"/>
          <p14:tracePt t="25017" x="2419350" y="5081588"/>
          <p14:tracePt t="25024" x="2438400" y="5081588"/>
          <p14:tracePt t="25032" x="2473325" y="5081588"/>
          <p14:tracePt t="25041" x="2500313" y="5081588"/>
          <p14:tracePt t="25058" x="2562225" y="5045075"/>
          <p14:tracePt t="25074" x="2633663" y="5000625"/>
          <p14:tracePt t="25091" x="2697163" y="4965700"/>
          <p14:tracePt t="25108" x="2741613" y="4946650"/>
          <p14:tracePt t="25124" x="2751138" y="4929188"/>
          <p14:tracePt t="25141" x="2776538" y="4919663"/>
          <p14:tracePt t="25158" x="2786063" y="4919663"/>
          <p14:tracePt t="25174" x="2813050" y="4902200"/>
          <p14:tracePt t="25192" x="2830513" y="4848225"/>
          <p14:tracePt t="25208" x="2867025" y="4776788"/>
          <p14:tracePt t="25225" x="2911475" y="4697413"/>
          <p14:tracePt t="25241" x="2938463" y="4616450"/>
          <p14:tracePt t="25258" x="2938463" y="4562475"/>
          <p14:tracePt t="25275" x="2946400" y="4518025"/>
          <p14:tracePt t="25291" x="2965450" y="4500563"/>
          <p14:tracePt t="25308" x="2965450" y="4473575"/>
          <p14:tracePt t="25325" x="2973388" y="4473575"/>
          <p14:tracePt t="25341" x="2982913" y="4465638"/>
          <p14:tracePt t="25358" x="2990850" y="4465638"/>
          <p14:tracePt t="25375" x="3000375" y="4446588"/>
          <p14:tracePt t="25391" x="3009900" y="4446588"/>
          <p14:tracePt t="25408" x="3009900" y="4438650"/>
          <p14:tracePt t="25425" x="3017838" y="4438650"/>
          <p14:tracePt t="25441" x="3017838" y="4429125"/>
          <p14:tracePt t="25520" x="3027363" y="4429125"/>
          <p14:tracePt t="25544" x="3027363" y="4419600"/>
          <p14:tracePt t="25552" x="3036888" y="4411663"/>
          <p14:tracePt t="25560" x="3044825" y="4411663"/>
          <p14:tracePt t="25575" x="3054350" y="4394200"/>
          <p14:tracePt t="25592" x="3062288" y="4367213"/>
          <p14:tracePt t="25608" x="3081338" y="4330700"/>
          <p14:tracePt t="25777" x="3081338" y="4313238"/>
          <p14:tracePt t="25921" x="3071813" y="4313238"/>
          <p14:tracePt t="25945" x="3062288" y="4313238"/>
          <p14:tracePt t="25960" x="3054350" y="4322763"/>
          <p14:tracePt t="25976" x="3044825" y="4330700"/>
          <p14:tracePt t="26001" x="3036888" y="4340225"/>
          <p14:tracePt t="26008" x="3036888" y="4348163"/>
          <p14:tracePt t="26016" x="3027363" y="4348163"/>
          <p14:tracePt t="26025" x="3017838" y="4357688"/>
          <p14:tracePt t="26042" x="3009900" y="4375150"/>
          <p14:tracePt t="26059" x="2982913" y="4394200"/>
          <p14:tracePt t="26075" x="2955925" y="4419600"/>
          <p14:tracePt t="26092" x="2938463" y="4456113"/>
          <p14:tracePt t="26109" x="2919413" y="4473575"/>
          <p14:tracePt t="26125" x="2884488" y="4518025"/>
          <p14:tracePt t="26142" x="2867025" y="4554538"/>
          <p14:tracePt t="26159" x="2857500" y="4581525"/>
          <p14:tracePt t="26176" x="2840038" y="4616450"/>
          <p14:tracePt t="26192" x="2830513" y="4633913"/>
          <p14:tracePt t="26209" x="2830513" y="4643438"/>
          <p14:tracePt t="26225" x="2803525" y="4660900"/>
          <p14:tracePt t="26242" x="2786063" y="4687888"/>
          <p14:tracePt t="26259" x="2776538" y="4724400"/>
          <p14:tracePt t="26276" x="2768600" y="4732338"/>
          <p14:tracePt t="26292" x="2759075" y="4751388"/>
          <p14:tracePt t="26309" x="2751138" y="4768850"/>
          <p14:tracePt t="26326" x="2751138" y="4776788"/>
          <p14:tracePt t="26342" x="2741613" y="4786313"/>
          <p14:tracePt t="26359" x="2724150" y="4795838"/>
          <p14:tracePt t="26376" x="2705100" y="4813300"/>
          <p14:tracePt t="26392" x="2687638" y="4822825"/>
          <p14:tracePt t="26409" x="2679700" y="4822825"/>
          <p14:tracePt t="26426" x="2670175" y="4840288"/>
          <p14:tracePt t="26464" x="2660650" y="4840288"/>
          <p14:tracePt t="26480" x="2652713" y="4840288"/>
          <p14:tracePt t="26496" x="2643188" y="4840288"/>
          <p14:tracePt t="26512" x="2616200" y="4857750"/>
          <p14:tracePt t="26529" x="2608263" y="4857750"/>
          <p14:tracePt t="26542" x="2589213" y="4875213"/>
          <p14:tracePt t="26560" x="2544763" y="4902200"/>
          <p14:tracePt t="26576" x="2527300" y="4911725"/>
          <p14:tracePt t="26593" x="2490788" y="4919663"/>
          <p14:tracePt t="26609" x="2455863" y="4946650"/>
          <p14:tracePt t="26626" x="2446338" y="4965700"/>
          <p14:tracePt t="26857" x="2438400" y="4965700"/>
          <p14:tracePt t="26880" x="2419350" y="4956175"/>
          <p14:tracePt t="26896" x="2411413" y="4938713"/>
          <p14:tracePt t="26904" x="2411413" y="4911725"/>
          <p14:tracePt t="26912" x="2401888" y="4902200"/>
          <p14:tracePt t="26926" x="2393950" y="4875213"/>
          <p14:tracePt t="26943" x="2366963" y="4830763"/>
          <p14:tracePt t="26960" x="2357438" y="4795838"/>
          <p14:tracePt t="26976" x="2347913" y="4786313"/>
          <p14:tracePt t="26993" x="2347913" y="4776788"/>
          <p14:tracePt t="27009" x="2339975" y="4768850"/>
          <p14:tracePt t="27026" x="2339975" y="4751388"/>
          <p14:tracePt t="27043" x="2322513" y="4724400"/>
          <p14:tracePt t="27060" x="2295525" y="4679950"/>
          <p14:tracePt t="27076" x="2251075" y="4608513"/>
          <p14:tracePt t="27093" x="2214563" y="4572000"/>
          <p14:tracePt t="27110" x="2187575" y="4537075"/>
          <p14:tracePt t="27126" x="2170113" y="4510088"/>
          <p14:tracePt t="27128" x="2143125" y="4483100"/>
          <p14:tracePt t="27143" x="2133600" y="4473575"/>
          <p14:tracePt t="27160" x="2108200" y="4456113"/>
          <p14:tracePt t="27176" x="2062163" y="4411663"/>
          <p14:tracePt t="27193" x="2044700" y="4394200"/>
          <p14:tracePt t="27210" x="2017713" y="4367213"/>
          <p14:tracePt t="27226" x="1990725" y="4340225"/>
          <p14:tracePt t="27243" x="1973263" y="4322763"/>
          <p14:tracePt t="27260" x="1965325" y="4313238"/>
          <p14:tracePt t="27296" x="1965325" y="4295775"/>
          <p14:tracePt t="27310" x="1955800" y="4286250"/>
          <p14:tracePt t="27345" x="1946275" y="4276725"/>
          <p14:tracePt t="27369" x="1946275" y="4268788"/>
          <p14:tracePt t="27376" x="1938338" y="4268788"/>
          <p14:tracePt t="27402" x="1938338" y="4259263"/>
          <p14:tracePt t="27416" x="1938338" y="4251325"/>
          <p14:tracePt t="27545" x="1946275" y="4268788"/>
          <p14:tracePt t="27552" x="1955800" y="4286250"/>
          <p14:tracePt t="27560" x="1955800" y="4303713"/>
          <p14:tracePt t="27577" x="1990725" y="4367213"/>
          <p14:tracePt t="27593" x="2044700" y="4438650"/>
          <p14:tracePt t="27610" x="2108200" y="4510088"/>
          <p14:tracePt t="27627" x="2170113" y="4589463"/>
          <p14:tracePt t="27643" x="2205038" y="4643438"/>
          <p14:tracePt t="27660" x="2232025" y="4679950"/>
          <p14:tracePt t="27677" x="2241550" y="4705350"/>
          <p14:tracePt t="27712" x="2241550" y="4714875"/>
          <p14:tracePt t="27729" x="2241550" y="4732338"/>
          <p14:tracePt t="27744" x="2276475" y="4786313"/>
          <p14:tracePt t="27760" x="2339975" y="4875213"/>
          <p14:tracePt t="27777" x="2374900" y="4938713"/>
          <p14:tracePt t="27794" x="2393950" y="4973638"/>
          <p14:tracePt t="27810" x="2419350" y="4991100"/>
          <p14:tracePt t="27827" x="2428875" y="5010150"/>
          <p14:tracePt t="27844" x="2438400" y="5027613"/>
          <p14:tracePt t="27860" x="2446338" y="5037138"/>
          <p14:tracePt t="27877" x="2455863" y="5045075"/>
          <p14:tracePt t="27937" x="2455863" y="5054600"/>
          <p14:tracePt t="27944" x="2465388" y="5054600"/>
          <p14:tracePt t="27984" x="2482850" y="5054600"/>
          <p14:tracePt t="27992" x="2490788" y="5054600"/>
          <p14:tracePt t="28000" x="2500313" y="5054600"/>
          <p14:tracePt t="28010" x="2517775" y="5054600"/>
          <p14:tracePt t="28027" x="2562225" y="5037138"/>
          <p14:tracePt t="28044" x="2608263" y="4956175"/>
          <p14:tracePt t="28060" x="2660650" y="4884738"/>
          <p14:tracePt t="28077" x="2705100" y="4840288"/>
          <p14:tracePt t="28094" x="2759075" y="4803775"/>
          <p14:tracePt t="28111" x="2847975" y="4776788"/>
          <p14:tracePt t="28128" x="2911475" y="4732338"/>
          <p14:tracePt t="28144" x="2938463" y="4670425"/>
          <p14:tracePt t="28161" x="2938463" y="4554538"/>
          <p14:tracePt t="28177" x="2938463" y="4473575"/>
          <p14:tracePt t="28194" x="2938463" y="4429125"/>
          <p14:tracePt t="28211" x="2938463" y="4411663"/>
          <p14:tracePt t="28227" x="2938463" y="4394200"/>
          <p14:tracePt t="28244" x="2938463" y="4384675"/>
          <p14:tracePt t="28277" x="2946400" y="4384675"/>
          <p14:tracePt t="28294" x="2955925" y="4384675"/>
          <p14:tracePt t="28311" x="2965450" y="4375150"/>
          <p14:tracePt t="28825" x="2955925" y="4384675"/>
          <p14:tracePt t="29368" x="2946400" y="4394200"/>
          <p14:tracePt t="29456" x="2938463" y="4402138"/>
          <p14:tracePt t="29464" x="2928938" y="4402138"/>
          <p14:tracePt t="29472" x="2919413" y="4419600"/>
          <p14:tracePt t="29480" x="2911475" y="4438650"/>
          <p14:tracePt t="29495" x="2901950" y="4456113"/>
          <p14:tracePt t="29512" x="2901950" y="4473575"/>
          <p14:tracePt t="29528" x="2894013" y="4500563"/>
          <p14:tracePt t="29545" x="2884488" y="4510088"/>
          <p14:tracePt t="29562" x="2884488" y="4527550"/>
          <p14:tracePt t="29595" x="2884488" y="4545013"/>
          <p14:tracePt t="29612" x="2874963" y="4554538"/>
          <p14:tracePt t="29657" x="2867025" y="4562475"/>
          <p14:tracePt t="29672" x="2867025" y="4572000"/>
          <p14:tracePt t="29680" x="2857500" y="4572000"/>
          <p14:tracePt t="29688" x="2847975" y="4581525"/>
          <p14:tracePt t="29697" x="2847975" y="4589463"/>
          <p14:tracePt t="29712" x="2840038" y="4589463"/>
          <p14:tracePt t="29729" x="2830513" y="4598988"/>
          <p14:tracePt t="29746" x="2822575" y="4608513"/>
          <p14:tracePt t="29762" x="2795588" y="4625975"/>
          <p14:tracePt t="29779" x="2776538" y="4643438"/>
          <p14:tracePt t="29795" x="2768600" y="4643438"/>
          <p14:tracePt t="29812" x="2741613" y="4660900"/>
          <p14:tracePt t="29829" x="2724150" y="4670425"/>
          <p14:tracePt t="29845" x="2714625" y="4670425"/>
          <p14:tracePt t="29879" x="2697163" y="4670425"/>
          <p14:tracePt t="29896" x="2687638" y="4670425"/>
          <p14:tracePt t="29937" x="2679700" y="4670425"/>
          <p14:tracePt t="29952" x="2670175" y="4670425"/>
          <p14:tracePt t="29968" x="2660650" y="4679950"/>
          <p14:tracePt t="30049" x="2652713" y="4679950"/>
          <p14:tracePt t="30064" x="2643188" y="4679950"/>
          <p14:tracePt t="30088" x="2625725" y="4687888"/>
          <p14:tracePt t="30121" x="2616200" y="4687888"/>
          <p14:tracePt t="30136" x="2608263" y="4687888"/>
          <p14:tracePt t="30152" x="2589213" y="4687888"/>
          <p14:tracePt t="30176" x="2571750" y="4687888"/>
          <p14:tracePt t="30184" x="2562225" y="4687888"/>
          <p14:tracePt t="30192" x="2554288" y="4687888"/>
          <p14:tracePt t="30208" x="2544763" y="4687888"/>
          <p14:tracePt t="30216" x="2527300" y="4687888"/>
          <p14:tracePt t="30229" x="2509838" y="4687888"/>
          <p14:tracePt t="30246" x="2482850" y="4687888"/>
          <p14:tracePt t="30263" x="2473325" y="4687888"/>
          <p14:tracePt t="30279" x="2465388" y="4687888"/>
          <p14:tracePt t="30313" x="2446338" y="4687888"/>
          <p14:tracePt t="30336" x="2438400" y="4687888"/>
          <p14:tracePt t="30352" x="2428875" y="4687888"/>
          <p14:tracePt t="30363" x="2419350" y="4687888"/>
          <p14:tracePt t="30379" x="2411413" y="4687888"/>
          <p14:tracePt t="30396" x="2393950" y="4687888"/>
          <p14:tracePt t="30413" x="2366963" y="4687888"/>
          <p14:tracePt t="30429" x="2357438" y="4687888"/>
          <p14:tracePt t="30464" x="2339975" y="4687888"/>
          <p14:tracePt t="30505" x="2330450" y="4687888"/>
          <p14:tracePt t="30512" x="2330450" y="4697413"/>
          <p14:tracePt t="30537" x="2322513" y="4705350"/>
          <p14:tracePt t="30592" x="2303463" y="4714875"/>
          <p14:tracePt t="30616" x="2295525" y="4714875"/>
          <p14:tracePt t="30728" x="2303463" y="4714875"/>
          <p14:tracePt t="30736" x="2312988" y="4724400"/>
          <p14:tracePt t="30768" x="2330450" y="4724400"/>
          <p14:tracePt t="30784" x="2339975" y="4724400"/>
          <p14:tracePt t="30800" x="2357438" y="4724400"/>
          <p14:tracePt t="30881" x="2366963" y="4724400"/>
          <p14:tracePt t="30904" x="2374900" y="4724400"/>
          <p14:tracePt t="30912" x="2384425" y="4724400"/>
          <p14:tracePt t="30920" x="2393950" y="4724400"/>
          <p14:tracePt t="30930" x="2411413" y="4724400"/>
          <p14:tracePt t="30946" x="2419350" y="4732338"/>
          <p14:tracePt t="30964" x="2446338" y="4732338"/>
          <p14:tracePt t="30980" x="2455863" y="4732338"/>
          <p14:tracePt t="30997" x="2465388" y="4732338"/>
          <p14:tracePt t="31013" x="2473325" y="4732338"/>
          <p14:tracePt t="31030" x="2490788" y="4732338"/>
          <p14:tracePt t="31063" x="2517775" y="4732338"/>
          <p14:tracePt t="31080" x="2562225" y="4741863"/>
          <p14:tracePt t="31097" x="2581275" y="4751388"/>
          <p14:tracePt t="31113" x="2589213" y="4751388"/>
          <p14:tracePt t="31209" x="2608263" y="4751388"/>
          <p14:tracePt t="31240" x="2616200" y="4751388"/>
          <p14:tracePt t="31416" x="2598738" y="4751388"/>
          <p14:tracePt t="31424" x="2581275" y="4751388"/>
          <p14:tracePt t="31432" x="2554288" y="4751388"/>
          <p14:tracePt t="31448" x="2517775" y="4751388"/>
          <p14:tracePt t="31464" x="2465388" y="4751388"/>
          <p14:tracePt t="31480" x="2428875" y="4751388"/>
          <p14:tracePt t="31497" x="2384425" y="4751388"/>
          <p14:tracePt t="31514" x="2357438" y="4751388"/>
          <p14:tracePt t="31530" x="2347913" y="4751388"/>
          <p14:tracePt t="31564" x="2339975" y="4751388"/>
          <p14:tracePt t="31592" x="2330450" y="4751388"/>
          <p14:tracePt t="31608" x="2312988" y="4751388"/>
          <p14:tracePt t="31624" x="2303463" y="4751388"/>
          <p14:tracePt t="31912" x="2330450" y="4751388"/>
          <p14:tracePt t="31920" x="2366963" y="4751388"/>
          <p14:tracePt t="31931" x="2384425" y="4751388"/>
          <p14:tracePt t="31947" x="2428875" y="4751388"/>
          <p14:tracePt t="31964" x="2473325" y="4751388"/>
          <p14:tracePt t="31981" x="2500313" y="4751388"/>
          <p14:tracePt t="31997" x="2536825" y="4751388"/>
          <p14:tracePt t="32014" x="2562225" y="4759325"/>
          <p14:tracePt t="32031" x="2571750" y="4759325"/>
          <p14:tracePt t="32048" x="2581275" y="4759325"/>
          <p14:tracePt t="32097" x="2589213" y="4759325"/>
          <p14:tracePt t="32137" x="2598738" y="4759325"/>
          <p14:tracePt t="32144" x="2608263" y="4759325"/>
          <p14:tracePt t="32185" x="2616200" y="4759325"/>
          <p14:tracePt t="32369" x="2608263" y="4759325"/>
          <p14:tracePt t="32376" x="2598738" y="4759325"/>
          <p14:tracePt t="32384" x="2581275" y="4759325"/>
          <p14:tracePt t="32398" x="2571750" y="4759325"/>
          <p14:tracePt t="32415" x="2544763" y="4759325"/>
          <p14:tracePt t="32432" x="2500313" y="4759325"/>
          <p14:tracePt t="32448" x="2473325" y="4751388"/>
          <p14:tracePt t="32465" x="2446338" y="4751388"/>
          <p14:tracePt t="32481" x="2419350" y="4751388"/>
          <p14:tracePt t="32498" x="2411413" y="4751388"/>
          <p14:tracePt t="32515" x="2384425" y="4751388"/>
          <p14:tracePt t="32532" x="2366963" y="4751388"/>
          <p14:tracePt t="32565" x="2339975" y="4751388"/>
          <p14:tracePt t="32581" x="2330450" y="4751388"/>
          <p14:tracePt t="32598" x="2312988" y="4751388"/>
          <p14:tracePt t="32615" x="2286000" y="4751388"/>
          <p14:tracePt t="32632" x="2276475" y="4751388"/>
          <p14:tracePt t="32976" x="2276475" y="4741863"/>
          <p14:tracePt t="39680" x="2276475" y="4724400"/>
          <p14:tracePt t="39688" x="2276475" y="4697413"/>
          <p14:tracePt t="39696" x="2276475" y="4679950"/>
          <p14:tracePt t="39705" x="2276475" y="4652963"/>
          <p14:tracePt t="39721" x="2259013" y="4537075"/>
          <p14:tracePt t="39738" x="2205038" y="4276725"/>
          <p14:tracePt t="39755" x="2062163" y="3768725"/>
          <p14:tracePt t="39771" x="1928813" y="3322638"/>
          <p14:tracePt t="39788" x="1812925" y="2822575"/>
          <p14:tracePt t="39805" x="1741488" y="2286000"/>
          <p14:tracePt t="39821" x="1670050" y="1776413"/>
          <p14:tracePt t="39838" x="1598613" y="1312863"/>
          <p14:tracePt t="39856" x="1581150" y="1196975"/>
          <p14:tracePt t="39871" x="1554163" y="1027113"/>
          <p14:tracePt t="39888" x="1536700" y="884238"/>
          <p14:tracePt t="39905" x="1500188" y="803275"/>
          <p14:tracePt t="39921" x="1473200" y="741363"/>
          <p14:tracePt t="39938" x="1465263" y="723900"/>
          <p14:tracePt t="39955" x="1465263" y="714375"/>
          <p14:tracePt t="39971" x="1455738" y="704850"/>
          <p14:tracePt t="39988" x="1438275" y="696913"/>
          <p14:tracePt t="40005" x="1401763" y="660400"/>
          <p14:tracePt t="40021" x="1374775" y="615950"/>
          <p14:tracePt t="40038" x="1347788" y="571500"/>
          <p14:tracePt t="40055" x="1276350" y="490538"/>
          <p14:tracePt t="40072" x="1179513" y="446088"/>
          <p14:tracePt t="40088" x="1098550" y="401638"/>
          <p14:tracePt t="40105" x="1027113" y="384175"/>
          <p14:tracePt t="40122" x="973138" y="384175"/>
          <p14:tracePt t="40138" x="919163" y="384175"/>
          <p14:tracePt t="40155" x="847725" y="393700"/>
          <p14:tracePt t="40172" x="768350" y="419100"/>
          <p14:tracePt t="40188" x="687388" y="446088"/>
          <p14:tracePt t="40205" x="598488" y="482600"/>
          <p14:tracePt t="40222" x="509588" y="544513"/>
          <p14:tracePt t="40238" x="401638" y="615950"/>
          <p14:tracePt t="40255" x="303213" y="696913"/>
          <p14:tracePt t="40272" x="160338" y="857250"/>
          <p14:tracePt t="40288" x="71438" y="1000125"/>
          <p14:tracePt t="40305" x="26988" y="1152525"/>
          <p14:tracePt t="40322" x="17463" y="1285875"/>
          <p14:tracePt t="40338" x="9525" y="1428750"/>
          <p14:tracePt t="40355" x="9525" y="1554163"/>
          <p14:tracePt t="40504" x="0" y="2857500"/>
          <p14:tracePt t="40512" x="26988" y="2894013"/>
          <p14:tracePt t="40522" x="53975" y="2946400"/>
          <p14:tracePt t="40539" x="169863" y="3036888"/>
          <p14:tracePt t="40555" x="357188" y="3197225"/>
          <p14:tracePt t="40572" x="581025" y="3384550"/>
          <p14:tracePt t="40589" x="731838" y="3544888"/>
          <p14:tracePt t="40605" x="874713" y="3670300"/>
          <p14:tracePt t="40622" x="1000125" y="3751263"/>
          <p14:tracePt t="40624" x="1044575" y="3786188"/>
          <p14:tracePt t="40639" x="1089025" y="3822700"/>
          <p14:tracePt t="40655" x="1143000" y="3867150"/>
          <p14:tracePt t="40672" x="1187450" y="3894138"/>
          <p14:tracePt t="40689" x="1250950" y="3929063"/>
          <p14:tracePt t="40705" x="1330325" y="3946525"/>
          <p14:tracePt t="40722" x="1428750" y="3946525"/>
          <p14:tracePt t="40739" x="1527175" y="3946525"/>
          <p14:tracePt t="40756" x="1598613" y="3946525"/>
          <p14:tracePt t="40772" x="1625600" y="3946525"/>
          <p14:tracePt t="40789" x="1731963" y="3894138"/>
          <p14:tracePt t="40805" x="1857375" y="3768725"/>
          <p14:tracePt t="40822" x="1928813" y="3536950"/>
          <p14:tracePt t="40839" x="1946275" y="3000375"/>
          <p14:tracePt t="40856" x="1946275" y="2608263"/>
          <p14:tracePt t="40873" x="1928813" y="2393950"/>
          <p14:tracePt t="40889" x="1874838" y="2224088"/>
          <p14:tracePt t="40906" x="1857375" y="2143125"/>
          <p14:tracePt t="40922" x="1857375" y="2098675"/>
          <p14:tracePt t="40939" x="1857375" y="2044700"/>
          <p14:tracePt t="40956" x="1847850" y="1990725"/>
          <p14:tracePt t="40972" x="1839913" y="1893888"/>
          <p14:tracePt t="40989" x="1803400" y="1741488"/>
          <p14:tracePt t="41006" x="1751013" y="1554163"/>
          <p14:tracePt t="41022" x="1679575" y="1384300"/>
          <p14:tracePt t="41039" x="1633538" y="1231900"/>
          <p14:tracePt t="41056" x="1581150" y="1071563"/>
          <p14:tracePt t="41072" x="1536700" y="955675"/>
          <p14:tracePt t="41089" x="1473200" y="866775"/>
          <p14:tracePt t="41106" x="1419225" y="803275"/>
          <p14:tracePt t="41123" x="1393825" y="785813"/>
          <p14:tracePt t="41139" x="1366838" y="776288"/>
          <p14:tracePt t="41156" x="1330325" y="758825"/>
          <p14:tracePt t="41173" x="1312863" y="758825"/>
          <p14:tracePt t="41189" x="1295400" y="731838"/>
          <p14:tracePt t="41206" x="1241425" y="660400"/>
          <p14:tracePt t="41223" x="1044575" y="482600"/>
          <p14:tracePt t="41239" x="803275" y="339725"/>
          <p14:tracePt t="41256" x="598488" y="295275"/>
          <p14:tracePt t="41273" x="374650" y="285750"/>
          <p14:tracePt t="41289" x="258763" y="295275"/>
          <p14:tracePt t="41306" x="152400" y="393700"/>
          <p14:tracePt t="41323" x="61913" y="544513"/>
          <p14:tracePt t="41339" x="17463" y="696913"/>
          <p14:tracePt t="41728" x="9525" y="3581400"/>
          <p14:tracePt t="41736" x="36513" y="3616325"/>
          <p14:tracePt t="41744" x="61913" y="3660775"/>
          <p14:tracePt t="41756" x="88900" y="3705225"/>
          <p14:tracePt t="41773" x="160338" y="3768725"/>
          <p14:tracePt t="41790" x="204788" y="3830638"/>
          <p14:tracePt t="41807" x="223838" y="3857625"/>
          <p14:tracePt t="41823" x="250825" y="3902075"/>
          <p14:tracePt t="41840" x="258763" y="3929063"/>
          <p14:tracePt t="41857" x="285750" y="3965575"/>
          <p14:tracePt t="41873" x="295275" y="3973513"/>
          <p14:tracePt t="41890" x="295275" y="3983038"/>
          <p14:tracePt t="42056" x="295275" y="3990975"/>
          <p14:tracePt t="42504" x="322263" y="3990975"/>
          <p14:tracePt t="42520" x="347663" y="3990975"/>
          <p14:tracePt t="42528" x="384175" y="3990975"/>
          <p14:tracePt t="42536" x="419100" y="3990975"/>
          <p14:tracePt t="42544" x="473075" y="3973513"/>
          <p14:tracePt t="42557" x="536575" y="3929063"/>
          <p14:tracePt t="42574" x="660400" y="3795713"/>
          <p14:tracePt t="42591" x="847725" y="3473450"/>
          <p14:tracePt t="42607" x="874713" y="3286125"/>
          <p14:tracePt t="42624" x="874713" y="3179763"/>
          <p14:tracePt t="42640" x="874713" y="3116263"/>
          <p14:tracePt t="42657" x="874713" y="3071813"/>
          <p14:tracePt t="42674" x="857250" y="3027363"/>
          <p14:tracePt t="42691" x="857250" y="2982913"/>
          <p14:tracePt t="42707" x="857250" y="2911475"/>
          <p14:tracePt t="42724" x="857250" y="2847975"/>
          <p14:tracePt t="42741" x="857250" y="2803525"/>
          <p14:tracePt t="42757" x="857250" y="2768600"/>
          <p14:tracePt t="42791" x="866775" y="2768600"/>
          <p14:tracePt t="43000" x="866775" y="2776538"/>
          <p14:tracePt t="43016" x="866775" y="2795588"/>
          <p14:tracePt t="43032" x="866775" y="2803525"/>
          <p14:tracePt t="43040" x="857250" y="2813050"/>
          <p14:tracePt t="43048" x="857250" y="2822575"/>
          <p14:tracePt t="43680" x="857250" y="2830513"/>
          <p14:tracePt t="43857" x="857250" y="2840038"/>
          <p14:tracePt t="43864" x="857250" y="2847975"/>
          <p14:tracePt t="45073" x="857250" y="2857500"/>
          <p14:tracePt t="45080" x="857250" y="2867025"/>
          <p14:tracePt t="45088" x="874713" y="2884488"/>
          <p14:tracePt t="45096" x="893763" y="2894013"/>
          <p14:tracePt t="45109" x="928688" y="2911475"/>
          <p14:tracePt t="45126" x="1071563" y="2982913"/>
          <p14:tracePt t="45128" x="1179513" y="3027363"/>
          <p14:tracePt t="45143" x="1357313" y="3081338"/>
          <p14:tracePt t="45160" x="1652588" y="3179763"/>
          <p14:tracePt t="45176" x="1822450" y="3224213"/>
          <p14:tracePt t="45193" x="1946275" y="3268663"/>
          <p14:tracePt t="45210" x="2036763" y="3313113"/>
          <p14:tracePt t="45226" x="2081213" y="3348038"/>
          <p14:tracePt t="45243" x="2116138" y="3375025"/>
          <p14:tracePt t="45260" x="2116138" y="3384550"/>
          <p14:tracePt t="45276" x="2125663" y="3394075"/>
          <p14:tracePt t="45293" x="2125663" y="3402013"/>
          <p14:tracePt t="45327" x="2125663" y="3419475"/>
          <p14:tracePt t="45343" x="2125663" y="3429000"/>
          <p14:tracePt t="45360" x="2116138" y="3438525"/>
          <p14:tracePt t="45376" x="2116138" y="3490913"/>
          <p14:tracePt t="45393" x="2116138" y="3598863"/>
          <p14:tracePt t="45410" x="2116138" y="3741738"/>
          <p14:tracePt t="45426" x="2170113" y="3929063"/>
          <p14:tracePt t="45443" x="2232025" y="4062413"/>
          <p14:tracePt t="45460" x="2286000" y="4160838"/>
          <p14:tracePt t="45476" x="2312988" y="4224338"/>
          <p14:tracePt t="45493" x="2322513" y="4276725"/>
          <p14:tracePt t="45510" x="2322513" y="4330700"/>
          <p14:tracePt t="45527" x="2322513" y="4375150"/>
          <p14:tracePt t="45543" x="2312988" y="4394200"/>
          <p14:tracePt t="45560" x="2312988" y="4402138"/>
          <p14:tracePt t="45577" x="2303463" y="4402138"/>
          <p14:tracePt t="45610" x="2295525" y="4411663"/>
          <p14:tracePt t="45648" x="2286000" y="4411663"/>
          <p14:tracePt t="45656" x="2286000" y="4419600"/>
          <p14:tracePt t="45672" x="2286000" y="4438650"/>
          <p14:tracePt t="45680" x="2295525" y="4446588"/>
          <p14:tracePt t="45693" x="2312988" y="4473575"/>
          <p14:tracePt t="45710" x="2357438" y="4510088"/>
          <p14:tracePt t="45727" x="2393950" y="4562475"/>
          <p14:tracePt t="45743" x="2401888" y="4572000"/>
          <p14:tracePt t="45760" x="2419350" y="4598988"/>
          <p14:tracePt t="45800" x="2428875" y="4608513"/>
          <p14:tracePt t="45811" x="2446338" y="4625975"/>
          <p14:tracePt t="45827" x="2517775" y="4670425"/>
          <p14:tracePt t="45843" x="2571750" y="4687888"/>
          <p14:tracePt t="45860" x="2625725" y="4697413"/>
          <p14:tracePt t="45877" x="2633663" y="4705350"/>
          <p14:tracePt t="45894" x="2643188" y="4705350"/>
          <p14:tracePt t="45936" x="2633663" y="4705350"/>
          <p14:tracePt t="45944" x="2616200" y="4705350"/>
          <p14:tracePt t="45960" x="2536825" y="4679950"/>
          <p14:tracePt t="45977" x="2482850" y="4652963"/>
          <p14:tracePt t="45994" x="2465388" y="4652963"/>
          <p14:tracePt t="46010" x="2455863" y="4652963"/>
          <p14:tracePt t="46064" x="2455863" y="4660900"/>
          <p14:tracePt t="46072" x="2455863" y="4670425"/>
          <p14:tracePt t="46080" x="2455863" y="4679950"/>
          <p14:tracePt t="46112" x="2446338" y="4687888"/>
          <p14:tracePt t="46120" x="2438400" y="4687888"/>
          <p14:tracePt t="46127" x="2428875" y="4687888"/>
          <p14:tracePt t="46144" x="2374900" y="4687888"/>
          <p14:tracePt t="46160" x="2366963" y="4687888"/>
          <p14:tracePt t="46224" x="2366963" y="4697413"/>
          <p14:tracePt t="46240" x="2366963" y="4724400"/>
          <p14:tracePt t="46248" x="2384425" y="4741863"/>
          <p14:tracePt t="46256" x="2411413" y="4741863"/>
          <p14:tracePt t="46272" x="2419350" y="4741863"/>
          <p14:tracePt t="46288" x="2428875" y="4741863"/>
          <p14:tracePt t="46296" x="2446338" y="4751388"/>
          <p14:tracePt t="46312" x="2465388" y="4751388"/>
          <p14:tracePt t="46327" x="2482850" y="4751388"/>
          <p14:tracePt t="46384" x="2482850" y="4741863"/>
          <p14:tracePt t="46392" x="2465388" y="4732338"/>
          <p14:tracePt t="46400" x="2438400" y="4732338"/>
          <p14:tracePt t="46411" x="2401888" y="4724400"/>
          <p14:tracePt t="46427" x="2393950" y="4724400"/>
          <p14:tracePt t="46528" x="2401888" y="4724400"/>
          <p14:tracePt t="46552" x="2419350" y="4724400"/>
          <p14:tracePt t="46560" x="2428875" y="4724400"/>
          <p14:tracePt t="46568" x="2473325" y="4732338"/>
          <p14:tracePt t="46577" x="2490788" y="4732338"/>
          <p14:tracePt t="46594" x="2509838" y="4732338"/>
          <p14:tracePt t="46664" x="2500313" y="4732338"/>
          <p14:tracePt t="48304" x="2500313" y="4724400"/>
          <p14:tracePt t="49520" x="2517775" y="4724400"/>
          <p14:tracePt t="49904" x="2527300" y="4724400"/>
          <p14:tracePt t="49928" x="2527300" y="4714875"/>
          <p14:tracePt t="51104" x="2527300" y="4705350"/>
          <p14:tracePt t="56104" x="2536825" y="4714875"/>
          <p14:tracePt t="59264" x="2517775" y="4724400"/>
          <p14:tracePt t="59271" x="2446338" y="4724400"/>
          <p14:tracePt t="59279" x="2401888" y="4724400"/>
          <p14:tracePt t="59289" x="2366963" y="4724400"/>
          <p14:tracePt t="59306" x="2322513" y="4724400"/>
          <p14:tracePt t="59323" x="2251075" y="4697413"/>
          <p14:tracePt t="59339" x="2251075" y="4687888"/>
          <p14:tracePt t="59356" x="2232025" y="4670425"/>
          <p14:tracePt t="59389" x="2224088" y="4652963"/>
          <p14:tracePt t="59407" x="2205038" y="4616450"/>
          <p14:tracePt t="59423" x="2197100" y="4589463"/>
          <p14:tracePt t="59439" x="2152650" y="4500563"/>
          <p14:tracePt t="59456" x="2098675" y="4384675"/>
          <p14:tracePt t="59473" x="2000250" y="4241800"/>
          <p14:tracePt t="59489" x="1946275" y="4179888"/>
          <p14:tracePt t="59506" x="1919288" y="4152900"/>
          <p14:tracePt t="59523" x="1919288" y="4143375"/>
          <p14:tracePt t="59556" x="1911350" y="4133850"/>
          <p14:tracePt t="59573" x="1911350" y="4125913"/>
          <p14:tracePt t="59589" x="1884363" y="4071938"/>
          <p14:tracePt t="59607" x="1724025" y="3894138"/>
          <p14:tracePt t="59623" x="1581150" y="3741738"/>
          <p14:tracePt t="59639" x="1438275" y="3571875"/>
          <p14:tracePt t="59656" x="1366838" y="3465513"/>
          <p14:tracePt t="59673" x="1295400" y="3313113"/>
          <p14:tracePt t="59689" x="1276350" y="3116263"/>
          <p14:tracePt t="59706" x="1250950" y="2874963"/>
          <p14:tracePt t="59723" x="1241425" y="2679700"/>
          <p14:tracePt t="59740" x="1241425" y="2544763"/>
          <p14:tracePt t="59756" x="1241425" y="2500313"/>
          <p14:tracePt t="59790" x="1241425" y="2490788"/>
          <p14:tracePt t="59806" x="1241425" y="2455863"/>
          <p14:tracePt t="59823" x="1241425" y="2224088"/>
          <p14:tracePt t="59840" x="1196975" y="2071688"/>
          <p14:tracePt t="59856" x="1160463" y="1938338"/>
          <p14:tracePt t="59873" x="1143000" y="1884363"/>
          <p14:tracePt t="59890" x="1143000" y="1857375"/>
          <p14:tracePt t="59906" x="1143000" y="1839913"/>
          <p14:tracePt t="59923" x="1179513" y="1812925"/>
          <p14:tracePt t="59940" x="1204913" y="1803400"/>
          <p14:tracePt t="59956" x="1241425" y="1776413"/>
          <p14:tracePt t="59973" x="1258888" y="1758950"/>
          <p14:tracePt t="59990" x="1276350" y="1741488"/>
          <p14:tracePt t="60007" x="1276350" y="1704975"/>
          <p14:tracePt t="60023" x="1276350" y="1643063"/>
          <p14:tracePt t="60040" x="1276350" y="1562100"/>
          <p14:tracePt t="60057" x="1223963" y="1482725"/>
          <p14:tracePt t="60073" x="1160463" y="1428750"/>
          <p14:tracePt t="60090" x="1089025" y="1411288"/>
          <p14:tracePt t="60107" x="1009650" y="1411288"/>
          <p14:tracePt t="60123" x="901700" y="1473200"/>
          <p14:tracePt t="60140" x="795338" y="1598613"/>
          <p14:tracePt t="60157" x="704850" y="1741488"/>
          <p14:tracePt t="60173" x="642938" y="1866900"/>
          <p14:tracePt t="60191" x="581025" y="2009775"/>
          <p14:tracePt t="60207" x="581025" y="2081213"/>
          <p14:tracePt t="60223" x="536575" y="2152650"/>
          <p14:tracePt t="60240" x="517525" y="2232025"/>
          <p14:tracePt t="60257" x="490538" y="2366963"/>
          <p14:tracePt t="60273" x="465138" y="2500313"/>
          <p14:tracePt t="60290" x="428625" y="2679700"/>
          <p14:tracePt t="60307" x="428625" y="2822575"/>
          <p14:tracePt t="60323" x="438150" y="2919413"/>
          <p14:tracePt t="60340" x="473075" y="3027363"/>
          <p14:tracePt t="60357" x="509588" y="3098800"/>
          <p14:tracePt t="60374" x="527050" y="3143250"/>
          <p14:tracePt t="60390" x="581025" y="3197225"/>
          <p14:tracePt t="60407" x="768350" y="3322638"/>
          <p14:tracePt t="60424" x="911225" y="3375025"/>
          <p14:tracePt t="60440" x="1089025" y="3438525"/>
          <p14:tracePt t="60457" x="1250950" y="3490913"/>
          <p14:tracePt t="60474" x="1357313" y="3517900"/>
          <p14:tracePt t="60490" x="1490663" y="3527425"/>
          <p14:tracePt t="60507" x="1581150" y="3527425"/>
          <p14:tracePt t="60524" x="1670050" y="3490913"/>
          <p14:tracePt t="60540" x="1731963" y="3394075"/>
          <p14:tracePt t="60557" x="1812925" y="3276600"/>
          <p14:tracePt t="60574" x="1866900" y="3170238"/>
          <p14:tracePt t="60590" x="1901825" y="3116263"/>
          <p14:tracePt t="60671" x="1901825" y="3108325"/>
          <p14:tracePt t="60679" x="1901825" y="3089275"/>
          <p14:tracePt t="60687" x="1893888" y="3089275"/>
          <p14:tracePt t="60695" x="1884363" y="3081338"/>
          <p14:tracePt t="60707" x="1874838" y="3071813"/>
          <p14:tracePt t="60726" x="1857375" y="3071813"/>
          <p14:tracePt t="60741" x="1847850" y="3062288"/>
          <p14:tracePt t="60774" x="1839913" y="3062288"/>
          <p14:tracePt t="60815" x="1830388" y="3062288"/>
          <p14:tracePt t="60847" x="1822450" y="3071813"/>
          <p14:tracePt t="61007" x="1822450" y="3081338"/>
          <p14:tracePt t="61023" x="1822450" y="3089275"/>
          <p14:tracePt t="61031" x="1812925" y="3089275"/>
          <p14:tracePt t="61047" x="1812925" y="3098800"/>
          <p14:tracePt t="61079" x="1803400" y="3116263"/>
          <p14:tracePt t="61095" x="1795463" y="3133725"/>
          <p14:tracePt t="61103" x="1785938" y="3152775"/>
          <p14:tracePt t="61111" x="1776413" y="3170238"/>
          <p14:tracePt t="61124" x="1776413" y="3187700"/>
          <p14:tracePt t="61141" x="1776413" y="3224213"/>
          <p14:tracePt t="61158" x="1776413" y="3268663"/>
          <p14:tracePt t="61174" x="1776413" y="3295650"/>
          <p14:tracePt t="61191" x="1776413" y="3322638"/>
          <p14:tracePt t="61208" x="1776413" y="3340100"/>
          <p14:tracePt t="61224" x="1776413" y="3367088"/>
          <p14:tracePt t="61241" x="1776413" y="3394075"/>
          <p14:tracePt t="61258" x="1776413" y="3429000"/>
          <p14:tracePt t="61274" x="1776413" y="3482975"/>
          <p14:tracePt t="61291" x="1776413" y="3527425"/>
          <p14:tracePt t="61308" x="1785938" y="3571875"/>
          <p14:tracePt t="61324" x="1785938" y="3581400"/>
          <p14:tracePt t="61341" x="1795463" y="3589338"/>
          <p14:tracePt t="61358" x="1812925" y="3625850"/>
          <p14:tracePt t="61374" x="1874838" y="3732213"/>
          <p14:tracePt t="61391" x="1946275" y="3830638"/>
          <p14:tracePt t="61408" x="2009775" y="3919538"/>
          <p14:tracePt t="61424" x="2098675" y="4027488"/>
          <p14:tracePt t="61441" x="2197100" y="4108450"/>
          <p14:tracePt t="61458" x="2268538" y="4170363"/>
          <p14:tracePt t="61474" x="2303463" y="4197350"/>
          <p14:tracePt t="61491" x="2339975" y="4241800"/>
          <p14:tracePt t="61508" x="2366963" y="4276725"/>
          <p14:tracePt t="61525" x="2428875" y="4322763"/>
          <p14:tracePt t="61541" x="2438400" y="4348163"/>
          <p14:tracePt t="61559" x="2465388" y="4394200"/>
          <p14:tracePt t="61575" x="2554288" y="4438650"/>
          <p14:tracePt t="61591" x="2608263" y="4491038"/>
          <p14:tracePt t="61608" x="2625725" y="4510088"/>
          <p14:tracePt t="61625" x="2643188" y="4527550"/>
          <p14:tracePt t="61743" x="2652713" y="4527550"/>
          <p14:tracePt t="61751" x="2660650" y="4537075"/>
          <p14:tracePt t="61759" x="2670175" y="4545013"/>
          <p14:tracePt t="61775" x="2697163" y="4562475"/>
          <p14:tracePt t="61792" x="2714625" y="4589463"/>
          <p14:tracePt t="61808" x="2714625" y="4598988"/>
          <p14:tracePt t="61927" x="2724150" y="4598988"/>
          <p14:tracePt t="61935" x="2724150" y="4608513"/>
          <p14:tracePt t="61943" x="2714625" y="4616450"/>
          <p14:tracePt t="61958" x="2705100" y="4616450"/>
          <p14:tracePt t="61975" x="2652713" y="4616450"/>
          <p14:tracePt t="61992" x="2616200" y="4616450"/>
          <p14:tracePt t="62008" x="2562225" y="4616450"/>
          <p14:tracePt t="62025" x="2509838" y="4616450"/>
          <p14:tracePt t="62042" x="2455863" y="4608513"/>
          <p14:tracePt t="62058" x="2411413" y="4598988"/>
          <p14:tracePt t="62075" x="2384425" y="4598988"/>
          <p14:tracePt t="62092" x="2339975" y="4598988"/>
          <p14:tracePt t="62108" x="2286000" y="4598988"/>
          <p14:tracePt t="62125" x="2224088" y="4589463"/>
          <p14:tracePt t="62127" x="2170113" y="4562475"/>
          <p14:tracePt t="62142" x="2116138" y="4554538"/>
          <p14:tracePt t="62158" x="1822450" y="4473575"/>
          <p14:tracePt t="62175" x="1581150" y="4411663"/>
          <p14:tracePt t="62192" x="1438275" y="4375150"/>
          <p14:tracePt t="62208" x="1411288" y="4375150"/>
          <p14:tracePt t="62279" x="1401763" y="4367213"/>
          <p14:tracePt t="62287" x="1384300" y="4367213"/>
          <p14:tracePt t="62295" x="1374775" y="4367213"/>
          <p14:tracePt t="62309" x="1347788" y="4367213"/>
          <p14:tracePt t="62325" x="1322388" y="4357688"/>
          <p14:tracePt t="62343" x="1285875" y="4357688"/>
          <p14:tracePt t="62359" x="1250950" y="4348163"/>
          <p14:tracePt t="62375" x="1231900" y="4340225"/>
          <p14:tracePt t="62392" x="1223963" y="4340225"/>
          <p14:tracePt t="62455" x="1231900" y="4340225"/>
          <p14:tracePt t="62463" x="1295400" y="4348163"/>
          <p14:tracePt t="62471" x="1339850" y="4367213"/>
          <p14:tracePt t="62479" x="1384300" y="4384675"/>
          <p14:tracePt t="62492" x="1419225" y="4402138"/>
          <p14:tracePt t="62509" x="1554163" y="4438650"/>
          <p14:tracePt t="62526" x="1697038" y="4465638"/>
          <p14:tracePt t="62542" x="1857375" y="4491038"/>
          <p14:tracePt t="62559" x="2116138" y="4527550"/>
          <p14:tracePt t="62576" x="2276475" y="4545013"/>
          <p14:tracePt t="62592" x="2411413" y="4572000"/>
          <p14:tracePt t="62609" x="2527300" y="4589463"/>
          <p14:tracePt t="62626" x="2581275" y="4598988"/>
          <p14:tracePt t="62642" x="2616200" y="4608513"/>
          <p14:tracePt t="62659" x="2625725" y="4608513"/>
          <p14:tracePt t="62712" x="2633663" y="4616450"/>
          <p14:tracePt t="62719" x="2660650" y="4625975"/>
          <p14:tracePt t="62727" x="2705100" y="4643438"/>
          <p14:tracePt t="62742" x="2822575" y="4652963"/>
          <p14:tracePt t="62759" x="2911475" y="4660900"/>
          <p14:tracePt t="62776" x="2955925" y="4679950"/>
          <p14:tracePt t="62815" x="2919413" y="4670425"/>
          <p14:tracePt t="62826" x="2813050" y="4643438"/>
          <p14:tracePt t="62842" x="2616200" y="4572000"/>
          <p14:tracePt t="62859" x="2411413" y="4537075"/>
          <p14:tracePt t="62876" x="2330450" y="4527550"/>
          <p14:tracePt t="62893" x="2312988" y="4527550"/>
          <p14:tracePt t="62926" x="2295525" y="4527550"/>
          <p14:tracePt t="62943" x="2259013" y="4527550"/>
          <p14:tracePt t="62960" x="2160588" y="4527550"/>
          <p14:tracePt t="62976" x="2027238" y="4527550"/>
          <p14:tracePt t="62993" x="1901825" y="4527550"/>
          <p14:tracePt t="63009" x="1830388" y="4527550"/>
          <p14:tracePt t="63026" x="1812925" y="4527550"/>
          <p14:tracePt t="63043" x="1803400" y="4527550"/>
          <p14:tracePt t="63127" x="1822450" y="4527550"/>
          <p14:tracePt t="63135" x="1830388" y="4527550"/>
          <p14:tracePt t="63143" x="1839913" y="4527550"/>
          <p14:tracePt t="63295" x="1822450" y="4527550"/>
          <p14:tracePt t="63303" x="1795463" y="4518025"/>
          <p14:tracePt t="63311" x="1776413" y="4510088"/>
          <p14:tracePt t="63326" x="1751013" y="4500563"/>
          <p14:tracePt t="63343" x="1731963" y="4491038"/>
          <p14:tracePt t="63360" x="1687513" y="4456113"/>
          <p14:tracePt t="63376" x="1633538" y="4429125"/>
          <p14:tracePt t="63393" x="1562100" y="4384675"/>
          <p14:tracePt t="63410" x="1490663" y="4357688"/>
          <p14:tracePt t="63426" x="1438275" y="4322763"/>
          <p14:tracePt t="63443" x="1347788" y="4259263"/>
          <p14:tracePt t="63460" x="1250950" y="4187825"/>
          <p14:tracePt t="63476" x="1214438" y="4152900"/>
          <p14:tracePt t="63493" x="1169988" y="4133850"/>
          <p14:tracePt t="63510" x="1152525" y="4116388"/>
          <p14:tracePt t="63543" x="1143000" y="4116388"/>
          <p14:tracePt t="63560" x="1116013" y="4089400"/>
          <p14:tracePt t="63576" x="1062038" y="4044950"/>
          <p14:tracePt t="63593" x="982663" y="3990975"/>
          <p14:tracePt t="63610" x="901700" y="3938588"/>
          <p14:tracePt t="63627" x="822325" y="3902075"/>
          <p14:tracePt t="63643" x="795338" y="3902075"/>
          <p14:tracePt t="63660" x="785813" y="3902075"/>
          <p14:tracePt t="63769" x="768350" y="3902075"/>
          <p14:tracePt t="63775" x="758825" y="3902075"/>
          <p14:tracePt t="63783" x="741363" y="3902075"/>
          <p14:tracePt t="63793" x="731838" y="3902075"/>
          <p14:tracePt t="63810" x="704850" y="3902075"/>
          <p14:tracePt t="63843" x="696913" y="3902075"/>
          <p14:tracePt t="63860" x="687388" y="3902075"/>
          <p14:tracePt t="64191" x="696913" y="3902075"/>
          <p14:tracePt t="64199" x="704850" y="3902075"/>
          <p14:tracePt t="64207" x="723900" y="3902075"/>
          <p14:tracePt t="64215" x="731838" y="3902075"/>
          <p14:tracePt t="64231" x="741363" y="3902075"/>
          <p14:tracePt t="64263" x="750888" y="3902075"/>
          <p14:tracePt t="64623" x="758825" y="3902075"/>
          <p14:tracePt t="65063" x="768350" y="3894138"/>
          <p14:tracePt t="65071" x="768350" y="3884613"/>
          <p14:tracePt t="65079" x="750888" y="3867150"/>
          <p14:tracePt t="65094" x="714375" y="3795713"/>
          <p14:tracePt t="65111" x="687388" y="3751263"/>
          <p14:tracePt t="65128" x="669925" y="3732213"/>
          <p14:tracePt t="65145" x="669925" y="3714750"/>
          <p14:tracePt t="65161" x="660400" y="3714750"/>
          <p14:tracePt t="65215" x="660400" y="3705225"/>
          <p14:tracePt t="65231" x="652463" y="3687763"/>
          <p14:tracePt t="65239" x="652463" y="3670300"/>
          <p14:tracePt t="65247" x="642938" y="3643313"/>
          <p14:tracePt t="65261" x="633413" y="3625850"/>
          <p14:tracePt t="65278" x="615950" y="3581400"/>
          <p14:tracePt t="65295" x="598488" y="3554413"/>
          <p14:tracePt t="65311" x="571500" y="3517900"/>
          <p14:tracePt t="65328" x="554038" y="3500438"/>
          <p14:tracePt t="65345" x="527050" y="3473450"/>
          <p14:tracePt t="65361" x="509588" y="3465513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500" t="8518" r="16667" b="7037"/>
          <a:stretch/>
        </p:blipFill>
        <p:spPr>
          <a:xfrm>
            <a:off x="0" y="0"/>
            <a:ext cx="9188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4"/>
    </mc:Choice>
    <mc:Fallback xmlns="">
      <p:transition spd="slow" advTm="20924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8332" t="10000" r="16667" b="5555"/>
          <a:stretch/>
        </p:blipFill>
        <p:spPr>
          <a:xfrm>
            <a:off x="-1" y="-6710"/>
            <a:ext cx="9080991" cy="68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6"/>
    </mc:Choice>
    <mc:Fallback xmlns="">
      <p:transition spd="slow" advTm="21526"/>
    </mc:Fallback>
  </mc:AlternateContent>
  <p:extLst>
    <p:ext uri="{3A86A75C-4F4B-4683-9AE1-C65F6400EC91}">
      <p14:laserTraceLst xmlns:p14="http://schemas.microsoft.com/office/powerpoint/2010/main">
        <p14:tracePtLst>
          <p14:tracePt t="3876" x="509588" y="3446463"/>
          <p14:tracePt t="3884" x="509588" y="3429000"/>
          <p14:tracePt t="3900" x="509588" y="3419475"/>
          <p14:tracePt t="3913" x="509588" y="3402013"/>
          <p14:tracePt t="3930" x="446088" y="3384550"/>
          <p14:tracePt t="3946" x="374650" y="3367088"/>
          <p14:tracePt t="3963" x="339725" y="3357563"/>
          <p14:tracePt t="4500" x="374650" y="3357563"/>
          <p14:tracePt t="4508" x="490538" y="3357563"/>
          <p14:tracePt t="4515" x="598488" y="3357563"/>
          <p14:tracePt t="4530" x="803275" y="3357563"/>
          <p14:tracePt t="4546" x="911225" y="3322638"/>
          <p14:tracePt t="4563" x="946150" y="3224213"/>
          <p14:tracePt t="4580" x="965200" y="3017838"/>
          <p14:tracePt t="4597" x="965200" y="2687638"/>
          <p14:tracePt t="4614" x="965200" y="2419350"/>
          <p14:tracePt t="4630" x="946150" y="2322513"/>
          <p14:tracePt t="4647" x="946150" y="2232025"/>
          <p14:tracePt t="4666" x="946150" y="2098675"/>
          <p14:tracePt t="4681" x="946150" y="2027238"/>
          <p14:tracePt t="4697" x="928688" y="2000250"/>
          <p14:tracePt t="4714" x="911225" y="1965325"/>
          <p14:tracePt t="4730" x="857250" y="1884363"/>
          <p14:tracePt t="4737" x="812800" y="1822450"/>
          <p14:tracePt t="4747" x="776288" y="1751013"/>
          <p14:tracePt t="4764" x="679450" y="1581150"/>
          <p14:tracePt t="4780" x="633413" y="1473200"/>
          <p14:tracePt t="4797" x="615950" y="1384300"/>
          <p14:tracePt t="4814" x="615950" y="1303338"/>
          <p14:tracePt t="4830" x="652463" y="1214438"/>
          <p14:tracePt t="4847" x="723900" y="1169988"/>
          <p14:tracePt t="4865" x="803275" y="1044575"/>
          <p14:tracePt t="4881" x="874713" y="938213"/>
          <p14:tracePt t="4897" x="901700" y="866775"/>
          <p14:tracePt t="4914" x="919163" y="785813"/>
          <p14:tracePt t="4931" x="919163" y="741363"/>
          <p14:tracePt t="4947" x="893763" y="696913"/>
          <p14:tracePt t="4964" x="874713" y="669925"/>
          <p14:tracePt t="4981" x="874713" y="633413"/>
          <p14:tracePt t="4997" x="874713" y="598488"/>
          <p14:tracePt t="5014" x="874713" y="571500"/>
          <p14:tracePt t="5031" x="874713" y="554038"/>
          <p14:tracePt t="5047" x="874713" y="544513"/>
          <p14:tracePt t="5066" x="874713" y="517525"/>
          <p14:tracePt t="5081" x="874713" y="482600"/>
          <p14:tracePt t="5097" x="874713" y="428625"/>
          <p14:tracePt t="5114" x="874713" y="347663"/>
          <p14:tracePt t="5131" x="874713" y="285750"/>
          <p14:tracePt t="5147" x="874713" y="241300"/>
          <p14:tracePt t="5164" x="874713" y="204788"/>
          <p14:tracePt t="5181" x="874713" y="133350"/>
          <p14:tracePt t="5198" x="874713" y="26988"/>
          <p14:tracePt t="5213" x="874713" y="0"/>
          <p14:tracePt t="5233" x="884238" y="0"/>
          <p14:tracePt t="5247" x="893763" y="0"/>
          <p14:tracePt t="5264" x="928688" y="0"/>
          <p14:tracePt t="5280" x="938213" y="0"/>
          <p14:tracePt t="5297" x="955675" y="0"/>
          <p14:tracePt t="5412" x="965200" y="9525"/>
          <p14:tracePt t="5436" x="965200" y="17463"/>
          <p14:tracePt t="5444" x="965200" y="26988"/>
          <p14:tracePt t="5459" x="965200" y="36513"/>
          <p14:tracePt t="5467" x="973138" y="44450"/>
          <p14:tracePt t="5481" x="982663" y="53975"/>
          <p14:tracePt t="5549" x="982663" y="61913"/>
          <p14:tracePt t="5556" x="982663" y="71438"/>
          <p14:tracePt t="5565" x="982663" y="80963"/>
          <p14:tracePt t="5581" x="982663" y="88900"/>
          <p14:tracePt t="5597" x="973138" y="115888"/>
          <p14:tracePt t="5615" x="973138" y="133350"/>
          <p14:tracePt t="5633" x="973138" y="179388"/>
          <p14:tracePt t="5651" x="973138" y="204788"/>
          <p14:tracePt t="5666" x="973138" y="241300"/>
          <p14:tracePt t="5681" x="973138" y="258763"/>
          <p14:tracePt t="5698" x="973138" y="268288"/>
          <p14:tracePt t="6251" x="973138" y="258763"/>
          <p14:tracePt t="6283" x="973138" y="241300"/>
          <p14:tracePt t="6299" x="973138" y="231775"/>
          <p14:tracePt t="9500" x="973138" y="241300"/>
          <p14:tracePt t="9508" x="973138" y="250825"/>
          <p14:tracePt t="9523" x="973138" y="268288"/>
          <p14:tracePt t="9534" x="973138" y="285750"/>
          <p14:tracePt t="9552" x="973138" y="330200"/>
          <p14:tracePt t="9567" x="973138" y="357188"/>
          <p14:tracePt t="9584" x="982663" y="401638"/>
          <p14:tracePt t="9601" x="982663" y="438150"/>
          <p14:tracePt t="9617" x="982663" y="490538"/>
          <p14:tracePt t="9635" x="982663" y="536575"/>
          <p14:tracePt t="9652" x="982663" y="561975"/>
          <p14:tracePt t="9668" x="982663" y="571500"/>
          <p14:tracePt t="9684" x="982663" y="588963"/>
          <p14:tracePt t="9701" x="982663" y="598488"/>
          <p14:tracePt t="9734" x="982663" y="615950"/>
          <p14:tracePt t="9751" x="990600" y="633413"/>
          <p14:tracePt t="9768" x="1017588" y="731838"/>
          <p14:tracePt t="9784" x="1036638" y="866775"/>
          <p14:tracePt t="9801" x="1054100" y="1017588"/>
          <p14:tracePt t="9818" x="1081088" y="1187450"/>
          <p14:tracePt t="9835" x="1089025" y="1384300"/>
          <p14:tracePt t="9852" x="1116013" y="1562100"/>
          <p14:tracePt t="9868" x="1133475" y="1704975"/>
          <p14:tracePt t="9885" x="1169988" y="1857375"/>
          <p14:tracePt t="9902" x="1214438" y="1990725"/>
          <p14:tracePt t="9918" x="1223963" y="2108200"/>
          <p14:tracePt t="9936" x="1241425" y="2214563"/>
          <p14:tracePt t="9953" x="1295400" y="2438400"/>
          <p14:tracePt t="9969" x="1339850" y="2633663"/>
          <p14:tracePt t="9985" x="1366838" y="2813050"/>
          <p14:tracePt t="10002" x="1411288" y="3017838"/>
          <p14:tracePt t="10018" x="1419225" y="3160713"/>
          <p14:tracePt t="10035" x="1419225" y="3214688"/>
          <p14:tracePt t="10052" x="1419225" y="3224213"/>
          <p14:tracePt t="10068" x="1419225" y="3241675"/>
          <p14:tracePt t="10085" x="1411288" y="3251200"/>
          <p14:tracePt t="10102" x="1411288" y="3259138"/>
          <p14:tracePt t="10121" x="1393825" y="3268663"/>
          <p14:tracePt t="10156" x="1393825" y="3276600"/>
          <p14:tracePt t="10316" x="1384300" y="3276600"/>
          <p14:tracePt t="10332" x="1384300" y="3295650"/>
          <p14:tracePt t="10353" x="1393825" y="3313113"/>
          <p14:tracePt t="10369" x="1393825" y="3322638"/>
          <p14:tracePt t="11024" x="1401763" y="3322638"/>
          <p14:tracePt t="12126" x="1401763" y="3313113"/>
          <p14:tracePt t="12139" x="1401763" y="3303588"/>
          <p14:tracePt t="12147" x="1401763" y="3295650"/>
          <p14:tracePt t="13016" x="1401763" y="3303588"/>
          <p14:tracePt t="16537" x="1401763" y="3295650"/>
          <p14:tracePt t="16560" x="1411288" y="3295650"/>
          <p14:tracePt t="16568" x="1428750" y="3295650"/>
          <p14:tracePt t="16584" x="1446213" y="3295650"/>
          <p14:tracePt t="16592" x="1465263" y="3286125"/>
          <p14:tracePt t="16609" x="1473200" y="3286125"/>
          <p14:tracePt t="16626" x="1536700" y="3268663"/>
          <p14:tracePt t="16640" x="1625600" y="3268663"/>
          <p14:tracePt t="16657" x="1731963" y="3268663"/>
          <p14:tracePt t="16674" x="1839913" y="3268663"/>
          <p14:tracePt t="16691" x="1946275" y="3268663"/>
          <p14:tracePt t="16707" x="2081213" y="3268663"/>
          <p14:tracePt t="16724" x="2214563" y="3268663"/>
          <p14:tracePt t="16741" x="2347913" y="3268663"/>
          <p14:tracePt t="16757" x="2438400" y="3268663"/>
          <p14:tracePt t="16774" x="2598738" y="3268663"/>
          <p14:tracePt t="16791" x="2840038" y="3268663"/>
          <p14:tracePt t="16807" x="3232150" y="3268663"/>
          <p14:tracePt t="16824" x="3482975" y="3268663"/>
          <p14:tracePt t="16841" x="3786188" y="3268663"/>
          <p14:tracePt t="16857" x="4000500" y="3251200"/>
          <p14:tracePt t="16874" x="4205288" y="3224213"/>
          <p14:tracePt t="16891" x="4438650" y="3224213"/>
          <p14:tracePt t="16908" x="4822825" y="3224213"/>
          <p14:tracePt t="16924" x="5456238" y="3224213"/>
          <p14:tracePt t="16941" x="6161088" y="3224213"/>
          <p14:tracePt t="16957" x="6840538" y="3224213"/>
          <p14:tracePt t="16974" x="7251700" y="3224213"/>
          <p14:tracePt t="16991" x="7680325" y="3224213"/>
          <p14:tracePt t="17008" x="7912100" y="3214688"/>
          <p14:tracePt t="17025" x="8072438" y="3214688"/>
          <p14:tracePt t="17041" x="8205788" y="3205163"/>
          <p14:tracePt t="17058" x="8286750" y="3197225"/>
          <p14:tracePt t="17074" x="8340725" y="3179763"/>
          <p14:tracePt t="17091" x="8367713" y="3170238"/>
          <p14:tracePt t="17108" x="8394700" y="3160713"/>
          <p14:tracePt t="17124" x="8429625" y="3160713"/>
          <p14:tracePt t="17141" x="8510588" y="3160713"/>
          <p14:tracePt t="17158" x="8705850" y="3179763"/>
          <p14:tracePt t="17174" x="9055100" y="327660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374" y="136519"/>
            <a:ext cx="4543440" cy="3400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60810" y="3125859"/>
            <a:ext cx="5132466" cy="36083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3"/>
    </mc:Choice>
    <mc:Fallback xmlns="">
      <p:transition spd="slow" advTm="25183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16380" y="3805304"/>
            <a:ext cx="5127619" cy="3052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8610" y="355610"/>
            <a:ext cx="4603760" cy="3333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51510" y="1412946"/>
            <a:ext cx="2449830" cy="1078230"/>
          </a:xfrm>
          <a:custGeom>
            <a:avLst/>
            <a:gdLst/>
            <a:ahLst/>
            <a:cxnLst/>
            <a:rect l="l" t="t" r="r" b="b"/>
            <a:pathLst>
              <a:path w="2449829" h="1078230">
                <a:moveTo>
                  <a:pt x="0" y="1077909"/>
                </a:moveTo>
                <a:lnTo>
                  <a:pt x="2449567" y="1077909"/>
                </a:lnTo>
                <a:lnTo>
                  <a:pt x="2449567" y="0"/>
                </a:lnTo>
                <a:lnTo>
                  <a:pt x="0" y="0"/>
                </a:lnTo>
                <a:lnTo>
                  <a:pt x="0" y="1077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51707" y="1521989"/>
            <a:ext cx="2252345" cy="920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Ç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Õ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32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00" spc="-85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9"/>
    </mc:Choice>
    <mc:Fallback xmlns="">
      <p:transition spd="slow" advTm="20669"/>
    </mc:Fallback>
  </mc:AlternateContent>
  <p:extLst>
    <p:ext uri="{3A86A75C-4F4B-4683-9AE1-C65F6400EC91}">
      <p14:laserTraceLst xmlns:p14="http://schemas.microsoft.com/office/powerpoint/2010/main">
        <p14:tracePtLst>
          <p14:tracePt t="11068" x="8483600" y="1633538"/>
          <p14:tracePt t="11077" x="7912100" y="1044575"/>
          <p14:tracePt t="11087" x="7269163" y="374650"/>
          <p14:tracePt t="11103" x="6126163" y="0"/>
          <p14:tracePt t="11122" x="5384800" y="0"/>
          <p14:tracePt t="11138" x="5170488" y="0"/>
          <p14:tracePt t="11170" x="5160963" y="0"/>
          <p14:tracePt t="11187" x="5143500" y="0"/>
          <p14:tracePt t="11203" x="5133975" y="0"/>
          <p14:tracePt t="11365" x="5126038" y="0"/>
          <p14:tracePt t="11373" x="5108575" y="9525"/>
          <p14:tracePt t="11387" x="5089525" y="44450"/>
          <p14:tracePt t="11404" x="5062538" y="44450"/>
          <p14:tracePt t="11421" x="5027613" y="53975"/>
          <p14:tracePt t="11437" x="4884738" y="26988"/>
          <p14:tracePt t="11454" x="4500563" y="0"/>
          <p14:tracePt t="11470" x="3894138" y="0"/>
          <p14:tracePt t="11487" x="3446463" y="0"/>
          <p14:tracePt t="11504" x="3108325" y="0"/>
          <p14:tracePt t="11522" x="2751138" y="0"/>
          <p14:tracePt t="11539" x="2509838" y="0"/>
          <p14:tracePt t="11554" x="2393950" y="0"/>
          <p14:tracePt t="11571" x="2116138" y="36513"/>
          <p14:tracePt t="11587" x="2009775" y="98425"/>
          <p14:tracePt t="11604" x="1901825" y="214313"/>
          <p14:tracePt t="11621" x="1830388" y="322263"/>
          <p14:tracePt t="11638" x="1731963" y="428625"/>
          <p14:tracePt t="11654" x="1581150" y="554038"/>
          <p14:tracePt t="11670" x="1285875" y="696913"/>
          <p14:tracePt t="11687" x="847725" y="874713"/>
          <p14:tracePt t="11703" x="554038" y="1054100"/>
          <p14:tracePt t="11720" x="455613" y="1169988"/>
          <p14:tracePt t="11738" x="330200" y="1384300"/>
          <p14:tracePt t="11754" x="295275" y="1419225"/>
          <p14:tracePt t="11771" x="196850" y="1554163"/>
          <p14:tracePt t="11829" x="196850" y="1571625"/>
          <p14:tracePt t="11837" x="214313" y="1598613"/>
          <p14:tracePt t="11845" x="303213" y="1643063"/>
          <p14:tracePt t="11854" x="446088" y="1697038"/>
          <p14:tracePt t="11871" x="731838" y="1795463"/>
          <p14:tracePt t="11888" x="1027113" y="1884363"/>
          <p14:tracePt t="11904" x="1214438" y="1938338"/>
          <p14:tracePt t="11923" x="1428750" y="2036763"/>
          <p14:tracePt t="11938" x="1544638" y="2108200"/>
          <p14:tracePt t="11954" x="1697038" y="2179638"/>
          <p14:tracePt t="11971" x="1901825" y="2276475"/>
          <p14:tracePt t="11988" x="2160588" y="2384425"/>
          <p14:tracePt t="12004" x="2393950" y="2438400"/>
          <p14:tracePt t="12021" x="2643188" y="2473325"/>
          <p14:tracePt t="12027" x="2759075" y="2473325"/>
          <p14:tracePt t="12037" x="2830513" y="2473325"/>
          <p14:tracePt t="12054" x="3009900" y="2473325"/>
          <p14:tracePt t="12071" x="3187700" y="2428875"/>
          <p14:tracePt t="12088" x="3357563" y="2357438"/>
          <p14:tracePt t="12104" x="3482975" y="2303463"/>
          <p14:tracePt t="12123" x="3616325" y="2251075"/>
          <p14:tracePt t="12138" x="3660775" y="2232025"/>
          <p14:tracePt t="12171" x="3670300" y="2232025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500" t="8519" r="16667" b="5556"/>
          <a:stretch/>
        </p:blipFill>
        <p:spPr>
          <a:xfrm>
            <a:off x="-76200" y="13062"/>
            <a:ext cx="9323276" cy="6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5"/>
    </mc:Choice>
    <mc:Fallback xmlns="">
      <p:transition spd="slow" advTm="1701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651510" y="1412946"/>
            <a:ext cx="2449830" cy="1078230"/>
          </a:xfrm>
          <a:custGeom>
            <a:avLst/>
            <a:gdLst/>
            <a:ahLst/>
            <a:cxnLst/>
            <a:rect l="l" t="t" r="r" b="b"/>
            <a:pathLst>
              <a:path w="2449829" h="1078230">
                <a:moveTo>
                  <a:pt x="0" y="1077909"/>
                </a:moveTo>
                <a:lnTo>
                  <a:pt x="2449567" y="1077909"/>
                </a:lnTo>
                <a:lnTo>
                  <a:pt x="2449567" y="0"/>
                </a:lnTo>
                <a:lnTo>
                  <a:pt x="0" y="0"/>
                </a:lnTo>
                <a:lnTo>
                  <a:pt x="0" y="1077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51707" y="1521989"/>
            <a:ext cx="22523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32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pt-BR" sz="3200" dirty="0">
                <a:solidFill>
                  <a:srgbClr val="FFFFFF"/>
                </a:solidFill>
                <a:latin typeface="Calibri"/>
                <a:cs typeface="Calibri"/>
              </a:rPr>
              <a:t>SECA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419470"/>
            <a:ext cx="4407387" cy="293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SC0255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34615"/>
          <a:stretch/>
        </p:blipFill>
        <p:spPr bwMode="auto">
          <a:xfrm>
            <a:off x="4495800" y="3482315"/>
            <a:ext cx="4457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9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6"/>
    </mc:Choice>
    <mc:Fallback xmlns="">
      <p:transition spd="slow" advTm="43126"/>
    </mc:Fallback>
  </mc:AlternateContent>
  <p:extLst>
    <p:ext uri="{3A86A75C-4F4B-4683-9AE1-C65F6400EC91}">
      <p14:laserTraceLst xmlns:p14="http://schemas.microsoft.com/office/powerpoint/2010/main">
        <p14:tracePtLst>
          <p14:tracePt t="18012" x="3679825" y="2224088"/>
          <p14:tracePt t="18020" x="3714750" y="2205038"/>
          <p14:tracePt t="18028" x="3751263" y="2197100"/>
          <p14:tracePt t="18043" x="3795713" y="2143125"/>
          <p14:tracePt t="18060" x="3822700" y="2098675"/>
          <p14:tracePt t="18076" x="3830638" y="2054225"/>
          <p14:tracePt t="18093" x="3840163" y="2027238"/>
          <p14:tracePt t="18236" x="3902075" y="2027238"/>
          <p14:tracePt t="18244" x="4010025" y="2036763"/>
          <p14:tracePt t="18252" x="4116388" y="2062163"/>
          <p14:tracePt t="18260" x="4268788" y="2081213"/>
          <p14:tracePt t="18276" x="4491038" y="2081213"/>
          <p14:tracePt t="18293" x="4608513" y="2081213"/>
          <p14:tracePt t="18310" x="4616450" y="2081213"/>
          <p14:tracePt t="18327" x="4633913" y="2081213"/>
          <p14:tracePt t="18343" x="4670425" y="2098675"/>
          <p14:tracePt t="18360" x="4813300" y="2133600"/>
          <p14:tracePt t="18377" x="5099050" y="2205038"/>
          <p14:tracePt t="18394" x="5581650" y="2276475"/>
          <p14:tracePt t="18410" x="6276975" y="2438400"/>
          <p14:tracePt t="18427" x="6769100" y="2679700"/>
          <p14:tracePt t="18443" x="7180263" y="3295650"/>
          <p14:tracePt t="18460" x="7331075" y="3759200"/>
          <p14:tracePt t="18477" x="7466013" y="4000500"/>
          <p14:tracePt t="18493" x="7510463" y="4062413"/>
          <p14:tracePt t="18510" x="7510463" y="4089400"/>
          <p14:tracePt t="18527" x="7500938" y="4116388"/>
          <p14:tracePt t="18543" x="7483475" y="4205288"/>
          <p14:tracePt t="18560" x="7483475" y="4303713"/>
          <p14:tracePt t="18577" x="7483475" y="4357688"/>
          <p14:tracePt t="18593" x="7545388" y="4446588"/>
          <p14:tracePt t="18610" x="7616825" y="4518025"/>
          <p14:tracePt t="18627" x="7786688" y="4633913"/>
          <p14:tracePt t="18644" x="7956550" y="4741863"/>
          <p14:tracePt t="18660" x="8116888" y="4803775"/>
          <p14:tracePt t="18677" x="8180388" y="4803775"/>
          <p14:tracePt t="18694" x="8197850" y="4751388"/>
          <p14:tracePt t="18710" x="8197850" y="4581525"/>
          <p14:tracePt t="18727" x="8089900" y="4375150"/>
          <p14:tracePt t="18744" x="7939088" y="4205288"/>
          <p14:tracePt t="18760" x="7848600" y="4125913"/>
          <p14:tracePt t="18777" x="7813675" y="4098925"/>
          <p14:tracePt t="18812" x="7777163" y="4098925"/>
          <p14:tracePt t="18827" x="7670800" y="4098925"/>
          <p14:tracePt t="18844" x="7500938" y="4116388"/>
          <p14:tracePt t="18860" x="7259638" y="4160838"/>
          <p14:tracePt t="18877" x="6965950" y="4160838"/>
          <p14:tracePt t="18894" x="6456363" y="4160838"/>
          <p14:tracePt t="18910" x="6116638" y="4133850"/>
          <p14:tracePt t="18927" x="5991225" y="4089400"/>
          <p14:tracePt t="18944" x="5795963" y="4089400"/>
          <p14:tracePt t="18960" x="5643563" y="4089400"/>
          <p14:tracePt t="18977" x="5527675" y="4143375"/>
          <p14:tracePt t="18994" x="5473700" y="4160838"/>
          <p14:tracePt t="19011" x="5419725" y="4197350"/>
          <p14:tracePt t="19027" x="5340350" y="4268788"/>
          <p14:tracePt t="19044" x="5295900" y="4429125"/>
          <p14:tracePt t="19060" x="5295900" y="4527550"/>
          <p14:tracePt t="19077" x="5330825" y="4616450"/>
          <p14:tracePt t="19094" x="5367338" y="4670425"/>
          <p14:tracePt t="19110" x="5384800" y="4714875"/>
          <p14:tracePt t="19127" x="5384800" y="4813300"/>
          <p14:tracePt t="19144" x="5384800" y="4894263"/>
          <p14:tracePt t="19162" x="5348288" y="4983163"/>
          <p14:tracePt t="19177" x="5330825" y="5116513"/>
          <p14:tracePt t="19194" x="5330825" y="5241925"/>
          <p14:tracePt t="19211" x="5446713" y="5348288"/>
          <p14:tracePt t="19227" x="5518150" y="5402263"/>
          <p14:tracePt t="19244" x="5616575" y="5456238"/>
          <p14:tracePt t="19261" x="5786438" y="5537200"/>
          <p14:tracePt t="19277" x="5946775" y="5626100"/>
          <p14:tracePt t="19294" x="6143625" y="5724525"/>
          <p14:tracePt t="19311" x="6367463" y="5803900"/>
          <p14:tracePt t="19327" x="6599238" y="5813425"/>
          <p14:tracePt t="19344" x="6894513" y="5813425"/>
          <p14:tracePt t="19361" x="7205663" y="5786438"/>
          <p14:tracePt t="19377" x="7419975" y="5732463"/>
          <p14:tracePt t="19394" x="7545388" y="5653088"/>
          <p14:tracePt t="19411" x="7724775" y="5473700"/>
          <p14:tracePt t="19427" x="7804150" y="5313363"/>
          <p14:tracePt t="19444" x="7823200" y="5072063"/>
          <p14:tracePt t="19461" x="7823200" y="4724400"/>
          <p14:tracePt t="19478" x="7715250" y="4419600"/>
          <p14:tracePt t="19494" x="7661275" y="4303713"/>
          <p14:tracePt t="19511" x="7653338" y="4276725"/>
          <p14:tracePt t="19574" x="7643813" y="4276725"/>
          <p14:tracePt t="19580" x="7626350" y="4276725"/>
          <p14:tracePt t="19588" x="7608888" y="4268788"/>
          <p14:tracePt t="19596" x="7599363" y="4259263"/>
          <p14:tracePt t="19611" x="7562850" y="4251325"/>
          <p14:tracePt t="19628" x="7554913" y="4232275"/>
          <p14:tracePt t="27396" x="7545388" y="4232275"/>
          <p14:tracePt t="27404" x="7518400" y="4286250"/>
          <p14:tracePt t="27412" x="7473950" y="4402138"/>
          <p14:tracePt t="27420" x="7456488" y="4554538"/>
          <p14:tracePt t="27435" x="7412038" y="4697413"/>
          <p14:tracePt t="27452" x="7375525" y="4973638"/>
          <p14:tracePt t="27468" x="7367588" y="5062538"/>
          <p14:tracePt t="27485" x="7367588" y="5108575"/>
          <p14:tracePt t="27502" x="7367588" y="5143500"/>
          <p14:tracePt t="27518" x="7358063" y="5153025"/>
          <p14:tracePt t="27556" x="7358063" y="5160963"/>
          <p14:tracePt t="27612" x="7367588" y="5160963"/>
          <p14:tracePt t="27620" x="7412038" y="5160963"/>
          <p14:tracePt t="27628" x="7473950" y="5160963"/>
          <p14:tracePt t="27636" x="7518400" y="5160963"/>
          <p14:tracePt t="27652" x="7626350" y="5153025"/>
          <p14:tracePt t="27668" x="7670800" y="5108575"/>
          <p14:tracePt t="27685" x="7670800" y="5037138"/>
          <p14:tracePt t="27702" x="7670800" y="4946650"/>
          <p14:tracePt t="27718" x="7680325" y="4902200"/>
          <p14:tracePt t="27735" x="7715250" y="4902200"/>
          <p14:tracePt t="27752" x="7759700" y="4902200"/>
          <p14:tracePt t="27769" x="7777163" y="4902200"/>
          <p14:tracePt t="28116" x="7751763" y="4902200"/>
          <p14:tracePt t="28124" x="7724775" y="4902200"/>
          <p14:tracePt t="28132" x="7705725" y="4902200"/>
          <p14:tracePt t="28139" x="7670800" y="4902200"/>
          <p14:tracePt t="28152" x="7599363" y="4875213"/>
          <p14:tracePt t="28169" x="7572375" y="4857750"/>
          <p14:tracePt t="28186" x="7562850" y="4857750"/>
          <p14:tracePt t="28202" x="7545388" y="4848225"/>
          <p14:tracePt t="28219" x="7500938" y="4848225"/>
          <p14:tracePt t="28236" x="7439025" y="4848225"/>
          <p14:tracePt t="28252" x="7348538" y="4848225"/>
          <p14:tracePt t="28269" x="7170738" y="4830763"/>
          <p14:tracePt t="28286" x="6929438" y="4803775"/>
          <p14:tracePt t="28302" x="6670675" y="4768850"/>
          <p14:tracePt t="28319" x="6483350" y="4732338"/>
          <p14:tracePt t="28336" x="6330950" y="4724400"/>
          <p14:tracePt t="28352" x="6259513" y="4724400"/>
          <p14:tracePt t="28369" x="6232525" y="4724400"/>
          <p14:tracePt t="28386" x="6224588" y="4724400"/>
          <p14:tracePt t="28403" x="6161088" y="4724400"/>
          <p14:tracePt t="28419" x="6099175" y="4732338"/>
          <p14:tracePt t="28436" x="6027738" y="4751388"/>
          <p14:tracePt t="28452" x="5983288" y="4759325"/>
          <p14:tracePt t="28469" x="5929313" y="4776788"/>
          <p14:tracePt t="28486" x="5867400" y="4803775"/>
          <p14:tracePt t="28503" x="5803900" y="4840288"/>
          <p14:tracePt t="28519" x="5741988" y="4902200"/>
          <p14:tracePt t="28536" x="5670550" y="4991100"/>
          <p14:tracePt t="28552" x="5572125" y="5116513"/>
          <p14:tracePt t="28569" x="5518150" y="5259388"/>
          <p14:tracePt t="28586" x="5483225" y="5394325"/>
          <p14:tracePt t="28603" x="5473700" y="5510213"/>
          <p14:tracePt t="28619" x="5438775" y="5643563"/>
          <p14:tracePt t="28636" x="5411788" y="5732463"/>
          <p14:tracePt t="28653" x="5402263" y="5857875"/>
          <p14:tracePt t="28669" x="5394325" y="5983288"/>
          <p14:tracePt t="28686" x="5402263" y="6126163"/>
          <p14:tracePt t="28703" x="5500688" y="6269038"/>
          <p14:tracePt t="28719" x="5608638" y="6367463"/>
          <p14:tracePt t="28736" x="5786438" y="6456363"/>
          <p14:tracePt t="28753" x="5919788" y="6500813"/>
          <p14:tracePt t="28769" x="6062663" y="6545263"/>
          <p14:tracePt t="28786" x="6188075" y="6581775"/>
          <p14:tracePt t="28803" x="6367463" y="6608763"/>
          <p14:tracePt t="28819" x="6500813" y="6608763"/>
          <p14:tracePt t="28836" x="6643688" y="6608763"/>
          <p14:tracePt t="28853" x="6875463" y="6589713"/>
          <p14:tracePt t="28869" x="7153275" y="6510338"/>
          <p14:tracePt t="28886" x="7581900" y="6367463"/>
          <p14:tracePt t="28903" x="7974013" y="6170613"/>
          <p14:tracePt t="28920" x="8197850" y="6054725"/>
          <p14:tracePt t="28936" x="8296275" y="5965825"/>
          <p14:tracePt t="28953" x="8304213" y="5919788"/>
          <p14:tracePt t="28970" x="8304213" y="5857875"/>
          <p14:tracePt t="28987" x="8259763" y="5741988"/>
          <p14:tracePt t="29003" x="8170863" y="5616575"/>
          <p14:tracePt t="29020" x="8108950" y="5527675"/>
          <p14:tracePt t="29036" x="8081963" y="5473700"/>
          <p14:tracePt t="29053" x="8054975" y="5438775"/>
          <p14:tracePt t="29070" x="8010525" y="5402263"/>
          <p14:tracePt t="29086" x="7947025" y="5357813"/>
          <p14:tracePt t="29103" x="7875588" y="5303838"/>
          <p14:tracePt t="29120" x="7813675" y="5268913"/>
          <p14:tracePt t="29136" x="7759700" y="5232400"/>
          <p14:tracePt t="29153" x="7670800" y="5187950"/>
          <p14:tracePt t="29170" x="7545388" y="5153025"/>
          <p14:tracePt t="29187" x="7367588" y="5126038"/>
          <p14:tracePt t="29203" x="7242175" y="5108575"/>
          <p14:tracePt t="29220" x="7116763" y="5099050"/>
          <p14:tracePt t="29236" x="7045325" y="5081588"/>
          <p14:tracePt t="29253" x="7010400" y="5081588"/>
          <p14:tracePt t="29270" x="6965950" y="5081588"/>
          <p14:tracePt t="29287" x="6938963" y="5081588"/>
          <p14:tracePt t="29303" x="6902450" y="5081588"/>
          <p14:tracePt t="29320" x="6894513" y="5081588"/>
          <p14:tracePt t="29820" x="6902450" y="5081588"/>
          <p14:tracePt t="33444" x="6911975" y="5089525"/>
          <p14:tracePt t="34268" x="6911975" y="5099050"/>
          <p14:tracePt t="34284" x="6902450" y="5108575"/>
          <p14:tracePt t="34299" x="6884988" y="5126038"/>
          <p14:tracePt t="34380" x="6875463" y="5133975"/>
          <p14:tracePt t="34387" x="6867525" y="5133975"/>
          <p14:tracePt t="34395" x="6848475" y="5133975"/>
          <p14:tracePt t="34408" x="6786563" y="5133975"/>
          <p14:tracePt t="34425" x="6653213" y="5116513"/>
          <p14:tracePt t="34441" x="6537325" y="5072063"/>
          <p14:tracePt t="34459" x="6367463" y="5018088"/>
          <p14:tracePt t="34475" x="6259513" y="5000625"/>
          <p14:tracePt t="34491" x="6170613" y="4991100"/>
          <p14:tracePt t="34508" x="6108700" y="4991100"/>
          <p14:tracePt t="34525" x="6062663" y="4991100"/>
          <p14:tracePt t="34541" x="6027738" y="4991100"/>
          <p14:tracePt t="34558" x="6000750" y="5000625"/>
          <p14:tracePt t="34575" x="5938838" y="5037138"/>
          <p14:tracePt t="34591" x="5875338" y="5081588"/>
          <p14:tracePt t="34608" x="5840413" y="5143500"/>
          <p14:tracePt t="34625" x="5803900" y="5187950"/>
          <p14:tracePt t="34641" x="5732463" y="5276850"/>
          <p14:tracePt t="34659" x="5661025" y="5411788"/>
          <p14:tracePt t="34675" x="5572125" y="5510213"/>
          <p14:tracePt t="34691" x="5510213" y="5608638"/>
          <p14:tracePt t="34708" x="5473700" y="5688013"/>
          <p14:tracePt t="34725" x="5465763" y="5759450"/>
          <p14:tracePt t="34742" x="5510213" y="5867400"/>
          <p14:tracePt t="34758" x="5616575" y="5965825"/>
          <p14:tracePt t="34775" x="5751513" y="6081713"/>
          <p14:tracePt t="34792" x="5840413" y="6134100"/>
          <p14:tracePt t="34808" x="5902325" y="6153150"/>
          <p14:tracePt t="34825" x="5929313" y="6170613"/>
          <p14:tracePt t="34842" x="5991225" y="6215063"/>
          <p14:tracePt t="34844" x="6045200" y="6224588"/>
          <p14:tracePt t="34859" x="6224588" y="6259513"/>
          <p14:tracePt t="34875" x="6483350" y="6259513"/>
          <p14:tracePt t="34892" x="6804025" y="6259513"/>
          <p14:tracePt t="34908" x="7242175" y="6259513"/>
          <p14:tracePt t="34925" x="7742238" y="6232525"/>
          <p14:tracePt t="34942" x="8045450" y="6188075"/>
          <p14:tracePt t="34958" x="8134350" y="6126163"/>
          <p14:tracePt t="34975" x="8161338" y="6010275"/>
          <p14:tracePt t="34992" x="8153400" y="5848350"/>
          <p14:tracePt t="35009" x="8027988" y="5670550"/>
          <p14:tracePt t="35025" x="7858125" y="5473700"/>
          <p14:tracePt t="35042" x="7732713" y="5357813"/>
          <p14:tracePt t="35059" x="7643813" y="5276850"/>
          <p14:tracePt t="35075" x="7518400" y="5180013"/>
          <p14:tracePt t="35092" x="7446963" y="5133975"/>
          <p14:tracePt t="35109" x="7358063" y="5099050"/>
          <p14:tracePt t="35125" x="7232650" y="5037138"/>
          <p14:tracePt t="35142" x="7108825" y="5010150"/>
          <p14:tracePt t="35159" x="6946900" y="4965700"/>
          <p14:tracePt t="35175" x="6786563" y="4956175"/>
          <p14:tracePt t="35192" x="6634163" y="4938713"/>
          <p14:tracePt t="35209" x="6500813" y="4938713"/>
          <p14:tracePt t="35225" x="6384925" y="4946650"/>
          <p14:tracePt t="35243" x="6251575" y="5018088"/>
          <p14:tracePt t="35259" x="6180138" y="5062538"/>
          <p14:tracePt t="35275" x="6062663" y="5133975"/>
          <p14:tracePt t="35292" x="5946775" y="5205413"/>
          <p14:tracePt t="35309" x="5840413" y="5259388"/>
          <p14:tracePt t="35325" x="5715000" y="5330825"/>
          <p14:tracePt t="35342" x="5581650" y="5402263"/>
          <p14:tracePt t="35359" x="5473700" y="5473700"/>
          <p14:tracePt t="35375" x="5322888" y="5589588"/>
          <p14:tracePt t="35392" x="5197475" y="5688013"/>
          <p14:tracePt t="35409" x="5126038" y="5813425"/>
          <p14:tracePt t="35426" x="5062538" y="5946775"/>
          <p14:tracePt t="35443" x="5018088" y="6170613"/>
          <p14:tracePt t="35459" x="5027613" y="6269038"/>
          <p14:tracePt t="35476" x="5116513" y="6357938"/>
          <p14:tracePt t="35492" x="5251450" y="6402388"/>
          <p14:tracePt t="35509" x="5465763" y="6446838"/>
          <p14:tracePt t="35526" x="5688013" y="6473825"/>
          <p14:tracePt t="35543" x="5875338" y="6500813"/>
          <p14:tracePt t="35559" x="6099175" y="6500813"/>
          <p14:tracePt t="35576" x="6348413" y="6500813"/>
          <p14:tracePt t="35592" x="6589713" y="6500813"/>
          <p14:tracePt t="35609" x="6867525" y="6438900"/>
          <p14:tracePt t="35628" x="7286625" y="6348413"/>
          <p14:tracePt t="35643" x="7545388" y="6286500"/>
          <p14:tracePt t="35659" x="7715250" y="6232525"/>
          <p14:tracePt t="35676" x="7777163" y="6197600"/>
          <p14:tracePt t="35692" x="7813675" y="6153150"/>
          <p14:tracePt t="35709" x="7813675" y="6062663"/>
          <p14:tracePt t="35726" x="7777163" y="5929313"/>
          <p14:tracePt t="35743" x="7705725" y="5795963"/>
          <p14:tracePt t="35759" x="7670800" y="5715000"/>
          <p14:tracePt t="35776" x="7634288" y="5634038"/>
          <p14:tracePt t="35793" x="7616825" y="5599113"/>
          <p14:tracePt t="35809" x="7599363" y="5581650"/>
          <p14:tracePt t="35826" x="7589838" y="5562600"/>
          <p14:tracePt t="35843" x="7581900" y="5545138"/>
          <p14:tracePt t="35844" x="7572375" y="5537200"/>
          <p14:tracePt t="35868" x="7572375" y="5527675"/>
          <p14:tracePt t="36372" x="7572375" y="5510213"/>
          <p14:tracePt t="36379" x="7572375" y="5500688"/>
          <p14:tracePt t="36387" x="7581900" y="5483225"/>
          <p14:tracePt t="36395" x="7599363" y="5473700"/>
          <p14:tracePt t="36410" x="7599363" y="5456238"/>
          <p14:tracePt t="36427" x="7599363" y="5419725"/>
          <p14:tracePt t="36443" x="7616825" y="5322888"/>
          <p14:tracePt t="36460" x="7634288" y="5259388"/>
          <p14:tracePt t="36477" x="7653338" y="5153025"/>
          <p14:tracePt t="36493" x="7670800" y="5018088"/>
          <p14:tracePt t="36510" x="7688263" y="4884738"/>
          <p14:tracePt t="36527" x="7705725" y="4768850"/>
          <p14:tracePt t="36543" x="7732713" y="4625975"/>
          <p14:tracePt t="36560" x="7759700" y="4465638"/>
          <p14:tracePt t="36577" x="7813675" y="4303713"/>
          <p14:tracePt t="36593" x="7858125" y="4152900"/>
          <p14:tracePt t="36610" x="7912100" y="4037013"/>
          <p14:tracePt t="36627" x="7983538" y="3884613"/>
          <p14:tracePt t="36643" x="8010525" y="3848100"/>
          <p14:tracePt t="36851" x="8018463" y="3830638"/>
          <p14:tracePt t="36859" x="8018463" y="3822700"/>
          <p14:tracePt t="36867" x="8018463" y="3813175"/>
          <p14:tracePt t="36877" x="8018463" y="3795713"/>
          <p14:tracePt t="36894" x="8018463" y="3759200"/>
          <p14:tracePt t="36910" x="8018463" y="3705225"/>
          <p14:tracePt t="36927" x="8018463" y="3633788"/>
          <p14:tracePt t="36944" x="8018463" y="3527425"/>
          <p14:tracePt t="36960" x="8018463" y="3419475"/>
          <p14:tracePt t="36977" x="8018463" y="3276600"/>
          <p14:tracePt t="36994" x="8010525" y="3143250"/>
          <p14:tracePt t="37010" x="8001000" y="3108325"/>
          <p14:tracePt t="37156" x="8001000" y="3116263"/>
          <p14:tracePt t="37163" x="8001000" y="3125788"/>
          <p14:tracePt t="37171" x="8001000" y="3133725"/>
          <p14:tracePt t="37179" x="8001000" y="3152775"/>
          <p14:tracePt t="37194" x="8001000" y="3160713"/>
          <p14:tracePt t="37210" x="8018463" y="3241675"/>
          <p14:tracePt t="37227" x="8018463" y="3348038"/>
          <p14:tracePt t="37244" x="8018463" y="3429000"/>
          <p14:tracePt t="37261" x="8018463" y="3490913"/>
          <p14:tracePt t="37277" x="8018463" y="3517900"/>
          <p14:tracePt t="37294" x="8018463" y="3544888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8" y="477895"/>
            <a:ext cx="9142354" cy="6380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1550" y="404862"/>
            <a:ext cx="7451719" cy="854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17879" y="664250"/>
            <a:ext cx="576008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800" b="1" spc="-229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CILIAR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b="1" spc="-229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ADAS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8"/>
    </mc:Choice>
    <mc:Fallback xmlns="">
      <p:transition spd="slow" advTm="1711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9200" y="228600"/>
            <a:ext cx="2303145" cy="1428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IPI</a:t>
            </a:r>
            <a:r>
              <a:rPr sz="2400" b="1" spc="-1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ÃO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HORIZO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-2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BLI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3850" y="692164"/>
            <a:ext cx="4362450" cy="58007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33600"/>
            <a:ext cx="3848374" cy="25717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531436"/>
            <a:ext cx="3826332" cy="2326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37"/>
    </mc:Choice>
    <mc:Fallback xmlns="">
      <p:transition spd="slow" advTm="84537"/>
    </mc:Fallback>
  </mc:AlternateContent>
  <p:extLst>
    <p:ext uri="{3A86A75C-4F4B-4683-9AE1-C65F6400EC91}">
      <p14:laserTraceLst xmlns:p14="http://schemas.microsoft.com/office/powerpoint/2010/main">
        <p14:tracePtLst>
          <p14:tracePt t="54732" x="588963" y="5037138"/>
          <p14:tracePt t="55013" x="625475" y="5010150"/>
          <p14:tracePt t="55021" x="723900" y="4973638"/>
          <p14:tracePt t="55028" x="919163" y="4884738"/>
          <p14:tracePt t="55037" x="1196975" y="4776788"/>
          <p14:tracePt t="55054" x="1866900" y="4518025"/>
          <p14:tracePt t="55070" x="2438400" y="4303713"/>
          <p14:tracePt t="55087" x="2795588" y="4197350"/>
          <p14:tracePt t="55104" x="3170238" y="4071938"/>
          <p14:tracePt t="55120" x="3473450" y="3965575"/>
          <p14:tracePt t="55137" x="3894138" y="3840163"/>
          <p14:tracePt t="55154" x="4473575" y="3679825"/>
          <p14:tracePt t="55170" x="4884738" y="3554413"/>
          <p14:tracePt t="55188" x="5037138" y="3517900"/>
          <p14:tracePt t="55190" x="5062538" y="3509963"/>
          <p14:tracePt t="55204" x="5089525" y="3500438"/>
          <p14:tracePt t="55220" x="5099050" y="3500438"/>
          <p14:tracePt t="55269" x="5108575" y="3500438"/>
          <p14:tracePt t="55276" x="5116513" y="3500438"/>
          <p14:tracePt t="55287" x="5133975" y="3500438"/>
          <p14:tracePt t="55304" x="5232400" y="3500438"/>
          <p14:tracePt t="55320" x="5367338" y="3509963"/>
          <p14:tracePt t="55337" x="5491163" y="3536950"/>
          <p14:tracePt t="55354" x="5589588" y="3544888"/>
          <p14:tracePt t="55371" x="5643563" y="3544888"/>
          <p14:tracePt t="55388" x="5688013" y="3554413"/>
          <p14:tracePt t="55404" x="5732463" y="3571875"/>
          <p14:tracePt t="55421" x="5776913" y="3581400"/>
          <p14:tracePt t="55437" x="5867400" y="3608388"/>
          <p14:tracePt t="55454" x="6045200" y="3652838"/>
          <p14:tracePt t="55471" x="6357938" y="3732213"/>
          <p14:tracePt t="55487" x="6599238" y="3795713"/>
          <p14:tracePt t="55504" x="6742113" y="3813175"/>
          <p14:tracePt t="55521" x="6831013" y="3822700"/>
          <p14:tracePt t="55537" x="6848475" y="3830638"/>
          <p14:tracePt t="55653" x="6858000" y="3830638"/>
          <p14:tracePt t="55677" x="6875463" y="3830638"/>
          <p14:tracePt t="55684" x="6875463" y="3840163"/>
          <p14:tracePt t="55741" x="6884988" y="3840163"/>
          <p14:tracePt t="55748" x="6911975" y="3840163"/>
          <p14:tracePt t="55756" x="6946900" y="3840163"/>
          <p14:tracePt t="55771" x="6973888" y="3840163"/>
          <p14:tracePt t="55788" x="7010400" y="3840163"/>
          <p14:tracePt t="62287" x="7010400" y="3830638"/>
          <p14:tracePt t="62296" x="7045325" y="3795713"/>
          <p14:tracePt t="62306" x="7072313" y="3741738"/>
          <p14:tracePt t="62313" x="7116763" y="3697288"/>
          <p14:tracePt t="62328" x="7188200" y="3608388"/>
          <p14:tracePt t="62345" x="7323138" y="3490913"/>
          <p14:tracePt t="62361" x="7446963" y="3375025"/>
          <p14:tracePt t="62378" x="7562850" y="3303588"/>
          <p14:tracePt t="62394" x="7634288" y="3251200"/>
          <p14:tracePt t="62411" x="7670800" y="3232150"/>
          <p14:tracePt t="62429" x="7680325" y="3232150"/>
          <p14:tracePt t="62446" x="7705725" y="3205163"/>
          <p14:tracePt t="62461" x="7751763" y="3197225"/>
          <p14:tracePt t="62478" x="7804150" y="3179763"/>
          <p14:tracePt t="62495" x="7831138" y="3179763"/>
          <p14:tracePt t="63784" x="7831138" y="3187700"/>
          <p14:tracePt t="63791" x="7813675" y="3187700"/>
          <p14:tracePt t="63799" x="7796213" y="3187700"/>
          <p14:tracePt t="63812" x="7759700" y="3187700"/>
          <p14:tracePt t="63829" x="7626350" y="3187700"/>
          <p14:tracePt t="63846" x="7545388" y="3187700"/>
          <p14:tracePt t="63862" x="7456488" y="3205163"/>
          <p14:tracePt t="63879" x="7367588" y="3214688"/>
          <p14:tracePt t="63896" x="7205663" y="3232150"/>
          <p14:tracePt t="63912" x="7054850" y="3232150"/>
          <p14:tracePt t="63931" x="6831013" y="3232150"/>
          <p14:tracePt t="63946" x="6616700" y="3232150"/>
          <p14:tracePt t="63962" x="6429375" y="3232150"/>
          <p14:tracePt t="63981" x="6205538" y="3259138"/>
          <p14:tracePt t="63997" x="6054725" y="3276600"/>
          <p14:tracePt t="64013" x="5929313" y="3313113"/>
          <p14:tracePt t="64029" x="5786438" y="3348038"/>
          <p14:tracePt t="64046" x="5670550" y="3357563"/>
          <p14:tracePt t="64063" x="5562600" y="3384550"/>
          <p14:tracePt t="64079" x="5491163" y="3394075"/>
          <p14:tracePt t="64096" x="5419725" y="3394075"/>
          <p14:tracePt t="64113" x="5303838" y="3402013"/>
          <p14:tracePt t="64129" x="5197475" y="3411538"/>
          <p14:tracePt t="64146" x="5089525" y="3429000"/>
          <p14:tracePt t="64163" x="4973638" y="3455988"/>
          <p14:tracePt t="64182" x="4822825" y="3544888"/>
          <p14:tracePt t="64190" x="4786313" y="3562350"/>
          <p14:tracePt t="64213" x="4732338" y="3625850"/>
          <p14:tracePt t="64230" x="4732338" y="3652838"/>
          <p14:tracePt t="64246" x="4732338" y="3687763"/>
          <p14:tracePt t="64262" x="4840288" y="3741738"/>
          <p14:tracePt t="64279" x="5018088" y="3786188"/>
          <p14:tracePt t="64296" x="5187950" y="3840163"/>
          <p14:tracePt t="64313" x="5367338" y="3894138"/>
          <p14:tracePt t="64332" x="5518150" y="3919538"/>
          <p14:tracePt t="64346" x="5724525" y="3938588"/>
          <p14:tracePt t="64363" x="5946775" y="3956050"/>
          <p14:tracePt t="64381" x="6215063" y="3983038"/>
          <p14:tracePt t="64396" x="6269038" y="3990975"/>
          <p14:tracePt t="64413" x="6375400" y="4010025"/>
          <p14:tracePt t="64430" x="6465888" y="4027488"/>
          <p14:tracePt t="64446" x="6589713" y="4054475"/>
          <p14:tracePt t="64463" x="6751638" y="4071938"/>
          <p14:tracePt t="64480" x="6938963" y="4081463"/>
          <p14:tracePt t="64496" x="7134225" y="4081463"/>
          <p14:tracePt t="64513" x="7340600" y="4081463"/>
          <p14:tracePt t="64530" x="7483475" y="4062413"/>
          <p14:tracePt t="64546" x="7572375" y="4037013"/>
          <p14:tracePt t="64566" x="7670800" y="3973513"/>
          <p14:tracePt t="64581" x="7777163" y="3919538"/>
          <p14:tracePt t="64596" x="7840663" y="3894138"/>
          <p14:tracePt t="64613" x="7956550" y="3840163"/>
          <p14:tracePt t="64630" x="7974013" y="3813175"/>
          <p14:tracePt t="64647" x="7983538" y="3795713"/>
          <p14:tracePt t="64663" x="7991475" y="3759200"/>
          <p14:tracePt t="64680" x="8037513" y="3705225"/>
          <p14:tracePt t="64686" x="8054975" y="3697288"/>
          <p14:tracePt t="64697" x="8081963" y="3679825"/>
          <p14:tracePt t="64713" x="8116888" y="3643313"/>
          <p14:tracePt t="64730" x="8134350" y="3625850"/>
          <p14:tracePt t="64746" x="8153400" y="3589338"/>
          <p14:tracePt t="64765" x="8126413" y="3509963"/>
          <p14:tracePt t="64781" x="7991475" y="3446463"/>
          <p14:tracePt t="64797" x="7769225" y="3367088"/>
          <p14:tracePt t="64813" x="7589838" y="3330575"/>
          <p14:tracePt t="64830" x="7518400" y="3322638"/>
          <p14:tracePt t="64871" x="7510463" y="3322638"/>
          <p14:tracePt t="64887" x="7500938" y="3313113"/>
          <p14:tracePt t="64897" x="7491413" y="3303588"/>
          <p14:tracePt t="64913" x="7429500" y="3268663"/>
          <p14:tracePt t="64930" x="7313613" y="3214688"/>
          <p14:tracePt t="64947" x="7180263" y="3187700"/>
          <p14:tracePt t="64965" x="6946900" y="3160713"/>
          <p14:tracePt t="64980" x="6894513" y="3152775"/>
          <p14:tracePt t="64997" x="6705600" y="3152775"/>
          <p14:tracePt t="65014" x="6626225" y="3152775"/>
          <p14:tracePt t="65030" x="6599238" y="3152775"/>
          <p14:tracePt t="65047" x="6589713" y="3152775"/>
          <p14:tracePt t="65063" x="6562725" y="3152775"/>
          <p14:tracePt t="65080" x="6483350" y="3143250"/>
          <p14:tracePt t="65097" x="6367463" y="3143250"/>
          <p14:tracePt t="65113" x="6161088" y="3143250"/>
          <p14:tracePt t="65130" x="5983288" y="3143250"/>
          <p14:tracePt t="65150" x="5830888" y="3179763"/>
          <p14:tracePt t="65165" x="5741988" y="3205163"/>
          <p14:tracePt t="65180" x="5724525" y="3214688"/>
          <p14:tracePt t="65185" x="5705475" y="3214688"/>
          <p14:tracePt t="65197" x="5688013" y="3224213"/>
          <p14:tracePt t="65214" x="5670550" y="3232150"/>
          <p14:tracePt t="65230" x="5661025" y="3241675"/>
          <p14:tracePt t="65247" x="5653088" y="3241675"/>
          <p14:tracePt t="65640" x="5643563" y="3251200"/>
          <p14:tracePt t="65647" x="5643563" y="3276600"/>
          <p14:tracePt t="65655" x="5643563" y="3330575"/>
          <p14:tracePt t="65664" x="5643563" y="3375025"/>
          <p14:tracePt t="65681" x="5634038" y="3465513"/>
          <p14:tracePt t="65686" x="5634038" y="3500438"/>
          <p14:tracePt t="65697" x="5634038" y="3527425"/>
          <p14:tracePt t="65714" x="5634038" y="3562350"/>
          <p14:tracePt t="65731" x="5634038" y="3571875"/>
          <p14:tracePt t="65750" x="5634038" y="3581400"/>
          <p14:tracePt t="65807" x="5634038" y="3589338"/>
          <p14:tracePt t="65879" x="5634038" y="3598863"/>
          <p14:tracePt t="65895" x="5643563" y="3598863"/>
          <p14:tracePt t="65903" x="5661025" y="3598863"/>
          <p14:tracePt t="65914" x="5680075" y="3598863"/>
          <p14:tracePt t="65932" x="5741988" y="3598863"/>
          <p14:tracePt t="65949" x="5857875" y="3598863"/>
          <p14:tracePt t="65964" x="5902325" y="3598863"/>
          <p14:tracePt t="65981" x="6054725" y="3581400"/>
          <p14:tracePt t="65998" x="6116638" y="3581400"/>
          <p14:tracePt t="66014" x="6161088" y="3581400"/>
          <p14:tracePt t="66031" x="6215063" y="3571875"/>
          <p14:tracePt t="66048" x="6259513" y="3571875"/>
          <p14:tracePt t="66065" x="6323013" y="3571875"/>
          <p14:tracePt t="66081" x="6402388" y="3571875"/>
          <p14:tracePt t="66098" x="6500813" y="3544888"/>
          <p14:tracePt t="66114" x="6608763" y="3527425"/>
          <p14:tracePt t="66133" x="6751638" y="3490913"/>
          <p14:tracePt t="66149" x="6848475" y="3482975"/>
          <p14:tracePt t="66165" x="6902450" y="3482975"/>
          <p14:tracePt t="66181" x="6991350" y="3482975"/>
          <p14:tracePt t="66198" x="7099300" y="3482975"/>
          <p14:tracePt t="66215" x="7232650" y="3482975"/>
          <p14:tracePt t="66231" x="7412038" y="3482975"/>
          <p14:tracePt t="66248" x="7599363" y="3482975"/>
          <p14:tracePt t="66265" x="7759700" y="3482975"/>
          <p14:tracePt t="66283" x="7840663" y="3482975"/>
          <p14:tracePt t="66298" x="7848600" y="3482975"/>
          <p14:tracePt t="66447" x="7858125" y="3482975"/>
          <p14:tracePt t="66896" x="7848600" y="3482975"/>
          <p14:tracePt t="71151" x="7840663" y="3482975"/>
          <p14:tracePt t="71160" x="7813675" y="3490913"/>
          <p14:tracePt t="71178" x="7804150" y="3500438"/>
          <p14:tracePt t="71186" x="7786688" y="3509963"/>
          <p14:tracePt t="71202" x="7759700" y="3527425"/>
          <p14:tracePt t="71221" x="7715250" y="3571875"/>
          <p14:tracePt t="71238" x="7680325" y="3598863"/>
          <p14:tracePt t="71252" x="7626350" y="3633788"/>
          <p14:tracePt t="71269" x="7554913" y="3670300"/>
          <p14:tracePt t="71286" x="7500938" y="3687763"/>
          <p14:tracePt t="71303" x="7483475" y="3687763"/>
          <p14:tracePt t="71319" x="7456488" y="3687763"/>
          <p14:tracePt t="71336" x="7446963" y="3687763"/>
          <p14:tracePt t="71353" x="7429500" y="3697288"/>
          <p14:tracePt t="71369" x="7402513" y="3705225"/>
          <p14:tracePt t="71386" x="7375525" y="3724275"/>
          <p14:tracePt t="71404" x="7348538" y="3732213"/>
          <p14:tracePt t="71419" x="7331075" y="3751263"/>
          <p14:tracePt t="71436" x="7323138" y="3759200"/>
          <p14:tracePt t="71453" x="7313613" y="3768725"/>
          <p14:tracePt t="71469" x="7296150" y="3776663"/>
          <p14:tracePt t="71486" x="7277100" y="3776663"/>
          <p14:tracePt t="71503" x="7224713" y="3786188"/>
          <p14:tracePt t="71519" x="7197725" y="3786188"/>
          <p14:tracePt t="71536" x="7161213" y="3786188"/>
          <p14:tracePt t="71569" x="7143750" y="3786188"/>
          <p14:tracePt t="71586" x="7134225" y="3759200"/>
          <p14:tracePt t="71604" x="7126288" y="3724275"/>
          <p14:tracePt t="71621" x="7116763" y="3660775"/>
          <p14:tracePt t="71636" x="7099300" y="3633788"/>
          <p14:tracePt t="71655" x="7089775" y="3589338"/>
          <p14:tracePt t="71670" x="7072313" y="3554413"/>
          <p14:tracePt t="71686" x="7072313" y="3536950"/>
          <p14:tracePt t="71703" x="7072313" y="3527425"/>
          <p14:tracePt t="71719" x="7072313" y="3490913"/>
          <p14:tracePt t="71736" x="7072313" y="3465513"/>
          <p14:tracePt t="71752" x="7072313" y="3429000"/>
          <p14:tracePt t="71769" x="7072313" y="3411538"/>
          <p14:tracePt t="71786" x="7072313" y="3394075"/>
          <p14:tracePt t="71804" x="7072313" y="3375025"/>
          <p14:tracePt t="71904" x="7072313" y="3394075"/>
          <p14:tracePt t="71911" x="7054850" y="3455988"/>
          <p14:tracePt t="71920" x="7045325" y="3509963"/>
          <p14:tracePt t="71936" x="7027863" y="3598863"/>
          <p14:tracePt t="71953" x="7018338" y="3652838"/>
          <p14:tracePt t="71970" x="7018338" y="3679825"/>
          <p14:tracePt t="71987" x="7010400" y="3697288"/>
          <p14:tracePt t="72007" x="7010400" y="3732213"/>
          <p14:tracePt t="72021" x="7010400" y="3776663"/>
          <p14:tracePt t="72037" x="7010400" y="3830638"/>
          <p14:tracePt t="72056" x="7000875" y="3884613"/>
          <p14:tracePt t="72070" x="6991350" y="3919538"/>
          <p14:tracePt t="72087" x="6983413" y="3956050"/>
          <p14:tracePt t="72103" x="6983413" y="3965575"/>
          <p14:tracePt t="72120" x="6973888" y="3973513"/>
          <p14:tracePt t="72215" x="6983413" y="3965575"/>
          <p14:tracePt t="72223" x="6991350" y="3946525"/>
          <p14:tracePt t="72237" x="7018338" y="3902075"/>
          <p14:tracePt t="72255" x="7027863" y="3840163"/>
          <p14:tracePt t="72270" x="7045325" y="3776663"/>
          <p14:tracePt t="72287" x="7062788" y="3714750"/>
          <p14:tracePt t="72303" x="7089775" y="3633788"/>
          <p14:tracePt t="72320" x="7116763" y="3517900"/>
          <p14:tracePt t="72337" x="7134225" y="3419475"/>
          <p14:tracePt t="72354" x="7143750" y="3322638"/>
          <p14:tracePt t="72370" x="7143750" y="3268663"/>
          <p14:tracePt t="72389" x="7143750" y="3224213"/>
          <p14:tracePt t="74815" x="7143750" y="3214688"/>
          <p14:tracePt t="74855" x="7153275" y="3197225"/>
          <p14:tracePt t="74870" x="7153275" y="3187700"/>
          <p14:tracePt t="74885" x="7161213" y="3187700"/>
          <p14:tracePt t="74924" x="7170738" y="3179763"/>
          <p14:tracePt t="74951" x="7180263" y="3179763"/>
          <p14:tracePt t="74992" x="7188200" y="3179763"/>
          <p14:tracePt t="75111" x="7197725" y="3179763"/>
          <p14:tracePt t="75223" x="7205663" y="3179763"/>
          <p14:tracePt t="75231" x="7215188" y="3179763"/>
          <p14:tracePt t="75246" x="7215188" y="3187700"/>
          <p14:tracePt t="75256" x="7224713" y="3187700"/>
          <p14:tracePt t="75488" x="7224713" y="3197225"/>
          <p14:tracePt t="75515" x="7242175" y="3197225"/>
          <p14:tracePt t="75574" x="7251700" y="3197225"/>
          <p14:tracePt t="77676" x="7251700" y="3214688"/>
          <p14:tracePt t="77684" x="7251700" y="3259138"/>
          <p14:tracePt t="77692" x="7242175" y="3313113"/>
          <p14:tracePt t="77708" x="7180263" y="3438525"/>
          <p14:tracePt t="77724" x="7099300" y="3581400"/>
          <p14:tracePt t="77742" x="7037388" y="3679825"/>
          <p14:tracePt t="77758" x="7000875" y="3724275"/>
          <p14:tracePt t="77774" x="6983413" y="3751263"/>
          <p14:tracePt t="77791" x="6965950" y="3795713"/>
          <p14:tracePt t="77808" x="6938963" y="3840163"/>
          <p14:tracePt t="77825" x="6911975" y="3919538"/>
          <p14:tracePt t="77841" x="6848475" y="4044950"/>
          <p14:tracePt t="77858" x="6777038" y="4214813"/>
          <p14:tracePt t="77875" x="6661150" y="4510088"/>
          <p14:tracePt t="77891" x="6608763" y="4705350"/>
          <p14:tracePt t="77908" x="6562725" y="4840288"/>
          <p14:tracePt t="77925" x="6518275" y="4919663"/>
          <p14:tracePt t="77942" x="6500813" y="4983163"/>
          <p14:tracePt t="77958" x="6491288" y="4991100"/>
          <p14:tracePt t="77975" x="6491288" y="5010150"/>
          <p14:tracePt t="77991" x="6491288" y="5018088"/>
          <p14:tracePt t="78008" x="6491288" y="5054600"/>
          <p14:tracePt t="78025" x="6456363" y="5153025"/>
          <p14:tracePt t="78042" x="6411913" y="5259388"/>
          <p14:tracePt t="78058" x="6367463" y="5375275"/>
          <p14:tracePt t="78075" x="6340475" y="5438775"/>
          <p14:tracePt t="78092" x="6330950" y="5483225"/>
          <p14:tracePt t="78108" x="6330950" y="5518150"/>
          <p14:tracePt t="78143" x="6330950" y="5537200"/>
          <p14:tracePt t="78159" x="6330950" y="5545138"/>
          <p14:tracePt t="78225" x="6340475" y="5545138"/>
          <p14:tracePt t="78234" x="6357938" y="5554663"/>
          <p14:tracePt t="78246" x="6384925" y="5581650"/>
          <p14:tracePt t="78261" x="6429375" y="5616575"/>
          <p14:tracePt t="78276" x="6446838" y="5634038"/>
          <p14:tracePt t="78292" x="6456363" y="5643563"/>
          <p14:tracePt t="78358" x="6456363" y="5634038"/>
          <p14:tracePt t="78367" x="6438900" y="5608638"/>
          <p14:tracePt t="78376" x="6419850" y="5589588"/>
          <p14:tracePt t="78392" x="6394450" y="5562600"/>
          <p14:tracePt t="78409" x="6367463" y="5545138"/>
          <p14:tracePt t="78426" x="6340475" y="5537200"/>
          <p14:tracePt t="78443" x="6330950" y="5527675"/>
          <p14:tracePt t="78460" x="6269038" y="5518150"/>
          <p14:tracePt t="78476" x="6242050" y="5518150"/>
          <p14:tracePt t="78493" x="6134100" y="5518150"/>
          <p14:tracePt t="78509" x="6037263" y="5518150"/>
          <p14:tracePt t="78526" x="5919788" y="5518150"/>
          <p14:tracePt t="78543" x="5830888" y="5518150"/>
          <p14:tracePt t="78561" x="5732463" y="5518150"/>
          <p14:tracePt t="78576" x="5705475" y="5518150"/>
          <p14:tracePt t="78593" x="5670550" y="5518150"/>
          <p14:tracePt t="78609" x="5653088" y="5537200"/>
          <p14:tracePt t="78626" x="5634038" y="5562600"/>
          <p14:tracePt t="78642" x="5626100" y="5608638"/>
          <p14:tracePt t="78660" x="5626100" y="5680075"/>
          <p14:tracePt t="78676" x="5626100" y="5724525"/>
          <p14:tracePt t="78692" x="5661025" y="5759450"/>
          <p14:tracePt t="78709" x="5688013" y="5776913"/>
          <p14:tracePt t="78726" x="5786438" y="5786438"/>
          <p14:tracePt t="78743" x="5983288" y="5786438"/>
          <p14:tracePt t="78762" x="6357938" y="5741988"/>
          <p14:tracePt t="78776" x="6732588" y="5680075"/>
          <p14:tracePt t="78793" x="6965950" y="5608638"/>
          <p14:tracePt t="78810" x="7027863" y="5581650"/>
          <p14:tracePt t="78826" x="7037388" y="5562600"/>
          <p14:tracePt t="78845" x="7037388" y="5537200"/>
          <p14:tracePt t="78860" x="7037388" y="5518150"/>
          <p14:tracePt t="78876" x="7018338" y="5473700"/>
          <p14:tracePt t="78893" x="6983413" y="5438775"/>
          <p14:tracePt t="78910" x="6938963" y="5411788"/>
          <p14:tracePt t="78926" x="6894513" y="5394325"/>
          <p14:tracePt t="78943" x="6875463" y="5375275"/>
          <p14:tracePt t="78960" x="6848475" y="5367338"/>
          <p14:tracePt t="78976" x="6831013" y="5357813"/>
          <p14:tracePt t="78993" x="6777038" y="5340350"/>
          <p14:tracePt t="79010" x="6688138" y="5330825"/>
          <p14:tracePt t="79026" x="6572250" y="5322888"/>
          <p14:tracePt t="79044" x="6402388" y="5322888"/>
          <p14:tracePt t="79060" x="6348413" y="5322888"/>
          <p14:tracePt t="79076" x="6251575" y="5357813"/>
          <p14:tracePt t="79094" x="6215063" y="5394325"/>
          <p14:tracePt t="79110" x="6188075" y="5419725"/>
          <p14:tracePt t="79126" x="6170613" y="5438775"/>
          <p14:tracePt t="79143" x="6161088" y="5465763"/>
          <p14:tracePt t="79159" x="6161088" y="5491163"/>
          <p14:tracePt t="79176" x="6161088" y="5510213"/>
          <p14:tracePt t="79193" x="6161088" y="5518150"/>
          <p14:tracePt t="79210" x="6161088" y="5527675"/>
          <p14:tracePt t="79226" x="6180138" y="5527675"/>
          <p14:tracePt t="79244" x="6215063" y="5554663"/>
          <p14:tracePt t="79260" x="6232525" y="5554663"/>
          <p14:tracePt t="79276" x="6269038" y="5562600"/>
          <p14:tracePt t="80617" x="6276975" y="5562600"/>
          <p14:tracePt t="80647" x="6276975" y="5554663"/>
          <p14:tracePt t="80663" x="6286500" y="5554663"/>
          <p14:tracePt t="80671" x="6296025" y="5554663"/>
          <p14:tracePt t="80863" x="6296025" y="5545138"/>
          <p14:tracePt t="80887" x="6286500" y="5545138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673" y="209552"/>
            <a:ext cx="8588380" cy="6472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0354" y="6318025"/>
            <a:ext cx="379285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CONSERVAÇÃ</a:t>
            </a:r>
            <a:r>
              <a:rPr sz="2400" b="1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2400" b="1" spc="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2400" b="1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2400" b="1" spc="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ahoma"/>
                <a:cs typeface="Tahoma"/>
              </a:rPr>
              <a:t>SOLO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9656" y="3925060"/>
            <a:ext cx="135445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800" spc="-110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1800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CILIAR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9884" y="2508382"/>
            <a:ext cx="342265" cy="704850"/>
          </a:xfrm>
          <a:custGeom>
            <a:avLst/>
            <a:gdLst/>
            <a:ahLst/>
            <a:cxnLst/>
            <a:rect l="l" t="t" r="r" b="b"/>
            <a:pathLst>
              <a:path w="342264" h="704850">
                <a:moveTo>
                  <a:pt x="44619" y="375688"/>
                </a:moveTo>
                <a:lnTo>
                  <a:pt x="7921" y="388843"/>
                </a:lnTo>
                <a:lnTo>
                  <a:pt x="0" y="410869"/>
                </a:lnTo>
                <a:lnTo>
                  <a:pt x="1485" y="422685"/>
                </a:lnTo>
                <a:lnTo>
                  <a:pt x="6830" y="433821"/>
                </a:lnTo>
                <a:lnTo>
                  <a:pt x="195044" y="704849"/>
                </a:lnTo>
                <a:lnTo>
                  <a:pt x="229881" y="632581"/>
                </a:lnTo>
                <a:lnTo>
                  <a:pt x="151098" y="632581"/>
                </a:lnTo>
                <a:lnTo>
                  <a:pt x="140042" y="493117"/>
                </a:lnTo>
                <a:lnTo>
                  <a:pt x="63479" y="383724"/>
                </a:lnTo>
                <a:lnTo>
                  <a:pt x="54805" y="378252"/>
                </a:lnTo>
                <a:lnTo>
                  <a:pt x="44619" y="375688"/>
                </a:lnTo>
                <a:close/>
              </a:path>
              <a:path w="342264" h="704850">
                <a:moveTo>
                  <a:pt x="140042" y="493117"/>
                </a:moveTo>
                <a:lnTo>
                  <a:pt x="151098" y="632581"/>
                </a:lnTo>
                <a:lnTo>
                  <a:pt x="227048" y="626485"/>
                </a:lnTo>
                <a:lnTo>
                  <a:pt x="225983" y="613013"/>
                </a:lnTo>
                <a:lnTo>
                  <a:pt x="154776" y="613013"/>
                </a:lnTo>
                <a:lnTo>
                  <a:pt x="182968" y="554449"/>
                </a:lnTo>
                <a:lnTo>
                  <a:pt x="140042" y="493117"/>
                </a:lnTo>
                <a:close/>
              </a:path>
              <a:path w="342264" h="704850">
                <a:moveTo>
                  <a:pt x="309668" y="353374"/>
                </a:moveTo>
                <a:lnTo>
                  <a:pt x="269589" y="374507"/>
                </a:lnTo>
                <a:lnTo>
                  <a:pt x="215938" y="485960"/>
                </a:lnTo>
                <a:lnTo>
                  <a:pt x="227048" y="626485"/>
                </a:lnTo>
                <a:lnTo>
                  <a:pt x="151098" y="632581"/>
                </a:lnTo>
                <a:lnTo>
                  <a:pt x="229881" y="632581"/>
                </a:lnTo>
                <a:lnTo>
                  <a:pt x="338300" y="407669"/>
                </a:lnTo>
                <a:lnTo>
                  <a:pt x="340769" y="400999"/>
                </a:lnTo>
                <a:lnTo>
                  <a:pt x="341809" y="390434"/>
                </a:lnTo>
                <a:lnTo>
                  <a:pt x="339373" y="379913"/>
                </a:lnTo>
                <a:lnTo>
                  <a:pt x="333307" y="369913"/>
                </a:lnTo>
                <a:lnTo>
                  <a:pt x="323456" y="360909"/>
                </a:lnTo>
                <a:lnTo>
                  <a:pt x="309668" y="353374"/>
                </a:lnTo>
                <a:close/>
              </a:path>
              <a:path w="342264" h="704850">
                <a:moveTo>
                  <a:pt x="182968" y="554449"/>
                </a:moveTo>
                <a:lnTo>
                  <a:pt x="154776" y="613013"/>
                </a:lnTo>
                <a:lnTo>
                  <a:pt x="220308" y="607801"/>
                </a:lnTo>
                <a:lnTo>
                  <a:pt x="182968" y="554449"/>
                </a:lnTo>
                <a:close/>
              </a:path>
              <a:path w="342264" h="704850">
                <a:moveTo>
                  <a:pt x="215938" y="485960"/>
                </a:moveTo>
                <a:lnTo>
                  <a:pt x="182968" y="554449"/>
                </a:lnTo>
                <a:lnTo>
                  <a:pt x="220308" y="607801"/>
                </a:lnTo>
                <a:lnTo>
                  <a:pt x="154776" y="613013"/>
                </a:lnTo>
                <a:lnTo>
                  <a:pt x="225983" y="613013"/>
                </a:lnTo>
                <a:lnTo>
                  <a:pt x="215938" y="485960"/>
                </a:lnTo>
                <a:close/>
              </a:path>
              <a:path w="342264" h="704850">
                <a:moveTo>
                  <a:pt x="177518" y="0"/>
                </a:moveTo>
                <a:lnTo>
                  <a:pt x="101436" y="6095"/>
                </a:lnTo>
                <a:lnTo>
                  <a:pt x="140042" y="493117"/>
                </a:lnTo>
                <a:lnTo>
                  <a:pt x="182968" y="554449"/>
                </a:lnTo>
                <a:lnTo>
                  <a:pt x="215938" y="485960"/>
                </a:lnTo>
                <a:lnTo>
                  <a:pt x="17751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10971" y="2264195"/>
            <a:ext cx="227203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b="1" spc="-170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100" b="1" spc="-5" dirty="0">
                <a:solidFill>
                  <a:srgbClr val="FFFF00"/>
                </a:solidFill>
                <a:latin typeface="Arial"/>
                <a:cs typeface="Arial"/>
              </a:rPr>
              <a:t>err</a:t>
            </a:r>
            <a:r>
              <a:rPr sz="2100" b="1" spc="-10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100" b="1" spc="-5" dirty="0">
                <a:solidFill>
                  <a:srgbClr val="FFFF00"/>
                </a:solidFill>
                <a:latin typeface="Arial"/>
                <a:cs typeface="Arial"/>
              </a:rPr>
              <a:t>ço</a:t>
            </a:r>
            <a:r>
              <a:rPr sz="2100" b="1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2100" b="1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100" b="1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2100" b="1" spc="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10" dirty="0">
                <a:solidFill>
                  <a:srgbClr val="FFFF00"/>
                </a:solidFill>
                <a:latin typeface="Arial"/>
                <a:cs typeface="Arial"/>
              </a:rPr>
              <a:t>nível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0"/>
    </mc:Choice>
    <mc:Fallback xmlns="">
      <p:transition spd="slow" advTm="31600"/>
    </mc:Fallback>
  </mc:AlternateContent>
  <p:extLst>
    <p:ext uri="{3A86A75C-4F4B-4683-9AE1-C65F6400EC91}">
      <p14:laserTraceLst xmlns:p14="http://schemas.microsoft.com/office/powerpoint/2010/main">
        <p14:tracePtLst>
          <p14:tracePt t="4863" x="7974013" y="3536950"/>
          <p14:tracePt t="4870" x="7813675" y="3473450"/>
          <p14:tracePt t="4878" x="7643813" y="3438525"/>
          <p14:tracePt t="4892" x="7446963" y="3429000"/>
          <p14:tracePt t="4909" x="7304088" y="3429000"/>
          <p14:tracePt t="4926" x="7277100" y="3429000"/>
          <p14:tracePt t="4942" x="7269163" y="3429000"/>
          <p14:tracePt t="4975" x="7259638" y="3438525"/>
          <p14:tracePt t="4992" x="7251700" y="3438525"/>
          <p14:tracePt t="5009" x="7205663" y="3465513"/>
          <p14:tracePt t="5026" x="7134225" y="3482975"/>
          <p14:tracePt t="5042" x="7037388" y="3527425"/>
          <p14:tracePt t="5059" x="6983413" y="3562350"/>
          <p14:tracePt t="5076" x="6956425" y="3589338"/>
          <p14:tracePt t="5092" x="6938963" y="3616325"/>
          <p14:tracePt t="5094" x="6938963" y="3633788"/>
          <p14:tracePt t="5110" x="6938963" y="3670300"/>
          <p14:tracePt t="5126" x="6911975" y="3705225"/>
          <p14:tracePt t="5142" x="6884988" y="3759200"/>
          <p14:tracePt t="5159" x="6848475" y="3795713"/>
          <p14:tracePt t="5176" x="6804025" y="3840163"/>
          <p14:tracePt t="5192" x="6777038" y="3884613"/>
          <p14:tracePt t="5209" x="6742113" y="3911600"/>
          <p14:tracePt t="5226" x="6732588" y="3929063"/>
          <p14:tracePt t="5243" x="6724650" y="3946525"/>
          <p14:tracePt t="5259" x="6705600" y="3965575"/>
          <p14:tracePt t="5276" x="6670675" y="3990975"/>
          <p14:tracePt t="5293" x="6616700" y="4010025"/>
          <p14:tracePt t="5310" x="6527800" y="4044950"/>
          <p14:tracePt t="5326" x="6465888" y="4044950"/>
          <p14:tracePt t="5343" x="6411913" y="4044950"/>
          <p14:tracePt t="5360" x="6394450" y="4054475"/>
          <p14:tracePt t="5376" x="6375400" y="4062413"/>
          <p14:tracePt t="5393" x="6375400" y="4108450"/>
          <p14:tracePt t="5409" x="6402388" y="4160838"/>
          <p14:tracePt t="5426" x="6510338" y="4268788"/>
          <p14:tracePt t="5443" x="6572250" y="4295775"/>
          <p14:tracePt t="5459" x="6589713" y="4295775"/>
          <p14:tracePt t="5476" x="6599238" y="4295775"/>
          <p14:tracePt t="5493" x="6634163" y="4276725"/>
          <p14:tracePt t="5510" x="6680200" y="4268788"/>
          <p14:tracePt t="5526" x="6769100" y="4268788"/>
          <p14:tracePt t="5543" x="6875463" y="4286250"/>
          <p14:tracePt t="5559" x="7037388" y="4348163"/>
          <p14:tracePt t="5576" x="7215188" y="4411663"/>
          <p14:tracePt t="5593" x="7394575" y="4473575"/>
          <p14:tracePt t="5609" x="7545388" y="4537075"/>
          <p14:tracePt t="5626" x="7653338" y="4572000"/>
          <p14:tracePt t="5643" x="7680325" y="4589463"/>
          <p14:tracePt t="5660" x="7705725" y="4608513"/>
          <p14:tracePt t="5676" x="7732713" y="4616450"/>
          <p14:tracePt t="5693" x="7759700" y="4616450"/>
          <p14:tracePt t="5710" x="7804150" y="4643438"/>
          <p14:tracePt t="5726" x="7840663" y="4652963"/>
          <p14:tracePt t="5743" x="7902575" y="4687888"/>
          <p14:tracePt t="5760" x="7974013" y="4724400"/>
          <p14:tracePt t="5776" x="8108950" y="4813300"/>
          <p14:tracePt t="5793" x="8259763" y="4911725"/>
          <p14:tracePt t="5810" x="8447088" y="5010150"/>
          <p14:tracePt t="5826" x="8616950" y="5089525"/>
          <p14:tracePt t="5843" x="8840788" y="5180013"/>
          <p14:tracePt t="5860" x="9063038" y="5214938"/>
          <p14:tracePt t="6494" x="9134475" y="2946400"/>
          <p14:tracePt t="6518" x="9134475" y="2938463"/>
          <p14:tracePt t="6550" x="9134475" y="2928938"/>
          <p14:tracePt t="6566" x="9126538" y="2911475"/>
          <p14:tracePt t="6574" x="9117013" y="2901950"/>
          <p14:tracePt t="6582" x="9117013" y="2894013"/>
          <p14:tracePt t="6594" x="9099550" y="2884488"/>
          <p14:tracePt t="6610" x="9090025" y="2874963"/>
          <p14:tracePt t="6627" x="9082088" y="2867025"/>
          <p14:tracePt t="6660" x="9055100" y="2867025"/>
          <p14:tracePt t="6678" x="8929688" y="2867025"/>
          <p14:tracePt t="6694" x="8848725" y="2867025"/>
          <p14:tracePt t="6711" x="8823325" y="2884488"/>
          <p14:tracePt t="6727" x="8804275" y="2894013"/>
          <p14:tracePt t="6767" x="8786813" y="2894013"/>
          <p14:tracePt t="6777" x="8786813" y="2901950"/>
          <p14:tracePt t="6794" x="8769350" y="2911475"/>
          <p14:tracePt t="6811" x="8751888" y="2938463"/>
          <p14:tracePt t="6827" x="8732838" y="2946400"/>
          <p14:tracePt t="6844" x="8715375" y="2955925"/>
          <p14:tracePt t="6861" x="8705850" y="2965450"/>
          <p14:tracePt t="6877" x="8680450" y="2982913"/>
          <p14:tracePt t="6894" x="8599488" y="3009900"/>
          <p14:tracePt t="6911" x="8510588" y="3036888"/>
          <p14:tracePt t="6927" x="8348663" y="3089275"/>
          <p14:tracePt t="6944" x="8161338" y="3116263"/>
          <p14:tracePt t="6961" x="8001000" y="3143250"/>
          <p14:tracePt t="6977" x="7848600" y="3187700"/>
          <p14:tracePt t="6994" x="7759700" y="3241675"/>
          <p14:tracePt t="7011" x="7688263" y="3286125"/>
          <p14:tracePt t="7027" x="7643813" y="3322638"/>
          <p14:tracePt t="7044" x="7589838" y="3357563"/>
          <p14:tracePt t="7061" x="7554913" y="3384550"/>
          <p14:tracePt t="7078" x="7446963" y="3402013"/>
          <p14:tracePt t="7094" x="7251700" y="3419475"/>
          <p14:tracePt t="7111" x="7134225" y="3438525"/>
          <p14:tracePt t="7128" x="7054850" y="3455988"/>
          <p14:tracePt t="7144" x="7010400" y="3473450"/>
          <p14:tracePt t="7161" x="7000875" y="3473450"/>
          <p14:tracePt t="7178" x="6983413" y="3490913"/>
          <p14:tracePt t="7194" x="6983413" y="3517900"/>
          <p14:tracePt t="7211" x="6973888" y="3554413"/>
          <p14:tracePt t="7228" x="6956425" y="3589338"/>
          <p14:tracePt t="7244" x="6956425" y="3608388"/>
          <p14:tracePt t="7302" x="6956425" y="3616325"/>
          <p14:tracePt t="7310" x="6956425" y="3625850"/>
          <p14:tracePt t="7318" x="6946900" y="3643313"/>
          <p14:tracePt t="7328" x="6938963" y="3652838"/>
          <p14:tracePt t="7344" x="6919913" y="3679825"/>
          <p14:tracePt t="7361" x="6902450" y="3724275"/>
          <p14:tracePt t="7378" x="6884988" y="3759200"/>
          <p14:tracePt t="7394" x="6884988" y="3776663"/>
          <p14:tracePt t="7411" x="6875463" y="3795713"/>
          <p14:tracePt t="7428" x="6875463" y="3803650"/>
          <p14:tracePt t="7444" x="6875463" y="3822700"/>
          <p14:tracePt t="7462" x="6875463" y="3830638"/>
          <p14:tracePt t="7478" x="6875463" y="3848100"/>
          <p14:tracePt t="7495" x="6875463" y="3857625"/>
          <p14:tracePt t="7511" x="6875463" y="3875088"/>
          <p14:tracePt t="8671" x="6875463" y="3894138"/>
          <p14:tracePt t="8678" x="6875463" y="3911600"/>
          <p14:tracePt t="8688" x="6875463" y="3929063"/>
          <p14:tracePt t="8696" x="6858000" y="3956050"/>
          <p14:tracePt t="8712" x="6823075" y="4027488"/>
          <p14:tracePt t="8729" x="6786563" y="4108450"/>
          <p14:tracePt t="8746" x="6732588" y="4179888"/>
          <p14:tracePt t="8763" x="6680200" y="4268788"/>
          <p14:tracePt t="8779" x="6616700" y="4322763"/>
          <p14:tracePt t="8796" x="6572250" y="4348163"/>
          <p14:tracePt t="8812" x="6537325" y="4348163"/>
          <p14:tracePt t="8830" x="6473825" y="4357688"/>
          <p14:tracePt t="8846" x="6429375" y="4357688"/>
          <p14:tracePt t="8863" x="6402388" y="4357688"/>
          <p14:tracePt t="8879" x="6384925" y="4357688"/>
          <p14:tracePt t="8896" x="6375400" y="4357688"/>
          <p14:tracePt t="8913" x="6367463" y="4357688"/>
          <p14:tracePt t="8929" x="6357938" y="4357688"/>
          <p14:tracePt t="8946" x="6340475" y="4357688"/>
          <p14:tracePt t="8963" x="6313488" y="4357688"/>
          <p14:tracePt t="8979" x="6269038" y="4357688"/>
          <p14:tracePt t="8996" x="6188075" y="4357688"/>
          <p14:tracePt t="9013" x="6072188" y="4340225"/>
          <p14:tracePt t="9029" x="5848350" y="4322763"/>
          <p14:tracePt t="9046" x="5688013" y="4313238"/>
          <p14:tracePt t="9063" x="5500688" y="4276725"/>
          <p14:tracePt t="9079" x="5313363" y="4241800"/>
          <p14:tracePt t="9096" x="5072063" y="4232275"/>
          <p14:tracePt t="9113" x="4884738" y="4214813"/>
          <p14:tracePt t="9129" x="4759325" y="4214813"/>
          <p14:tracePt t="9146" x="4625975" y="4214813"/>
          <p14:tracePt t="9163" x="4483100" y="4197350"/>
          <p14:tracePt t="9180" x="4313238" y="4179888"/>
          <p14:tracePt t="9196" x="4143375" y="4152900"/>
          <p14:tracePt t="9214" x="3867150" y="4125913"/>
          <p14:tracePt t="9230" x="3741738" y="4098925"/>
          <p14:tracePt t="9246" x="3643313" y="4089400"/>
          <p14:tracePt t="9263" x="3581400" y="4081463"/>
          <p14:tracePt t="9280" x="3490913" y="4054475"/>
          <p14:tracePt t="9296" x="3394075" y="4044950"/>
          <p14:tracePt t="9313" x="3313113" y="4017963"/>
          <p14:tracePt t="9330" x="3205163" y="4010025"/>
          <p14:tracePt t="9346" x="3054350" y="3983038"/>
          <p14:tracePt t="9363" x="2874963" y="3946525"/>
          <p14:tracePt t="9380" x="2679700" y="3911600"/>
          <p14:tracePt t="9396" x="2517775" y="3884613"/>
          <p14:tracePt t="9414" x="2286000" y="3840163"/>
          <p14:tracePt t="9430" x="2143125" y="3813175"/>
          <p14:tracePt t="9446" x="1955800" y="3741738"/>
          <p14:tracePt t="9463" x="1812925" y="3697288"/>
          <p14:tracePt t="9480" x="1670050" y="3633788"/>
          <p14:tracePt t="9497" x="1581150" y="3598863"/>
          <p14:tracePt t="9513" x="1536700" y="3581400"/>
          <p14:tracePt t="9530" x="1517650" y="3571875"/>
          <p14:tracePt t="9547" x="1509713" y="3571875"/>
          <p14:tracePt t="9563" x="1482725" y="3562350"/>
          <p14:tracePt t="9580" x="1401763" y="3544888"/>
          <p14:tracePt t="9597" x="1295400" y="3527425"/>
          <p14:tracePt t="9599" x="1250950" y="3517900"/>
          <p14:tracePt t="9613" x="1125538" y="3490913"/>
          <p14:tracePt t="9630" x="1071563" y="3465513"/>
          <p14:tracePt t="9647" x="1036638" y="3465513"/>
          <p14:tracePt t="9663" x="1036638" y="3455988"/>
          <p14:tracePt t="9959" x="1027113" y="3455988"/>
          <p14:tracePt t="9999" x="1017588" y="3455988"/>
          <p14:tracePt t="10006" x="1017588" y="3446463"/>
          <p14:tracePt t="10543" x="1017588" y="3438525"/>
          <p14:tracePt t="11103" x="1017588" y="3429000"/>
          <p14:tracePt t="11430" x="1017588" y="3419475"/>
          <p14:tracePt t="11487" x="1017588" y="3411538"/>
          <p14:tracePt t="11791" x="1017588" y="3402013"/>
          <p14:tracePt t="11814" x="1017588" y="3384550"/>
          <p14:tracePt t="11854" x="1017588" y="3375025"/>
          <p14:tracePt t="12079" x="1027113" y="3375025"/>
          <p14:tracePt t="12263" x="1036638" y="3375025"/>
          <p14:tracePt t="12383" x="1044575" y="3375025"/>
          <p14:tracePt t="12399" x="1044575" y="3367088"/>
          <p14:tracePt t="12639" x="1054100" y="3367088"/>
          <p14:tracePt t="12646" x="1054100" y="3357563"/>
          <p14:tracePt t="12654" x="1062038" y="3348038"/>
          <p14:tracePt t="12686" x="1071563" y="3348038"/>
          <p14:tracePt t="12775" x="1071563" y="3340100"/>
          <p14:tracePt t="13102" x="1081088" y="3340100"/>
          <p14:tracePt t="13110" x="1089025" y="3340100"/>
          <p14:tracePt t="13135" x="1098550" y="3348038"/>
          <p14:tracePt t="13255" x="1108075" y="3348038"/>
          <p14:tracePt t="13279" x="1108075" y="3357563"/>
          <p14:tracePt t="13295" x="1108075" y="3367088"/>
          <p14:tracePt t="13791" x="1108075" y="3375025"/>
          <p14:tracePt t="15063" x="1108075" y="3367088"/>
          <p14:tracePt t="15078" x="1108075" y="3357563"/>
          <p14:tracePt t="16134" x="1125538" y="3357563"/>
          <p14:tracePt t="16190" x="1125538" y="3367088"/>
          <p14:tracePt t="16209" x="1125538" y="3375025"/>
          <p14:tracePt t="16214" x="1133475" y="3375025"/>
          <p14:tracePt t="16647" x="1133475" y="3384550"/>
          <p14:tracePt t="17030" x="1133475" y="3394075"/>
          <p14:tracePt t="17046" x="1143000" y="3411538"/>
          <p14:tracePt t="17062" x="1143000" y="3419475"/>
          <p14:tracePt t="17766" x="1143000" y="3411538"/>
          <p14:tracePt t="20438" x="1143000" y="3402013"/>
          <p14:tracePt t="20454" x="1133475" y="3384550"/>
          <p14:tracePt t="20486" x="1133475" y="3375025"/>
          <p14:tracePt t="20622" x="1125538" y="3367088"/>
          <p14:tracePt t="20998" x="1108075" y="3367088"/>
          <p14:tracePt t="21006" x="1098550" y="3367088"/>
          <p14:tracePt t="21022" x="1089025" y="3357563"/>
          <p14:tracePt t="21030" x="1081088" y="3357563"/>
          <p14:tracePt t="21062" x="1081088" y="3348038"/>
          <p14:tracePt t="21630" x="1071563" y="3357563"/>
          <p14:tracePt t="21638" x="1071563" y="3367088"/>
          <p14:tracePt t="21655" x="1071563" y="3375025"/>
          <p14:tracePt t="21750" x="1062038" y="3394075"/>
          <p14:tracePt t="22670" x="1062038" y="3375025"/>
          <p14:tracePt t="22678" x="1062038" y="3340100"/>
          <p14:tracePt t="22686" x="1062038" y="3313113"/>
          <p14:tracePt t="22694" x="1062038" y="3303588"/>
          <p14:tracePt t="22709" x="1062038" y="3286125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7500" t="8519" r="16667" b="4074"/>
          <a:stretch/>
        </p:blipFill>
        <p:spPr>
          <a:xfrm>
            <a:off x="-1" y="21770"/>
            <a:ext cx="9153595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3"/>
    </mc:Choice>
    <mc:Fallback xmlns="">
      <p:transition spd="slow" advTm="17133"/>
    </mc:Fallback>
  </mc:AlternateContent>
  <p:extLst>
    <p:ext uri="{3A86A75C-4F4B-4683-9AE1-C65F6400EC91}">
      <p14:laserTraceLst xmlns:p14="http://schemas.microsoft.com/office/powerpoint/2010/main">
        <p14:tracePtLst>
          <p14:tracePt t="7799" x="1062038" y="3251200"/>
          <p14:tracePt t="7809" x="1116013" y="3232150"/>
          <p14:tracePt t="7824" x="1196975" y="3187700"/>
          <p14:tracePt t="7840" x="1231900" y="3187700"/>
          <p14:tracePt t="7874" x="1241425" y="3187700"/>
          <p14:tracePt t="7890" x="1276350" y="3241675"/>
          <p14:tracePt t="7909" x="1536700" y="3670300"/>
          <p14:tracePt t="7926" x="1687513" y="3875088"/>
          <p14:tracePt t="7940" x="1731963" y="3965575"/>
          <p14:tracePt t="7957" x="1874838" y="4170363"/>
          <p14:tracePt t="7974" x="1919288" y="4276725"/>
          <p14:tracePt t="7991" x="1955800" y="4367213"/>
          <p14:tracePt t="8007" x="1982788" y="4483100"/>
          <p14:tracePt t="8024" x="2009775" y="4616450"/>
          <p14:tracePt t="8041" x="2089150" y="4776788"/>
          <p14:tracePt t="8057" x="2197100" y="4902200"/>
          <p14:tracePt t="8074" x="2384425" y="4991100"/>
          <p14:tracePt t="8090" x="2643188" y="5010150"/>
          <p14:tracePt t="8109" x="3438525" y="4705350"/>
          <p14:tracePt t="8125" x="4160838" y="4375150"/>
          <p14:tracePt t="8141" x="4518025" y="4205288"/>
          <p14:tracePt t="8157" x="5572125" y="3929063"/>
          <p14:tracePt t="8174" x="6224588" y="3867150"/>
          <p14:tracePt t="8191" x="6670675" y="3867150"/>
          <p14:tracePt t="8208" x="6929438" y="3990975"/>
          <p14:tracePt t="8224" x="7054850" y="4098925"/>
          <p14:tracePt t="8241" x="7188200" y="4187825"/>
          <p14:tracePt t="8257" x="7224713" y="4214813"/>
          <p14:tracePt t="8293" x="7180263" y="4224338"/>
          <p14:tracePt t="8309" x="7134225" y="4241800"/>
          <p14:tracePt t="8324" x="7116763" y="4241800"/>
          <p14:tracePt t="8456" x="7108825" y="4241800"/>
          <p14:tracePt t="8464" x="7072313" y="4232275"/>
          <p14:tracePt t="8475" x="7027863" y="4232275"/>
          <p14:tracePt t="8493" x="6919913" y="4232275"/>
          <p14:tracePt t="8507" x="6884988" y="4251325"/>
          <p14:tracePt t="8565" x="6867525" y="4251325"/>
          <p14:tracePt t="8573" x="6831013" y="4251325"/>
          <p14:tracePt t="8582" x="6796088" y="4251325"/>
          <p14:tracePt t="8591" x="6724650" y="4276725"/>
          <p14:tracePt t="8608" x="6616700" y="4357688"/>
          <p14:tracePt t="8625" x="6545263" y="4473575"/>
          <p14:tracePt t="8641" x="6500813" y="4572000"/>
          <p14:tracePt t="8658" x="6491288" y="4625975"/>
          <p14:tracePt t="8675" x="6491288" y="4652963"/>
          <p14:tracePt t="8693" x="6483350" y="4786313"/>
          <p14:tracePt t="8710" x="6483350" y="4973638"/>
          <p14:tracePt t="8725" x="6483350" y="5072063"/>
          <p14:tracePt t="8741" x="6572250" y="5411788"/>
          <p14:tracePt t="8758" x="6643688" y="5554663"/>
          <p14:tracePt t="8775" x="6715125" y="5661025"/>
          <p14:tracePt t="8792" x="6769100" y="5732463"/>
          <p14:tracePt t="8808" x="6813550" y="5803900"/>
          <p14:tracePt t="8825" x="6848475" y="5848350"/>
          <p14:tracePt t="8841" x="6875463" y="5848350"/>
          <p14:tracePt t="8858" x="6946900" y="5848350"/>
          <p14:tracePt t="8875" x="7081838" y="5813425"/>
          <p14:tracePt t="8893" x="7269163" y="5653088"/>
          <p14:tracePt t="8909" x="7456488" y="5527675"/>
          <p14:tracePt t="8925" x="7599363" y="5465763"/>
          <p14:tracePt t="8941" x="7920038" y="5322888"/>
          <p14:tracePt t="8958" x="8018463" y="5268913"/>
          <p14:tracePt t="8975" x="8054975" y="5232400"/>
          <p14:tracePt t="8991" x="8054975" y="5197475"/>
          <p14:tracePt t="8997" x="8054975" y="5180013"/>
          <p14:tracePt t="9008" x="8045450" y="5133975"/>
          <p14:tracePt t="9025" x="7956550" y="5045075"/>
          <p14:tracePt t="9042" x="7867650" y="4956175"/>
          <p14:tracePt t="9058" x="7769225" y="4857750"/>
          <p14:tracePt t="9077" x="7545388" y="4643438"/>
          <p14:tracePt t="9093" x="7402513" y="4537075"/>
          <p14:tracePt t="9108" x="7323138" y="4456113"/>
          <p14:tracePt t="9125" x="7304088" y="4438650"/>
          <p14:tracePt t="9142" x="7304088" y="4402138"/>
          <p14:tracePt t="9158" x="7304088" y="4375150"/>
          <p14:tracePt t="9175" x="7304088" y="4367213"/>
          <p14:tracePt t="9192" x="7296150" y="4357688"/>
          <p14:tracePt t="9208" x="7224713" y="4340225"/>
          <p14:tracePt t="9225" x="7089775" y="4340225"/>
          <p14:tracePt t="9242" x="6983413" y="4348163"/>
          <p14:tracePt t="9259" x="6875463" y="4394200"/>
          <p14:tracePt t="9277" x="6769100" y="4446588"/>
          <p14:tracePt t="9294" x="6705600" y="4473575"/>
          <p14:tracePt t="9308" x="6661150" y="4518025"/>
          <p14:tracePt t="9325" x="6589713" y="4581525"/>
          <p14:tracePt t="9342" x="6527800" y="4660900"/>
          <p14:tracePt t="9359" x="6446838" y="4741863"/>
          <p14:tracePt t="9376" x="6394450" y="4840288"/>
          <p14:tracePt t="9392" x="6357938" y="4911725"/>
          <p14:tracePt t="9409" x="6340475" y="4956175"/>
          <p14:tracePt t="9425" x="6323013" y="5010150"/>
          <p14:tracePt t="9442" x="6303963" y="5081588"/>
          <p14:tracePt t="9459" x="6303963" y="5153025"/>
          <p14:tracePt t="9478" x="6357938" y="5322888"/>
          <p14:tracePt t="9495" x="6446838" y="5429250"/>
          <p14:tracePt t="9501" x="6473825" y="5456238"/>
          <p14:tracePt t="9525" x="6581775" y="5537200"/>
          <p14:tracePt t="9543" x="6643688" y="5572125"/>
          <p14:tracePt t="9559" x="6697663" y="5589588"/>
          <p14:tracePt t="9575" x="6796088" y="5634038"/>
          <p14:tracePt t="9592" x="6929438" y="5653088"/>
          <p14:tracePt t="9608" x="7108825" y="5653088"/>
          <p14:tracePt t="9625" x="7304088" y="5653088"/>
          <p14:tracePt t="9641" x="7537450" y="5527675"/>
          <p14:tracePt t="9658" x="7724775" y="5384800"/>
          <p14:tracePt t="9677" x="7813675" y="5170488"/>
          <p14:tracePt t="9693" x="7840663" y="5081588"/>
          <p14:tracePt t="9711" x="7840663" y="5037138"/>
          <p14:tracePt t="9725" x="7804150" y="4983163"/>
          <p14:tracePt t="9742" x="7751763" y="4919663"/>
          <p14:tracePt t="9759" x="7680325" y="4867275"/>
          <p14:tracePt t="9775" x="7572375" y="4813300"/>
          <p14:tracePt t="9792" x="7527925" y="4776788"/>
          <p14:tracePt t="9809" x="7500938" y="4768850"/>
          <p14:tracePt t="12249" x="7402513" y="4759325"/>
          <p14:tracePt t="12258" x="7323138" y="4751388"/>
          <p14:tracePt t="12265" x="7197725" y="4724400"/>
          <p14:tracePt t="12278" x="7010400" y="4687888"/>
          <p14:tracePt t="12295" x="6858000" y="4660900"/>
          <p14:tracePt t="12311" x="6786563" y="4660900"/>
          <p14:tracePt t="12328" x="6715125" y="4660900"/>
          <p14:tracePt t="12345" x="6581775" y="4625975"/>
          <p14:tracePt t="12361" x="6367463" y="4608513"/>
          <p14:tracePt t="12378" x="6108700" y="4562475"/>
          <p14:tracePt t="12394" x="5911850" y="4510088"/>
          <p14:tracePt t="12414" x="5759450" y="4438650"/>
          <p14:tracePt t="12503" x="5751513" y="4429125"/>
          <p14:tracePt t="12519" x="5732463" y="4419600"/>
          <p14:tracePt t="12527" x="5715000" y="4411663"/>
          <p14:tracePt t="12535" x="5715000" y="4402138"/>
          <p14:tracePt t="12545" x="5715000" y="4375150"/>
          <p14:tracePt t="12561" x="5715000" y="4348163"/>
          <p14:tracePt t="12578" x="5715000" y="4313238"/>
          <p14:tracePt t="12596" x="5768975" y="4241800"/>
          <p14:tracePt t="12613" x="5938838" y="4089400"/>
          <p14:tracePt t="12634" x="6062663" y="3990975"/>
          <p14:tracePt t="12645" x="6143625" y="3884613"/>
          <p14:tracePt t="12662" x="6161088" y="3822700"/>
          <p14:tracePt t="12678" x="6161088" y="3795713"/>
          <p14:tracePt t="12695" x="6161088" y="3776663"/>
          <p14:tracePt t="12712" x="6161088" y="3768725"/>
          <p14:tracePt t="12728" x="6161088" y="3751263"/>
          <p14:tracePt t="12745" x="6161088" y="3741738"/>
          <p14:tracePt t="12779" x="6161088" y="3732213"/>
          <p14:tracePt t="12794" x="6161088" y="3724275"/>
          <p14:tracePt t="12812" x="6143625" y="3714750"/>
          <p14:tracePt t="12828" x="6081713" y="3705225"/>
          <p14:tracePt t="12849" x="5911850" y="3687763"/>
          <p14:tracePt t="12862" x="5705475" y="3687763"/>
          <p14:tracePt t="12878" x="5473700" y="3687763"/>
          <p14:tracePt t="12895" x="5268913" y="3687763"/>
          <p14:tracePt t="12912" x="5062538" y="3660775"/>
          <p14:tracePt t="12929" x="4894263" y="3633788"/>
          <p14:tracePt t="12950" x="4633913" y="3589338"/>
          <p14:tracePt t="12962" x="4527550" y="3581400"/>
          <p14:tracePt t="12979" x="4303713" y="3562350"/>
          <p14:tracePt t="12997" x="4037013" y="3536950"/>
          <p14:tracePt t="13013" x="3946525" y="3536950"/>
          <p14:tracePt t="13029" x="3911600" y="3536950"/>
          <p14:tracePt t="13071" x="3902075" y="3536950"/>
          <p14:tracePt t="13079" x="3894138" y="3536950"/>
          <p14:tracePt t="13095" x="3884613" y="3536950"/>
          <p14:tracePt t="13112" x="3830638" y="3544888"/>
          <p14:tracePt t="13129" x="3776663" y="3571875"/>
          <p14:tracePt t="13145" x="3705225" y="3589338"/>
          <p14:tracePt t="13162" x="3643313" y="3652838"/>
          <p14:tracePt t="13181" x="3571875" y="3741738"/>
          <p14:tracePt t="13197" x="3554413" y="3795713"/>
          <p14:tracePt t="13212" x="3500438" y="3867150"/>
          <p14:tracePt t="13228" x="3429000" y="3973513"/>
          <p14:tracePt t="13245" x="3375025" y="4062413"/>
          <p14:tracePt t="13262" x="3313113" y="4160838"/>
          <p14:tracePt t="13279" x="3295650" y="4214813"/>
          <p14:tracePt t="13296" x="3295650" y="4251325"/>
          <p14:tracePt t="13312" x="3295650" y="4295775"/>
          <p14:tracePt t="13329" x="3303588" y="4330700"/>
          <p14:tracePt t="13345" x="3375025" y="4384675"/>
          <p14:tracePt t="13362" x="3517900" y="4473575"/>
          <p14:tracePt t="13380" x="3732213" y="4554538"/>
          <p14:tracePt t="13397" x="4205288" y="4670425"/>
          <p14:tracePt t="13413" x="4465638" y="4714875"/>
          <p14:tracePt t="13429" x="4705350" y="4741863"/>
          <p14:tracePt t="13446" x="4911725" y="4741863"/>
          <p14:tracePt t="13462" x="5116513" y="4741863"/>
          <p14:tracePt t="13479" x="5276850" y="4741863"/>
          <p14:tracePt t="13496" x="5456238" y="4697413"/>
          <p14:tracePt t="13503" x="5554663" y="4679950"/>
          <p14:tracePt t="13512" x="5670550" y="4633913"/>
          <p14:tracePt t="13528" x="5857875" y="4589463"/>
          <p14:tracePt t="13545" x="6045200" y="4545013"/>
          <p14:tracePt t="13562" x="6153150" y="4510088"/>
          <p14:tracePt t="13578" x="6205538" y="4500563"/>
          <p14:tracePt t="13663" x="6205538" y="4491038"/>
          <p14:tracePt t="13968" x="6180138" y="4491038"/>
          <p14:tracePt t="13975" x="6143625" y="4491038"/>
          <p14:tracePt t="13983" x="6108700" y="4491038"/>
          <p14:tracePt t="13996" x="5965825" y="4491038"/>
          <p14:tracePt t="14013" x="5732463" y="4491038"/>
          <p14:tracePt t="14030" x="5411788" y="4491038"/>
          <p14:tracePt t="14046" x="5143500" y="4491038"/>
          <p14:tracePt t="14063" x="4751388" y="4491038"/>
          <p14:tracePt t="14079" x="4357688" y="4491038"/>
          <p14:tracePt t="14096" x="3848100" y="4491038"/>
          <p14:tracePt t="14113" x="3303588" y="4456113"/>
          <p14:tracePt t="14129" x="2714625" y="4367213"/>
          <p14:tracePt t="14146" x="2205038" y="4295775"/>
          <p14:tracePt t="14163" x="1928813" y="4251325"/>
          <p14:tracePt t="14180" x="1768475" y="4232275"/>
          <p14:tracePt t="14196" x="1751013" y="4232275"/>
          <p14:tracePt t="14229" x="1758950" y="4232275"/>
          <p14:tracePt t="14245" x="1803400" y="4232275"/>
          <p14:tracePt t="14262" x="1866900" y="4232275"/>
          <p14:tracePt t="14279" x="1901825" y="4232275"/>
          <p14:tracePt t="14296" x="1946275" y="4214813"/>
          <p14:tracePt t="14312" x="2000250" y="4205288"/>
          <p14:tracePt t="14329" x="2098675" y="4197350"/>
          <p14:tracePt t="14346" x="2241550" y="4160838"/>
          <p14:tracePt t="14362" x="2401888" y="4108450"/>
          <p14:tracePt t="14379" x="2536825" y="3990975"/>
          <p14:tracePt t="14396" x="2536825" y="3919538"/>
          <p14:tracePt t="14412" x="2536825" y="3857625"/>
          <p14:tracePt t="14429" x="2536825" y="3822700"/>
          <p14:tracePt t="14446" x="2536825" y="3813175"/>
          <p14:tracePt t="14462" x="2536825" y="3759200"/>
          <p14:tracePt t="14479" x="2536825" y="3679825"/>
          <p14:tracePt t="14496" x="2536825" y="3589338"/>
          <p14:tracePt t="14512" x="2536825" y="3490913"/>
          <p14:tracePt t="14529" x="2473325" y="3384550"/>
          <p14:tracePt t="14546" x="2347913" y="3303588"/>
          <p14:tracePt t="14563" x="2224088" y="3224213"/>
          <p14:tracePt t="14579" x="1866900" y="3098800"/>
          <p14:tracePt t="14596" x="1608138" y="3071813"/>
          <p14:tracePt t="14612" x="1339850" y="3027363"/>
          <p14:tracePt t="14630" x="1098550" y="2990850"/>
          <p14:tracePt t="14646" x="928688" y="2965450"/>
          <p14:tracePt t="14663" x="785813" y="2938463"/>
          <p14:tracePt t="14679" x="669925" y="2919413"/>
          <p14:tracePt t="14696" x="571500" y="2911475"/>
          <p14:tracePt t="14713" x="500063" y="2901950"/>
          <p14:tracePt t="14729" x="393700" y="2894013"/>
          <p14:tracePt t="14746" x="295275" y="2867025"/>
          <p14:tracePt t="14763" x="152400" y="2867025"/>
          <p14:tracePt t="14779" x="71438" y="2867025"/>
          <p14:tracePt t="14796" x="0" y="2911475"/>
          <p14:tracePt t="14956" x="36513" y="4044950"/>
          <p14:tracePt t="14964" x="115888" y="4108450"/>
          <p14:tracePt t="14972" x="187325" y="4170363"/>
          <p14:tracePt t="14980" x="285750" y="4214813"/>
          <p14:tracePt t="14996" x="428625" y="4268788"/>
          <p14:tracePt t="15013" x="588963" y="4330700"/>
          <p14:tracePt t="15030" x="750888" y="4367213"/>
          <p14:tracePt t="15046" x="973138" y="4402138"/>
          <p14:tracePt t="15063" x="1268413" y="4446588"/>
          <p14:tracePt t="15080" x="1517650" y="4483100"/>
          <p14:tracePt t="15096" x="1724025" y="4518025"/>
          <p14:tracePt t="15113" x="1884363" y="4554538"/>
          <p14:tracePt t="15130" x="2009775" y="4589463"/>
          <p14:tracePt t="15146" x="2133600" y="4616450"/>
          <p14:tracePt t="15163" x="2268538" y="4616450"/>
          <p14:tracePt t="15180" x="2339975" y="4616450"/>
          <p14:tracePt t="15196" x="2411413" y="4589463"/>
          <p14:tracePt t="15213" x="2455863" y="4537075"/>
          <p14:tracePt t="15230" x="2455863" y="4456113"/>
          <p14:tracePt t="15246" x="2455863" y="4394200"/>
          <p14:tracePt t="15263" x="2419350" y="4330700"/>
          <p14:tracePt t="15280" x="2393950" y="4303713"/>
          <p14:tracePt t="15296" x="2384425" y="4286250"/>
          <p14:tracePt t="15313" x="2384425" y="4268788"/>
          <p14:tracePt t="15330" x="2384425" y="4224338"/>
          <p14:tracePt t="15347" x="2384425" y="4143375"/>
          <p14:tracePt t="15368" x="2393950" y="4081463"/>
          <p14:tracePt t="15381" x="2419350" y="4044950"/>
          <p14:tracePt t="15398" x="2419350" y="4027488"/>
          <p14:tracePt t="15439" x="2419350" y="4017963"/>
          <p14:tracePt t="15455" x="2419350" y="4010025"/>
          <p14:tracePt t="15471" x="2419350" y="4000500"/>
          <p14:tracePt t="15799" x="2419350" y="3990975"/>
          <p14:tracePt t="15832" x="2428875" y="3990975"/>
          <p14:tracePt t="15839" x="2446338" y="3990975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48" y="0"/>
            <a:ext cx="8100943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26436" y="48554"/>
            <a:ext cx="4001770" cy="153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0000"/>
              </a:lnSpc>
            </a:pPr>
            <a:r>
              <a:rPr sz="2800" spc="-15" dirty="0">
                <a:solidFill>
                  <a:srgbClr val="6500FF"/>
                </a:solidFill>
                <a:latin typeface="Arial"/>
                <a:cs typeface="Arial"/>
              </a:rPr>
              <a:t>Flor</a:t>
            </a:r>
            <a:r>
              <a:rPr sz="2800" spc="-25" dirty="0">
                <a:solidFill>
                  <a:srgbClr val="6500FF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6500FF"/>
                </a:solidFill>
                <a:latin typeface="Arial"/>
                <a:cs typeface="Arial"/>
              </a:rPr>
              <a:t>s</a:t>
            </a:r>
            <a:r>
              <a:rPr sz="2800" spc="-15" dirty="0">
                <a:solidFill>
                  <a:srgbClr val="6500FF"/>
                </a:solidFill>
                <a:latin typeface="Arial"/>
                <a:cs typeface="Arial"/>
              </a:rPr>
              <a:t>ta</a:t>
            </a:r>
            <a:r>
              <a:rPr sz="2800" spc="80" dirty="0">
                <a:solidFill>
                  <a:srgbClr val="6500FF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6500FF"/>
                </a:solidFill>
                <a:latin typeface="Arial"/>
                <a:cs typeface="Arial"/>
              </a:rPr>
              <a:t>Cilia</a:t>
            </a:r>
            <a:r>
              <a:rPr sz="2800" spc="-10" dirty="0">
                <a:solidFill>
                  <a:srgbClr val="6500FF"/>
                </a:solidFill>
                <a:latin typeface="Arial"/>
                <a:cs typeface="Arial"/>
              </a:rPr>
              <a:t>r</a:t>
            </a:r>
            <a:r>
              <a:rPr sz="2800" spc="-10" dirty="0">
                <a:solidFill>
                  <a:srgbClr val="65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6500FF"/>
                </a:solidFill>
                <a:latin typeface="Arial"/>
                <a:cs typeface="Arial"/>
              </a:rPr>
              <a:t>Re</a:t>
            </a:r>
            <a:r>
              <a:rPr sz="2800" spc="-10" dirty="0">
                <a:solidFill>
                  <a:srgbClr val="6500FF"/>
                </a:solidFill>
                <a:latin typeface="Arial"/>
                <a:cs typeface="Arial"/>
              </a:rPr>
              <a:t>s</a:t>
            </a:r>
            <a:r>
              <a:rPr sz="2800" spc="-15" dirty="0">
                <a:solidFill>
                  <a:srgbClr val="6500FF"/>
                </a:solidFill>
                <a:latin typeface="Arial"/>
                <a:cs typeface="Arial"/>
              </a:rPr>
              <a:t>tau</a:t>
            </a:r>
            <a:r>
              <a:rPr sz="2800" spc="-10" dirty="0">
                <a:solidFill>
                  <a:srgbClr val="6500FF"/>
                </a:solidFill>
                <a:latin typeface="Arial"/>
                <a:cs typeface="Arial"/>
              </a:rPr>
              <a:t>r</a:t>
            </a:r>
            <a:r>
              <a:rPr sz="2800" spc="-15" dirty="0">
                <a:solidFill>
                  <a:srgbClr val="6500FF"/>
                </a:solidFill>
                <a:latin typeface="Arial"/>
                <a:cs typeface="Arial"/>
              </a:rPr>
              <a:t>a</a:t>
            </a:r>
            <a:r>
              <a:rPr sz="2800" spc="-25" dirty="0">
                <a:solidFill>
                  <a:srgbClr val="6500FF"/>
                </a:solidFill>
                <a:latin typeface="Arial"/>
                <a:cs typeface="Arial"/>
              </a:rPr>
              <a:t>d</a:t>
            </a:r>
            <a:r>
              <a:rPr sz="2800" spc="-20" dirty="0">
                <a:solidFill>
                  <a:srgbClr val="6500FF"/>
                </a:solidFill>
                <a:latin typeface="Arial"/>
                <a:cs typeface="Arial"/>
              </a:rPr>
              <a:t>a</a:t>
            </a:r>
            <a:r>
              <a:rPr sz="2800" spc="95" dirty="0">
                <a:solidFill>
                  <a:srgbClr val="6500FF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6500FF"/>
                </a:solidFill>
                <a:latin typeface="Arial"/>
                <a:cs typeface="Arial"/>
              </a:rPr>
              <a:t>co</a:t>
            </a:r>
            <a:r>
              <a:rPr sz="2800" spc="-25" dirty="0">
                <a:solidFill>
                  <a:srgbClr val="6500FF"/>
                </a:solidFill>
                <a:latin typeface="Arial"/>
                <a:cs typeface="Arial"/>
              </a:rPr>
              <a:t>m</a:t>
            </a:r>
            <a:r>
              <a:rPr sz="2800" spc="75" dirty="0">
                <a:solidFill>
                  <a:srgbClr val="65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6500FF"/>
                </a:solidFill>
                <a:latin typeface="Arial"/>
                <a:cs typeface="Arial"/>
              </a:rPr>
              <a:t>6</a:t>
            </a:r>
            <a:r>
              <a:rPr sz="2800" spc="-20" dirty="0">
                <a:solidFill>
                  <a:srgbClr val="6500FF"/>
                </a:solidFill>
                <a:latin typeface="Arial"/>
                <a:cs typeface="Arial"/>
              </a:rPr>
              <a:t>0</a:t>
            </a:r>
            <a:r>
              <a:rPr sz="2800" spc="85" dirty="0">
                <a:solidFill>
                  <a:srgbClr val="6500FF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6500FF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6500FF"/>
                </a:solidFill>
                <a:latin typeface="Arial"/>
                <a:cs typeface="Arial"/>
              </a:rPr>
              <a:t>n</a:t>
            </a:r>
            <a:r>
              <a:rPr sz="2800" spc="-20" dirty="0">
                <a:solidFill>
                  <a:srgbClr val="6500FF"/>
                </a:solidFill>
                <a:latin typeface="Arial"/>
                <a:cs typeface="Arial"/>
              </a:rPr>
              <a:t>os</a:t>
            </a:r>
            <a:r>
              <a:rPr sz="2800" spc="-15" dirty="0">
                <a:solidFill>
                  <a:srgbClr val="6500FF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Arial"/>
                <a:cs typeface="Arial"/>
              </a:rPr>
              <a:t>Rio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Arial"/>
                <a:cs typeface="Arial"/>
              </a:rPr>
              <a:t>Ja</a:t>
            </a:r>
            <a:r>
              <a:rPr sz="2800" spc="-25" dirty="0">
                <a:latin typeface="Arial"/>
                <a:cs typeface="Arial"/>
              </a:rPr>
              <a:t>g</a:t>
            </a:r>
            <a:r>
              <a:rPr sz="2800" spc="-15" dirty="0">
                <a:latin typeface="Arial"/>
                <a:cs typeface="Arial"/>
              </a:rPr>
              <a:t>u</a:t>
            </a:r>
            <a:r>
              <a:rPr sz="2800" spc="-25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spc="-10" dirty="0">
                <a:latin typeface="Arial"/>
                <a:cs typeface="Arial"/>
              </a:rPr>
              <a:t>i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Arial"/>
                <a:cs typeface="Arial"/>
              </a:rPr>
              <a:t>Co</a:t>
            </a:r>
            <a:r>
              <a:rPr sz="2800" spc="-10" dirty="0">
                <a:latin typeface="Arial"/>
                <a:cs typeface="Arial"/>
              </a:rPr>
              <a:t>s</a:t>
            </a:r>
            <a:r>
              <a:rPr sz="2800" spc="-20" dirty="0">
                <a:latin typeface="Arial"/>
                <a:cs typeface="Arial"/>
              </a:rPr>
              <a:t>móp</a:t>
            </a:r>
            <a:r>
              <a:rPr sz="2800" spc="-25" dirty="0">
                <a:latin typeface="Arial"/>
                <a:cs typeface="Arial"/>
              </a:rPr>
              <a:t>o</a:t>
            </a:r>
            <a:r>
              <a:rPr sz="2800" spc="-5" dirty="0">
                <a:latin typeface="Arial"/>
                <a:cs typeface="Arial"/>
              </a:rPr>
              <a:t>l</a:t>
            </a:r>
            <a:r>
              <a:rPr sz="2800" spc="-15" dirty="0">
                <a:latin typeface="Arial"/>
                <a:cs typeface="Arial"/>
              </a:rPr>
              <a:t>i</a:t>
            </a:r>
            <a:r>
              <a:rPr sz="2800" spc="-10" dirty="0">
                <a:latin typeface="Arial"/>
                <a:cs typeface="Arial"/>
              </a:rPr>
              <a:t>s</a:t>
            </a:r>
            <a:r>
              <a:rPr sz="2800" spc="-15" dirty="0">
                <a:latin typeface="Arial"/>
                <a:cs typeface="Arial"/>
              </a:rPr>
              <a:t>(SP)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56"/>
    </mc:Choice>
    <mc:Fallback xmlns="">
      <p:transition spd="slow" advTm="59356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CC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3600" y="2743200"/>
            <a:ext cx="3047999" cy="533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266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457200"/>
            <a:ext cx="3867149" cy="2305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8400" y="1257300"/>
            <a:ext cx="4038599" cy="1828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5800" y="2045033"/>
            <a:ext cx="4419599" cy="16697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4800" y="1924755"/>
            <a:ext cx="2362199" cy="1151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" y="2670169"/>
            <a:ext cx="2173355" cy="8207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00" y="2404994"/>
            <a:ext cx="2462271" cy="14319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00" y="3060340"/>
            <a:ext cx="5372099" cy="257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14450" y="3760484"/>
            <a:ext cx="6121346" cy="19735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3358" y="1552559"/>
            <a:ext cx="1603375" cy="1400810"/>
          </a:xfrm>
          <a:custGeom>
            <a:avLst/>
            <a:gdLst/>
            <a:ahLst/>
            <a:cxnLst/>
            <a:rect l="l" t="t" r="r" b="b"/>
            <a:pathLst>
              <a:path w="1603375" h="1400810">
                <a:moveTo>
                  <a:pt x="269791" y="0"/>
                </a:moveTo>
                <a:lnTo>
                  <a:pt x="302994" y="42141"/>
                </a:lnTo>
                <a:lnTo>
                  <a:pt x="336464" y="80719"/>
                </a:lnTo>
                <a:lnTo>
                  <a:pt x="355399" y="102349"/>
                </a:lnTo>
                <a:lnTo>
                  <a:pt x="375268" y="125182"/>
                </a:lnTo>
                <a:lnTo>
                  <a:pt x="416206" y="173387"/>
                </a:lnTo>
                <a:lnTo>
                  <a:pt x="456078" y="223189"/>
                </a:lnTo>
                <a:lnTo>
                  <a:pt x="491683" y="272446"/>
                </a:lnTo>
                <a:lnTo>
                  <a:pt x="519820" y="319012"/>
                </a:lnTo>
                <a:lnTo>
                  <a:pt x="537290" y="360745"/>
                </a:lnTo>
                <a:lnTo>
                  <a:pt x="541024" y="379128"/>
                </a:lnTo>
                <a:lnTo>
                  <a:pt x="540891" y="395499"/>
                </a:lnTo>
                <a:lnTo>
                  <a:pt x="511698" y="432021"/>
                </a:lnTo>
                <a:lnTo>
                  <a:pt x="467303" y="448669"/>
                </a:lnTo>
                <a:lnTo>
                  <a:pt x="408276" y="460707"/>
                </a:lnTo>
                <a:lnTo>
                  <a:pt x="339591" y="469306"/>
                </a:lnTo>
                <a:lnTo>
                  <a:pt x="266219" y="475640"/>
                </a:lnTo>
                <a:lnTo>
                  <a:pt x="193133" y="480880"/>
                </a:lnTo>
                <a:lnTo>
                  <a:pt x="158251" y="483456"/>
                </a:lnTo>
                <a:lnTo>
                  <a:pt x="94917" y="489254"/>
                </a:lnTo>
                <a:lnTo>
                  <a:pt x="44299" y="496889"/>
                </a:lnTo>
                <a:lnTo>
                  <a:pt x="3091" y="514349"/>
                </a:lnTo>
                <a:lnTo>
                  <a:pt x="0" y="521967"/>
                </a:lnTo>
                <a:lnTo>
                  <a:pt x="974" y="530043"/>
                </a:lnTo>
                <a:lnTo>
                  <a:pt x="38752" y="566066"/>
                </a:lnTo>
                <a:lnTo>
                  <a:pt x="73214" y="585711"/>
                </a:lnTo>
                <a:lnTo>
                  <a:pt x="114438" y="605988"/>
                </a:lnTo>
                <a:lnTo>
                  <a:pt x="159709" y="626553"/>
                </a:lnTo>
                <a:lnTo>
                  <a:pt x="206310" y="647065"/>
                </a:lnTo>
                <a:lnTo>
                  <a:pt x="229261" y="657193"/>
                </a:lnTo>
                <a:lnTo>
                  <a:pt x="272766" y="676981"/>
                </a:lnTo>
                <a:lnTo>
                  <a:pt x="310813" y="695859"/>
                </a:lnTo>
                <a:lnTo>
                  <a:pt x="326941" y="704849"/>
                </a:lnTo>
                <a:lnTo>
                  <a:pt x="342333" y="713333"/>
                </a:lnTo>
                <a:lnTo>
                  <a:pt x="391962" y="735687"/>
                </a:lnTo>
                <a:lnTo>
                  <a:pt x="443852" y="755267"/>
                </a:lnTo>
                <a:lnTo>
                  <a:pt x="461001" y="761593"/>
                </a:lnTo>
                <a:lnTo>
                  <a:pt x="510060" y="781220"/>
                </a:lnTo>
                <a:lnTo>
                  <a:pt x="552612" y="803691"/>
                </a:lnTo>
                <a:lnTo>
                  <a:pt x="584900" y="831411"/>
                </a:lnTo>
                <a:lnTo>
                  <a:pt x="603166" y="866790"/>
                </a:lnTo>
                <a:lnTo>
                  <a:pt x="603952" y="880886"/>
                </a:lnTo>
                <a:lnTo>
                  <a:pt x="600068" y="896396"/>
                </a:lnTo>
                <a:lnTo>
                  <a:pt x="580847" y="931031"/>
                </a:lnTo>
                <a:lnTo>
                  <a:pt x="550615" y="969436"/>
                </a:lnTo>
                <a:lnTo>
                  <a:pt x="514488" y="1010355"/>
                </a:lnTo>
                <a:lnTo>
                  <a:pt x="495812" y="1031365"/>
                </a:lnTo>
                <a:lnTo>
                  <a:pt x="460429" y="1073697"/>
                </a:lnTo>
                <a:lnTo>
                  <a:pt x="431936" y="1115400"/>
                </a:lnTo>
                <a:lnTo>
                  <a:pt x="415445" y="1155216"/>
                </a:lnTo>
                <a:lnTo>
                  <a:pt x="413299" y="1174023"/>
                </a:lnTo>
                <a:lnTo>
                  <a:pt x="416071" y="1191888"/>
                </a:lnTo>
                <a:lnTo>
                  <a:pt x="438928" y="1224158"/>
                </a:lnTo>
                <a:lnTo>
                  <a:pt x="489455" y="1251222"/>
                </a:lnTo>
                <a:lnTo>
                  <a:pt x="526386" y="1263487"/>
                </a:lnTo>
                <a:lnTo>
                  <a:pt x="570280" y="1275078"/>
                </a:lnTo>
                <a:lnTo>
                  <a:pt x="620335" y="1286026"/>
                </a:lnTo>
                <a:lnTo>
                  <a:pt x="675747" y="1296364"/>
                </a:lnTo>
                <a:lnTo>
                  <a:pt x="735712" y="1306124"/>
                </a:lnTo>
                <a:lnTo>
                  <a:pt x="799426" y="1315339"/>
                </a:lnTo>
                <a:lnTo>
                  <a:pt x="866086" y="1324041"/>
                </a:lnTo>
                <a:lnTo>
                  <a:pt x="934889" y="1332261"/>
                </a:lnTo>
                <a:lnTo>
                  <a:pt x="1005030" y="1340034"/>
                </a:lnTo>
                <a:lnTo>
                  <a:pt x="1075707" y="1347390"/>
                </a:lnTo>
                <a:lnTo>
                  <a:pt x="1146115" y="1354361"/>
                </a:lnTo>
                <a:lnTo>
                  <a:pt x="1215451" y="1360982"/>
                </a:lnTo>
                <a:lnTo>
                  <a:pt x="1282912" y="1367283"/>
                </a:lnTo>
                <a:lnTo>
                  <a:pt x="1347694" y="1373296"/>
                </a:lnTo>
                <a:lnTo>
                  <a:pt x="1408993" y="1379055"/>
                </a:lnTo>
                <a:lnTo>
                  <a:pt x="1466006" y="1384592"/>
                </a:lnTo>
                <a:lnTo>
                  <a:pt x="1517929" y="1389938"/>
                </a:lnTo>
                <a:lnTo>
                  <a:pt x="1563958" y="1395127"/>
                </a:lnTo>
                <a:lnTo>
                  <a:pt x="1603291" y="1400190"/>
                </a:lnTo>
              </a:path>
            </a:pathLst>
          </a:custGeom>
          <a:ln w="5714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67200" y="2667000"/>
            <a:ext cx="1450340" cy="533400"/>
          </a:xfrm>
          <a:custGeom>
            <a:avLst/>
            <a:gdLst/>
            <a:ahLst/>
            <a:cxnLst/>
            <a:rect l="l" t="t" r="r" b="b"/>
            <a:pathLst>
              <a:path w="1450339" h="533400">
                <a:moveTo>
                  <a:pt x="1447799" y="0"/>
                </a:moveTo>
                <a:lnTo>
                  <a:pt x="1448720" y="21901"/>
                </a:lnTo>
                <a:lnTo>
                  <a:pt x="1449455" y="43760"/>
                </a:lnTo>
                <a:lnTo>
                  <a:pt x="1449818" y="65532"/>
                </a:lnTo>
                <a:lnTo>
                  <a:pt x="1449625" y="87175"/>
                </a:lnTo>
                <a:lnTo>
                  <a:pt x="1446825" y="129904"/>
                </a:lnTo>
                <a:lnTo>
                  <a:pt x="1439568" y="171603"/>
                </a:lnTo>
                <a:lnTo>
                  <a:pt x="1426368" y="211931"/>
                </a:lnTo>
                <a:lnTo>
                  <a:pt x="1405739" y="250544"/>
                </a:lnTo>
                <a:lnTo>
                  <a:pt x="1376193" y="287099"/>
                </a:lnTo>
                <a:lnTo>
                  <a:pt x="1336246" y="321256"/>
                </a:lnTo>
                <a:lnTo>
                  <a:pt x="1284410" y="352670"/>
                </a:lnTo>
                <a:lnTo>
                  <a:pt x="1219199" y="380999"/>
                </a:lnTo>
                <a:lnTo>
                  <a:pt x="1179050" y="394050"/>
                </a:lnTo>
                <a:lnTo>
                  <a:pt x="1131567" y="406529"/>
                </a:lnTo>
                <a:lnTo>
                  <a:pt x="1077607" y="418435"/>
                </a:lnTo>
                <a:lnTo>
                  <a:pt x="1018028" y="429770"/>
                </a:lnTo>
                <a:lnTo>
                  <a:pt x="953686" y="440534"/>
                </a:lnTo>
                <a:lnTo>
                  <a:pt x="885439" y="450725"/>
                </a:lnTo>
                <a:lnTo>
                  <a:pt x="814144" y="460345"/>
                </a:lnTo>
                <a:lnTo>
                  <a:pt x="740659" y="469393"/>
                </a:lnTo>
                <a:lnTo>
                  <a:pt x="665840" y="477869"/>
                </a:lnTo>
                <a:lnTo>
                  <a:pt x="590546" y="485774"/>
                </a:lnTo>
                <a:lnTo>
                  <a:pt x="515632" y="493108"/>
                </a:lnTo>
                <a:lnTo>
                  <a:pt x="441957" y="499870"/>
                </a:lnTo>
                <a:lnTo>
                  <a:pt x="370377" y="506061"/>
                </a:lnTo>
                <a:lnTo>
                  <a:pt x="301750" y="511680"/>
                </a:lnTo>
                <a:lnTo>
                  <a:pt x="236932" y="516728"/>
                </a:lnTo>
                <a:lnTo>
                  <a:pt x="176783" y="521205"/>
                </a:lnTo>
                <a:lnTo>
                  <a:pt x="122157" y="525110"/>
                </a:lnTo>
                <a:lnTo>
                  <a:pt x="73913" y="528444"/>
                </a:lnTo>
                <a:lnTo>
                  <a:pt x="32908" y="531207"/>
                </a:lnTo>
                <a:lnTo>
                  <a:pt x="0" y="533399"/>
                </a:lnTo>
              </a:path>
            </a:pathLst>
          </a:custGeom>
          <a:ln w="5714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57800" y="2895600"/>
            <a:ext cx="1752600" cy="621030"/>
          </a:xfrm>
          <a:custGeom>
            <a:avLst/>
            <a:gdLst/>
            <a:ahLst/>
            <a:cxnLst/>
            <a:rect l="l" t="t" r="r" b="b"/>
            <a:pathLst>
              <a:path w="1752600" h="621029">
                <a:moveTo>
                  <a:pt x="1752599" y="0"/>
                </a:moveTo>
                <a:lnTo>
                  <a:pt x="1722045" y="53261"/>
                </a:lnTo>
                <a:lnTo>
                  <a:pt x="1691033" y="106067"/>
                </a:lnTo>
                <a:lnTo>
                  <a:pt x="1659105" y="157960"/>
                </a:lnTo>
                <a:lnTo>
                  <a:pt x="1625804" y="208481"/>
                </a:lnTo>
                <a:lnTo>
                  <a:pt x="1590674" y="257174"/>
                </a:lnTo>
                <a:lnTo>
                  <a:pt x="1553259" y="303582"/>
                </a:lnTo>
                <a:lnTo>
                  <a:pt x="1513100" y="347245"/>
                </a:lnTo>
                <a:lnTo>
                  <a:pt x="1469742" y="387708"/>
                </a:lnTo>
                <a:lnTo>
                  <a:pt x="1422727" y="424512"/>
                </a:lnTo>
                <a:lnTo>
                  <a:pt x="1371599" y="457199"/>
                </a:lnTo>
                <a:lnTo>
                  <a:pt x="1315366" y="485467"/>
                </a:lnTo>
                <a:lnTo>
                  <a:pt x="1253951" y="509622"/>
                </a:lnTo>
                <a:lnTo>
                  <a:pt x="1188267" y="530120"/>
                </a:lnTo>
                <a:lnTo>
                  <a:pt x="1119229" y="547419"/>
                </a:lnTo>
                <a:lnTo>
                  <a:pt x="1047753" y="561974"/>
                </a:lnTo>
                <a:lnTo>
                  <a:pt x="974753" y="574244"/>
                </a:lnTo>
                <a:lnTo>
                  <a:pt x="901143" y="584685"/>
                </a:lnTo>
                <a:lnTo>
                  <a:pt x="827837" y="593753"/>
                </a:lnTo>
                <a:lnTo>
                  <a:pt x="755751" y="601905"/>
                </a:lnTo>
                <a:lnTo>
                  <a:pt x="720452" y="605781"/>
                </a:lnTo>
                <a:lnTo>
                  <a:pt x="685799" y="609599"/>
                </a:lnTo>
                <a:lnTo>
                  <a:pt x="614133" y="615769"/>
                </a:lnTo>
                <a:lnTo>
                  <a:pt x="537667" y="619349"/>
                </a:lnTo>
                <a:lnTo>
                  <a:pt x="498276" y="620311"/>
                </a:lnTo>
                <a:lnTo>
                  <a:pt x="458457" y="620796"/>
                </a:lnTo>
                <a:lnTo>
                  <a:pt x="418466" y="620863"/>
                </a:lnTo>
                <a:lnTo>
                  <a:pt x="378561" y="620568"/>
                </a:lnTo>
                <a:lnTo>
                  <a:pt x="338999" y="619968"/>
                </a:lnTo>
                <a:lnTo>
                  <a:pt x="300037" y="619121"/>
                </a:lnTo>
                <a:lnTo>
                  <a:pt x="261932" y="618083"/>
                </a:lnTo>
                <a:lnTo>
                  <a:pt x="189323" y="615664"/>
                </a:lnTo>
                <a:lnTo>
                  <a:pt x="123229" y="613170"/>
                </a:lnTo>
                <a:lnTo>
                  <a:pt x="93268" y="612037"/>
                </a:lnTo>
                <a:lnTo>
                  <a:pt x="65708" y="611056"/>
                </a:lnTo>
                <a:lnTo>
                  <a:pt x="40805" y="610285"/>
                </a:lnTo>
                <a:lnTo>
                  <a:pt x="18816" y="609780"/>
                </a:lnTo>
                <a:lnTo>
                  <a:pt x="0" y="609599"/>
                </a:lnTo>
              </a:path>
            </a:pathLst>
          </a:custGeom>
          <a:ln w="5714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43400" y="3505200"/>
            <a:ext cx="1752600" cy="163830"/>
          </a:xfrm>
          <a:custGeom>
            <a:avLst/>
            <a:gdLst/>
            <a:ahLst/>
            <a:cxnLst/>
            <a:rect l="l" t="t" r="r" b="b"/>
            <a:pathLst>
              <a:path w="1752600" h="163829">
                <a:moveTo>
                  <a:pt x="1752599" y="0"/>
                </a:moveTo>
                <a:lnTo>
                  <a:pt x="1704843" y="19009"/>
                </a:lnTo>
                <a:lnTo>
                  <a:pt x="1656286" y="37792"/>
                </a:lnTo>
                <a:lnTo>
                  <a:pt x="1606127" y="56118"/>
                </a:lnTo>
                <a:lnTo>
                  <a:pt x="1553567" y="73760"/>
                </a:lnTo>
                <a:lnTo>
                  <a:pt x="1497806" y="90487"/>
                </a:lnTo>
                <a:lnTo>
                  <a:pt x="1438044" y="106071"/>
                </a:lnTo>
                <a:lnTo>
                  <a:pt x="1373483" y="120284"/>
                </a:lnTo>
                <a:lnTo>
                  <a:pt x="1303321" y="132895"/>
                </a:lnTo>
                <a:lnTo>
                  <a:pt x="1226760" y="143677"/>
                </a:lnTo>
                <a:lnTo>
                  <a:pt x="1185830" y="148310"/>
                </a:lnTo>
                <a:lnTo>
                  <a:pt x="1142999" y="152399"/>
                </a:lnTo>
                <a:lnTo>
                  <a:pt x="1096438" y="155837"/>
                </a:lnTo>
                <a:lnTo>
                  <a:pt x="1044818" y="158569"/>
                </a:lnTo>
                <a:lnTo>
                  <a:pt x="988797" y="160654"/>
                </a:lnTo>
                <a:lnTo>
                  <a:pt x="929033" y="162149"/>
                </a:lnTo>
                <a:lnTo>
                  <a:pt x="866182" y="163111"/>
                </a:lnTo>
                <a:lnTo>
                  <a:pt x="800902" y="163596"/>
                </a:lnTo>
                <a:lnTo>
                  <a:pt x="733850" y="163663"/>
                </a:lnTo>
                <a:lnTo>
                  <a:pt x="665684" y="163368"/>
                </a:lnTo>
                <a:lnTo>
                  <a:pt x="597061" y="162768"/>
                </a:lnTo>
                <a:lnTo>
                  <a:pt x="528637" y="161921"/>
                </a:lnTo>
                <a:lnTo>
                  <a:pt x="461071" y="160883"/>
                </a:lnTo>
                <a:lnTo>
                  <a:pt x="395019" y="159712"/>
                </a:lnTo>
                <a:lnTo>
                  <a:pt x="331139" y="158464"/>
                </a:lnTo>
                <a:lnTo>
                  <a:pt x="270088" y="157198"/>
                </a:lnTo>
                <a:lnTo>
                  <a:pt x="212523" y="155970"/>
                </a:lnTo>
                <a:lnTo>
                  <a:pt x="159102" y="154837"/>
                </a:lnTo>
                <a:lnTo>
                  <a:pt x="110482" y="153856"/>
                </a:lnTo>
                <a:lnTo>
                  <a:pt x="67320" y="153085"/>
                </a:lnTo>
                <a:lnTo>
                  <a:pt x="30273" y="152580"/>
                </a:lnTo>
                <a:lnTo>
                  <a:pt x="0" y="152399"/>
                </a:lnTo>
              </a:path>
            </a:pathLst>
          </a:custGeom>
          <a:ln w="5714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33800" y="2362200"/>
            <a:ext cx="699135" cy="609600"/>
          </a:xfrm>
          <a:custGeom>
            <a:avLst/>
            <a:gdLst/>
            <a:ahLst/>
            <a:cxnLst/>
            <a:rect l="l" t="t" r="r" b="b"/>
            <a:pathLst>
              <a:path w="699135" h="609600">
                <a:moveTo>
                  <a:pt x="698510" y="0"/>
                </a:moveTo>
                <a:lnTo>
                  <a:pt x="698901" y="21811"/>
                </a:lnTo>
                <a:lnTo>
                  <a:pt x="699075" y="43417"/>
                </a:lnTo>
                <a:lnTo>
                  <a:pt x="698956" y="64804"/>
                </a:lnTo>
                <a:lnTo>
                  <a:pt x="697540" y="106864"/>
                </a:lnTo>
                <a:lnTo>
                  <a:pt x="694050" y="147875"/>
                </a:lnTo>
                <a:lnTo>
                  <a:pt x="687888" y="187723"/>
                </a:lnTo>
                <a:lnTo>
                  <a:pt x="678451" y="226295"/>
                </a:lnTo>
                <a:lnTo>
                  <a:pt x="665140" y="263475"/>
                </a:lnTo>
                <a:lnTo>
                  <a:pt x="647353" y="299150"/>
                </a:lnTo>
                <a:lnTo>
                  <a:pt x="624490" y="333205"/>
                </a:lnTo>
                <a:lnTo>
                  <a:pt x="595950" y="365525"/>
                </a:lnTo>
                <a:lnTo>
                  <a:pt x="560343" y="396070"/>
                </a:lnTo>
                <a:lnTo>
                  <a:pt x="513431" y="425183"/>
                </a:lnTo>
                <a:lnTo>
                  <a:pt x="456939" y="452877"/>
                </a:lnTo>
                <a:lnTo>
                  <a:pt x="393563" y="479095"/>
                </a:lnTo>
                <a:lnTo>
                  <a:pt x="325998" y="503781"/>
                </a:lnTo>
                <a:lnTo>
                  <a:pt x="256941" y="526876"/>
                </a:lnTo>
                <a:lnTo>
                  <a:pt x="189087" y="548324"/>
                </a:lnTo>
                <a:lnTo>
                  <a:pt x="125132" y="568069"/>
                </a:lnTo>
                <a:lnTo>
                  <a:pt x="95460" y="577284"/>
                </a:lnTo>
                <a:lnTo>
                  <a:pt x="67773" y="586052"/>
                </a:lnTo>
                <a:lnTo>
                  <a:pt x="42410" y="594365"/>
                </a:lnTo>
                <a:lnTo>
                  <a:pt x="19706" y="602217"/>
                </a:lnTo>
                <a:lnTo>
                  <a:pt x="0" y="609599"/>
                </a:lnTo>
              </a:path>
            </a:pathLst>
          </a:custGeom>
          <a:ln w="5714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05000" y="3048000"/>
            <a:ext cx="1981200" cy="424815"/>
          </a:xfrm>
          <a:custGeom>
            <a:avLst/>
            <a:gdLst/>
            <a:ahLst/>
            <a:cxnLst/>
            <a:rect l="l" t="t" r="r" b="b"/>
            <a:pathLst>
              <a:path w="1981200" h="424814">
                <a:moveTo>
                  <a:pt x="0" y="0"/>
                </a:moveTo>
                <a:lnTo>
                  <a:pt x="42363" y="42333"/>
                </a:lnTo>
                <a:lnTo>
                  <a:pt x="74416" y="81701"/>
                </a:lnTo>
                <a:lnTo>
                  <a:pt x="92014" y="103808"/>
                </a:lnTo>
                <a:lnTo>
                  <a:pt x="110849" y="127119"/>
                </a:lnTo>
                <a:lnTo>
                  <a:pt x="152807" y="176129"/>
                </a:lnTo>
                <a:lnTo>
                  <a:pt x="201432" y="226273"/>
                </a:lnTo>
                <a:lnTo>
                  <a:pt x="257868" y="275093"/>
                </a:lnTo>
                <a:lnTo>
                  <a:pt x="289372" y="298238"/>
                </a:lnTo>
                <a:lnTo>
                  <a:pt x="323256" y="320131"/>
                </a:lnTo>
                <a:lnTo>
                  <a:pt x="359665" y="340464"/>
                </a:lnTo>
                <a:lnTo>
                  <a:pt x="398741" y="358929"/>
                </a:lnTo>
                <a:lnTo>
                  <a:pt x="440627" y="375220"/>
                </a:lnTo>
                <a:lnTo>
                  <a:pt x="485466" y="389029"/>
                </a:lnTo>
                <a:lnTo>
                  <a:pt x="533399" y="400049"/>
                </a:lnTo>
                <a:lnTo>
                  <a:pt x="586447" y="408529"/>
                </a:lnTo>
                <a:lnTo>
                  <a:pt x="646031" y="415030"/>
                </a:lnTo>
                <a:lnTo>
                  <a:pt x="711402" y="419716"/>
                </a:lnTo>
                <a:lnTo>
                  <a:pt x="781809" y="422753"/>
                </a:lnTo>
                <a:lnTo>
                  <a:pt x="856503" y="424303"/>
                </a:lnTo>
                <a:lnTo>
                  <a:pt x="934733" y="424533"/>
                </a:lnTo>
                <a:lnTo>
                  <a:pt x="1015748" y="423605"/>
                </a:lnTo>
                <a:lnTo>
                  <a:pt x="1098800" y="421684"/>
                </a:lnTo>
                <a:lnTo>
                  <a:pt x="1183138" y="418935"/>
                </a:lnTo>
                <a:lnTo>
                  <a:pt x="1268012" y="415522"/>
                </a:lnTo>
                <a:lnTo>
                  <a:pt x="1352671" y="411609"/>
                </a:lnTo>
                <a:lnTo>
                  <a:pt x="1436366" y="407360"/>
                </a:lnTo>
                <a:lnTo>
                  <a:pt x="1518347" y="402939"/>
                </a:lnTo>
                <a:lnTo>
                  <a:pt x="1597863" y="398512"/>
                </a:lnTo>
                <a:lnTo>
                  <a:pt x="1674164" y="394242"/>
                </a:lnTo>
                <a:lnTo>
                  <a:pt x="1746501" y="390293"/>
                </a:lnTo>
                <a:lnTo>
                  <a:pt x="1814123" y="386830"/>
                </a:lnTo>
                <a:lnTo>
                  <a:pt x="1876280" y="384017"/>
                </a:lnTo>
                <a:lnTo>
                  <a:pt x="1932222" y="382019"/>
                </a:lnTo>
                <a:lnTo>
                  <a:pt x="1981199" y="380999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05000" y="2667000"/>
            <a:ext cx="1305560" cy="552450"/>
          </a:xfrm>
          <a:custGeom>
            <a:avLst/>
            <a:gdLst/>
            <a:ahLst/>
            <a:cxnLst/>
            <a:rect l="l" t="t" r="r" b="b"/>
            <a:pathLst>
              <a:path w="1305560" h="552450">
                <a:moveTo>
                  <a:pt x="0" y="0"/>
                </a:moveTo>
                <a:lnTo>
                  <a:pt x="28268" y="25807"/>
                </a:lnTo>
                <a:lnTo>
                  <a:pt x="65278" y="60852"/>
                </a:lnTo>
                <a:lnTo>
                  <a:pt x="109284" y="102933"/>
                </a:lnTo>
                <a:lnTo>
                  <a:pt x="133366" y="125924"/>
                </a:lnTo>
                <a:lnTo>
                  <a:pt x="184597" y="174431"/>
                </a:lnTo>
                <a:lnTo>
                  <a:pt x="238464" y="224469"/>
                </a:lnTo>
                <a:lnTo>
                  <a:pt x="293223" y="273836"/>
                </a:lnTo>
                <a:lnTo>
                  <a:pt x="347130" y="320332"/>
                </a:lnTo>
                <a:lnTo>
                  <a:pt x="398441" y="361755"/>
                </a:lnTo>
                <a:lnTo>
                  <a:pt x="445412" y="395902"/>
                </a:lnTo>
                <a:lnTo>
                  <a:pt x="486767" y="421189"/>
                </a:lnTo>
                <a:lnTo>
                  <a:pt x="524508" y="440244"/>
                </a:lnTo>
                <a:lnTo>
                  <a:pt x="576655" y="459982"/>
                </a:lnTo>
                <a:lnTo>
                  <a:pt x="625672" y="471766"/>
                </a:lnTo>
                <a:lnTo>
                  <a:pt x="674068" y="478589"/>
                </a:lnTo>
                <a:lnTo>
                  <a:pt x="724348" y="483446"/>
                </a:lnTo>
                <a:lnTo>
                  <a:pt x="741961" y="485145"/>
                </a:lnTo>
                <a:lnTo>
                  <a:pt x="798656" y="492035"/>
                </a:lnTo>
                <a:lnTo>
                  <a:pt x="840859" y="498838"/>
                </a:lnTo>
                <a:lnTo>
                  <a:pt x="863954" y="502326"/>
                </a:lnTo>
                <a:lnTo>
                  <a:pt x="913559" y="509141"/>
                </a:lnTo>
                <a:lnTo>
                  <a:pt x="966480" y="515713"/>
                </a:lnTo>
                <a:lnTo>
                  <a:pt x="1021230" y="522013"/>
                </a:lnTo>
                <a:lnTo>
                  <a:pt x="1076323" y="528012"/>
                </a:lnTo>
                <a:lnTo>
                  <a:pt x="1130274" y="533680"/>
                </a:lnTo>
                <a:lnTo>
                  <a:pt x="1181597" y="538988"/>
                </a:lnTo>
                <a:lnTo>
                  <a:pt x="1205809" y="541497"/>
                </a:lnTo>
                <a:lnTo>
                  <a:pt x="1228806" y="543905"/>
                </a:lnTo>
                <a:lnTo>
                  <a:pt x="1250404" y="546208"/>
                </a:lnTo>
                <a:lnTo>
                  <a:pt x="1270416" y="548402"/>
                </a:lnTo>
                <a:lnTo>
                  <a:pt x="1288656" y="550484"/>
                </a:lnTo>
                <a:lnTo>
                  <a:pt x="1304940" y="552449"/>
                </a:lnTo>
              </a:path>
            </a:pathLst>
          </a:custGeom>
          <a:ln w="2857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73378" y="6042826"/>
            <a:ext cx="59296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MICROBACIA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Arial"/>
                <a:cs typeface="Arial"/>
              </a:rPr>
              <a:t>HIDRO</a:t>
            </a:r>
            <a:r>
              <a:rPr sz="3200" b="1" spc="10" dirty="0">
                <a:latin typeface="Arial"/>
                <a:cs typeface="Arial"/>
              </a:rPr>
              <a:t>G</a:t>
            </a:r>
            <a:r>
              <a:rPr sz="3200" b="1" spc="-5" dirty="0">
                <a:latin typeface="Arial"/>
                <a:cs typeface="Arial"/>
              </a:rPr>
              <a:t>RÁFICA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37613" y="1131813"/>
            <a:ext cx="556895" cy="1527810"/>
          </a:xfrm>
          <a:custGeom>
            <a:avLst/>
            <a:gdLst/>
            <a:ahLst/>
            <a:cxnLst/>
            <a:rect l="l" t="t" r="r" b="b"/>
            <a:pathLst>
              <a:path w="556894" h="1527810">
                <a:moveTo>
                  <a:pt x="556391" y="1113038"/>
                </a:moveTo>
                <a:lnTo>
                  <a:pt x="424302" y="1131691"/>
                </a:lnTo>
                <a:lnTo>
                  <a:pt x="264032" y="0"/>
                </a:lnTo>
                <a:lnTo>
                  <a:pt x="0" y="37459"/>
                </a:lnTo>
                <a:lnTo>
                  <a:pt x="160269" y="1169182"/>
                </a:lnTo>
                <a:lnTo>
                  <a:pt x="28325" y="1187836"/>
                </a:lnTo>
                <a:lnTo>
                  <a:pt x="345816" y="1527688"/>
                </a:lnTo>
                <a:lnTo>
                  <a:pt x="556391" y="1113038"/>
                </a:lnTo>
                <a:close/>
              </a:path>
            </a:pathLst>
          </a:custGeom>
          <a:ln w="285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96727" y="1591696"/>
            <a:ext cx="683260" cy="1506855"/>
          </a:xfrm>
          <a:custGeom>
            <a:avLst/>
            <a:gdLst/>
            <a:ahLst/>
            <a:cxnLst/>
            <a:rect l="l" t="t" r="r" b="b"/>
            <a:pathLst>
              <a:path w="683260" h="1506855">
                <a:moveTo>
                  <a:pt x="515111" y="1207648"/>
                </a:moveTo>
                <a:lnTo>
                  <a:pt x="386333" y="1173083"/>
                </a:lnTo>
                <a:lnTo>
                  <a:pt x="682751" y="69220"/>
                </a:lnTo>
                <a:lnTo>
                  <a:pt x="425195" y="0"/>
                </a:lnTo>
                <a:lnTo>
                  <a:pt x="128777" y="1103863"/>
                </a:lnTo>
                <a:lnTo>
                  <a:pt x="0" y="1069329"/>
                </a:lnTo>
                <a:lnTo>
                  <a:pt x="158770" y="1506473"/>
                </a:lnTo>
                <a:lnTo>
                  <a:pt x="515111" y="1207648"/>
                </a:lnTo>
                <a:close/>
              </a:path>
            </a:pathLst>
          </a:custGeom>
          <a:ln w="285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89476" y="1208532"/>
            <a:ext cx="643255" cy="1515745"/>
          </a:xfrm>
          <a:custGeom>
            <a:avLst/>
            <a:gdLst/>
            <a:ahLst/>
            <a:cxnLst/>
            <a:rect l="l" t="t" r="r" b="b"/>
            <a:pathLst>
              <a:path w="643254" h="1515745">
                <a:moveTo>
                  <a:pt x="520202" y="1203197"/>
                </a:moveTo>
                <a:lnTo>
                  <a:pt x="390143" y="1173723"/>
                </a:lnTo>
                <a:lnTo>
                  <a:pt x="643127" y="59039"/>
                </a:lnTo>
                <a:lnTo>
                  <a:pt x="383042" y="0"/>
                </a:lnTo>
                <a:lnTo>
                  <a:pt x="130058" y="1114684"/>
                </a:lnTo>
                <a:lnTo>
                  <a:pt x="0" y="1085209"/>
                </a:lnTo>
                <a:lnTo>
                  <a:pt x="175778" y="1515739"/>
                </a:lnTo>
                <a:lnTo>
                  <a:pt x="520202" y="1203197"/>
                </a:lnTo>
                <a:close/>
              </a:path>
            </a:pathLst>
          </a:custGeom>
          <a:ln w="285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89719" y="1820936"/>
            <a:ext cx="690880" cy="1504315"/>
          </a:xfrm>
          <a:custGeom>
            <a:avLst/>
            <a:gdLst/>
            <a:ahLst/>
            <a:cxnLst/>
            <a:rect l="l" t="t" r="r" b="b"/>
            <a:pathLst>
              <a:path w="690879" h="1504314">
                <a:moveTo>
                  <a:pt x="513984" y="1208257"/>
                </a:moveTo>
                <a:lnTo>
                  <a:pt x="385450" y="1172565"/>
                </a:lnTo>
                <a:lnTo>
                  <a:pt x="690890" y="71231"/>
                </a:lnTo>
                <a:lnTo>
                  <a:pt x="433852" y="0"/>
                </a:lnTo>
                <a:lnTo>
                  <a:pt x="128534" y="1101333"/>
                </a:lnTo>
                <a:lnTo>
                  <a:pt x="0" y="1065763"/>
                </a:lnTo>
                <a:lnTo>
                  <a:pt x="155204" y="1504187"/>
                </a:lnTo>
                <a:lnTo>
                  <a:pt x="513984" y="1208257"/>
                </a:lnTo>
                <a:close/>
              </a:path>
            </a:pathLst>
          </a:custGeom>
          <a:ln w="285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91000" y="3810000"/>
            <a:ext cx="3962399" cy="6095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72200" y="4572000"/>
            <a:ext cx="2514599" cy="6095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90800" y="2971800"/>
            <a:ext cx="1447799" cy="2285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86201" y="2914264"/>
            <a:ext cx="6076950" cy="2267585"/>
          </a:xfrm>
          <a:custGeom>
            <a:avLst/>
            <a:gdLst/>
            <a:ahLst/>
            <a:cxnLst/>
            <a:rect l="l" t="t" r="r" b="b"/>
            <a:pathLst>
              <a:path w="6076950" h="2267585">
                <a:moveTo>
                  <a:pt x="6076797" y="2267335"/>
                </a:moveTo>
                <a:lnTo>
                  <a:pt x="5950204" y="2252095"/>
                </a:lnTo>
                <a:lnTo>
                  <a:pt x="5824139" y="2236856"/>
                </a:lnTo>
                <a:lnTo>
                  <a:pt x="5699131" y="2221616"/>
                </a:lnTo>
                <a:lnTo>
                  <a:pt x="5575709" y="2206376"/>
                </a:lnTo>
                <a:lnTo>
                  <a:pt x="5454401" y="2191136"/>
                </a:lnTo>
                <a:lnTo>
                  <a:pt x="5335736" y="2175896"/>
                </a:lnTo>
                <a:lnTo>
                  <a:pt x="5220242" y="2160656"/>
                </a:lnTo>
                <a:lnTo>
                  <a:pt x="5108449" y="2145415"/>
                </a:lnTo>
                <a:lnTo>
                  <a:pt x="5000885" y="2130175"/>
                </a:lnTo>
                <a:lnTo>
                  <a:pt x="4898079" y="2114935"/>
                </a:lnTo>
                <a:lnTo>
                  <a:pt x="4800559" y="2099695"/>
                </a:lnTo>
                <a:lnTo>
                  <a:pt x="4708854" y="2084454"/>
                </a:lnTo>
                <a:lnTo>
                  <a:pt x="4623492" y="2069214"/>
                </a:lnTo>
                <a:lnTo>
                  <a:pt x="4545003" y="2053974"/>
                </a:lnTo>
                <a:lnTo>
                  <a:pt x="4473916" y="2038734"/>
                </a:lnTo>
                <a:lnTo>
                  <a:pt x="4410758" y="2023494"/>
                </a:lnTo>
                <a:lnTo>
                  <a:pt x="4356058" y="2008254"/>
                </a:lnTo>
                <a:lnTo>
                  <a:pt x="4310346" y="1993014"/>
                </a:lnTo>
                <a:lnTo>
                  <a:pt x="4274149" y="1977774"/>
                </a:lnTo>
                <a:lnTo>
                  <a:pt x="4237174" y="1947024"/>
                </a:lnTo>
                <a:lnTo>
                  <a:pt x="4245219" y="1931027"/>
                </a:lnTo>
                <a:lnTo>
                  <a:pt x="4309572" y="1897918"/>
                </a:lnTo>
                <a:lnTo>
                  <a:pt x="4361708" y="1880978"/>
                </a:lnTo>
                <a:lnTo>
                  <a:pt x="4424369" y="1863895"/>
                </a:lnTo>
                <a:lnTo>
                  <a:pt x="4495469" y="1846755"/>
                </a:lnTo>
                <a:lnTo>
                  <a:pt x="4572922" y="1829643"/>
                </a:lnTo>
                <a:lnTo>
                  <a:pt x="4654641" y="1812645"/>
                </a:lnTo>
                <a:lnTo>
                  <a:pt x="4738543" y="1795847"/>
                </a:lnTo>
                <a:lnTo>
                  <a:pt x="4822539" y="1779335"/>
                </a:lnTo>
                <a:lnTo>
                  <a:pt x="4904544" y="1763195"/>
                </a:lnTo>
                <a:lnTo>
                  <a:pt x="4982472" y="1747512"/>
                </a:lnTo>
                <a:lnTo>
                  <a:pt x="5054238" y="1732372"/>
                </a:lnTo>
                <a:lnTo>
                  <a:pt x="5117755" y="1717860"/>
                </a:lnTo>
                <a:lnTo>
                  <a:pt x="5170937" y="1704063"/>
                </a:lnTo>
                <a:lnTo>
                  <a:pt x="5211698" y="1691066"/>
                </a:lnTo>
                <a:lnTo>
                  <a:pt x="5247614" y="1667817"/>
                </a:lnTo>
                <a:lnTo>
                  <a:pt x="5238597" y="1657735"/>
                </a:lnTo>
                <a:lnTo>
                  <a:pt x="5160033" y="1641886"/>
                </a:lnTo>
                <a:lnTo>
                  <a:pt x="5093748" y="1636105"/>
                </a:lnTo>
                <a:lnTo>
                  <a:pt x="5012433" y="1631523"/>
                </a:lnTo>
                <a:lnTo>
                  <a:pt x="4918316" y="1627970"/>
                </a:lnTo>
                <a:lnTo>
                  <a:pt x="4813627" y="1625275"/>
                </a:lnTo>
                <a:lnTo>
                  <a:pt x="4700595" y="1623265"/>
                </a:lnTo>
                <a:lnTo>
                  <a:pt x="4581447" y="1621769"/>
                </a:lnTo>
                <a:lnTo>
                  <a:pt x="4458413" y="1620616"/>
                </a:lnTo>
                <a:lnTo>
                  <a:pt x="4333722" y="1619635"/>
                </a:lnTo>
                <a:lnTo>
                  <a:pt x="4209603" y="1618653"/>
                </a:lnTo>
                <a:lnTo>
                  <a:pt x="4088284" y="1617501"/>
                </a:lnTo>
                <a:lnTo>
                  <a:pt x="3971994" y="1616005"/>
                </a:lnTo>
                <a:lnTo>
                  <a:pt x="3862961" y="1613995"/>
                </a:lnTo>
                <a:lnTo>
                  <a:pt x="3763416" y="1611299"/>
                </a:lnTo>
                <a:lnTo>
                  <a:pt x="3675586" y="1607746"/>
                </a:lnTo>
                <a:lnTo>
                  <a:pt x="3601700" y="1603165"/>
                </a:lnTo>
                <a:lnTo>
                  <a:pt x="3543988" y="1597384"/>
                </a:lnTo>
                <a:lnTo>
                  <a:pt x="3504677" y="1590231"/>
                </a:lnTo>
                <a:lnTo>
                  <a:pt x="3485997" y="1581535"/>
                </a:lnTo>
                <a:lnTo>
                  <a:pt x="3491425" y="1571001"/>
                </a:lnTo>
                <a:lnTo>
                  <a:pt x="3572004" y="1544560"/>
                </a:lnTo>
                <a:lnTo>
                  <a:pt x="3641441" y="1529111"/>
                </a:lnTo>
                <a:lnTo>
                  <a:pt x="3726498" y="1512480"/>
                </a:lnTo>
                <a:lnTo>
                  <a:pt x="3824319" y="1494897"/>
                </a:lnTo>
                <a:lnTo>
                  <a:pt x="3932046" y="1476590"/>
                </a:lnTo>
                <a:lnTo>
                  <a:pt x="4046822" y="1457788"/>
                </a:lnTo>
                <a:lnTo>
                  <a:pt x="4165789" y="1438719"/>
                </a:lnTo>
                <a:lnTo>
                  <a:pt x="4286090" y="1419611"/>
                </a:lnTo>
                <a:lnTo>
                  <a:pt x="4404867" y="1400695"/>
                </a:lnTo>
                <a:lnTo>
                  <a:pt x="4519262" y="1382197"/>
                </a:lnTo>
                <a:lnTo>
                  <a:pt x="4626419" y="1364347"/>
                </a:lnTo>
                <a:lnTo>
                  <a:pt x="4723479" y="1347373"/>
                </a:lnTo>
                <a:lnTo>
                  <a:pt x="4807585" y="1331504"/>
                </a:lnTo>
                <a:lnTo>
                  <a:pt x="4875881" y="1316969"/>
                </a:lnTo>
                <a:lnTo>
                  <a:pt x="4925507" y="1303996"/>
                </a:lnTo>
                <a:lnTo>
                  <a:pt x="4957323" y="1283650"/>
                </a:lnTo>
                <a:lnTo>
                  <a:pt x="4933797" y="1276735"/>
                </a:lnTo>
                <a:lnTo>
                  <a:pt x="4878501" y="1272491"/>
                </a:lnTo>
                <a:lnTo>
                  <a:pt x="4791268" y="1270982"/>
                </a:lnTo>
                <a:lnTo>
                  <a:pt x="4675783" y="1271892"/>
                </a:lnTo>
                <a:lnTo>
                  <a:pt x="4535733" y="1274906"/>
                </a:lnTo>
                <a:lnTo>
                  <a:pt x="4374805" y="1279712"/>
                </a:lnTo>
                <a:lnTo>
                  <a:pt x="4196683" y="1285994"/>
                </a:lnTo>
                <a:lnTo>
                  <a:pt x="4005055" y="1293438"/>
                </a:lnTo>
                <a:lnTo>
                  <a:pt x="3803606" y="1301730"/>
                </a:lnTo>
                <a:lnTo>
                  <a:pt x="3596023" y="1310555"/>
                </a:lnTo>
                <a:lnTo>
                  <a:pt x="3385993" y="1319599"/>
                </a:lnTo>
                <a:lnTo>
                  <a:pt x="3177200" y="1328548"/>
                </a:lnTo>
                <a:lnTo>
                  <a:pt x="2973331" y="1337087"/>
                </a:lnTo>
                <a:lnTo>
                  <a:pt x="2778073" y="1344902"/>
                </a:lnTo>
                <a:lnTo>
                  <a:pt x="2595112" y="1351679"/>
                </a:lnTo>
                <a:lnTo>
                  <a:pt x="2428133" y="1357104"/>
                </a:lnTo>
                <a:lnTo>
                  <a:pt x="2280823" y="1360861"/>
                </a:lnTo>
                <a:lnTo>
                  <a:pt x="2156869" y="1362637"/>
                </a:lnTo>
                <a:lnTo>
                  <a:pt x="2059955" y="1362118"/>
                </a:lnTo>
                <a:lnTo>
                  <a:pt x="1993770" y="1358989"/>
                </a:lnTo>
                <a:lnTo>
                  <a:pt x="1961997" y="1352935"/>
                </a:lnTo>
                <a:lnTo>
                  <a:pt x="1969088" y="1343747"/>
                </a:lnTo>
                <a:lnTo>
                  <a:pt x="2014154" y="1331636"/>
                </a:lnTo>
                <a:lnTo>
                  <a:pt x="2092883" y="1316915"/>
                </a:lnTo>
                <a:lnTo>
                  <a:pt x="2200958" y="1299898"/>
                </a:lnTo>
                <a:lnTo>
                  <a:pt x="2334065" y="1280900"/>
                </a:lnTo>
                <a:lnTo>
                  <a:pt x="2487889" y="1260235"/>
                </a:lnTo>
                <a:lnTo>
                  <a:pt x="2658116" y="1238218"/>
                </a:lnTo>
                <a:lnTo>
                  <a:pt x="2840430" y="1215162"/>
                </a:lnTo>
                <a:lnTo>
                  <a:pt x="3030516" y="1191383"/>
                </a:lnTo>
                <a:lnTo>
                  <a:pt x="3224060" y="1167194"/>
                </a:lnTo>
                <a:lnTo>
                  <a:pt x="3416747" y="1142910"/>
                </a:lnTo>
                <a:lnTo>
                  <a:pt x="3604261" y="1118846"/>
                </a:lnTo>
                <a:lnTo>
                  <a:pt x="3782289" y="1095314"/>
                </a:lnTo>
                <a:lnTo>
                  <a:pt x="3946515" y="1072631"/>
                </a:lnTo>
                <a:lnTo>
                  <a:pt x="4092624" y="1051109"/>
                </a:lnTo>
                <a:lnTo>
                  <a:pt x="4216301" y="1031064"/>
                </a:lnTo>
                <a:lnTo>
                  <a:pt x="4313232" y="1012810"/>
                </a:lnTo>
                <a:lnTo>
                  <a:pt x="4379102" y="996661"/>
                </a:lnTo>
                <a:lnTo>
                  <a:pt x="4409595" y="982931"/>
                </a:lnTo>
                <a:lnTo>
                  <a:pt x="4400397" y="971935"/>
                </a:lnTo>
                <a:lnTo>
                  <a:pt x="4348542" y="963792"/>
                </a:lnTo>
                <a:lnTo>
                  <a:pt x="4256834" y="958220"/>
                </a:lnTo>
                <a:lnTo>
                  <a:pt x="4129617" y="954934"/>
                </a:lnTo>
                <a:lnTo>
                  <a:pt x="3971235" y="953648"/>
                </a:lnTo>
                <a:lnTo>
                  <a:pt x="3786031" y="954077"/>
                </a:lnTo>
                <a:lnTo>
                  <a:pt x="3578347" y="955934"/>
                </a:lnTo>
                <a:lnTo>
                  <a:pt x="3352529" y="958934"/>
                </a:lnTo>
                <a:lnTo>
                  <a:pt x="3112918" y="962791"/>
                </a:lnTo>
                <a:lnTo>
                  <a:pt x="2863858" y="967220"/>
                </a:lnTo>
                <a:lnTo>
                  <a:pt x="2609694" y="971935"/>
                </a:lnTo>
                <a:lnTo>
                  <a:pt x="2354767" y="976649"/>
                </a:lnTo>
                <a:lnTo>
                  <a:pt x="2103422" y="981078"/>
                </a:lnTo>
                <a:lnTo>
                  <a:pt x="1860001" y="984936"/>
                </a:lnTo>
                <a:lnTo>
                  <a:pt x="1628849" y="987936"/>
                </a:lnTo>
                <a:lnTo>
                  <a:pt x="1414309" y="989793"/>
                </a:lnTo>
                <a:lnTo>
                  <a:pt x="1220723" y="990222"/>
                </a:lnTo>
                <a:lnTo>
                  <a:pt x="1052436" y="988936"/>
                </a:lnTo>
                <a:lnTo>
                  <a:pt x="913790" y="985650"/>
                </a:lnTo>
                <a:lnTo>
                  <a:pt x="809129" y="980078"/>
                </a:lnTo>
                <a:lnTo>
                  <a:pt x="742797" y="971935"/>
                </a:lnTo>
                <a:lnTo>
                  <a:pt x="715156" y="961120"/>
                </a:lnTo>
                <a:lnTo>
                  <a:pt x="721309" y="947895"/>
                </a:lnTo>
                <a:lnTo>
                  <a:pt x="757714" y="932517"/>
                </a:lnTo>
                <a:lnTo>
                  <a:pt x="820827" y="915244"/>
                </a:lnTo>
                <a:lnTo>
                  <a:pt x="907105" y="896332"/>
                </a:lnTo>
                <a:lnTo>
                  <a:pt x="1013005" y="876039"/>
                </a:lnTo>
                <a:lnTo>
                  <a:pt x="1134982" y="854622"/>
                </a:lnTo>
                <a:lnTo>
                  <a:pt x="1269495" y="832338"/>
                </a:lnTo>
                <a:lnTo>
                  <a:pt x="1412999" y="809445"/>
                </a:lnTo>
                <a:lnTo>
                  <a:pt x="1561951" y="786199"/>
                </a:lnTo>
                <a:lnTo>
                  <a:pt x="1712809" y="762858"/>
                </a:lnTo>
                <a:lnTo>
                  <a:pt x="1862027" y="739678"/>
                </a:lnTo>
                <a:lnTo>
                  <a:pt x="2006065" y="716918"/>
                </a:lnTo>
                <a:lnTo>
                  <a:pt x="2141377" y="694834"/>
                </a:lnTo>
                <a:lnTo>
                  <a:pt x="2264420" y="673684"/>
                </a:lnTo>
                <a:lnTo>
                  <a:pt x="2371653" y="653724"/>
                </a:lnTo>
                <a:lnTo>
                  <a:pt x="2459530" y="635212"/>
                </a:lnTo>
                <a:lnTo>
                  <a:pt x="2524508" y="618405"/>
                </a:lnTo>
                <a:lnTo>
                  <a:pt x="2563045" y="603560"/>
                </a:lnTo>
                <a:lnTo>
                  <a:pt x="2571597" y="590935"/>
                </a:lnTo>
                <a:lnTo>
                  <a:pt x="2551513" y="580429"/>
                </a:lnTo>
                <a:lnTo>
                  <a:pt x="2508083" y="571657"/>
                </a:lnTo>
                <a:lnTo>
                  <a:pt x="2443679" y="564446"/>
                </a:lnTo>
                <a:lnTo>
                  <a:pt x="2360673" y="558627"/>
                </a:lnTo>
                <a:lnTo>
                  <a:pt x="2261437" y="554027"/>
                </a:lnTo>
                <a:lnTo>
                  <a:pt x="2148342" y="550475"/>
                </a:lnTo>
                <a:lnTo>
                  <a:pt x="2023760" y="547799"/>
                </a:lnTo>
                <a:lnTo>
                  <a:pt x="1890063" y="545827"/>
                </a:lnTo>
                <a:lnTo>
                  <a:pt x="1749623" y="544390"/>
                </a:lnTo>
                <a:lnTo>
                  <a:pt x="1604810" y="543314"/>
                </a:lnTo>
                <a:lnTo>
                  <a:pt x="1457997" y="542428"/>
                </a:lnTo>
                <a:lnTo>
                  <a:pt x="1311556" y="541562"/>
                </a:lnTo>
                <a:lnTo>
                  <a:pt x="1167857" y="540543"/>
                </a:lnTo>
                <a:lnTo>
                  <a:pt x="1029274" y="539200"/>
                </a:lnTo>
                <a:lnTo>
                  <a:pt x="898177" y="537361"/>
                </a:lnTo>
                <a:lnTo>
                  <a:pt x="776938" y="534856"/>
                </a:lnTo>
                <a:lnTo>
                  <a:pt x="667929" y="531512"/>
                </a:lnTo>
                <a:lnTo>
                  <a:pt x="573521" y="527158"/>
                </a:lnTo>
                <a:lnTo>
                  <a:pt x="496087" y="521623"/>
                </a:lnTo>
                <a:lnTo>
                  <a:pt x="437997" y="514735"/>
                </a:lnTo>
                <a:lnTo>
                  <a:pt x="395225" y="506471"/>
                </a:lnTo>
                <a:lnTo>
                  <a:pt x="336997" y="486514"/>
                </a:lnTo>
                <a:lnTo>
                  <a:pt x="308949" y="450151"/>
                </a:lnTo>
                <a:lnTo>
                  <a:pt x="313011" y="436887"/>
                </a:lnTo>
                <a:lnTo>
                  <a:pt x="357030" y="395669"/>
                </a:lnTo>
                <a:lnTo>
                  <a:pt x="406902" y="368428"/>
                </a:lnTo>
                <a:lnTo>
                  <a:pt x="467596" y="342711"/>
                </a:lnTo>
                <a:lnTo>
                  <a:pt x="534310" y="319662"/>
                </a:lnTo>
                <a:lnTo>
                  <a:pt x="602244" y="300422"/>
                </a:lnTo>
                <a:lnTo>
                  <a:pt x="666597" y="286135"/>
                </a:lnTo>
                <a:lnTo>
                  <a:pt x="746457" y="277562"/>
                </a:lnTo>
                <a:lnTo>
                  <a:pt x="798674" y="275204"/>
                </a:lnTo>
                <a:lnTo>
                  <a:pt x="857405" y="273942"/>
                </a:lnTo>
                <a:lnTo>
                  <a:pt x="921394" y="273632"/>
                </a:lnTo>
                <a:lnTo>
                  <a:pt x="989383" y="274131"/>
                </a:lnTo>
                <a:lnTo>
                  <a:pt x="1060115" y="275298"/>
                </a:lnTo>
                <a:lnTo>
                  <a:pt x="1132333" y="276988"/>
                </a:lnTo>
                <a:lnTo>
                  <a:pt x="1204780" y="279059"/>
                </a:lnTo>
                <a:lnTo>
                  <a:pt x="1276197" y="281369"/>
                </a:lnTo>
                <a:lnTo>
                  <a:pt x="1345329" y="283773"/>
                </a:lnTo>
                <a:lnTo>
                  <a:pt x="1410918" y="286130"/>
                </a:lnTo>
                <a:lnTo>
                  <a:pt x="1471706" y="288297"/>
                </a:lnTo>
                <a:lnTo>
                  <a:pt x="1526436" y="290131"/>
                </a:lnTo>
                <a:lnTo>
                  <a:pt x="1573851" y="291488"/>
                </a:lnTo>
                <a:lnTo>
                  <a:pt x="1612694" y="292227"/>
                </a:lnTo>
                <a:lnTo>
                  <a:pt x="1641707" y="292204"/>
                </a:lnTo>
                <a:lnTo>
                  <a:pt x="1659634" y="291276"/>
                </a:lnTo>
                <a:lnTo>
                  <a:pt x="1665216" y="289301"/>
                </a:lnTo>
                <a:lnTo>
                  <a:pt x="1657197" y="286135"/>
                </a:lnTo>
                <a:lnTo>
                  <a:pt x="1593363" y="276812"/>
                </a:lnTo>
                <a:lnTo>
                  <a:pt x="1538979" y="270990"/>
                </a:lnTo>
                <a:lnTo>
                  <a:pt x="1471883" y="264497"/>
                </a:lnTo>
                <a:lnTo>
                  <a:pt x="1393776" y="257415"/>
                </a:lnTo>
                <a:lnTo>
                  <a:pt x="1306358" y="249820"/>
                </a:lnTo>
                <a:lnTo>
                  <a:pt x="1211330" y="241791"/>
                </a:lnTo>
                <a:lnTo>
                  <a:pt x="1110391" y="233407"/>
                </a:lnTo>
                <a:lnTo>
                  <a:pt x="1005242" y="224748"/>
                </a:lnTo>
                <a:lnTo>
                  <a:pt x="897583" y="215890"/>
                </a:lnTo>
                <a:lnTo>
                  <a:pt x="789114" y="206913"/>
                </a:lnTo>
                <a:lnTo>
                  <a:pt x="681536" y="197896"/>
                </a:lnTo>
                <a:lnTo>
                  <a:pt x="576548" y="188917"/>
                </a:lnTo>
                <a:lnTo>
                  <a:pt x="475852" y="180055"/>
                </a:lnTo>
                <a:lnTo>
                  <a:pt x="381147" y="171388"/>
                </a:lnTo>
                <a:lnTo>
                  <a:pt x="294133" y="162995"/>
                </a:lnTo>
                <a:lnTo>
                  <a:pt x="216511" y="154954"/>
                </a:lnTo>
                <a:lnTo>
                  <a:pt x="149981" y="147345"/>
                </a:lnTo>
                <a:lnTo>
                  <a:pt x="96243" y="140246"/>
                </a:lnTo>
                <a:lnTo>
                  <a:pt x="56997" y="133735"/>
                </a:lnTo>
                <a:lnTo>
                  <a:pt x="12249" y="121554"/>
                </a:lnTo>
                <a:lnTo>
                  <a:pt x="0" y="109810"/>
                </a:lnTo>
                <a:lnTo>
                  <a:pt x="4312" y="104120"/>
                </a:lnTo>
                <a:lnTo>
                  <a:pt x="50596" y="87865"/>
                </a:lnTo>
                <a:lnTo>
                  <a:pt x="102240" y="77777"/>
                </a:lnTo>
                <a:lnTo>
                  <a:pt x="163981" y="68357"/>
                </a:lnTo>
                <a:lnTo>
                  <a:pt x="230217" y="59660"/>
                </a:lnTo>
                <a:lnTo>
                  <a:pt x="295350" y="51744"/>
                </a:lnTo>
                <a:lnTo>
                  <a:pt x="325751" y="48097"/>
                </a:lnTo>
                <a:lnTo>
                  <a:pt x="353776" y="44667"/>
                </a:lnTo>
                <a:lnTo>
                  <a:pt x="378725" y="41460"/>
                </a:lnTo>
                <a:lnTo>
                  <a:pt x="399897" y="38485"/>
                </a:lnTo>
                <a:lnTo>
                  <a:pt x="419632" y="35813"/>
                </a:lnTo>
                <a:lnTo>
                  <a:pt x="462644" y="31498"/>
                </a:lnTo>
                <a:lnTo>
                  <a:pt x="509140" y="28363"/>
                </a:lnTo>
                <a:lnTo>
                  <a:pt x="557636" y="26181"/>
                </a:lnTo>
                <a:lnTo>
                  <a:pt x="606645" y="24723"/>
                </a:lnTo>
                <a:lnTo>
                  <a:pt x="654683" y="23760"/>
                </a:lnTo>
                <a:lnTo>
                  <a:pt x="700264" y="23064"/>
                </a:lnTo>
                <a:lnTo>
                  <a:pt x="721668" y="22745"/>
                </a:lnTo>
                <a:lnTo>
                  <a:pt x="760778" y="22022"/>
                </a:lnTo>
                <a:lnTo>
                  <a:pt x="807407" y="20296"/>
                </a:lnTo>
                <a:lnTo>
                  <a:pt x="842974" y="13793"/>
                </a:lnTo>
                <a:lnTo>
                  <a:pt x="842772" y="12150"/>
                </a:lnTo>
                <a:lnTo>
                  <a:pt x="815339" y="1887"/>
                </a:lnTo>
                <a:lnTo>
                  <a:pt x="812351" y="1007"/>
                </a:lnTo>
                <a:lnTo>
                  <a:pt x="810759" y="376"/>
                </a:lnTo>
                <a:lnTo>
                  <a:pt x="810949" y="29"/>
                </a:lnTo>
                <a:lnTo>
                  <a:pt x="813309" y="0"/>
                </a:lnTo>
                <a:lnTo>
                  <a:pt x="856519" y="5388"/>
                </a:lnTo>
                <a:lnTo>
                  <a:pt x="897287" y="12035"/>
                </a:lnTo>
                <a:lnTo>
                  <a:pt x="942536" y="19875"/>
                </a:lnTo>
                <a:lnTo>
                  <a:pt x="987006" y="27783"/>
                </a:lnTo>
                <a:lnTo>
                  <a:pt x="1000748" y="30240"/>
                </a:lnTo>
                <a:lnTo>
                  <a:pt x="1013623" y="32538"/>
                </a:lnTo>
                <a:lnTo>
                  <a:pt x="1025438" y="34636"/>
                </a:lnTo>
                <a:lnTo>
                  <a:pt x="1035997" y="36491"/>
                </a:lnTo>
                <a:lnTo>
                  <a:pt x="1045106" y="38063"/>
                </a:lnTo>
              </a:path>
            </a:pathLst>
          </a:custGeom>
          <a:ln w="7619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20816" y="394319"/>
            <a:ext cx="2436769" cy="6646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20816" y="394319"/>
            <a:ext cx="2437130" cy="664845"/>
          </a:xfrm>
          <a:custGeom>
            <a:avLst/>
            <a:gdLst/>
            <a:ahLst/>
            <a:cxnLst/>
            <a:rect l="l" t="t" r="r" b="b"/>
            <a:pathLst>
              <a:path w="2437129" h="664844">
                <a:moveTo>
                  <a:pt x="454899" y="477773"/>
                </a:moveTo>
                <a:lnTo>
                  <a:pt x="499865" y="461445"/>
                </a:lnTo>
                <a:lnTo>
                  <a:pt x="544431" y="439988"/>
                </a:lnTo>
                <a:lnTo>
                  <a:pt x="588768" y="414916"/>
                </a:lnTo>
                <a:lnTo>
                  <a:pt x="633045" y="387744"/>
                </a:lnTo>
                <a:lnTo>
                  <a:pt x="655214" y="373844"/>
                </a:lnTo>
                <a:lnTo>
                  <a:pt x="677433" y="359987"/>
                </a:lnTo>
                <a:lnTo>
                  <a:pt x="722103" y="333161"/>
                </a:lnTo>
                <a:lnTo>
                  <a:pt x="767226" y="308779"/>
                </a:lnTo>
                <a:lnTo>
                  <a:pt x="812972" y="288357"/>
                </a:lnTo>
                <a:lnTo>
                  <a:pt x="859511" y="273409"/>
                </a:lnTo>
                <a:lnTo>
                  <a:pt x="907015" y="265450"/>
                </a:lnTo>
                <a:lnTo>
                  <a:pt x="931425" y="264920"/>
                </a:lnTo>
                <a:lnTo>
                  <a:pt x="956578" y="267115"/>
                </a:lnTo>
                <a:lnTo>
                  <a:pt x="1008691" y="278368"/>
                </a:lnTo>
                <a:lnTo>
                  <a:pt x="1062504" y="296581"/>
                </a:lnTo>
                <a:lnTo>
                  <a:pt x="1117169" y="319125"/>
                </a:lnTo>
                <a:lnTo>
                  <a:pt x="1171837" y="343372"/>
                </a:lnTo>
                <a:lnTo>
                  <a:pt x="1198906" y="355313"/>
                </a:lnTo>
                <a:lnTo>
                  <a:pt x="1251987" y="377186"/>
                </a:lnTo>
                <a:lnTo>
                  <a:pt x="1302949" y="394192"/>
                </a:lnTo>
                <a:lnTo>
                  <a:pt x="1350943" y="403701"/>
                </a:lnTo>
                <a:lnTo>
                  <a:pt x="1373562" y="404823"/>
                </a:lnTo>
                <a:lnTo>
                  <a:pt x="1395120" y="403085"/>
                </a:lnTo>
                <a:lnTo>
                  <a:pt x="1434200" y="389195"/>
                </a:lnTo>
                <a:lnTo>
                  <a:pt x="1465813" y="358838"/>
                </a:lnTo>
                <a:lnTo>
                  <a:pt x="1491440" y="315429"/>
                </a:lnTo>
                <a:lnTo>
                  <a:pt x="1513115" y="263190"/>
                </a:lnTo>
                <a:lnTo>
                  <a:pt x="1532870" y="206343"/>
                </a:lnTo>
                <a:lnTo>
                  <a:pt x="1542664" y="177511"/>
                </a:lnTo>
                <a:lnTo>
                  <a:pt x="1552740" y="149111"/>
                </a:lnTo>
                <a:lnTo>
                  <a:pt x="1574758" y="95715"/>
                </a:lnTo>
                <a:lnTo>
                  <a:pt x="1600957" y="50378"/>
                </a:lnTo>
                <a:lnTo>
                  <a:pt x="1633371" y="17321"/>
                </a:lnTo>
                <a:lnTo>
                  <a:pt x="1674033" y="768"/>
                </a:lnTo>
                <a:lnTo>
                  <a:pt x="1698093" y="0"/>
                </a:lnTo>
                <a:lnTo>
                  <a:pt x="1726037" y="4623"/>
                </a:lnTo>
                <a:lnTo>
                  <a:pt x="1795142" y="28247"/>
                </a:lnTo>
                <a:lnTo>
                  <a:pt x="1835075" y="46270"/>
                </a:lnTo>
                <a:lnTo>
                  <a:pt x="1877776" y="67785"/>
                </a:lnTo>
                <a:lnTo>
                  <a:pt x="1922629" y="92303"/>
                </a:lnTo>
                <a:lnTo>
                  <a:pt x="1969022" y="119337"/>
                </a:lnTo>
                <a:lnTo>
                  <a:pt x="2016340" y="148399"/>
                </a:lnTo>
                <a:lnTo>
                  <a:pt x="2063967" y="179000"/>
                </a:lnTo>
                <a:lnTo>
                  <a:pt x="2111291" y="210654"/>
                </a:lnTo>
                <a:lnTo>
                  <a:pt x="2157697" y="242873"/>
                </a:lnTo>
                <a:lnTo>
                  <a:pt x="2202569" y="275169"/>
                </a:lnTo>
                <a:lnTo>
                  <a:pt x="2245295" y="307054"/>
                </a:lnTo>
                <a:lnTo>
                  <a:pt x="2285260" y="338040"/>
                </a:lnTo>
                <a:lnTo>
                  <a:pt x="2321849" y="367640"/>
                </a:lnTo>
                <a:lnTo>
                  <a:pt x="2354449" y="395366"/>
                </a:lnTo>
                <a:lnTo>
                  <a:pt x="2405220" y="443244"/>
                </a:lnTo>
                <a:lnTo>
                  <a:pt x="2432661" y="477773"/>
                </a:lnTo>
                <a:lnTo>
                  <a:pt x="2436769" y="490051"/>
                </a:lnTo>
                <a:lnTo>
                  <a:pt x="2435269" y="500420"/>
                </a:lnTo>
                <a:lnTo>
                  <a:pt x="2401776" y="521568"/>
                </a:lnTo>
                <a:lnTo>
                  <a:pt x="2359950" y="528861"/>
                </a:lnTo>
                <a:lnTo>
                  <a:pt x="2306880" y="532102"/>
                </a:lnTo>
                <a:lnTo>
                  <a:pt x="2277293" y="532577"/>
                </a:lnTo>
                <a:lnTo>
                  <a:pt x="2246294" y="532486"/>
                </a:lnTo>
                <a:lnTo>
                  <a:pt x="2214348" y="531979"/>
                </a:lnTo>
                <a:lnTo>
                  <a:pt x="2181923" y="531206"/>
                </a:lnTo>
                <a:lnTo>
                  <a:pt x="2149484" y="530316"/>
                </a:lnTo>
                <a:lnTo>
                  <a:pt x="2117497" y="529457"/>
                </a:lnTo>
                <a:lnTo>
                  <a:pt x="2086429" y="528780"/>
                </a:lnTo>
                <a:lnTo>
                  <a:pt x="2056747" y="528433"/>
                </a:lnTo>
                <a:lnTo>
                  <a:pt x="2028916" y="528567"/>
                </a:lnTo>
                <a:lnTo>
                  <a:pt x="2003402" y="529329"/>
                </a:lnTo>
                <a:lnTo>
                  <a:pt x="1980673" y="530870"/>
                </a:lnTo>
                <a:lnTo>
                  <a:pt x="1959544" y="532712"/>
                </a:lnTo>
                <a:lnTo>
                  <a:pt x="1938557" y="534260"/>
                </a:lnTo>
                <a:lnTo>
                  <a:pt x="1897012" y="536636"/>
                </a:lnTo>
                <a:lnTo>
                  <a:pt x="1856035" y="538315"/>
                </a:lnTo>
                <a:lnTo>
                  <a:pt x="1815627" y="539618"/>
                </a:lnTo>
                <a:lnTo>
                  <a:pt x="1795636" y="540228"/>
                </a:lnTo>
                <a:lnTo>
                  <a:pt x="1775786" y="540863"/>
                </a:lnTo>
                <a:lnTo>
                  <a:pt x="1736513" y="542371"/>
                </a:lnTo>
                <a:lnTo>
                  <a:pt x="1697805" y="544461"/>
                </a:lnTo>
                <a:lnTo>
                  <a:pt x="1659663" y="547453"/>
                </a:lnTo>
                <a:lnTo>
                  <a:pt x="1603509" y="554329"/>
                </a:lnTo>
                <a:lnTo>
                  <a:pt x="1548116" y="565524"/>
                </a:lnTo>
                <a:lnTo>
                  <a:pt x="1510935" y="576104"/>
                </a:lnTo>
                <a:lnTo>
                  <a:pt x="1473866" y="588441"/>
                </a:lnTo>
                <a:lnTo>
                  <a:pt x="1437250" y="601814"/>
                </a:lnTo>
                <a:lnTo>
                  <a:pt x="1401423" y="615505"/>
                </a:lnTo>
                <a:lnTo>
                  <a:pt x="1383912" y="622245"/>
                </a:lnTo>
                <a:lnTo>
                  <a:pt x="1366725" y="628796"/>
                </a:lnTo>
                <a:lnTo>
                  <a:pt x="1317534" y="646409"/>
                </a:lnTo>
                <a:lnTo>
                  <a:pt x="1272784" y="659078"/>
                </a:lnTo>
                <a:lnTo>
                  <a:pt x="1232233" y="664608"/>
                </a:lnTo>
                <a:lnTo>
                  <a:pt x="1220310" y="664657"/>
                </a:lnTo>
                <a:lnTo>
                  <a:pt x="1209949" y="663818"/>
                </a:lnTo>
                <a:lnTo>
                  <a:pt x="1172311" y="649587"/>
                </a:lnTo>
                <a:lnTo>
                  <a:pt x="1158918" y="640954"/>
                </a:lnTo>
                <a:lnTo>
                  <a:pt x="1151518" y="636380"/>
                </a:lnTo>
                <a:lnTo>
                  <a:pt x="1111041" y="618551"/>
                </a:lnTo>
                <a:lnTo>
                  <a:pt x="1063964" y="608439"/>
                </a:lnTo>
                <a:lnTo>
                  <a:pt x="1008980" y="599845"/>
                </a:lnTo>
                <a:lnTo>
                  <a:pt x="968401" y="594010"/>
                </a:lnTo>
                <a:lnTo>
                  <a:pt x="925052" y="588176"/>
                </a:lnTo>
                <a:lnTo>
                  <a:pt x="879249" y="582420"/>
                </a:lnTo>
                <a:lnTo>
                  <a:pt x="831305" y="576816"/>
                </a:lnTo>
                <a:lnTo>
                  <a:pt x="781538" y="571438"/>
                </a:lnTo>
                <a:lnTo>
                  <a:pt x="730261" y="566363"/>
                </a:lnTo>
                <a:lnTo>
                  <a:pt x="677792" y="561665"/>
                </a:lnTo>
                <a:lnTo>
                  <a:pt x="624444" y="557418"/>
                </a:lnTo>
                <a:lnTo>
                  <a:pt x="564571" y="553947"/>
                </a:lnTo>
                <a:lnTo>
                  <a:pt x="494695" y="551295"/>
                </a:lnTo>
                <a:lnTo>
                  <a:pt x="418378" y="549222"/>
                </a:lnTo>
                <a:lnTo>
                  <a:pt x="378916" y="548328"/>
                </a:lnTo>
                <a:lnTo>
                  <a:pt x="339180" y="547489"/>
                </a:lnTo>
                <a:lnTo>
                  <a:pt x="299613" y="546676"/>
                </a:lnTo>
                <a:lnTo>
                  <a:pt x="260662" y="545858"/>
                </a:lnTo>
                <a:lnTo>
                  <a:pt x="186385" y="544090"/>
                </a:lnTo>
                <a:lnTo>
                  <a:pt x="119910" y="541946"/>
                </a:lnTo>
                <a:lnTo>
                  <a:pt x="64797" y="539187"/>
                </a:lnTo>
                <a:lnTo>
                  <a:pt x="24607" y="535575"/>
                </a:lnTo>
                <a:lnTo>
                  <a:pt x="0" y="528411"/>
                </a:lnTo>
                <a:lnTo>
                  <a:pt x="2325" y="526288"/>
                </a:lnTo>
                <a:lnTo>
                  <a:pt x="55431" y="519971"/>
                </a:lnTo>
                <a:lnTo>
                  <a:pt x="102330" y="517284"/>
                </a:lnTo>
                <a:lnTo>
                  <a:pt x="129382" y="515851"/>
                </a:lnTo>
                <a:lnTo>
                  <a:pt x="158271" y="514277"/>
                </a:lnTo>
                <a:lnTo>
                  <a:pt x="219863" y="510473"/>
                </a:lnTo>
                <a:lnTo>
                  <a:pt x="283713" y="505397"/>
                </a:lnTo>
                <a:lnTo>
                  <a:pt x="346430" y="498573"/>
                </a:lnTo>
                <a:lnTo>
                  <a:pt x="404623" y="489523"/>
                </a:lnTo>
                <a:lnTo>
                  <a:pt x="430962" y="484016"/>
                </a:lnTo>
                <a:lnTo>
                  <a:pt x="454899" y="477773"/>
                </a:lnTo>
                <a:close/>
              </a:path>
            </a:pathLst>
          </a:custGeom>
          <a:ln w="38099">
            <a:solidFill>
              <a:srgbClr val="CC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81800" y="2971800"/>
            <a:ext cx="1066800" cy="838200"/>
          </a:xfrm>
          <a:custGeom>
            <a:avLst/>
            <a:gdLst/>
            <a:ahLst/>
            <a:cxnLst/>
            <a:rect l="l" t="t" r="r" b="b"/>
            <a:pathLst>
              <a:path w="1066800" h="838200">
                <a:moveTo>
                  <a:pt x="0" y="602345"/>
                </a:moveTo>
                <a:lnTo>
                  <a:pt x="319796" y="838199"/>
                </a:lnTo>
                <a:lnTo>
                  <a:pt x="319796" y="725180"/>
                </a:lnTo>
                <a:lnTo>
                  <a:pt x="453024" y="725180"/>
                </a:lnTo>
                <a:lnTo>
                  <a:pt x="503357" y="723990"/>
                </a:lnTo>
                <a:lnTo>
                  <a:pt x="552571" y="720483"/>
                </a:lnTo>
                <a:lnTo>
                  <a:pt x="600508" y="714751"/>
                </a:lnTo>
                <a:lnTo>
                  <a:pt x="647008" y="706886"/>
                </a:lnTo>
                <a:lnTo>
                  <a:pt x="691915" y="696981"/>
                </a:lnTo>
                <a:lnTo>
                  <a:pt x="735071" y="685128"/>
                </a:lnTo>
                <a:lnTo>
                  <a:pt x="776316" y="671419"/>
                </a:lnTo>
                <a:lnTo>
                  <a:pt x="815494" y="655948"/>
                </a:lnTo>
                <a:lnTo>
                  <a:pt x="852446" y="638805"/>
                </a:lnTo>
                <a:lnTo>
                  <a:pt x="887013" y="620085"/>
                </a:lnTo>
                <a:lnTo>
                  <a:pt x="948364" y="578278"/>
                </a:lnTo>
                <a:lnTo>
                  <a:pt x="998283" y="531267"/>
                </a:lnTo>
                <a:lnTo>
                  <a:pt x="1035505" y="479791"/>
                </a:lnTo>
                <a:lnTo>
                  <a:pt x="1058765" y="424589"/>
                </a:lnTo>
                <a:lnTo>
                  <a:pt x="1066799" y="366400"/>
                </a:lnTo>
                <a:lnTo>
                  <a:pt x="1066799" y="0"/>
                </a:lnTo>
                <a:lnTo>
                  <a:pt x="747003" y="0"/>
                </a:lnTo>
                <a:lnTo>
                  <a:pt x="747003" y="366400"/>
                </a:lnTo>
                <a:lnTo>
                  <a:pt x="746029" y="375661"/>
                </a:lnTo>
                <a:lnTo>
                  <a:pt x="723910" y="410368"/>
                </a:lnTo>
                <a:lnTo>
                  <a:pt x="690302" y="433123"/>
                </a:lnTo>
                <a:lnTo>
                  <a:pt x="644370" y="452194"/>
                </a:lnTo>
                <a:lnTo>
                  <a:pt x="588154" y="466794"/>
                </a:lnTo>
                <a:lnTo>
                  <a:pt x="545970" y="473652"/>
                </a:lnTo>
                <a:lnTo>
                  <a:pt x="500725" y="477939"/>
                </a:lnTo>
                <a:lnTo>
                  <a:pt x="453024" y="479419"/>
                </a:lnTo>
                <a:lnTo>
                  <a:pt x="319796" y="479419"/>
                </a:lnTo>
                <a:lnTo>
                  <a:pt x="319796" y="366400"/>
                </a:lnTo>
                <a:lnTo>
                  <a:pt x="0" y="602345"/>
                </a:lnTo>
                <a:close/>
              </a:path>
            </a:pathLst>
          </a:custGeom>
          <a:ln w="38099">
            <a:solidFill>
              <a:srgbClr val="CCCC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86400" y="2667000"/>
            <a:ext cx="990600" cy="838200"/>
          </a:xfrm>
          <a:custGeom>
            <a:avLst/>
            <a:gdLst/>
            <a:ahLst/>
            <a:cxnLst/>
            <a:rect l="l" t="t" r="r" b="b"/>
            <a:pathLst>
              <a:path w="990600" h="838200">
                <a:moveTo>
                  <a:pt x="0" y="602345"/>
                </a:moveTo>
                <a:lnTo>
                  <a:pt x="296936" y="838199"/>
                </a:lnTo>
                <a:lnTo>
                  <a:pt x="296936" y="725180"/>
                </a:lnTo>
                <a:lnTo>
                  <a:pt x="420623" y="725180"/>
                </a:lnTo>
                <a:lnTo>
                  <a:pt x="467376" y="723990"/>
                </a:lnTo>
                <a:lnTo>
                  <a:pt x="513086" y="720483"/>
                </a:lnTo>
                <a:lnTo>
                  <a:pt x="557608" y="714751"/>
                </a:lnTo>
                <a:lnTo>
                  <a:pt x="600795" y="706886"/>
                </a:lnTo>
                <a:lnTo>
                  <a:pt x="642500" y="696981"/>
                </a:lnTo>
                <a:lnTo>
                  <a:pt x="682577" y="685128"/>
                </a:lnTo>
                <a:lnTo>
                  <a:pt x="720880" y="671419"/>
                </a:lnTo>
                <a:lnTo>
                  <a:pt x="757261" y="655948"/>
                </a:lnTo>
                <a:lnTo>
                  <a:pt x="791574" y="638805"/>
                </a:lnTo>
                <a:lnTo>
                  <a:pt x="853409" y="599878"/>
                </a:lnTo>
                <a:lnTo>
                  <a:pt x="905213" y="555377"/>
                </a:lnTo>
                <a:lnTo>
                  <a:pt x="945813" y="506041"/>
                </a:lnTo>
                <a:lnTo>
                  <a:pt x="974037" y="452609"/>
                </a:lnTo>
                <a:lnTo>
                  <a:pt x="988710" y="395821"/>
                </a:lnTo>
                <a:lnTo>
                  <a:pt x="990599" y="366400"/>
                </a:lnTo>
                <a:lnTo>
                  <a:pt x="990599" y="0"/>
                </a:lnTo>
                <a:lnTo>
                  <a:pt x="693663" y="0"/>
                </a:lnTo>
                <a:lnTo>
                  <a:pt x="693663" y="366400"/>
                </a:lnTo>
                <a:lnTo>
                  <a:pt x="692759" y="375661"/>
                </a:lnTo>
                <a:lnTo>
                  <a:pt x="672218" y="410368"/>
                </a:lnTo>
                <a:lnTo>
                  <a:pt x="641006" y="433123"/>
                </a:lnTo>
                <a:lnTo>
                  <a:pt x="598348" y="452194"/>
                </a:lnTo>
                <a:lnTo>
                  <a:pt x="546136" y="466794"/>
                </a:lnTo>
                <a:lnTo>
                  <a:pt x="506956" y="473652"/>
                </a:lnTo>
                <a:lnTo>
                  <a:pt x="464931" y="477939"/>
                </a:lnTo>
                <a:lnTo>
                  <a:pt x="420623" y="479419"/>
                </a:lnTo>
                <a:lnTo>
                  <a:pt x="296936" y="479419"/>
                </a:lnTo>
                <a:lnTo>
                  <a:pt x="296936" y="366400"/>
                </a:lnTo>
                <a:lnTo>
                  <a:pt x="0" y="602345"/>
                </a:lnTo>
                <a:close/>
              </a:path>
            </a:pathLst>
          </a:custGeom>
          <a:ln w="38099">
            <a:solidFill>
              <a:srgbClr val="CCCC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354" rIns="0" bIns="0" rtlCol="0">
            <a:spAutoFit/>
          </a:bodyPr>
          <a:lstStyle/>
          <a:p>
            <a:pPr marL="4286885">
              <a:lnSpc>
                <a:spcPct val="100000"/>
              </a:lnSpc>
            </a:pPr>
            <a:r>
              <a:rPr sz="2800" b="1" spc="-20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2800" b="1" spc="-3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800" b="1" spc="-30" dirty="0">
                <a:solidFill>
                  <a:srgbClr val="FFFF00"/>
                </a:solidFill>
                <a:latin typeface="Arial"/>
                <a:cs typeface="Arial"/>
              </a:rPr>
              <a:t>RÃO</a:t>
            </a:r>
            <a:endParaRPr sz="2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265388" y="616976"/>
            <a:ext cx="1846030" cy="3693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65388" y="616976"/>
            <a:ext cx="1846580" cy="369570"/>
          </a:xfrm>
          <a:custGeom>
            <a:avLst/>
            <a:gdLst/>
            <a:ahLst/>
            <a:cxnLst/>
            <a:rect l="l" t="t" r="r" b="b"/>
            <a:pathLst>
              <a:path w="1846579" h="369569">
                <a:moveTo>
                  <a:pt x="344583" y="265419"/>
                </a:moveTo>
                <a:lnTo>
                  <a:pt x="395554" y="250707"/>
                </a:lnTo>
                <a:lnTo>
                  <a:pt x="445994" y="230521"/>
                </a:lnTo>
                <a:lnTo>
                  <a:pt x="496338" y="207702"/>
                </a:lnTo>
                <a:lnTo>
                  <a:pt x="513172" y="200002"/>
                </a:lnTo>
                <a:lnTo>
                  <a:pt x="564058" y="178093"/>
                </a:lnTo>
                <a:lnTo>
                  <a:pt x="615856" y="160182"/>
                </a:lnTo>
                <a:lnTo>
                  <a:pt x="668999" y="149111"/>
                </a:lnTo>
                <a:lnTo>
                  <a:pt x="705591" y="147143"/>
                </a:lnTo>
                <a:lnTo>
                  <a:pt x="724656" y="148370"/>
                </a:lnTo>
                <a:lnTo>
                  <a:pt x="764149" y="154637"/>
                </a:lnTo>
                <a:lnTo>
                  <a:pt x="804926" y="164772"/>
                </a:lnTo>
                <a:lnTo>
                  <a:pt x="846344" y="177312"/>
                </a:lnTo>
                <a:lnTo>
                  <a:pt x="887763" y="190797"/>
                </a:lnTo>
                <a:lnTo>
                  <a:pt x="908272" y="197436"/>
                </a:lnTo>
                <a:lnTo>
                  <a:pt x="948489" y="209596"/>
                </a:lnTo>
                <a:lnTo>
                  <a:pt x="987103" y="219046"/>
                </a:lnTo>
                <a:lnTo>
                  <a:pt x="1040615" y="224943"/>
                </a:lnTo>
                <a:lnTo>
                  <a:pt x="1056956" y="223970"/>
                </a:lnTo>
                <a:lnTo>
                  <a:pt x="1099197" y="208845"/>
                </a:lnTo>
                <a:lnTo>
                  <a:pt x="1129907" y="175230"/>
                </a:lnTo>
                <a:lnTo>
                  <a:pt x="1153883" y="130589"/>
                </a:lnTo>
                <a:lnTo>
                  <a:pt x="1168694" y="98610"/>
                </a:lnTo>
                <a:lnTo>
                  <a:pt x="1176324" y="82834"/>
                </a:lnTo>
                <a:lnTo>
                  <a:pt x="1202428" y="39876"/>
                </a:lnTo>
                <a:lnTo>
                  <a:pt x="1237392" y="9628"/>
                </a:lnTo>
                <a:lnTo>
                  <a:pt x="1286415" y="0"/>
                </a:lnTo>
                <a:lnTo>
                  <a:pt x="1307575" y="2568"/>
                </a:lnTo>
                <a:lnTo>
                  <a:pt x="1359915" y="15691"/>
                </a:lnTo>
                <a:lnTo>
                  <a:pt x="1422511" y="37657"/>
                </a:lnTo>
                <a:lnTo>
                  <a:pt x="1491637" y="66296"/>
                </a:lnTo>
                <a:lnTo>
                  <a:pt x="1527486" y="82441"/>
                </a:lnTo>
                <a:lnTo>
                  <a:pt x="1563571" y="99442"/>
                </a:lnTo>
                <a:lnTo>
                  <a:pt x="1599426" y="117027"/>
                </a:lnTo>
                <a:lnTo>
                  <a:pt x="1634585" y="134926"/>
                </a:lnTo>
                <a:lnTo>
                  <a:pt x="1668584" y="152868"/>
                </a:lnTo>
                <a:lnTo>
                  <a:pt x="1731238" y="187796"/>
                </a:lnTo>
                <a:lnTo>
                  <a:pt x="1783661" y="219642"/>
                </a:lnTo>
                <a:lnTo>
                  <a:pt x="1822130" y="246239"/>
                </a:lnTo>
                <a:lnTo>
                  <a:pt x="1846030" y="272233"/>
                </a:lnTo>
                <a:lnTo>
                  <a:pt x="1844892" y="277988"/>
                </a:lnTo>
                <a:lnTo>
                  <a:pt x="1804910" y="292086"/>
                </a:lnTo>
                <a:lnTo>
                  <a:pt x="1747611" y="295606"/>
                </a:lnTo>
                <a:lnTo>
                  <a:pt x="1725194" y="295876"/>
                </a:lnTo>
                <a:lnTo>
                  <a:pt x="1701705" y="295834"/>
                </a:lnTo>
                <a:lnTo>
                  <a:pt x="1677499" y="295562"/>
                </a:lnTo>
                <a:lnTo>
                  <a:pt x="1652930" y="295141"/>
                </a:lnTo>
                <a:lnTo>
                  <a:pt x="1628349" y="294656"/>
                </a:lnTo>
                <a:lnTo>
                  <a:pt x="1604110" y="294189"/>
                </a:lnTo>
                <a:lnTo>
                  <a:pt x="1580567" y="293822"/>
                </a:lnTo>
                <a:lnTo>
                  <a:pt x="1558073" y="293638"/>
                </a:lnTo>
                <a:lnTo>
                  <a:pt x="1536981" y="293721"/>
                </a:lnTo>
                <a:lnTo>
                  <a:pt x="1517644" y="294152"/>
                </a:lnTo>
                <a:lnTo>
                  <a:pt x="1500415" y="295015"/>
                </a:lnTo>
                <a:lnTo>
                  <a:pt x="1484425" y="296029"/>
                </a:lnTo>
                <a:lnTo>
                  <a:pt x="1468539" y="296880"/>
                </a:lnTo>
                <a:lnTo>
                  <a:pt x="1421518" y="298683"/>
                </a:lnTo>
                <a:lnTo>
                  <a:pt x="1375450" y="299824"/>
                </a:lnTo>
                <a:lnTo>
                  <a:pt x="1360308" y="300161"/>
                </a:lnTo>
                <a:lnTo>
                  <a:pt x="1345272" y="300513"/>
                </a:lnTo>
                <a:lnTo>
                  <a:pt x="1300807" y="301881"/>
                </a:lnTo>
                <a:lnTo>
                  <a:pt x="1257309" y="304183"/>
                </a:lnTo>
                <a:lnTo>
                  <a:pt x="1214785" y="308016"/>
                </a:lnTo>
                <a:lnTo>
                  <a:pt x="1172837" y="314249"/>
                </a:lnTo>
                <a:lnTo>
                  <a:pt x="1130603" y="323461"/>
                </a:lnTo>
                <a:lnTo>
                  <a:pt x="1088840" y="334409"/>
                </a:lnTo>
                <a:lnTo>
                  <a:pt x="1048418" y="345748"/>
                </a:lnTo>
                <a:lnTo>
                  <a:pt x="1035392" y="349382"/>
                </a:lnTo>
                <a:lnTo>
                  <a:pt x="998109" y="359149"/>
                </a:lnTo>
                <a:lnTo>
                  <a:pt x="953785" y="367664"/>
                </a:lnTo>
                <a:lnTo>
                  <a:pt x="930139" y="369300"/>
                </a:lnTo>
                <a:lnTo>
                  <a:pt x="918800" y="368978"/>
                </a:lnTo>
                <a:lnTo>
                  <a:pt x="880742" y="357400"/>
                </a:lnTo>
                <a:lnTo>
                  <a:pt x="873378" y="353994"/>
                </a:lnTo>
                <a:lnTo>
                  <a:pt x="828175" y="341042"/>
                </a:lnTo>
                <a:lnTo>
                  <a:pt x="784740" y="335787"/>
                </a:lnTo>
                <a:lnTo>
                  <a:pt x="736887" y="330552"/>
                </a:lnTo>
                <a:lnTo>
                  <a:pt x="685227" y="325451"/>
                </a:lnTo>
                <a:lnTo>
                  <a:pt x="630372" y="320598"/>
                </a:lnTo>
                <a:lnTo>
                  <a:pt x="592328" y="317557"/>
                </a:lnTo>
                <a:lnTo>
                  <a:pt x="553317" y="314710"/>
                </a:lnTo>
                <a:lnTo>
                  <a:pt x="513520" y="312093"/>
                </a:lnTo>
                <a:lnTo>
                  <a:pt x="473117" y="309737"/>
                </a:lnTo>
                <a:lnTo>
                  <a:pt x="427740" y="307797"/>
                </a:lnTo>
                <a:lnTo>
                  <a:pt x="374788" y="306313"/>
                </a:lnTo>
                <a:lnTo>
                  <a:pt x="316959" y="305154"/>
                </a:lnTo>
                <a:lnTo>
                  <a:pt x="256950" y="304186"/>
                </a:lnTo>
                <a:lnTo>
                  <a:pt x="226972" y="303734"/>
                </a:lnTo>
                <a:lnTo>
                  <a:pt x="197460" y="303279"/>
                </a:lnTo>
                <a:lnTo>
                  <a:pt x="141186" y="302300"/>
                </a:lnTo>
                <a:lnTo>
                  <a:pt x="90825" y="301116"/>
                </a:lnTo>
                <a:lnTo>
                  <a:pt x="49075" y="299595"/>
                </a:lnTo>
                <a:lnTo>
                  <a:pt x="8499" y="296394"/>
                </a:lnTo>
                <a:lnTo>
                  <a:pt x="0" y="293635"/>
                </a:lnTo>
                <a:lnTo>
                  <a:pt x="1758" y="292445"/>
                </a:lnTo>
                <a:lnTo>
                  <a:pt x="41968" y="288909"/>
                </a:lnTo>
                <a:lnTo>
                  <a:pt x="97974" y="286613"/>
                </a:lnTo>
                <a:lnTo>
                  <a:pt x="119854" y="285738"/>
                </a:lnTo>
                <a:lnTo>
                  <a:pt x="166506" y="283623"/>
                </a:lnTo>
                <a:lnTo>
                  <a:pt x="214872" y="280801"/>
                </a:lnTo>
                <a:lnTo>
                  <a:pt x="262386" y="277003"/>
                </a:lnTo>
                <a:lnTo>
                  <a:pt x="306479" y="271965"/>
                </a:lnTo>
                <a:lnTo>
                  <a:pt x="326440" y="268897"/>
                </a:lnTo>
                <a:lnTo>
                  <a:pt x="344583" y="265419"/>
                </a:lnTo>
                <a:close/>
              </a:path>
            </a:pathLst>
          </a:custGeom>
          <a:ln w="38099">
            <a:solidFill>
              <a:srgbClr val="CC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45029" y="775319"/>
            <a:ext cx="2436756" cy="66465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45029" y="775319"/>
            <a:ext cx="2437130" cy="664845"/>
          </a:xfrm>
          <a:custGeom>
            <a:avLst/>
            <a:gdLst/>
            <a:ahLst/>
            <a:cxnLst/>
            <a:rect l="l" t="t" r="r" b="b"/>
            <a:pathLst>
              <a:path w="2437129" h="664844">
                <a:moveTo>
                  <a:pt x="454892" y="477773"/>
                </a:moveTo>
                <a:lnTo>
                  <a:pt x="499861" y="461445"/>
                </a:lnTo>
                <a:lnTo>
                  <a:pt x="544427" y="439988"/>
                </a:lnTo>
                <a:lnTo>
                  <a:pt x="588763" y="414916"/>
                </a:lnTo>
                <a:lnTo>
                  <a:pt x="633040" y="387744"/>
                </a:lnTo>
                <a:lnTo>
                  <a:pt x="655209" y="373844"/>
                </a:lnTo>
                <a:lnTo>
                  <a:pt x="677426" y="359987"/>
                </a:lnTo>
                <a:lnTo>
                  <a:pt x="722095" y="333161"/>
                </a:lnTo>
                <a:lnTo>
                  <a:pt x="767216" y="308779"/>
                </a:lnTo>
                <a:lnTo>
                  <a:pt x="812960" y="288357"/>
                </a:lnTo>
                <a:lnTo>
                  <a:pt x="859499" y="273409"/>
                </a:lnTo>
                <a:lnTo>
                  <a:pt x="907002" y="265450"/>
                </a:lnTo>
                <a:lnTo>
                  <a:pt x="931412" y="264920"/>
                </a:lnTo>
                <a:lnTo>
                  <a:pt x="956565" y="267115"/>
                </a:lnTo>
                <a:lnTo>
                  <a:pt x="1008678" y="278368"/>
                </a:lnTo>
                <a:lnTo>
                  <a:pt x="1062491" y="296581"/>
                </a:lnTo>
                <a:lnTo>
                  <a:pt x="1117156" y="319125"/>
                </a:lnTo>
                <a:lnTo>
                  <a:pt x="1171824" y="343372"/>
                </a:lnTo>
                <a:lnTo>
                  <a:pt x="1198893" y="355313"/>
                </a:lnTo>
                <a:lnTo>
                  <a:pt x="1251974" y="377186"/>
                </a:lnTo>
                <a:lnTo>
                  <a:pt x="1302936" y="394192"/>
                </a:lnTo>
                <a:lnTo>
                  <a:pt x="1350930" y="403701"/>
                </a:lnTo>
                <a:lnTo>
                  <a:pt x="1373549" y="404823"/>
                </a:lnTo>
                <a:lnTo>
                  <a:pt x="1395107" y="403085"/>
                </a:lnTo>
                <a:lnTo>
                  <a:pt x="1434186" y="389195"/>
                </a:lnTo>
                <a:lnTo>
                  <a:pt x="1465800" y="358838"/>
                </a:lnTo>
                <a:lnTo>
                  <a:pt x="1491427" y="315429"/>
                </a:lnTo>
                <a:lnTo>
                  <a:pt x="1513102" y="263190"/>
                </a:lnTo>
                <a:lnTo>
                  <a:pt x="1532857" y="206343"/>
                </a:lnTo>
                <a:lnTo>
                  <a:pt x="1542651" y="177511"/>
                </a:lnTo>
                <a:lnTo>
                  <a:pt x="1552727" y="149111"/>
                </a:lnTo>
                <a:lnTo>
                  <a:pt x="1574745" y="95715"/>
                </a:lnTo>
                <a:lnTo>
                  <a:pt x="1600944" y="50378"/>
                </a:lnTo>
                <a:lnTo>
                  <a:pt x="1633358" y="17321"/>
                </a:lnTo>
                <a:lnTo>
                  <a:pt x="1674020" y="768"/>
                </a:lnTo>
                <a:lnTo>
                  <a:pt x="1698080" y="0"/>
                </a:lnTo>
                <a:lnTo>
                  <a:pt x="1726024" y="4623"/>
                </a:lnTo>
                <a:lnTo>
                  <a:pt x="1795129" y="28247"/>
                </a:lnTo>
                <a:lnTo>
                  <a:pt x="1835062" y="46270"/>
                </a:lnTo>
                <a:lnTo>
                  <a:pt x="1877763" y="67785"/>
                </a:lnTo>
                <a:lnTo>
                  <a:pt x="1922616" y="92303"/>
                </a:lnTo>
                <a:lnTo>
                  <a:pt x="1969009" y="119337"/>
                </a:lnTo>
                <a:lnTo>
                  <a:pt x="2016327" y="148399"/>
                </a:lnTo>
                <a:lnTo>
                  <a:pt x="2063954" y="179000"/>
                </a:lnTo>
                <a:lnTo>
                  <a:pt x="2111278" y="210654"/>
                </a:lnTo>
                <a:lnTo>
                  <a:pt x="2157684" y="242873"/>
                </a:lnTo>
                <a:lnTo>
                  <a:pt x="2202556" y="275169"/>
                </a:lnTo>
                <a:lnTo>
                  <a:pt x="2245282" y="307054"/>
                </a:lnTo>
                <a:lnTo>
                  <a:pt x="2285247" y="338040"/>
                </a:lnTo>
                <a:lnTo>
                  <a:pt x="2321836" y="367640"/>
                </a:lnTo>
                <a:lnTo>
                  <a:pt x="2354436" y="395366"/>
                </a:lnTo>
                <a:lnTo>
                  <a:pt x="2405207" y="443244"/>
                </a:lnTo>
                <a:lnTo>
                  <a:pt x="2432648" y="477773"/>
                </a:lnTo>
                <a:lnTo>
                  <a:pt x="2436756" y="490051"/>
                </a:lnTo>
                <a:lnTo>
                  <a:pt x="2435256" y="500420"/>
                </a:lnTo>
                <a:lnTo>
                  <a:pt x="2401762" y="521568"/>
                </a:lnTo>
                <a:lnTo>
                  <a:pt x="2359937" y="528861"/>
                </a:lnTo>
                <a:lnTo>
                  <a:pt x="2306866" y="532102"/>
                </a:lnTo>
                <a:lnTo>
                  <a:pt x="2277280" y="532577"/>
                </a:lnTo>
                <a:lnTo>
                  <a:pt x="2246281" y="532486"/>
                </a:lnTo>
                <a:lnTo>
                  <a:pt x="2214335" y="531979"/>
                </a:lnTo>
                <a:lnTo>
                  <a:pt x="2181910" y="531206"/>
                </a:lnTo>
                <a:lnTo>
                  <a:pt x="2149471" y="530316"/>
                </a:lnTo>
                <a:lnTo>
                  <a:pt x="2117484" y="529457"/>
                </a:lnTo>
                <a:lnTo>
                  <a:pt x="2086416" y="528780"/>
                </a:lnTo>
                <a:lnTo>
                  <a:pt x="2056734" y="528433"/>
                </a:lnTo>
                <a:lnTo>
                  <a:pt x="2028903" y="528567"/>
                </a:lnTo>
                <a:lnTo>
                  <a:pt x="2003389" y="529329"/>
                </a:lnTo>
                <a:lnTo>
                  <a:pt x="1980660" y="530870"/>
                </a:lnTo>
                <a:lnTo>
                  <a:pt x="1959531" y="532712"/>
                </a:lnTo>
                <a:lnTo>
                  <a:pt x="1938544" y="534260"/>
                </a:lnTo>
                <a:lnTo>
                  <a:pt x="1896999" y="536636"/>
                </a:lnTo>
                <a:lnTo>
                  <a:pt x="1856022" y="538315"/>
                </a:lnTo>
                <a:lnTo>
                  <a:pt x="1815614" y="539618"/>
                </a:lnTo>
                <a:lnTo>
                  <a:pt x="1795623" y="540228"/>
                </a:lnTo>
                <a:lnTo>
                  <a:pt x="1775773" y="540863"/>
                </a:lnTo>
                <a:lnTo>
                  <a:pt x="1736500" y="542371"/>
                </a:lnTo>
                <a:lnTo>
                  <a:pt x="1697792" y="544461"/>
                </a:lnTo>
                <a:lnTo>
                  <a:pt x="1659650" y="547453"/>
                </a:lnTo>
                <a:lnTo>
                  <a:pt x="1603496" y="554329"/>
                </a:lnTo>
                <a:lnTo>
                  <a:pt x="1548103" y="565524"/>
                </a:lnTo>
                <a:lnTo>
                  <a:pt x="1510922" y="576104"/>
                </a:lnTo>
                <a:lnTo>
                  <a:pt x="1473853" y="588441"/>
                </a:lnTo>
                <a:lnTo>
                  <a:pt x="1437237" y="601814"/>
                </a:lnTo>
                <a:lnTo>
                  <a:pt x="1401410" y="615505"/>
                </a:lnTo>
                <a:lnTo>
                  <a:pt x="1383899" y="622245"/>
                </a:lnTo>
                <a:lnTo>
                  <a:pt x="1366712" y="628796"/>
                </a:lnTo>
                <a:lnTo>
                  <a:pt x="1317521" y="646409"/>
                </a:lnTo>
                <a:lnTo>
                  <a:pt x="1272771" y="659078"/>
                </a:lnTo>
                <a:lnTo>
                  <a:pt x="1232219" y="664608"/>
                </a:lnTo>
                <a:lnTo>
                  <a:pt x="1220297" y="664657"/>
                </a:lnTo>
                <a:lnTo>
                  <a:pt x="1209936" y="663818"/>
                </a:lnTo>
                <a:lnTo>
                  <a:pt x="1172298" y="649587"/>
                </a:lnTo>
                <a:lnTo>
                  <a:pt x="1158905" y="640954"/>
                </a:lnTo>
                <a:lnTo>
                  <a:pt x="1151505" y="636380"/>
                </a:lnTo>
                <a:lnTo>
                  <a:pt x="1111028" y="618551"/>
                </a:lnTo>
                <a:lnTo>
                  <a:pt x="1063951" y="608439"/>
                </a:lnTo>
                <a:lnTo>
                  <a:pt x="1008967" y="599845"/>
                </a:lnTo>
                <a:lnTo>
                  <a:pt x="968388" y="594010"/>
                </a:lnTo>
                <a:lnTo>
                  <a:pt x="925039" y="588176"/>
                </a:lnTo>
                <a:lnTo>
                  <a:pt x="879234" y="582420"/>
                </a:lnTo>
                <a:lnTo>
                  <a:pt x="831290" y="576816"/>
                </a:lnTo>
                <a:lnTo>
                  <a:pt x="781521" y="571438"/>
                </a:lnTo>
                <a:lnTo>
                  <a:pt x="730244" y="566363"/>
                </a:lnTo>
                <a:lnTo>
                  <a:pt x="677772" y="561665"/>
                </a:lnTo>
                <a:lnTo>
                  <a:pt x="624422" y="557418"/>
                </a:lnTo>
                <a:lnTo>
                  <a:pt x="564550" y="553947"/>
                </a:lnTo>
                <a:lnTo>
                  <a:pt x="494676" y="551295"/>
                </a:lnTo>
                <a:lnTo>
                  <a:pt x="418361" y="549222"/>
                </a:lnTo>
                <a:lnTo>
                  <a:pt x="378901" y="548328"/>
                </a:lnTo>
                <a:lnTo>
                  <a:pt x="339166" y="547489"/>
                </a:lnTo>
                <a:lnTo>
                  <a:pt x="299601" y="546676"/>
                </a:lnTo>
                <a:lnTo>
                  <a:pt x="260651" y="545858"/>
                </a:lnTo>
                <a:lnTo>
                  <a:pt x="186377" y="544090"/>
                </a:lnTo>
                <a:lnTo>
                  <a:pt x="119904" y="541946"/>
                </a:lnTo>
                <a:lnTo>
                  <a:pt x="64794" y="539187"/>
                </a:lnTo>
                <a:lnTo>
                  <a:pt x="24607" y="535575"/>
                </a:lnTo>
                <a:lnTo>
                  <a:pt x="0" y="528411"/>
                </a:lnTo>
                <a:lnTo>
                  <a:pt x="2323" y="526288"/>
                </a:lnTo>
                <a:lnTo>
                  <a:pt x="55423" y="519971"/>
                </a:lnTo>
                <a:lnTo>
                  <a:pt x="102321" y="517284"/>
                </a:lnTo>
                <a:lnTo>
                  <a:pt x="129372" y="515851"/>
                </a:lnTo>
                <a:lnTo>
                  <a:pt x="158261" y="514277"/>
                </a:lnTo>
                <a:lnTo>
                  <a:pt x="219852" y="510473"/>
                </a:lnTo>
                <a:lnTo>
                  <a:pt x="283702" y="505397"/>
                </a:lnTo>
                <a:lnTo>
                  <a:pt x="346420" y="498573"/>
                </a:lnTo>
                <a:lnTo>
                  <a:pt x="404614" y="489523"/>
                </a:lnTo>
                <a:lnTo>
                  <a:pt x="430954" y="484016"/>
                </a:lnTo>
                <a:lnTo>
                  <a:pt x="454892" y="477773"/>
                </a:lnTo>
                <a:close/>
              </a:path>
            </a:pathLst>
          </a:custGeom>
          <a:ln w="38099">
            <a:solidFill>
              <a:srgbClr val="CC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4"/>
    </mc:Choice>
    <mc:Fallback xmlns="">
      <p:transition spd="slow" advTm="12224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CC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3600" y="2743200"/>
            <a:ext cx="3047999" cy="533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266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457200"/>
            <a:ext cx="3867149" cy="2305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8400" y="1257300"/>
            <a:ext cx="4038599" cy="1828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5800" y="2045033"/>
            <a:ext cx="4419599" cy="16697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4800" y="1924755"/>
            <a:ext cx="2362199" cy="1151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" y="2670169"/>
            <a:ext cx="2173355" cy="8207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00" y="2404994"/>
            <a:ext cx="2462271" cy="14319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00" y="3060340"/>
            <a:ext cx="5372099" cy="257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14450" y="3760484"/>
            <a:ext cx="6121346" cy="19735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3358" y="1552559"/>
            <a:ext cx="1603375" cy="1400810"/>
          </a:xfrm>
          <a:custGeom>
            <a:avLst/>
            <a:gdLst/>
            <a:ahLst/>
            <a:cxnLst/>
            <a:rect l="l" t="t" r="r" b="b"/>
            <a:pathLst>
              <a:path w="1603375" h="1400810">
                <a:moveTo>
                  <a:pt x="269791" y="0"/>
                </a:moveTo>
                <a:lnTo>
                  <a:pt x="302994" y="42141"/>
                </a:lnTo>
                <a:lnTo>
                  <a:pt x="336464" y="80719"/>
                </a:lnTo>
                <a:lnTo>
                  <a:pt x="355399" y="102349"/>
                </a:lnTo>
                <a:lnTo>
                  <a:pt x="375268" y="125182"/>
                </a:lnTo>
                <a:lnTo>
                  <a:pt x="416206" y="173387"/>
                </a:lnTo>
                <a:lnTo>
                  <a:pt x="456078" y="223189"/>
                </a:lnTo>
                <a:lnTo>
                  <a:pt x="491683" y="272446"/>
                </a:lnTo>
                <a:lnTo>
                  <a:pt x="519820" y="319012"/>
                </a:lnTo>
                <a:lnTo>
                  <a:pt x="537290" y="360745"/>
                </a:lnTo>
                <a:lnTo>
                  <a:pt x="541024" y="379128"/>
                </a:lnTo>
                <a:lnTo>
                  <a:pt x="540891" y="395499"/>
                </a:lnTo>
                <a:lnTo>
                  <a:pt x="511698" y="432021"/>
                </a:lnTo>
                <a:lnTo>
                  <a:pt x="467303" y="448669"/>
                </a:lnTo>
                <a:lnTo>
                  <a:pt x="408276" y="460707"/>
                </a:lnTo>
                <a:lnTo>
                  <a:pt x="339591" y="469306"/>
                </a:lnTo>
                <a:lnTo>
                  <a:pt x="266219" y="475640"/>
                </a:lnTo>
                <a:lnTo>
                  <a:pt x="193133" y="480880"/>
                </a:lnTo>
                <a:lnTo>
                  <a:pt x="158251" y="483456"/>
                </a:lnTo>
                <a:lnTo>
                  <a:pt x="94917" y="489254"/>
                </a:lnTo>
                <a:lnTo>
                  <a:pt x="44299" y="496889"/>
                </a:lnTo>
                <a:lnTo>
                  <a:pt x="3091" y="514349"/>
                </a:lnTo>
                <a:lnTo>
                  <a:pt x="0" y="521967"/>
                </a:lnTo>
                <a:lnTo>
                  <a:pt x="974" y="530043"/>
                </a:lnTo>
                <a:lnTo>
                  <a:pt x="38752" y="566066"/>
                </a:lnTo>
                <a:lnTo>
                  <a:pt x="73214" y="585711"/>
                </a:lnTo>
                <a:lnTo>
                  <a:pt x="114438" y="605988"/>
                </a:lnTo>
                <a:lnTo>
                  <a:pt x="159709" y="626553"/>
                </a:lnTo>
                <a:lnTo>
                  <a:pt x="206310" y="647065"/>
                </a:lnTo>
                <a:lnTo>
                  <a:pt x="229261" y="657193"/>
                </a:lnTo>
                <a:lnTo>
                  <a:pt x="272766" y="676981"/>
                </a:lnTo>
                <a:lnTo>
                  <a:pt x="310813" y="695859"/>
                </a:lnTo>
                <a:lnTo>
                  <a:pt x="326941" y="704849"/>
                </a:lnTo>
                <a:lnTo>
                  <a:pt x="342333" y="713333"/>
                </a:lnTo>
                <a:lnTo>
                  <a:pt x="391962" y="735687"/>
                </a:lnTo>
                <a:lnTo>
                  <a:pt x="443852" y="755267"/>
                </a:lnTo>
                <a:lnTo>
                  <a:pt x="461001" y="761593"/>
                </a:lnTo>
                <a:lnTo>
                  <a:pt x="510060" y="781220"/>
                </a:lnTo>
                <a:lnTo>
                  <a:pt x="552612" y="803691"/>
                </a:lnTo>
                <a:lnTo>
                  <a:pt x="584900" y="831411"/>
                </a:lnTo>
                <a:lnTo>
                  <a:pt x="603166" y="866790"/>
                </a:lnTo>
                <a:lnTo>
                  <a:pt x="603952" y="880886"/>
                </a:lnTo>
                <a:lnTo>
                  <a:pt x="600068" y="896396"/>
                </a:lnTo>
                <a:lnTo>
                  <a:pt x="580847" y="931031"/>
                </a:lnTo>
                <a:lnTo>
                  <a:pt x="550615" y="969436"/>
                </a:lnTo>
                <a:lnTo>
                  <a:pt x="514488" y="1010355"/>
                </a:lnTo>
                <a:lnTo>
                  <a:pt x="495812" y="1031365"/>
                </a:lnTo>
                <a:lnTo>
                  <a:pt x="460429" y="1073697"/>
                </a:lnTo>
                <a:lnTo>
                  <a:pt x="431936" y="1115400"/>
                </a:lnTo>
                <a:lnTo>
                  <a:pt x="415445" y="1155216"/>
                </a:lnTo>
                <a:lnTo>
                  <a:pt x="413299" y="1174023"/>
                </a:lnTo>
                <a:lnTo>
                  <a:pt x="416071" y="1191888"/>
                </a:lnTo>
                <a:lnTo>
                  <a:pt x="438928" y="1224158"/>
                </a:lnTo>
                <a:lnTo>
                  <a:pt x="489455" y="1251222"/>
                </a:lnTo>
                <a:lnTo>
                  <a:pt x="526386" y="1263487"/>
                </a:lnTo>
                <a:lnTo>
                  <a:pt x="570280" y="1275078"/>
                </a:lnTo>
                <a:lnTo>
                  <a:pt x="620335" y="1286026"/>
                </a:lnTo>
                <a:lnTo>
                  <a:pt x="675747" y="1296364"/>
                </a:lnTo>
                <a:lnTo>
                  <a:pt x="735712" y="1306124"/>
                </a:lnTo>
                <a:lnTo>
                  <a:pt x="799426" y="1315339"/>
                </a:lnTo>
                <a:lnTo>
                  <a:pt x="866086" y="1324041"/>
                </a:lnTo>
                <a:lnTo>
                  <a:pt x="934889" y="1332261"/>
                </a:lnTo>
                <a:lnTo>
                  <a:pt x="1005030" y="1340034"/>
                </a:lnTo>
                <a:lnTo>
                  <a:pt x="1075707" y="1347390"/>
                </a:lnTo>
                <a:lnTo>
                  <a:pt x="1146115" y="1354361"/>
                </a:lnTo>
                <a:lnTo>
                  <a:pt x="1215451" y="1360982"/>
                </a:lnTo>
                <a:lnTo>
                  <a:pt x="1282912" y="1367283"/>
                </a:lnTo>
                <a:lnTo>
                  <a:pt x="1347694" y="1373296"/>
                </a:lnTo>
                <a:lnTo>
                  <a:pt x="1408993" y="1379055"/>
                </a:lnTo>
                <a:lnTo>
                  <a:pt x="1466006" y="1384592"/>
                </a:lnTo>
                <a:lnTo>
                  <a:pt x="1517929" y="1389938"/>
                </a:lnTo>
                <a:lnTo>
                  <a:pt x="1563958" y="1395127"/>
                </a:lnTo>
                <a:lnTo>
                  <a:pt x="1603291" y="1400190"/>
                </a:lnTo>
              </a:path>
            </a:pathLst>
          </a:custGeom>
          <a:ln w="1904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67200" y="2667000"/>
            <a:ext cx="1450340" cy="533400"/>
          </a:xfrm>
          <a:custGeom>
            <a:avLst/>
            <a:gdLst/>
            <a:ahLst/>
            <a:cxnLst/>
            <a:rect l="l" t="t" r="r" b="b"/>
            <a:pathLst>
              <a:path w="1450339" h="533400">
                <a:moveTo>
                  <a:pt x="1447799" y="0"/>
                </a:moveTo>
                <a:lnTo>
                  <a:pt x="1448720" y="21901"/>
                </a:lnTo>
                <a:lnTo>
                  <a:pt x="1449455" y="43760"/>
                </a:lnTo>
                <a:lnTo>
                  <a:pt x="1449818" y="65532"/>
                </a:lnTo>
                <a:lnTo>
                  <a:pt x="1449625" y="87175"/>
                </a:lnTo>
                <a:lnTo>
                  <a:pt x="1446825" y="129904"/>
                </a:lnTo>
                <a:lnTo>
                  <a:pt x="1439568" y="171603"/>
                </a:lnTo>
                <a:lnTo>
                  <a:pt x="1426368" y="211931"/>
                </a:lnTo>
                <a:lnTo>
                  <a:pt x="1405739" y="250544"/>
                </a:lnTo>
                <a:lnTo>
                  <a:pt x="1376193" y="287099"/>
                </a:lnTo>
                <a:lnTo>
                  <a:pt x="1336246" y="321256"/>
                </a:lnTo>
                <a:lnTo>
                  <a:pt x="1284410" y="352670"/>
                </a:lnTo>
                <a:lnTo>
                  <a:pt x="1219199" y="380999"/>
                </a:lnTo>
                <a:lnTo>
                  <a:pt x="1179050" y="394050"/>
                </a:lnTo>
                <a:lnTo>
                  <a:pt x="1131567" y="406529"/>
                </a:lnTo>
                <a:lnTo>
                  <a:pt x="1077607" y="418435"/>
                </a:lnTo>
                <a:lnTo>
                  <a:pt x="1018028" y="429770"/>
                </a:lnTo>
                <a:lnTo>
                  <a:pt x="953686" y="440534"/>
                </a:lnTo>
                <a:lnTo>
                  <a:pt x="885439" y="450725"/>
                </a:lnTo>
                <a:lnTo>
                  <a:pt x="814144" y="460345"/>
                </a:lnTo>
                <a:lnTo>
                  <a:pt x="740659" y="469393"/>
                </a:lnTo>
                <a:lnTo>
                  <a:pt x="665840" y="477869"/>
                </a:lnTo>
                <a:lnTo>
                  <a:pt x="590546" y="485774"/>
                </a:lnTo>
                <a:lnTo>
                  <a:pt x="515632" y="493108"/>
                </a:lnTo>
                <a:lnTo>
                  <a:pt x="441957" y="499870"/>
                </a:lnTo>
                <a:lnTo>
                  <a:pt x="370377" y="506061"/>
                </a:lnTo>
                <a:lnTo>
                  <a:pt x="301750" y="511680"/>
                </a:lnTo>
                <a:lnTo>
                  <a:pt x="236932" y="516728"/>
                </a:lnTo>
                <a:lnTo>
                  <a:pt x="176783" y="521205"/>
                </a:lnTo>
                <a:lnTo>
                  <a:pt x="122157" y="525110"/>
                </a:lnTo>
                <a:lnTo>
                  <a:pt x="73913" y="528444"/>
                </a:lnTo>
                <a:lnTo>
                  <a:pt x="32908" y="531207"/>
                </a:lnTo>
                <a:lnTo>
                  <a:pt x="0" y="533399"/>
                </a:lnTo>
              </a:path>
            </a:pathLst>
          </a:custGeom>
          <a:ln w="2857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57800" y="2895600"/>
            <a:ext cx="1752600" cy="621030"/>
          </a:xfrm>
          <a:custGeom>
            <a:avLst/>
            <a:gdLst/>
            <a:ahLst/>
            <a:cxnLst/>
            <a:rect l="l" t="t" r="r" b="b"/>
            <a:pathLst>
              <a:path w="1752600" h="621029">
                <a:moveTo>
                  <a:pt x="1752599" y="0"/>
                </a:moveTo>
                <a:lnTo>
                  <a:pt x="1722045" y="53261"/>
                </a:lnTo>
                <a:lnTo>
                  <a:pt x="1691033" y="106067"/>
                </a:lnTo>
                <a:lnTo>
                  <a:pt x="1659105" y="157960"/>
                </a:lnTo>
                <a:lnTo>
                  <a:pt x="1625804" y="208481"/>
                </a:lnTo>
                <a:lnTo>
                  <a:pt x="1590674" y="257174"/>
                </a:lnTo>
                <a:lnTo>
                  <a:pt x="1553259" y="303582"/>
                </a:lnTo>
                <a:lnTo>
                  <a:pt x="1513100" y="347245"/>
                </a:lnTo>
                <a:lnTo>
                  <a:pt x="1469742" y="387708"/>
                </a:lnTo>
                <a:lnTo>
                  <a:pt x="1422727" y="424512"/>
                </a:lnTo>
                <a:lnTo>
                  <a:pt x="1371599" y="457199"/>
                </a:lnTo>
                <a:lnTo>
                  <a:pt x="1315366" y="485467"/>
                </a:lnTo>
                <a:lnTo>
                  <a:pt x="1253951" y="509622"/>
                </a:lnTo>
                <a:lnTo>
                  <a:pt x="1188267" y="530120"/>
                </a:lnTo>
                <a:lnTo>
                  <a:pt x="1119229" y="547419"/>
                </a:lnTo>
                <a:lnTo>
                  <a:pt x="1047753" y="561974"/>
                </a:lnTo>
                <a:lnTo>
                  <a:pt x="974753" y="574244"/>
                </a:lnTo>
                <a:lnTo>
                  <a:pt x="901143" y="584685"/>
                </a:lnTo>
                <a:lnTo>
                  <a:pt x="827837" y="593753"/>
                </a:lnTo>
                <a:lnTo>
                  <a:pt x="755751" y="601905"/>
                </a:lnTo>
                <a:lnTo>
                  <a:pt x="720452" y="605781"/>
                </a:lnTo>
                <a:lnTo>
                  <a:pt x="685799" y="609599"/>
                </a:lnTo>
                <a:lnTo>
                  <a:pt x="614133" y="615769"/>
                </a:lnTo>
                <a:lnTo>
                  <a:pt x="537667" y="619349"/>
                </a:lnTo>
                <a:lnTo>
                  <a:pt x="498276" y="620311"/>
                </a:lnTo>
                <a:lnTo>
                  <a:pt x="458457" y="620796"/>
                </a:lnTo>
                <a:lnTo>
                  <a:pt x="418466" y="620863"/>
                </a:lnTo>
                <a:lnTo>
                  <a:pt x="378561" y="620568"/>
                </a:lnTo>
                <a:lnTo>
                  <a:pt x="338999" y="619968"/>
                </a:lnTo>
                <a:lnTo>
                  <a:pt x="300037" y="619121"/>
                </a:lnTo>
                <a:lnTo>
                  <a:pt x="261932" y="618083"/>
                </a:lnTo>
                <a:lnTo>
                  <a:pt x="189323" y="615664"/>
                </a:lnTo>
                <a:lnTo>
                  <a:pt x="123229" y="613170"/>
                </a:lnTo>
                <a:lnTo>
                  <a:pt x="93268" y="612037"/>
                </a:lnTo>
                <a:lnTo>
                  <a:pt x="65708" y="611056"/>
                </a:lnTo>
                <a:lnTo>
                  <a:pt x="40805" y="610285"/>
                </a:lnTo>
                <a:lnTo>
                  <a:pt x="18816" y="609780"/>
                </a:lnTo>
                <a:lnTo>
                  <a:pt x="0" y="609599"/>
                </a:lnTo>
              </a:path>
            </a:pathLst>
          </a:custGeom>
          <a:ln w="2857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43400" y="3505200"/>
            <a:ext cx="1752600" cy="163830"/>
          </a:xfrm>
          <a:custGeom>
            <a:avLst/>
            <a:gdLst/>
            <a:ahLst/>
            <a:cxnLst/>
            <a:rect l="l" t="t" r="r" b="b"/>
            <a:pathLst>
              <a:path w="1752600" h="163829">
                <a:moveTo>
                  <a:pt x="1752599" y="0"/>
                </a:moveTo>
                <a:lnTo>
                  <a:pt x="1704843" y="19009"/>
                </a:lnTo>
                <a:lnTo>
                  <a:pt x="1656286" y="37792"/>
                </a:lnTo>
                <a:lnTo>
                  <a:pt x="1606127" y="56118"/>
                </a:lnTo>
                <a:lnTo>
                  <a:pt x="1553567" y="73760"/>
                </a:lnTo>
                <a:lnTo>
                  <a:pt x="1497806" y="90487"/>
                </a:lnTo>
                <a:lnTo>
                  <a:pt x="1438044" y="106071"/>
                </a:lnTo>
                <a:lnTo>
                  <a:pt x="1373483" y="120284"/>
                </a:lnTo>
                <a:lnTo>
                  <a:pt x="1303321" y="132895"/>
                </a:lnTo>
                <a:lnTo>
                  <a:pt x="1226760" y="143677"/>
                </a:lnTo>
                <a:lnTo>
                  <a:pt x="1185830" y="148310"/>
                </a:lnTo>
                <a:lnTo>
                  <a:pt x="1142999" y="152399"/>
                </a:lnTo>
                <a:lnTo>
                  <a:pt x="1096438" y="155837"/>
                </a:lnTo>
                <a:lnTo>
                  <a:pt x="1044818" y="158569"/>
                </a:lnTo>
                <a:lnTo>
                  <a:pt x="988797" y="160654"/>
                </a:lnTo>
                <a:lnTo>
                  <a:pt x="929033" y="162149"/>
                </a:lnTo>
                <a:lnTo>
                  <a:pt x="866182" y="163111"/>
                </a:lnTo>
                <a:lnTo>
                  <a:pt x="800902" y="163596"/>
                </a:lnTo>
                <a:lnTo>
                  <a:pt x="733850" y="163663"/>
                </a:lnTo>
                <a:lnTo>
                  <a:pt x="665684" y="163368"/>
                </a:lnTo>
                <a:lnTo>
                  <a:pt x="597061" y="162768"/>
                </a:lnTo>
                <a:lnTo>
                  <a:pt x="528637" y="161921"/>
                </a:lnTo>
                <a:lnTo>
                  <a:pt x="461071" y="160883"/>
                </a:lnTo>
                <a:lnTo>
                  <a:pt x="395019" y="159712"/>
                </a:lnTo>
                <a:lnTo>
                  <a:pt x="331139" y="158464"/>
                </a:lnTo>
                <a:lnTo>
                  <a:pt x="270088" y="157198"/>
                </a:lnTo>
                <a:lnTo>
                  <a:pt x="212523" y="155970"/>
                </a:lnTo>
                <a:lnTo>
                  <a:pt x="159102" y="154837"/>
                </a:lnTo>
                <a:lnTo>
                  <a:pt x="110482" y="153856"/>
                </a:lnTo>
                <a:lnTo>
                  <a:pt x="67320" y="153085"/>
                </a:lnTo>
                <a:lnTo>
                  <a:pt x="30273" y="152580"/>
                </a:lnTo>
                <a:lnTo>
                  <a:pt x="0" y="152399"/>
                </a:lnTo>
              </a:path>
            </a:pathLst>
          </a:custGeom>
          <a:ln w="2857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33800" y="2362200"/>
            <a:ext cx="699135" cy="609600"/>
          </a:xfrm>
          <a:custGeom>
            <a:avLst/>
            <a:gdLst/>
            <a:ahLst/>
            <a:cxnLst/>
            <a:rect l="l" t="t" r="r" b="b"/>
            <a:pathLst>
              <a:path w="699135" h="609600">
                <a:moveTo>
                  <a:pt x="698510" y="0"/>
                </a:moveTo>
                <a:lnTo>
                  <a:pt x="698901" y="21811"/>
                </a:lnTo>
                <a:lnTo>
                  <a:pt x="699075" y="43417"/>
                </a:lnTo>
                <a:lnTo>
                  <a:pt x="698956" y="64804"/>
                </a:lnTo>
                <a:lnTo>
                  <a:pt x="697540" y="106864"/>
                </a:lnTo>
                <a:lnTo>
                  <a:pt x="694050" y="147875"/>
                </a:lnTo>
                <a:lnTo>
                  <a:pt x="687888" y="187723"/>
                </a:lnTo>
                <a:lnTo>
                  <a:pt x="678451" y="226295"/>
                </a:lnTo>
                <a:lnTo>
                  <a:pt x="665140" y="263475"/>
                </a:lnTo>
                <a:lnTo>
                  <a:pt x="647353" y="299150"/>
                </a:lnTo>
                <a:lnTo>
                  <a:pt x="624490" y="333205"/>
                </a:lnTo>
                <a:lnTo>
                  <a:pt x="595950" y="365525"/>
                </a:lnTo>
                <a:lnTo>
                  <a:pt x="560343" y="396070"/>
                </a:lnTo>
                <a:lnTo>
                  <a:pt x="513431" y="425183"/>
                </a:lnTo>
                <a:lnTo>
                  <a:pt x="456939" y="452877"/>
                </a:lnTo>
                <a:lnTo>
                  <a:pt x="393563" y="479095"/>
                </a:lnTo>
                <a:lnTo>
                  <a:pt x="325998" y="503781"/>
                </a:lnTo>
                <a:lnTo>
                  <a:pt x="256941" y="526876"/>
                </a:lnTo>
                <a:lnTo>
                  <a:pt x="189087" y="548324"/>
                </a:lnTo>
                <a:lnTo>
                  <a:pt x="125132" y="568069"/>
                </a:lnTo>
                <a:lnTo>
                  <a:pt x="95460" y="577284"/>
                </a:lnTo>
                <a:lnTo>
                  <a:pt x="67773" y="586052"/>
                </a:lnTo>
                <a:lnTo>
                  <a:pt x="42410" y="594365"/>
                </a:lnTo>
                <a:lnTo>
                  <a:pt x="19706" y="602217"/>
                </a:lnTo>
                <a:lnTo>
                  <a:pt x="0" y="609599"/>
                </a:lnTo>
              </a:path>
            </a:pathLst>
          </a:custGeom>
          <a:ln w="2857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05000" y="3048000"/>
            <a:ext cx="1981200" cy="424815"/>
          </a:xfrm>
          <a:custGeom>
            <a:avLst/>
            <a:gdLst/>
            <a:ahLst/>
            <a:cxnLst/>
            <a:rect l="l" t="t" r="r" b="b"/>
            <a:pathLst>
              <a:path w="1981200" h="424814">
                <a:moveTo>
                  <a:pt x="0" y="0"/>
                </a:moveTo>
                <a:lnTo>
                  <a:pt x="42363" y="42333"/>
                </a:lnTo>
                <a:lnTo>
                  <a:pt x="74416" y="81701"/>
                </a:lnTo>
                <a:lnTo>
                  <a:pt x="92014" y="103808"/>
                </a:lnTo>
                <a:lnTo>
                  <a:pt x="110849" y="127119"/>
                </a:lnTo>
                <a:lnTo>
                  <a:pt x="152807" y="176129"/>
                </a:lnTo>
                <a:lnTo>
                  <a:pt x="201432" y="226273"/>
                </a:lnTo>
                <a:lnTo>
                  <a:pt x="257868" y="275093"/>
                </a:lnTo>
                <a:lnTo>
                  <a:pt x="289372" y="298238"/>
                </a:lnTo>
                <a:lnTo>
                  <a:pt x="323256" y="320131"/>
                </a:lnTo>
                <a:lnTo>
                  <a:pt x="359665" y="340464"/>
                </a:lnTo>
                <a:lnTo>
                  <a:pt x="398741" y="358929"/>
                </a:lnTo>
                <a:lnTo>
                  <a:pt x="440627" y="375220"/>
                </a:lnTo>
                <a:lnTo>
                  <a:pt x="485466" y="389029"/>
                </a:lnTo>
                <a:lnTo>
                  <a:pt x="533399" y="400049"/>
                </a:lnTo>
                <a:lnTo>
                  <a:pt x="586447" y="408529"/>
                </a:lnTo>
                <a:lnTo>
                  <a:pt x="646031" y="415030"/>
                </a:lnTo>
                <a:lnTo>
                  <a:pt x="711402" y="419716"/>
                </a:lnTo>
                <a:lnTo>
                  <a:pt x="781809" y="422753"/>
                </a:lnTo>
                <a:lnTo>
                  <a:pt x="856503" y="424303"/>
                </a:lnTo>
                <a:lnTo>
                  <a:pt x="934733" y="424533"/>
                </a:lnTo>
                <a:lnTo>
                  <a:pt x="1015748" y="423605"/>
                </a:lnTo>
                <a:lnTo>
                  <a:pt x="1098800" y="421684"/>
                </a:lnTo>
                <a:lnTo>
                  <a:pt x="1183138" y="418935"/>
                </a:lnTo>
                <a:lnTo>
                  <a:pt x="1268012" y="415522"/>
                </a:lnTo>
                <a:lnTo>
                  <a:pt x="1352671" y="411609"/>
                </a:lnTo>
                <a:lnTo>
                  <a:pt x="1436366" y="407360"/>
                </a:lnTo>
                <a:lnTo>
                  <a:pt x="1518347" y="402939"/>
                </a:lnTo>
                <a:lnTo>
                  <a:pt x="1597863" y="398512"/>
                </a:lnTo>
                <a:lnTo>
                  <a:pt x="1674164" y="394242"/>
                </a:lnTo>
                <a:lnTo>
                  <a:pt x="1746501" y="390293"/>
                </a:lnTo>
                <a:lnTo>
                  <a:pt x="1814123" y="386830"/>
                </a:lnTo>
                <a:lnTo>
                  <a:pt x="1876280" y="384017"/>
                </a:lnTo>
                <a:lnTo>
                  <a:pt x="1932222" y="382019"/>
                </a:lnTo>
                <a:lnTo>
                  <a:pt x="1981199" y="380999"/>
                </a:lnTo>
              </a:path>
            </a:pathLst>
          </a:custGeom>
          <a:ln w="952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05000" y="2667000"/>
            <a:ext cx="1305560" cy="552450"/>
          </a:xfrm>
          <a:custGeom>
            <a:avLst/>
            <a:gdLst/>
            <a:ahLst/>
            <a:cxnLst/>
            <a:rect l="l" t="t" r="r" b="b"/>
            <a:pathLst>
              <a:path w="1305560" h="552450">
                <a:moveTo>
                  <a:pt x="0" y="0"/>
                </a:moveTo>
                <a:lnTo>
                  <a:pt x="28268" y="25807"/>
                </a:lnTo>
                <a:lnTo>
                  <a:pt x="65278" y="60852"/>
                </a:lnTo>
                <a:lnTo>
                  <a:pt x="109284" y="102933"/>
                </a:lnTo>
                <a:lnTo>
                  <a:pt x="133366" y="125924"/>
                </a:lnTo>
                <a:lnTo>
                  <a:pt x="184597" y="174431"/>
                </a:lnTo>
                <a:lnTo>
                  <a:pt x="238464" y="224469"/>
                </a:lnTo>
                <a:lnTo>
                  <a:pt x="293223" y="273836"/>
                </a:lnTo>
                <a:lnTo>
                  <a:pt x="347130" y="320332"/>
                </a:lnTo>
                <a:lnTo>
                  <a:pt x="398441" y="361755"/>
                </a:lnTo>
                <a:lnTo>
                  <a:pt x="445412" y="395902"/>
                </a:lnTo>
                <a:lnTo>
                  <a:pt x="486767" y="421189"/>
                </a:lnTo>
                <a:lnTo>
                  <a:pt x="524508" y="440244"/>
                </a:lnTo>
                <a:lnTo>
                  <a:pt x="576655" y="459982"/>
                </a:lnTo>
                <a:lnTo>
                  <a:pt x="625672" y="471766"/>
                </a:lnTo>
                <a:lnTo>
                  <a:pt x="674068" y="478589"/>
                </a:lnTo>
                <a:lnTo>
                  <a:pt x="724348" y="483446"/>
                </a:lnTo>
                <a:lnTo>
                  <a:pt x="741961" y="485145"/>
                </a:lnTo>
                <a:lnTo>
                  <a:pt x="798656" y="492035"/>
                </a:lnTo>
                <a:lnTo>
                  <a:pt x="840859" y="498838"/>
                </a:lnTo>
                <a:lnTo>
                  <a:pt x="863954" y="502326"/>
                </a:lnTo>
                <a:lnTo>
                  <a:pt x="913559" y="509141"/>
                </a:lnTo>
                <a:lnTo>
                  <a:pt x="966480" y="515713"/>
                </a:lnTo>
                <a:lnTo>
                  <a:pt x="1021230" y="522013"/>
                </a:lnTo>
                <a:lnTo>
                  <a:pt x="1076323" y="528012"/>
                </a:lnTo>
                <a:lnTo>
                  <a:pt x="1130274" y="533680"/>
                </a:lnTo>
                <a:lnTo>
                  <a:pt x="1181597" y="538988"/>
                </a:lnTo>
                <a:lnTo>
                  <a:pt x="1205809" y="541497"/>
                </a:lnTo>
                <a:lnTo>
                  <a:pt x="1228806" y="543905"/>
                </a:lnTo>
                <a:lnTo>
                  <a:pt x="1250404" y="546208"/>
                </a:lnTo>
                <a:lnTo>
                  <a:pt x="1270416" y="548402"/>
                </a:lnTo>
                <a:lnTo>
                  <a:pt x="1288656" y="550484"/>
                </a:lnTo>
                <a:lnTo>
                  <a:pt x="1304940" y="552449"/>
                </a:lnTo>
              </a:path>
            </a:pathLst>
          </a:custGeom>
          <a:ln w="28574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73378" y="6042826"/>
            <a:ext cx="59296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MICROBACIA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Arial"/>
                <a:cs typeface="Arial"/>
              </a:rPr>
              <a:t>HIDRO</a:t>
            </a:r>
            <a:r>
              <a:rPr sz="3200" b="1" spc="10" dirty="0">
                <a:latin typeface="Arial"/>
                <a:cs typeface="Arial"/>
              </a:rPr>
              <a:t>G</a:t>
            </a:r>
            <a:r>
              <a:rPr sz="3200" b="1" spc="-5" dirty="0">
                <a:latin typeface="Arial"/>
                <a:cs typeface="Arial"/>
              </a:rPr>
              <a:t>RÁFICA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354" rIns="0" bIns="0" rtlCol="0">
            <a:spAutoFit/>
          </a:bodyPr>
          <a:lstStyle/>
          <a:p>
            <a:pPr marL="4108450">
              <a:lnSpc>
                <a:spcPct val="100000"/>
              </a:lnSpc>
            </a:pPr>
            <a:r>
              <a:rPr sz="2800" b="1" spc="-20" dirty="0">
                <a:solidFill>
                  <a:srgbClr val="FFFF00"/>
                </a:solidFill>
                <a:latin typeface="Arial"/>
                <a:cs typeface="Arial"/>
              </a:rPr>
              <a:t>INV</a:t>
            </a:r>
            <a:r>
              <a:rPr sz="2800" b="1" spc="-3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800" b="1" spc="-30" dirty="0">
                <a:solidFill>
                  <a:srgbClr val="FFFF00"/>
                </a:solidFill>
                <a:latin typeface="Arial"/>
                <a:cs typeface="Arial"/>
              </a:rPr>
              <a:t>RNO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86201" y="2914264"/>
            <a:ext cx="6076950" cy="2267585"/>
          </a:xfrm>
          <a:custGeom>
            <a:avLst/>
            <a:gdLst/>
            <a:ahLst/>
            <a:cxnLst/>
            <a:rect l="l" t="t" r="r" b="b"/>
            <a:pathLst>
              <a:path w="6076950" h="2267585">
                <a:moveTo>
                  <a:pt x="6076797" y="2267335"/>
                </a:moveTo>
                <a:lnTo>
                  <a:pt x="5950204" y="2252095"/>
                </a:lnTo>
                <a:lnTo>
                  <a:pt x="5824139" y="2236856"/>
                </a:lnTo>
                <a:lnTo>
                  <a:pt x="5699131" y="2221616"/>
                </a:lnTo>
                <a:lnTo>
                  <a:pt x="5575709" y="2206376"/>
                </a:lnTo>
                <a:lnTo>
                  <a:pt x="5454401" y="2191136"/>
                </a:lnTo>
                <a:lnTo>
                  <a:pt x="5335736" y="2175896"/>
                </a:lnTo>
                <a:lnTo>
                  <a:pt x="5220242" y="2160656"/>
                </a:lnTo>
                <a:lnTo>
                  <a:pt x="5108449" y="2145415"/>
                </a:lnTo>
                <a:lnTo>
                  <a:pt x="5000885" y="2130175"/>
                </a:lnTo>
                <a:lnTo>
                  <a:pt x="4898079" y="2114935"/>
                </a:lnTo>
                <a:lnTo>
                  <a:pt x="4800559" y="2099695"/>
                </a:lnTo>
                <a:lnTo>
                  <a:pt x="4708854" y="2084454"/>
                </a:lnTo>
                <a:lnTo>
                  <a:pt x="4623492" y="2069214"/>
                </a:lnTo>
                <a:lnTo>
                  <a:pt x="4545003" y="2053974"/>
                </a:lnTo>
                <a:lnTo>
                  <a:pt x="4473916" y="2038734"/>
                </a:lnTo>
                <a:lnTo>
                  <a:pt x="4410758" y="2023494"/>
                </a:lnTo>
                <a:lnTo>
                  <a:pt x="4356058" y="2008254"/>
                </a:lnTo>
                <a:lnTo>
                  <a:pt x="4310346" y="1993014"/>
                </a:lnTo>
                <a:lnTo>
                  <a:pt x="4274149" y="1977774"/>
                </a:lnTo>
                <a:lnTo>
                  <a:pt x="4237174" y="1947024"/>
                </a:lnTo>
                <a:lnTo>
                  <a:pt x="4245219" y="1931027"/>
                </a:lnTo>
                <a:lnTo>
                  <a:pt x="4309572" y="1897918"/>
                </a:lnTo>
                <a:lnTo>
                  <a:pt x="4361708" y="1880978"/>
                </a:lnTo>
                <a:lnTo>
                  <a:pt x="4424369" y="1863895"/>
                </a:lnTo>
                <a:lnTo>
                  <a:pt x="4495469" y="1846755"/>
                </a:lnTo>
                <a:lnTo>
                  <a:pt x="4572922" y="1829643"/>
                </a:lnTo>
                <a:lnTo>
                  <a:pt x="4654641" y="1812645"/>
                </a:lnTo>
                <a:lnTo>
                  <a:pt x="4738543" y="1795847"/>
                </a:lnTo>
                <a:lnTo>
                  <a:pt x="4822539" y="1779335"/>
                </a:lnTo>
                <a:lnTo>
                  <a:pt x="4904544" y="1763195"/>
                </a:lnTo>
                <a:lnTo>
                  <a:pt x="4982472" y="1747512"/>
                </a:lnTo>
                <a:lnTo>
                  <a:pt x="5054238" y="1732372"/>
                </a:lnTo>
                <a:lnTo>
                  <a:pt x="5117755" y="1717860"/>
                </a:lnTo>
                <a:lnTo>
                  <a:pt x="5170937" y="1704063"/>
                </a:lnTo>
                <a:lnTo>
                  <a:pt x="5211698" y="1691066"/>
                </a:lnTo>
                <a:lnTo>
                  <a:pt x="5247614" y="1667817"/>
                </a:lnTo>
                <a:lnTo>
                  <a:pt x="5238597" y="1657735"/>
                </a:lnTo>
                <a:lnTo>
                  <a:pt x="5160033" y="1641886"/>
                </a:lnTo>
                <a:lnTo>
                  <a:pt x="5093748" y="1636105"/>
                </a:lnTo>
                <a:lnTo>
                  <a:pt x="5012433" y="1631523"/>
                </a:lnTo>
                <a:lnTo>
                  <a:pt x="4918316" y="1627970"/>
                </a:lnTo>
                <a:lnTo>
                  <a:pt x="4813627" y="1625275"/>
                </a:lnTo>
                <a:lnTo>
                  <a:pt x="4700595" y="1623265"/>
                </a:lnTo>
                <a:lnTo>
                  <a:pt x="4581447" y="1621769"/>
                </a:lnTo>
                <a:lnTo>
                  <a:pt x="4458413" y="1620616"/>
                </a:lnTo>
                <a:lnTo>
                  <a:pt x="4333722" y="1619635"/>
                </a:lnTo>
                <a:lnTo>
                  <a:pt x="4209603" y="1618653"/>
                </a:lnTo>
                <a:lnTo>
                  <a:pt x="4088284" y="1617501"/>
                </a:lnTo>
                <a:lnTo>
                  <a:pt x="3971994" y="1616005"/>
                </a:lnTo>
                <a:lnTo>
                  <a:pt x="3862961" y="1613995"/>
                </a:lnTo>
                <a:lnTo>
                  <a:pt x="3763416" y="1611299"/>
                </a:lnTo>
                <a:lnTo>
                  <a:pt x="3675586" y="1607746"/>
                </a:lnTo>
                <a:lnTo>
                  <a:pt x="3601700" y="1603165"/>
                </a:lnTo>
                <a:lnTo>
                  <a:pt x="3543988" y="1597384"/>
                </a:lnTo>
                <a:lnTo>
                  <a:pt x="3504677" y="1590231"/>
                </a:lnTo>
                <a:lnTo>
                  <a:pt x="3485997" y="1581535"/>
                </a:lnTo>
                <a:lnTo>
                  <a:pt x="3491425" y="1571001"/>
                </a:lnTo>
                <a:lnTo>
                  <a:pt x="3572004" y="1544560"/>
                </a:lnTo>
                <a:lnTo>
                  <a:pt x="3641441" y="1529111"/>
                </a:lnTo>
                <a:lnTo>
                  <a:pt x="3726498" y="1512480"/>
                </a:lnTo>
                <a:lnTo>
                  <a:pt x="3824319" y="1494897"/>
                </a:lnTo>
                <a:lnTo>
                  <a:pt x="3932046" y="1476590"/>
                </a:lnTo>
                <a:lnTo>
                  <a:pt x="4046822" y="1457788"/>
                </a:lnTo>
                <a:lnTo>
                  <a:pt x="4165789" y="1438719"/>
                </a:lnTo>
                <a:lnTo>
                  <a:pt x="4286090" y="1419611"/>
                </a:lnTo>
                <a:lnTo>
                  <a:pt x="4404867" y="1400695"/>
                </a:lnTo>
                <a:lnTo>
                  <a:pt x="4519262" y="1382197"/>
                </a:lnTo>
                <a:lnTo>
                  <a:pt x="4626419" y="1364347"/>
                </a:lnTo>
                <a:lnTo>
                  <a:pt x="4723479" y="1347373"/>
                </a:lnTo>
                <a:lnTo>
                  <a:pt x="4807585" y="1331504"/>
                </a:lnTo>
                <a:lnTo>
                  <a:pt x="4875881" y="1316969"/>
                </a:lnTo>
                <a:lnTo>
                  <a:pt x="4925507" y="1303996"/>
                </a:lnTo>
                <a:lnTo>
                  <a:pt x="4957323" y="1283650"/>
                </a:lnTo>
                <a:lnTo>
                  <a:pt x="4933797" y="1276735"/>
                </a:lnTo>
                <a:lnTo>
                  <a:pt x="4878501" y="1272491"/>
                </a:lnTo>
                <a:lnTo>
                  <a:pt x="4791268" y="1270982"/>
                </a:lnTo>
                <a:lnTo>
                  <a:pt x="4675783" y="1271892"/>
                </a:lnTo>
                <a:lnTo>
                  <a:pt x="4535733" y="1274906"/>
                </a:lnTo>
                <a:lnTo>
                  <a:pt x="4374805" y="1279712"/>
                </a:lnTo>
                <a:lnTo>
                  <a:pt x="4196683" y="1285994"/>
                </a:lnTo>
                <a:lnTo>
                  <a:pt x="4005055" y="1293438"/>
                </a:lnTo>
                <a:lnTo>
                  <a:pt x="3803606" y="1301730"/>
                </a:lnTo>
                <a:lnTo>
                  <a:pt x="3596023" y="1310555"/>
                </a:lnTo>
                <a:lnTo>
                  <a:pt x="3385993" y="1319599"/>
                </a:lnTo>
                <a:lnTo>
                  <a:pt x="3177200" y="1328548"/>
                </a:lnTo>
                <a:lnTo>
                  <a:pt x="2973331" y="1337087"/>
                </a:lnTo>
                <a:lnTo>
                  <a:pt x="2778073" y="1344902"/>
                </a:lnTo>
                <a:lnTo>
                  <a:pt x="2595112" y="1351679"/>
                </a:lnTo>
                <a:lnTo>
                  <a:pt x="2428133" y="1357104"/>
                </a:lnTo>
                <a:lnTo>
                  <a:pt x="2280823" y="1360861"/>
                </a:lnTo>
                <a:lnTo>
                  <a:pt x="2156869" y="1362637"/>
                </a:lnTo>
                <a:lnTo>
                  <a:pt x="2059955" y="1362118"/>
                </a:lnTo>
                <a:lnTo>
                  <a:pt x="1993770" y="1358989"/>
                </a:lnTo>
                <a:lnTo>
                  <a:pt x="1961997" y="1352935"/>
                </a:lnTo>
                <a:lnTo>
                  <a:pt x="1969088" y="1343747"/>
                </a:lnTo>
                <a:lnTo>
                  <a:pt x="2014154" y="1331636"/>
                </a:lnTo>
                <a:lnTo>
                  <a:pt x="2092883" y="1316915"/>
                </a:lnTo>
                <a:lnTo>
                  <a:pt x="2200958" y="1299898"/>
                </a:lnTo>
                <a:lnTo>
                  <a:pt x="2334065" y="1280900"/>
                </a:lnTo>
                <a:lnTo>
                  <a:pt x="2487889" y="1260235"/>
                </a:lnTo>
                <a:lnTo>
                  <a:pt x="2658116" y="1238218"/>
                </a:lnTo>
                <a:lnTo>
                  <a:pt x="2840430" y="1215162"/>
                </a:lnTo>
                <a:lnTo>
                  <a:pt x="3030516" y="1191383"/>
                </a:lnTo>
                <a:lnTo>
                  <a:pt x="3224060" y="1167194"/>
                </a:lnTo>
                <a:lnTo>
                  <a:pt x="3416747" y="1142910"/>
                </a:lnTo>
                <a:lnTo>
                  <a:pt x="3604261" y="1118846"/>
                </a:lnTo>
                <a:lnTo>
                  <a:pt x="3782289" y="1095314"/>
                </a:lnTo>
                <a:lnTo>
                  <a:pt x="3946515" y="1072631"/>
                </a:lnTo>
                <a:lnTo>
                  <a:pt x="4092624" y="1051109"/>
                </a:lnTo>
                <a:lnTo>
                  <a:pt x="4216301" y="1031064"/>
                </a:lnTo>
                <a:lnTo>
                  <a:pt x="4313232" y="1012810"/>
                </a:lnTo>
                <a:lnTo>
                  <a:pt x="4379102" y="996661"/>
                </a:lnTo>
                <a:lnTo>
                  <a:pt x="4409595" y="982931"/>
                </a:lnTo>
                <a:lnTo>
                  <a:pt x="4400397" y="971935"/>
                </a:lnTo>
                <a:lnTo>
                  <a:pt x="4348542" y="963792"/>
                </a:lnTo>
                <a:lnTo>
                  <a:pt x="4256834" y="958220"/>
                </a:lnTo>
                <a:lnTo>
                  <a:pt x="4129617" y="954934"/>
                </a:lnTo>
                <a:lnTo>
                  <a:pt x="3971235" y="953648"/>
                </a:lnTo>
                <a:lnTo>
                  <a:pt x="3786031" y="954077"/>
                </a:lnTo>
                <a:lnTo>
                  <a:pt x="3578347" y="955934"/>
                </a:lnTo>
                <a:lnTo>
                  <a:pt x="3352529" y="958934"/>
                </a:lnTo>
                <a:lnTo>
                  <a:pt x="3112918" y="962791"/>
                </a:lnTo>
                <a:lnTo>
                  <a:pt x="2863858" y="967220"/>
                </a:lnTo>
                <a:lnTo>
                  <a:pt x="2609694" y="971935"/>
                </a:lnTo>
                <a:lnTo>
                  <a:pt x="2354767" y="976649"/>
                </a:lnTo>
                <a:lnTo>
                  <a:pt x="2103422" y="981078"/>
                </a:lnTo>
                <a:lnTo>
                  <a:pt x="1860001" y="984936"/>
                </a:lnTo>
                <a:lnTo>
                  <a:pt x="1628849" y="987936"/>
                </a:lnTo>
                <a:lnTo>
                  <a:pt x="1414309" y="989793"/>
                </a:lnTo>
                <a:lnTo>
                  <a:pt x="1220723" y="990222"/>
                </a:lnTo>
                <a:lnTo>
                  <a:pt x="1052436" y="988936"/>
                </a:lnTo>
                <a:lnTo>
                  <a:pt x="913790" y="985650"/>
                </a:lnTo>
                <a:lnTo>
                  <a:pt x="809129" y="980078"/>
                </a:lnTo>
                <a:lnTo>
                  <a:pt x="742797" y="971935"/>
                </a:lnTo>
                <a:lnTo>
                  <a:pt x="715156" y="961120"/>
                </a:lnTo>
                <a:lnTo>
                  <a:pt x="721309" y="947895"/>
                </a:lnTo>
                <a:lnTo>
                  <a:pt x="757714" y="932517"/>
                </a:lnTo>
                <a:lnTo>
                  <a:pt x="820827" y="915244"/>
                </a:lnTo>
                <a:lnTo>
                  <a:pt x="907105" y="896332"/>
                </a:lnTo>
                <a:lnTo>
                  <a:pt x="1013005" y="876039"/>
                </a:lnTo>
                <a:lnTo>
                  <a:pt x="1134982" y="854622"/>
                </a:lnTo>
                <a:lnTo>
                  <a:pt x="1269495" y="832338"/>
                </a:lnTo>
                <a:lnTo>
                  <a:pt x="1412999" y="809445"/>
                </a:lnTo>
                <a:lnTo>
                  <a:pt x="1561951" y="786199"/>
                </a:lnTo>
                <a:lnTo>
                  <a:pt x="1712809" y="762858"/>
                </a:lnTo>
                <a:lnTo>
                  <a:pt x="1862027" y="739678"/>
                </a:lnTo>
                <a:lnTo>
                  <a:pt x="2006065" y="716918"/>
                </a:lnTo>
                <a:lnTo>
                  <a:pt x="2141377" y="694834"/>
                </a:lnTo>
                <a:lnTo>
                  <a:pt x="2264420" y="673684"/>
                </a:lnTo>
                <a:lnTo>
                  <a:pt x="2371653" y="653724"/>
                </a:lnTo>
                <a:lnTo>
                  <a:pt x="2459530" y="635212"/>
                </a:lnTo>
                <a:lnTo>
                  <a:pt x="2524508" y="618405"/>
                </a:lnTo>
                <a:lnTo>
                  <a:pt x="2563045" y="603560"/>
                </a:lnTo>
                <a:lnTo>
                  <a:pt x="2571597" y="590935"/>
                </a:lnTo>
                <a:lnTo>
                  <a:pt x="2551513" y="580429"/>
                </a:lnTo>
                <a:lnTo>
                  <a:pt x="2508083" y="571657"/>
                </a:lnTo>
                <a:lnTo>
                  <a:pt x="2443679" y="564446"/>
                </a:lnTo>
                <a:lnTo>
                  <a:pt x="2360673" y="558627"/>
                </a:lnTo>
                <a:lnTo>
                  <a:pt x="2261437" y="554027"/>
                </a:lnTo>
                <a:lnTo>
                  <a:pt x="2148342" y="550475"/>
                </a:lnTo>
                <a:lnTo>
                  <a:pt x="2023760" y="547799"/>
                </a:lnTo>
                <a:lnTo>
                  <a:pt x="1890063" y="545827"/>
                </a:lnTo>
                <a:lnTo>
                  <a:pt x="1749623" y="544390"/>
                </a:lnTo>
                <a:lnTo>
                  <a:pt x="1604810" y="543314"/>
                </a:lnTo>
                <a:lnTo>
                  <a:pt x="1457997" y="542428"/>
                </a:lnTo>
                <a:lnTo>
                  <a:pt x="1311556" y="541562"/>
                </a:lnTo>
                <a:lnTo>
                  <a:pt x="1167857" y="540543"/>
                </a:lnTo>
                <a:lnTo>
                  <a:pt x="1029274" y="539200"/>
                </a:lnTo>
                <a:lnTo>
                  <a:pt x="898177" y="537361"/>
                </a:lnTo>
                <a:lnTo>
                  <a:pt x="776938" y="534856"/>
                </a:lnTo>
                <a:lnTo>
                  <a:pt x="667929" y="531512"/>
                </a:lnTo>
                <a:lnTo>
                  <a:pt x="573521" y="527158"/>
                </a:lnTo>
                <a:lnTo>
                  <a:pt x="496087" y="521623"/>
                </a:lnTo>
                <a:lnTo>
                  <a:pt x="437997" y="514735"/>
                </a:lnTo>
                <a:lnTo>
                  <a:pt x="395225" y="506471"/>
                </a:lnTo>
                <a:lnTo>
                  <a:pt x="336997" y="486514"/>
                </a:lnTo>
                <a:lnTo>
                  <a:pt x="308949" y="450151"/>
                </a:lnTo>
                <a:lnTo>
                  <a:pt x="313011" y="436887"/>
                </a:lnTo>
                <a:lnTo>
                  <a:pt x="357030" y="395669"/>
                </a:lnTo>
                <a:lnTo>
                  <a:pt x="406902" y="368428"/>
                </a:lnTo>
                <a:lnTo>
                  <a:pt x="467596" y="342711"/>
                </a:lnTo>
                <a:lnTo>
                  <a:pt x="534310" y="319662"/>
                </a:lnTo>
                <a:lnTo>
                  <a:pt x="602244" y="300422"/>
                </a:lnTo>
                <a:lnTo>
                  <a:pt x="666597" y="286135"/>
                </a:lnTo>
                <a:lnTo>
                  <a:pt x="746457" y="277562"/>
                </a:lnTo>
                <a:lnTo>
                  <a:pt x="798674" y="275204"/>
                </a:lnTo>
                <a:lnTo>
                  <a:pt x="857405" y="273942"/>
                </a:lnTo>
                <a:lnTo>
                  <a:pt x="921394" y="273632"/>
                </a:lnTo>
                <a:lnTo>
                  <a:pt x="989383" y="274131"/>
                </a:lnTo>
                <a:lnTo>
                  <a:pt x="1060115" y="275298"/>
                </a:lnTo>
                <a:lnTo>
                  <a:pt x="1132333" y="276988"/>
                </a:lnTo>
                <a:lnTo>
                  <a:pt x="1204780" y="279059"/>
                </a:lnTo>
                <a:lnTo>
                  <a:pt x="1276197" y="281369"/>
                </a:lnTo>
                <a:lnTo>
                  <a:pt x="1345329" y="283773"/>
                </a:lnTo>
                <a:lnTo>
                  <a:pt x="1410918" y="286130"/>
                </a:lnTo>
                <a:lnTo>
                  <a:pt x="1471706" y="288297"/>
                </a:lnTo>
                <a:lnTo>
                  <a:pt x="1526436" y="290131"/>
                </a:lnTo>
                <a:lnTo>
                  <a:pt x="1573851" y="291488"/>
                </a:lnTo>
                <a:lnTo>
                  <a:pt x="1612694" y="292227"/>
                </a:lnTo>
                <a:lnTo>
                  <a:pt x="1641707" y="292204"/>
                </a:lnTo>
                <a:lnTo>
                  <a:pt x="1659634" y="291276"/>
                </a:lnTo>
                <a:lnTo>
                  <a:pt x="1665216" y="289301"/>
                </a:lnTo>
                <a:lnTo>
                  <a:pt x="1657197" y="286135"/>
                </a:lnTo>
                <a:lnTo>
                  <a:pt x="1593363" y="276812"/>
                </a:lnTo>
                <a:lnTo>
                  <a:pt x="1538979" y="270990"/>
                </a:lnTo>
                <a:lnTo>
                  <a:pt x="1471883" y="264497"/>
                </a:lnTo>
                <a:lnTo>
                  <a:pt x="1393776" y="257415"/>
                </a:lnTo>
                <a:lnTo>
                  <a:pt x="1306358" y="249820"/>
                </a:lnTo>
                <a:lnTo>
                  <a:pt x="1211330" y="241791"/>
                </a:lnTo>
                <a:lnTo>
                  <a:pt x="1110391" y="233407"/>
                </a:lnTo>
                <a:lnTo>
                  <a:pt x="1005242" y="224748"/>
                </a:lnTo>
                <a:lnTo>
                  <a:pt x="897583" y="215890"/>
                </a:lnTo>
                <a:lnTo>
                  <a:pt x="789114" y="206913"/>
                </a:lnTo>
                <a:lnTo>
                  <a:pt x="681536" y="197896"/>
                </a:lnTo>
                <a:lnTo>
                  <a:pt x="576548" y="188917"/>
                </a:lnTo>
                <a:lnTo>
                  <a:pt x="475852" y="180055"/>
                </a:lnTo>
                <a:lnTo>
                  <a:pt x="381147" y="171388"/>
                </a:lnTo>
                <a:lnTo>
                  <a:pt x="294133" y="162995"/>
                </a:lnTo>
                <a:lnTo>
                  <a:pt x="216511" y="154954"/>
                </a:lnTo>
                <a:lnTo>
                  <a:pt x="149981" y="147345"/>
                </a:lnTo>
                <a:lnTo>
                  <a:pt x="96243" y="140246"/>
                </a:lnTo>
                <a:lnTo>
                  <a:pt x="56997" y="133735"/>
                </a:lnTo>
                <a:lnTo>
                  <a:pt x="12249" y="121554"/>
                </a:lnTo>
                <a:lnTo>
                  <a:pt x="0" y="109810"/>
                </a:lnTo>
                <a:lnTo>
                  <a:pt x="4312" y="104120"/>
                </a:lnTo>
                <a:lnTo>
                  <a:pt x="50596" y="87865"/>
                </a:lnTo>
                <a:lnTo>
                  <a:pt x="102240" y="77777"/>
                </a:lnTo>
                <a:lnTo>
                  <a:pt x="163981" y="68357"/>
                </a:lnTo>
                <a:lnTo>
                  <a:pt x="230217" y="59660"/>
                </a:lnTo>
                <a:lnTo>
                  <a:pt x="295350" y="51744"/>
                </a:lnTo>
                <a:lnTo>
                  <a:pt x="325751" y="48097"/>
                </a:lnTo>
                <a:lnTo>
                  <a:pt x="353776" y="44667"/>
                </a:lnTo>
                <a:lnTo>
                  <a:pt x="378725" y="41460"/>
                </a:lnTo>
                <a:lnTo>
                  <a:pt x="399897" y="38485"/>
                </a:lnTo>
                <a:lnTo>
                  <a:pt x="419632" y="35813"/>
                </a:lnTo>
                <a:lnTo>
                  <a:pt x="462644" y="31498"/>
                </a:lnTo>
                <a:lnTo>
                  <a:pt x="509140" y="28363"/>
                </a:lnTo>
                <a:lnTo>
                  <a:pt x="557636" y="26181"/>
                </a:lnTo>
                <a:lnTo>
                  <a:pt x="606645" y="24723"/>
                </a:lnTo>
                <a:lnTo>
                  <a:pt x="654683" y="23760"/>
                </a:lnTo>
                <a:lnTo>
                  <a:pt x="700264" y="23064"/>
                </a:lnTo>
                <a:lnTo>
                  <a:pt x="721668" y="22745"/>
                </a:lnTo>
                <a:lnTo>
                  <a:pt x="760778" y="22022"/>
                </a:lnTo>
                <a:lnTo>
                  <a:pt x="807407" y="20296"/>
                </a:lnTo>
                <a:lnTo>
                  <a:pt x="842974" y="13793"/>
                </a:lnTo>
                <a:lnTo>
                  <a:pt x="842772" y="12150"/>
                </a:lnTo>
                <a:lnTo>
                  <a:pt x="815339" y="1887"/>
                </a:lnTo>
                <a:lnTo>
                  <a:pt x="812351" y="1007"/>
                </a:lnTo>
                <a:lnTo>
                  <a:pt x="810759" y="376"/>
                </a:lnTo>
                <a:lnTo>
                  <a:pt x="810949" y="29"/>
                </a:lnTo>
                <a:lnTo>
                  <a:pt x="813309" y="0"/>
                </a:lnTo>
                <a:lnTo>
                  <a:pt x="856519" y="5388"/>
                </a:lnTo>
                <a:lnTo>
                  <a:pt x="897287" y="12035"/>
                </a:lnTo>
                <a:lnTo>
                  <a:pt x="942536" y="19875"/>
                </a:lnTo>
                <a:lnTo>
                  <a:pt x="987006" y="27783"/>
                </a:lnTo>
                <a:lnTo>
                  <a:pt x="1000748" y="30240"/>
                </a:lnTo>
                <a:lnTo>
                  <a:pt x="1013623" y="32538"/>
                </a:lnTo>
                <a:lnTo>
                  <a:pt x="1025438" y="34636"/>
                </a:lnTo>
                <a:lnTo>
                  <a:pt x="1035997" y="36491"/>
                </a:lnTo>
                <a:lnTo>
                  <a:pt x="1045106" y="38063"/>
                </a:lnTo>
              </a:path>
            </a:pathLst>
          </a:custGeom>
          <a:ln w="57149">
            <a:solidFill>
              <a:srgbClr val="3232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97429" y="622919"/>
            <a:ext cx="2437130" cy="664845"/>
          </a:xfrm>
          <a:custGeom>
            <a:avLst/>
            <a:gdLst/>
            <a:ahLst/>
            <a:cxnLst/>
            <a:rect l="l" t="t" r="r" b="b"/>
            <a:pathLst>
              <a:path w="2437129" h="664844">
                <a:moveTo>
                  <a:pt x="454892" y="477773"/>
                </a:moveTo>
                <a:lnTo>
                  <a:pt x="499861" y="461445"/>
                </a:lnTo>
                <a:lnTo>
                  <a:pt x="544427" y="439988"/>
                </a:lnTo>
                <a:lnTo>
                  <a:pt x="588763" y="414916"/>
                </a:lnTo>
                <a:lnTo>
                  <a:pt x="633040" y="387744"/>
                </a:lnTo>
                <a:lnTo>
                  <a:pt x="655209" y="373844"/>
                </a:lnTo>
                <a:lnTo>
                  <a:pt x="677426" y="359987"/>
                </a:lnTo>
                <a:lnTo>
                  <a:pt x="722095" y="333161"/>
                </a:lnTo>
                <a:lnTo>
                  <a:pt x="767216" y="308779"/>
                </a:lnTo>
                <a:lnTo>
                  <a:pt x="812960" y="288357"/>
                </a:lnTo>
                <a:lnTo>
                  <a:pt x="859499" y="273409"/>
                </a:lnTo>
                <a:lnTo>
                  <a:pt x="907002" y="265450"/>
                </a:lnTo>
                <a:lnTo>
                  <a:pt x="931412" y="264920"/>
                </a:lnTo>
                <a:lnTo>
                  <a:pt x="956565" y="267115"/>
                </a:lnTo>
                <a:lnTo>
                  <a:pt x="1008678" y="278368"/>
                </a:lnTo>
                <a:lnTo>
                  <a:pt x="1062491" y="296581"/>
                </a:lnTo>
                <a:lnTo>
                  <a:pt x="1117156" y="319125"/>
                </a:lnTo>
                <a:lnTo>
                  <a:pt x="1171824" y="343372"/>
                </a:lnTo>
                <a:lnTo>
                  <a:pt x="1198893" y="355313"/>
                </a:lnTo>
                <a:lnTo>
                  <a:pt x="1251974" y="377186"/>
                </a:lnTo>
                <a:lnTo>
                  <a:pt x="1302936" y="394192"/>
                </a:lnTo>
                <a:lnTo>
                  <a:pt x="1350930" y="403701"/>
                </a:lnTo>
                <a:lnTo>
                  <a:pt x="1373549" y="404823"/>
                </a:lnTo>
                <a:lnTo>
                  <a:pt x="1395107" y="403085"/>
                </a:lnTo>
                <a:lnTo>
                  <a:pt x="1434186" y="389195"/>
                </a:lnTo>
                <a:lnTo>
                  <a:pt x="1465800" y="358838"/>
                </a:lnTo>
                <a:lnTo>
                  <a:pt x="1491427" y="315429"/>
                </a:lnTo>
                <a:lnTo>
                  <a:pt x="1513102" y="263190"/>
                </a:lnTo>
                <a:lnTo>
                  <a:pt x="1532857" y="206343"/>
                </a:lnTo>
                <a:lnTo>
                  <a:pt x="1542651" y="177511"/>
                </a:lnTo>
                <a:lnTo>
                  <a:pt x="1552727" y="149111"/>
                </a:lnTo>
                <a:lnTo>
                  <a:pt x="1574745" y="95715"/>
                </a:lnTo>
                <a:lnTo>
                  <a:pt x="1600944" y="50378"/>
                </a:lnTo>
                <a:lnTo>
                  <a:pt x="1633358" y="17321"/>
                </a:lnTo>
                <a:lnTo>
                  <a:pt x="1674020" y="768"/>
                </a:lnTo>
                <a:lnTo>
                  <a:pt x="1698080" y="0"/>
                </a:lnTo>
                <a:lnTo>
                  <a:pt x="1726024" y="4623"/>
                </a:lnTo>
                <a:lnTo>
                  <a:pt x="1795129" y="28247"/>
                </a:lnTo>
                <a:lnTo>
                  <a:pt x="1835062" y="46270"/>
                </a:lnTo>
                <a:lnTo>
                  <a:pt x="1877763" y="67785"/>
                </a:lnTo>
                <a:lnTo>
                  <a:pt x="1922616" y="92303"/>
                </a:lnTo>
                <a:lnTo>
                  <a:pt x="1969009" y="119337"/>
                </a:lnTo>
                <a:lnTo>
                  <a:pt x="2016327" y="148399"/>
                </a:lnTo>
                <a:lnTo>
                  <a:pt x="2063954" y="179000"/>
                </a:lnTo>
                <a:lnTo>
                  <a:pt x="2111278" y="210654"/>
                </a:lnTo>
                <a:lnTo>
                  <a:pt x="2157684" y="242873"/>
                </a:lnTo>
                <a:lnTo>
                  <a:pt x="2202556" y="275169"/>
                </a:lnTo>
                <a:lnTo>
                  <a:pt x="2245282" y="307054"/>
                </a:lnTo>
                <a:lnTo>
                  <a:pt x="2285247" y="338040"/>
                </a:lnTo>
                <a:lnTo>
                  <a:pt x="2321836" y="367640"/>
                </a:lnTo>
                <a:lnTo>
                  <a:pt x="2354436" y="395366"/>
                </a:lnTo>
                <a:lnTo>
                  <a:pt x="2405207" y="443244"/>
                </a:lnTo>
                <a:lnTo>
                  <a:pt x="2432648" y="477773"/>
                </a:lnTo>
                <a:lnTo>
                  <a:pt x="2436756" y="490051"/>
                </a:lnTo>
                <a:lnTo>
                  <a:pt x="2435256" y="500420"/>
                </a:lnTo>
                <a:lnTo>
                  <a:pt x="2401762" y="521568"/>
                </a:lnTo>
                <a:lnTo>
                  <a:pt x="2359937" y="528861"/>
                </a:lnTo>
                <a:lnTo>
                  <a:pt x="2306866" y="532102"/>
                </a:lnTo>
                <a:lnTo>
                  <a:pt x="2277280" y="532577"/>
                </a:lnTo>
                <a:lnTo>
                  <a:pt x="2246281" y="532486"/>
                </a:lnTo>
                <a:lnTo>
                  <a:pt x="2214335" y="531979"/>
                </a:lnTo>
                <a:lnTo>
                  <a:pt x="2181910" y="531206"/>
                </a:lnTo>
                <a:lnTo>
                  <a:pt x="2149471" y="530316"/>
                </a:lnTo>
                <a:lnTo>
                  <a:pt x="2117484" y="529457"/>
                </a:lnTo>
                <a:lnTo>
                  <a:pt x="2086416" y="528780"/>
                </a:lnTo>
                <a:lnTo>
                  <a:pt x="2056734" y="528433"/>
                </a:lnTo>
                <a:lnTo>
                  <a:pt x="2028903" y="528567"/>
                </a:lnTo>
                <a:lnTo>
                  <a:pt x="2003389" y="529329"/>
                </a:lnTo>
                <a:lnTo>
                  <a:pt x="1980660" y="530870"/>
                </a:lnTo>
                <a:lnTo>
                  <a:pt x="1959531" y="532712"/>
                </a:lnTo>
                <a:lnTo>
                  <a:pt x="1938544" y="534260"/>
                </a:lnTo>
                <a:lnTo>
                  <a:pt x="1896999" y="536636"/>
                </a:lnTo>
                <a:lnTo>
                  <a:pt x="1856022" y="538315"/>
                </a:lnTo>
                <a:lnTo>
                  <a:pt x="1815614" y="539618"/>
                </a:lnTo>
                <a:lnTo>
                  <a:pt x="1795623" y="540228"/>
                </a:lnTo>
                <a:lnTo>
                  <a:pt x="1775773" y="540863"/>
                </a:lnTo>
                <a:lnTo>
                  <a:pt x="1736500" y="542371"/>
                </a:lnTo>
                <a:lnTo>
                  <a:pt x="1697792" y="544461"/>
                </a:lnTo>
                <a:lnTo>
                  <a:pt x="1659650" y="547453"/>
                </a:lnTo>
                <a:lnTo>
                  <a:pt x="1603496" y="554329"/>
                </a:lnTo>
                <a:lnTo>
                  <a:pt x="1548103" y="565524"/>
                </a:lnTo>
                <a:lnTo>
                  <a:pt x="1510922" y="576104"/>
                </a:lnTo>
                <a:lnTo>
                  <a:pt x="1473853" y="588441"/>
                </a:lnTo>
                <a:lnTo>
                  <a:pt x="1437237" y="601814"/>
                </a:lnTo>
                <a:lnTo>
                  <a:pt x="1401410" y="615505"/>
                </a:lnTo>
                <a:lnTo>
                  <a:pt x="1383899" y="622245"/>
                </a:lnTo>
                <a:lnTo>
                  <a:pt x="1366712" y="628796"/>
                </a:lnTo>
                <a:lnTo>
                  <a:pt x="1317521" y="646409"/>
                </a:lnTo>
                <a:lnTo>
                  <a:pt x="1272771" y="659078"/>
                </a:lnTo>
                <a:lnTo>
                  <a:pt x="1232219" y="664608"/>
                </a:lnTo>
                <a:lnTo>
                  <a:pt x="1220297" y="664657"/>
                </a:lnTo>
                <a:lnTo>
                  <a:pt x="1209936" y="663818"/>
                </a:lnTo>
                <a:lnTo>
                  <a:pt x="1172298" y="649587"/>
                </a:lnTo>
                <a:lnTo>
                  <a:pt x="1158905" y="640954"/>
                </a:lnTo>
                <a:lnTo>
                  <a:pt x="1151505" y="636380"/>
                </a:lnTo>
                <a:lnTo>
                  <a:pt x="1111028" y="618551"/>
                </a:lnTo>
                <a:lnTo>
                  <a:pt x="1063951" y="608439"/>
                </a:lnTo>
                <a:lnTo>
                  <a:pt x="1008967" y="599845"/>
                </a:lnTo>
                <a:lnTo>
                  <a:pt x="968388" y="594010"/>
                </a:lnTo>
                <a:lnTo>
                  <a:pt x="925039" y="588176"/>
                </a:lnTo>
                <a:lnTo>
                  <a:pt x="879234" y="582420"/>
                </a:lnTo>
                <a:lnTo>
                  <a:pt x="831290" y="576816"/>
                </a:lnTo>
                <a:lnTo>
                  <a:pt x="781521" y="571438"/>
                </a:lnTo>
                <a:lnTo>
                  <a:pt x="730244" y="566363"/>
                </a:lnTo>
                <a:lnTo>
                  <a:pt x="677772" y="561665"/>
                </a:lnTo>
                <a:lnTo>
                  <a:pt x="624422" y="557418"/>
                </a:lnTo>
                <a:lnTo>
                  <a:pt x="564550" y="553947"/>
                </a:lnTo>
                <a:lnTo>
                  <a:pt x="494676" y="551295"/>
                </a:lnTo>
                <a:lnTo>
                  <a:pt x="418361" y="549222"/>
                </a:lnTo>
                <a:lnTo>
                  <a:pt x="378901" y="548328"/>
                </a:lnTo>
                <a:lnTo>
                  <a:pt x="339166" y="547489"/>
                </a:lnTo>
                <a:lnTo>
                  <a:pt x="299601" y="546676"/>
                </a:lnTo>
                <a:lnTo>
                  <a:pt x="260651" y="545858"/>
                </a:lnTo>
                <a:lnTo>
                  <a:pt x="186377" y="544090"/>
                </a:lnTo>
                <a:lnTo>
                  <a:pt x="119904" y="541946"/>
                </a:lnTo>
                <a:lnTo>
                  <a:pt x="64794" y="539187"/>
                </a:lnTo>
                <a:lnTo>
                  <a:pt x="24607" y="535575"/>
                </a:lnTo>
                <a:lnTo>
                  <a:pt x="0" y="528411"/>
                </a:lnTo>
                <a:lnTo>
                  <a:pt x="2323" y="526288"/>
                </a:lnTo>
                <a:lnTo>
                  <a:pt x="55423" y="519971"/>
                </a:lnTo>
                <a:lnTo>
                  <a:pt x="102321" y="517284"/>
                </a:lnTo>
                <a:lnTo>
                  <a:pt x="129372" y="515851"/>
                </a:lnTo>
                <a:lnTo>
                  <a:pt x="158261" y="514277"/>
                </a:lnTo>
                <a:lnTo>
                  <a:pt x="219852" y="510473"/>
                </a:lnTo>
                <a:lnTo>
                  <a:pt x="283702" y="505397"/>
                </a:lnTo>
                <a:lnTo>
                  <a:pt x="346420" y="498573"/>
                </a:lnTo>
                <a:lnTo>
                  <a:pt x="404614" y="489523"/>
                </a:lnTo>
                <a:lnTo>
                  <a:pt x="430954" y="484016"/>
                </a:lnTo>
                <a:lnTo>
                  <a:pt x="454892" y="477773"/>
                </a:lnTo>
                <a:close/>
              </a:path>
            </a:pathLst>
          </a:custGeom>
          <a:ln w="38099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20816" y="394319"/>
            <a:ext cx="2437130" cy="664845"/>
          </a:xfrm>
          <a:custGeom>
            <a:avLst/>
            <a:gdLst/>
            <a:ahLst/>
            <a:cxnLst/>
            <a:rect l="l" t="t" r="r" b="b"/>
            <a:pathLst>
              <a:path w="2437129" h="664844">
                <a:moveTo>
                  <a:pt x="454899" y="477773"/>
                </a:moveTo>
                <a:lnTo>
                  <a:pt x="499865" y="461445"/>
                </a:lnTo>
                <a:lnTo>
                  <a:pt x="544431" y="439988"/>
                </a:lnTo>
                <a:lnTo>
                  <a:pt x="588768" y="414916"/>
                </a:lnTo>
                <a:lnTo>
                  <a:pt x="633045" y="387744"/>
                </a:lnTo>
                <a:lnTo>
                  <a:pt x="655214" y="373844"/>
                </a:lnTo>
                <a:lnTo>
                  <a:pt x="677433" y="359987"/>
                </a:lnTo>
                <a:lnTo>
                  <a:pt x="722103" y="333161"/>
                </a:lnTo>
                <a:lnTo>
                  <a:pt x="767226" y="308779"/>
                </a:lnTo>
                <a:lnTo>
                  <a:pt x="812972" y="288357"/>
                </a:lnTo>
                <a:lnTo>
                  <a:pt x="859511" y="273409"/>
                </a:lnTo>
                <a:lnTo>
                  <a:pt x="907015" y="265450"/>
                </a:lnTo>
                <a:lnTo>
                  <a:pt x="931425" y="264920"/>
                </a:lnTo>
                <a:lnTo>
                  <a:pt x="956578" y="267115"/>
                </a:lnTo>
                <a:lnTo>
                  <a:pt x="1008691" y="278368"/>
                </a:lnTo>
                <a:lnTo>
                  <a:pt x="1062504" y="296581"/>
                </a:lnTo>
                <a:lnTo>
                  <a:pt x="1117169" y="319125"/>
                </a:lnTo>
                <a:lnTo>
                  <a:pt x="1171837" y="343372"/>
                </a:lnTo>
                <a:lnTo>
                  <a:pt x="1198906" y="355313"/>
                </a:lnTo>
                <a:lnTo>
                  <a:pt x="1251987" y="377186"/>
                </a:lnTo>
                <a:lnTo>
                  <a:pt x="1302949" y="394192"/>
                </a:lnTo>
                <a:lnTo>
                  <a:pt x="1350943" y="403701"/>
                </a:lnTo>
                <a:lnTo>
                  <a:pt x="1373562" y="404823"/>
                </a:lnTo>
                <a:lnTo>
                  <a:pt x="1395120" y="403085"/>
                </a:lnTo>
                <a:lnTo>
                  <a:pt x="1434200" y="389195"/>
                </a:lnTo>
                <a:lnTo>
                  <a:pt x="1465813" y="358838"/>
                </a:lnTo>
                <a:lnTo>
                  <a:pt x="1491440" y="315429"/>
                </a:lnTo>
                <a:lnTo>
                  <a:pt x="1513115" y="263190"/>
                </a:lnTo>
                <a:lnTo>
                  <a:pt x="1532870" y="206343"/>
                </a:lnTo>
                <a:lnTo>
                  <a:pt x="1542664" y="177511"/>
                </a:lnTo>
                <a:lnTo>
                  <a:pt x="1552740" y="149111"/>
                </a:lnTo>
                <a:lnTo>
                  <a:pt x="1574758" y="95715"/>
                </a:lnTo>
                <a:lnTo>
                  <a:pt x="1600957" y="50378"/>
                </a:lnTo>
                <a:lnTo>
                  <a:pt x="1633371" y="17321"/>
                </a:lnTo>
                <a:lnTo>
                  <a:pt x="1674033" y="768"/>
                </a:lnTo>
                <a:lnTo>
                  <a:pt x="1698093" y="0"/>
                </a:lnTo>
                <a:lnTo>
                  <a:pt x="1726037" y="4623"/>
                </a:lnTo>
                <a:lnTo>
                  <a:pt x="1795142" y="28247"/>
                </a:lnTo>
                <a:lnTo>
                  <a:pt x="1835075" y="46270"/>
                </a:lnTo>
                <a:lnTo>
                  <a:pt x="1877776" y="67785"/>
                </a:lnTo>
                <a:lnTo>
                  <a:pt x="1922629" y="92303"/>
                </a:lnTo>
                <a:lnTo>
                  <a:pt x="1969022" y="119337"/>
                </a:lnTo>
                <a:lnTo>
                  <a:pt x="2016340" y="148399"/>
                </a:lnTo>
                <a:lnTo>
                  <a:pt x="2063967" y="179000"/>
                </a:lnTo>
                <a:lnTo>
                  <a:pt x="2111291" y="210654"/>
                </a:lnTo>
                <a:lnTo>
                  <a:pt x="2157697" y="242873"/>
                </a:lnTo>
                <a:lnTo>
                  <a:pt x="2202569" y="275169"/>
                </a:lnTo>
                <a:lnTo>
                  <a:pt x="2245295" y="307054"/>
                </a:lnTo>
                <a:lnTo>
                  <a:pt x="2285260" y="338040"/>
                </a:lnTo>
                <a:lnTo>
                  <a:pt x="2321849" y="367640"/>
                </a:lnTo>
                <a:lnTo>
                  <a:pt x="2354449" y="395366"/>
                </a:lnTo>
                <a:lnTo>
                  <a:pt x="2405220" y="443244"/>
                </a:lnTo>
                <a:lnTo>
                  <a:pt x="2432661" y="477773"/>
                </a:lnTo>
                <a:lnTo>
                  <a:pt x="2436769" y="490051"/>
                </a:lnTo>
                <a:lnTo>
                  <a:pt x="2435269" y="500420"/>
                </a:lnTo>
                <a:lnTo>
                  <a:pt x="2401776" y="521568"/>
                </a:lnTo>
                <a:lnTo>
                  <a:pt x="2359950" y="528861"/>
                </a:lnTo>
                <a:lnTo>
                  <a:pt x="2306880" y="532102"/>
                </a:lnTo>
                <a:lnTo>
                  <a:pt x="2277293" y="532577"/>
                </a:lnTo>
                <a:lnTo>
                  <a:pt x="2246294" y="532486"/>
                </a:lnTo>
                <a:lnTo>
                  <a:pt x="2214348" y="531979"/>
                </a:lnTo>
                <a:lnTo>
                  <a:pt x="2181923" y="531206"/>
                </a:lnTo>
                <a:lnTo>
                  <a:pt x="2149484" y="530316"/>
                </a:lnTo>
                <a:lnTo>
                  <a:pt x="2117497" y="529457"/>
                </a:lnTo>
                <a:lnTo>
                  <a:pt x="2086429" y="528780"/>
                </a:lnTo>
                <a:lnTo>
                  <a:pt x="2056747" y="528433"/>
                </a:lnTo>
                <a:lnTo>
                  <a:pt x="2028916" y="528567"/>
                </a:lnTo>
                <a:lnTo>
                  <a:pt x="2003402" y="529329"/>
                </a:lnTo>
                <a:lnTo>
                  <a:pt x="1980673" y="530870"/>
                </a:lnTo>
                <a:lnTo>
                  <a:pt x="1959544" y="532712"/>
                </a:lnTo>
                <a:lnTo>
                  <a:pt x="1938557" y="534260"/>
                </a:lnTo>
                <a:lnTo>
                  <a:pt x="1897012" y="536636"/>
                </a:lnTo>
                <a:lnTo>
                  <a:pt x="1856035" y="538315"/>
                </a:lnTo>
                <a:lnTo>
                  <a:pt x="1815627" y="539618"/>
                </a:lnTo>
                <a:lnTo>
                  <a:pt x="1795636" y="540228"/>
                </a:lnTo>
                <a:lnTo>
                  <a:pt x="1775786" y="540863"/>
                </a:lnTo>
                <a:lnTo>
                  <a:pt x="1736513" y="542371"/>
                </a:lnTo>
                <a:lnTo>
                  <a:pt x="1697805" y="544461"/>
                </a:lnTo>
                <a:lnTo>
                  <a:pt x="1659663" y="547453"/>
                </a:lnTo>
                <a:lnTo>
                  <a:pt x="1603509" y="554329"/>
                </a:lnTo>
                <a:lnTo>
                  <a:pt x="1548116" y="565524"/>
                </a:lnTo>
                <a:lnTo>
                  <a:pt x="1510935" y="576104"/>
                </a:lnTo>
                <a:lnTo>
                  <a:pt x="1473866" y="588441"/>
                </a:lnTo>
                <a:lnTo>
                  <a:pt x="1437250" y="601814"/>
                </a:lnTo>
                <a:lnTo>
                  <a:pt x="1401423" y="615505"/>
                </a:lnTo>
                <a:lnTo>
                  <a:pt x="1383912" y="622245"/>
                </a:lnTo>
                <a:lnTo>
                  <a:pt x="1366725" y="628796"/>
                </a:lnTo>
                <a:lnTo>
                  <a:pt x="1317534" y="646409"/>
                </a:lnTo>
                <a:lnTo>
                  <a:pt x="1272784" y="659078"/>
                </a:lnTo>
                <a:lnTo>
                  <a:pt x="1232233" y="664608"/>
                </a:lnTo>
                <a:lnTo>
                  <a:pt x="1220310" y="664657"/>
                </a:lnTo>
                <a:lnTo>
                  <a:pt x="1209949" y="663818"/>
                </a:lnTo>
                <a:lnTo>
                  <a:pt x="1172311" y="649587"/>
                </a:lnTo>
                <a:lnTo>
                  <a:pt x="1158918" y="640954"/>
                </a:lnTo>
                <a:lnTo>
                  <a:pt x="1151518" y="636380"/>
                </a:lnTo>
                <a:lnTo>
                  <a:pt x="1111041" y="618551"/>
                </a:lnTo>
                <a:lnTo>
                  <a:pt x="1063964" y="608439"/>
                </a:lnTo>
                <a:lnTo>
                  <a:pt x="1008980" y="599845"/>
                </a:lnTo>
                <a:lnTo>
                  <a:pt x="968401" y="594010"/>
                </a:lnTo>
                <a:lnTo>
                  <a:pt x="925052" y="588176"/>
                </a:lnTo>
                <a:lnTo>
                  <a:pt x="879249" y="582420"/>
                </a:lnTo>
                <a:lnTo>
                  <a:pt x="831305" y="576816"/>
                </a:lnTo>
                <a:lnTo>
                  <a:pt x="781538" y="571438"/>
                </a:lnTo>
                <a:lnTo>
                  <a:pt x="730261" y="566363"/>
                </a:lnTo>
                <a:lnTo>
                  <a:pt x="677792" y="561665"/>
                </a:lnTo>
                <a:lnTo>
                  <a:pt x="624444" y="557418"/>
                </a:lnTo>
                <a:lnTo>
                  <a:pt x="564571" y="553947"/>
                </a:lnTo>
                <a:lnTo>
                  <a:pt x="494695" y="551295"/>
                </a:lnTo>
                <a:lnTo>
                  <a:pt x="418378" y="549222"/>
                </a:lnTo>
                <a:lnTo>
                  <a:pt x="378916" y="548328"/>
                </a:lnTo>
                <a:lnTo>
                  <a:pt x="339180" y="547489"/>
                </a:lnTo>
                <a:lnTo>
                  <a:pt x="299613" y="546676"/>
                </a:lnTo>
                <a:lnTo>
                  <a:pt x="260662" y="545858"/>
                </a:lnTo>
                <a:lnTo>
                  <a:pt x="186385" y="544090"/>
                </a:lnTo>
                <a:lnTo>
                  <a:pt x="119910" y="541946"/>
                </a:lnTo>
                <a:lnTo>
                  <a:pt x="64797" y="539187"/>
                </a:lnTo>
                <a:lnTo>
                  <a:pt x="24607" y="535575"/>
                </a:lnTo>
                <a:lnTo>
                  <a:pt x="0" y="528411"/>
                </a:lnTo>
                <a:lnTo>
                  <a:pt x="2325" y="526288"/>
                </a:lnTo>
                <a:lnTo>
                  <a:pt x="55431" y="519971"/>
                </a:lnTo>
                <a:lnTo>
                  <a:pt x="102330" y="517284"/>
                </a:lnTo>
                <a:lnTo>
                  <a:pt x="129382" y="515851"/>
                </a:lnTo>
                <a:lnTo>
                  <a:pt x="158271" y="514277"/>
                </a:lnTo>
                <a:lnTo>
                  <a:pt x="219863" y="510473"/>
                </a:lnTo>
                <a:lnTo>
                  <a:pt x="283713" y="505397"/>
                </a:lnTo>
                <a:lnTo>
                  <a:pt x="346430" y="498573"/>
                </a:lnTo>
                <a:lnTo>
                  <a:pt x="404623" y="489523"/>
                </a:lnTo>
                <a:lnTo>
                  <a:pt x="430962" y="484016"/>
                </a:lnTo>
                <a:lnTo>
                  <a:pt x="454899" y="477773"/>
                </a:lnTo>
                <a:close/>
              </a:path>
            </a:pathLst>
          </a:custGeom>
          <a:ln w="38099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81800" y="2971800"/>
            <a:ext cx="1066800" cy="838200"/>
          </a:xfrm>
          <a:custGeom>
            <a:avLst/>
            <a:gdLst/>
            <a:ahLst/>
            <a:cxnLst/>
            <a:rect l="l" t="t" r="r" b="b"/>
            <a:pathLst>
              <a:path w="1066800" h="838200">
                <a:moveTo>
                  <a:pt x="0" y="602345"/>
                </a:moveTo>
                <a:lnTo>
                  <a:pt x="319796" y="838199"/>
                </a:lnTo>
                <a:lnTo>
                  <a:pt x="319796" y="725180"/>
                </a:lnTo>
                <a:lnTo>
                  <a:pt x="453024" y="725180"/>
                </a:lnTo>
                <a:lnTo>
                  <a:pt x="503357" y="723990"/>
                </a:lnTo>
                <a:lnTo>
                  <a:pt x="552571" y="720483"/>
                </a:lnTo>
                <a:lnTo>
                  <a:pt x="600508" y="714751"/>
                </a:lnTo>
                <a:lnTo>
                  <a:pt x="647008" y="706886"/>
                </a:lnTo>
                <a:lnTo>
                  <a:pt x="691915" y="696981"/>
                </a:lnTo>
                <a:lnTo>
                  <a:pt x="735071" y="685128"/>
                </a:lnTo>
                <a:lnTo>
                  <a:pt x="776316" y="671419"/>
                </a:lnTo>
                <a:lnTo>
                  <a:pt x="815494" y="655948"/>
                </a:lnTo>
                <a:lnTo>
                  <a:pt x="852446" y="638805"/>
                </a:lnTo>
                <a:lnTo>
                  <a:pt x="887013" y="620085"/>
                </a:lnTo>
                <a:lnTo>
                  <a:pt x="948364" y="578278"/>
                </a:lnTo>
                <a:lnTo>
                  <a:pt x="998283" y="531267"/>
                </a:lnTo>
                <a:lnTo>
                  <a:pt x="1035505" y="479791"/>
                </a:lnTo>
                <a:lnTo>
                  <a:pt x="1058765" y="424589"/>
                </a:lnTo>
                <a:lnTo>
                  <a:pt x="1066799" y="366400"/>
                </a:lnTo>
                <a:lnTo>
                  <a:pt x="1066799" y="0"/>
                </a:lnTo>
                <a:lnTo>
                  <a:pt x="747003" y="0"/>
                </a:lnTo>
                <a:lnTo>
                  <a:pt x="747003" y="366400"/>
                </a:lnTo>
                <a:lnTo>
                  <a:pt x="746029" y="375661"/>
                </a:lnTo>
                <a:lnTo>
                  <a:pt x="723910" y="410368"/>
                </a:lnTo>
                <a:lnTo>
                  <a:pt x="690302" y="433123"/>
                </a:lnTo>
                <a:lnTo>
                  <a:pt x="644370" y="452194"/>
                </a:lnTo>
                <a:lnTo>
                  <a:pt x="588154" y="466794"/>
                </a:lnTo>
                <a:lnTo>
                  <a:pt x="545970" y="473652"/>
                </a:lnTo>
                <a:lnTo>
                  <a:pt x="500725" y="477939"/>
                </a:lnTo>
                <a:lnTo>
                  <a:pt x="453024" y="479419"/>
                </a:lnTo>
                <a:lnTo>
                  <a:pt x="319796" y="479419"/>
                </a:lnTo>
                <a:lnTo>
                  <a:pt x="319796" y="366400"/>
                </a:lnTo>
                <a:lnTo>
                  <a:pt x="0" y="602345"/>
                </a:lnTo>
                <a:close/>
              </a:path>
            </a:pathLst>
          </a:custGeom>
          <a:ln w="28574">
            <a:solidFill>
              <a:srgbClr val="CCCC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86400" y="2667000"/>
            <a:ext cx="990600" cy="838200"/>
          </a:xfrm>
          <a:custGeom>
            <a:avLst/>
            <a:gdLst/>
            <a:ahLst/>
            <a:cxnLst/>
            <a:rect l="l" t="t" r="r" b="b"/>
            <a:pathLst>
              <a:path w="990600" h="838200">
                <a:moveTo>
                  <a:pt x="0" y="602345"/>
                </a:moveTo>
                <a:lnTo>
                  <a:pt x="296936" y="838199"/>
                </a:lnTo>
                <a:lnTo>
                  <a:pt x="296936" y="725180"/>
                </a:lnTo>
                <a:lnTo>
                  <a:pt x="420623" y="725180"/>
                </a:lnTo>
                <a:lnTo>
                  <a:pt x="467376" y="723990"/>
                </a:lnTo>
                <a:lnTo>
                  <a:pt x="513086" y="720483"/>
                </a:lnTo>
                <a:lnTo>
                  <a:pt x="557608" y="714751"/>
                </a:lnTo>
                <a:lnTo>
                  <a:pt x="600795" y="706886"/>
                </a:lnTo>
                <a:lnTo>
                  <a:pt x="642500" y="696981"/>
                </a:lnTo>
                <a:lnTo>
                  <a:pt x="682577" y="685128"/>
                </a:lnTo>
                <a:lnTo>
                  <a:pt x="720880" y="671419"/>
                </a:lnTo>
                <a:lnTo>
                  <a:pt x="757261" y="655948"/>
                </a:lnTo>
                <a:lnTo>
                  <a:pt x="791574" y="638805"/>
                </a:lnTo>
                <a:lnTo>
                  <a:pt x="853409" y="599878"/>
                </a:lnTo>
                <a:lnTo>
                  <a:pt x="905213" y="555377"/>
                </a:lnTo>
                <a:lnTo>
                  <a:pt x="945813" y="506041"/>
                </a:lnTo>
                <a:lnTo>
                  <a:pt x="974037" y="452609"/>
                </a:lnTo>
                <a:lnTo>
                  <a:pt x="988710" y="395821"/>
                </a:lnTo>
                <a:lnTo>
                  <a:pt x="990599" y="366400"/>
                </a:lnTo>
                <a:lnTo>
                  <a:pt x="990599" y="0"/>
                </a:lnTo>
                <a:lnTo>
                  <a:pt x="693663" y="0"/>
                </a:lnTo>
                <a:lnTo>
                  <a:pt x="693663" y="366400"/>
                </a:lnTo>
                <a:lnTo>
                  <a:pt x="692759" y="375661"/>
                </a:lnTo>
                <a:lnTo>
                  <a:pt x="672218" y="410368"/>
                </a:lnTo>
                <a:lnTo>
                  <a:pt x="641006" y="433123"/>
                </a:lnTo>
                <a:lnTo>
                  <a:pt x="598348" y="452194"/>
                </a:lnTo>
                <a:lnTo>
                  <a:pt x="546136" y="466794"/>
                </a:lnTo>
                <a:lnTo>
                  <a:pt x="506956" y="473652"/>
                </a:lnTo>
                <a:lnTo>
                  <a:pt x="464931" y="477939"/>
                </a:lnTo>
                <a:lnTo>
                  <a:pt x="420623" y="479419"/>
                </a:lnTo>
                <a:lnTo>
                  <a:pt x="296936" y="479419"/>
                </a:lnTo>
                <a:lnTo>
                  <a:pt x="296936" y="366400"/>
                </a:lnTo>
                <a:lnTo>
                  <a:pt x="0" y="602345"/>
                </a:lnTo>
                <a:close/>
              </a:path>
            </a:pathLst>
          </a:custGeom>
          <a:ln w="28574">
            <a:solidFill>
              <a:srgbClr val="CCCC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14800" y="2438400"/>
            <a:ext cx="990600" cy="838200"/>
          </a:xfrm>
          <a:custGeom>
            <a:avLst/>
            <a:gdLst/>
            <a:ahLst/>
            <a:cxnLst/>
            <a:rect l="l" t="t" r="r" b="b"/>
            <a:pathLst>
              <a:path w="990600" h="838200">
                <a:moveTo>
                  <a:pt x="0" y="602345"/>
                </a:moveTo>
                <a:lnTo>
                  <a:pt x="296936" y="838199"/>
                </a:lnTo>
                <a:lnTo>
                  <a:pt x="296936" y="725180"/>
                </a:lnTo>
                <a:lnTo>
                  <a:pt x="420623" y="725180"/>
                </a:lnTo>
                <a:lnTo>
                  <a:pt x="467376" y="723990"/>
                </a:lnTo>
                <a:lnTo>
                  <a:pt x="513086" y="720483"/>
                </a:lnTo>
                <a:lnTo>
                  <a:pt x="557608" y="714751"/>
                </a:lnTo>
                <a:lnTo>
                  <a:pt x="600795" y="706886"/>
                </a:lnTo>
                <a:lnTo>
                  <a:pt x="642500" y="696981"/>
                </a:lnTo>
                <a:lnTo>
                  <a:pt x="682577" y="685128"/>
                </a:lnTo>
                <a:lnTo>
                  <a:pt x="720880" y="671419"/>
                </a:lnTo>
                <a:lnTo>
                  <a:pt x="757261" y="655948"/>
                </a:lnTo>
                <a:lnTo>
                  <a:pt x="791574" y="638805"/>
                </a:lnTo>
                <a:lnTo>
                  <a:pt x="853409" y="599878"/>
                </a:lnTo>
                <a:lnTo>
                  <a:pt x="905213" y="555377"/>
                </a:lnTo>
                <a:lnTo>
                  <a:pt x="945813" y="506041"/>
                </a:lnTo>
                <a:lnTo>
                  <a:pt x="974037" y="452609"/>
                </a:lnTo>
                <a:lnTo>
                  <a:pt x="988710" y="395821"/>
                </a:lnTo>
                <a:lnTo>
                  <a:pt x="990599" y="366400"/>
                </a:lnTo>
                <a:lnTo>
                  <a:pt x="990599" y="0"/>
                </a:lnTo>
                <a:lnTo>
                  <a:pt x="693663" y="0"/>
                </a:lnTo>
                <a:lnTo>
                  <a:pt x="693663" y="366400"/>
                </a:lnTo>
                <a:lnTo>
                  <a:pt x="692759" y="375661"/>
                </a:lnTo>
                <a:lnTo>
                  <a:pt x="672218" y="410368"/>
                </a:lnTo>
                <a:lnTo>
                  <a:pt x="641006" y="433123"/>
                </a:lnTo>
                <a:lnTo>
                  <a:pt x="598348" y="452194"/>
                </a:lnTo>
                <a:lnTo>
                  <a:pt x="546136" y="466794"/>
                </a:lnTo>
                <a:lnTo>
                  <a:pt x="506956" y="473652"/>
                </a:lnTo>
                <a:lnTo>
                  <a:pt x="464931" y="477939"/>
                </a:lnTo>
                <a:lnTo>
                  <a:pt x="420623" y="479419"/>
                </a:lnTo>
                <a:lnTo>
                  <a:pt x="296936" y="479419"/>
                </a:lnTo>
                <a:lnTo>
                  <a:pt x="296936" y="366400"/>
                </a:lnTo>
                <a:lnTo>
                  <a:pt x="0" y="602345"/>
                </a:lnTo>
                <a:close/>
              </a:path>
            </a:pathLst>
          </a:custGeom>
          <a:ln w="28574">
            <a:solidFill>
              <a:srgbClr val="CCCC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4"/>
    </mc:Choice>
    <mc:Fallback xmlns="">
      <p:transition spd="slow" advTm="13624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7500" t="8519" r="16667" b="5556"/>
          <a:stretch/>
        </p:blipFill>
        <p:spPr>
          <a:xfrm>
            <a:off x="-23949" y="-45898"/>
            <a:ext cx="9196006" cy="69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3"/>
    </mc:Choice>
    <mc:Fallback xmlns="">
      <p:transition spd="slow" advTm="31903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8332" t="8519" r="16667" b="4074"/>
          <a:stretch/>
        </p:blipFill>
        <p:spPr>
          <a:xfrm>
            <a:off x="0" y="-1"/>
            <a:ext cx="9144000" cy="68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20"/>
    </mc:Choice>
    <mc:Fallback xmlns="">
      <p:transition spd="slow" advTm="51420"/>
    </mc:Fallback>
  </mc:AlternateContent>
  <p:extLst>
    <p:ext uri="{3A86A75C-4F4B-4683-9AE1-C65F6400EC91}">
      <p14:laserTraceLst xmlns:p14="http://schemas.microsoft.com/office/powerpoint/2010/main">
        <p14:tracePtLst>
          <p14:tracePt t="3455" x="2419350" y="3983038"/>
          <p14:tracePt t="3463" x="2339975" y="3911600"/>
          <p14:tracePt t="3471" x="2259013" y="3830638"/>
          <p14:tracePt t="3485" x="2152650" y="3732213"/>
          <p14:tracePt t="3502" x="1731963" y="3357563"/>
          <p14:tracePt t="3518" x="1571625" y="3133725"/>
          <p14:tracePt t="3535" x="1455738" y="2911475"/>
          <p14:tracePt t="3551" x="1384300" y="2714625"/>
          <p14:tracePt t="3568" x="1357313" y="2589213"/>
          <p14:tracePt t="3585" x="1357313" y="2581275"/>
          <p14:tracePt t="3618" x="1357313" y="2571750"/>
          <p14:tracePt t="3635" x="1428750" y="2571750"/>
          <p14:tracePt t="3651" x="1625600" y="2571750"/>
          <p14:tracePt t="3668" x="2054225" y="2571750"/>
          <p14:tracePt t="3685" x="2714625" y="2571750"/>
          <p14:tracePt t="3702" x="3990975" y="2571750"/>
          <p14:tracePt t="3718" x="4938713" y="2571750"/>
          <p14:tracePt t="3735" x="5562600" y="2571750"/>
          <p14:tracePt t="3751" x="5803900" y="2536825"/>
          <p14:tracePt t="3768" x="5938838" y="2473325"/>
          <p14:tracePt t="3785" x="5983288" y="2455863"/>
          <p14:tracePt t="3855" x="5956300" y="2455863"/>
          <p14:tracePt t="3863" x="5857875" y="2455863"/>
          <p14:tracePt t="3871" x="5751513" y="2455863"/>
          <p14:tracePt t="3885" x="5680075" y="2455863"/>
          <p14:tracePt t="3902" x="5581650" y="2455863"/>
          <p14:tracePt t="3918" x="5572125" y="2446338"/>
          <p14:tracePt t="3967" x="5562600" y="2446338"/>
          <p14:tracePt t="3975" x="5545138" y="2446338"/>
          <p14:tracePt t="3985" x="5527675" y="2482850"/>
          <p14:tracePt t="4002" x="5456238" y="2589213"/>
          <p14:tracePt t="4018" x="5322888" y="2776538"/>
          <p14:tracePt t="4035" x="5180013" y="2982913"/>
          <p14:tracePt t="4052" x="5054600" y="3133725"/>
          <p14:tracePt t="4068" x="4911725" y="3224213"/>
          <p14:tracePt t="4085" x="4813300" y="3232150"/>
          <p14:tracePt t="4102" x="4679950" y="3214688"/>
          <p14:tracePt t="4119" x="4537075" y="3143250"/>
          <p14:tracePt t="4135" x="4394200" y="3081338"/>
          <p14:tracePt t="4152" x="4268788" y="3036888"/>
          <p14:tracePt t="4169" x="4241800" y="3036888"/>
          <p14:tracePt t="4231" x="4241800" y="3027363"/>
          <p14:tracePt t="4239" x="4241800" y="3017838"/>
          <p14:tracePt t="4247" x="4241800" y="3000375"/>
          <p14:tracePt t="4254" x="4251325" y="2982913"/>
          <p14:tracePt t="4269" x="4276725" y="2955925"/>
          <p14:tracePt t="4286" x="4438650" y="2884488"/>
          <p14:tracePt t="4302" x="4598988" y="2857500"/>
          <p14:tracePt t="4319" x="4786313" y="2840038"/>
          <p14:tracePt t="4336" x="4956175" y="2830513"/>
          <p14:tracePt t="4352" x="5000625" y="2813050"/>
          <p14:tracePt t="4399" x="4973638" y="2813050"/>
          <p14:tracePt t="4407" x="4911725" y="2813050"/>
          <p14:tracePt t="4419" x="4830763" y="2813050"/>
          <p14:tracePt t="4435" x="4679950" y="2830513"/>
          <p14:tracePt t="4452" x="4537075" y="2857500"/>
          <p14:tracePt t="4469" x="4483100" y="2857500"/>
          <p14:tracePt t="4486" x="4429125" y="2857500"/>
          <p14:tracePt t="4502" x="4419600" y="2857500"/>
          <p14:tracePt t="4519" x="4411663" y="2857500"/>
          <p14:tracePt t="4567" x="4429125" y="2857500"/>
          <p14:tracePt t="4574" x="4491038" y="2857500"/>
          <p14:tracePt t="4586" x="4589463" y="2874963"/>
          <p14:tracePt t="4602" x="4776788" y="2901950"/>
          <p14:tracePt t="4619" x="4875213" y="2901950"/>
          <p14:tracePt t="4636" x="4894263" y="2901950"/>
          <p14:tracePt t="4687" x="4857750" y="2901950"/>
          <p14:tracePt t="4695" x="4822825" y="2901950"/>
          <p14:tracePt t="4703" x="4795838" y="2901950"/>
          <p14:tracePt t="4719" x="4776788" y="2901950"/>
          <p14:tracePt t="4919" x="4759325" y="2901950"/>
          <p14:tracePt t="4927" x="4697413" y="2894013"/>
          <p14:tracePt t="4936" x="4572000" y="2857500"/>
          <p14:tracePt t="4953" x="4133850" y="2732088"/>
          <p14:tracePt t="4969" x="3571875" y="2643188"/>
          <p14:tracePt t="4986" x="3054350" y="2562225"/>
          <p14:tracePt t="5003" x="2884488" y="2509838"/>
          <p14:tracePt t="5019" x="2847975" y="2500313"/>
          <p14:tracePt t="5036" x="2840038" y="2490788"/>
          <p14:tracePt t="5079" x="2840038" y="2482850"/>
          <p14:tracePt t="5087" x="2840038" y="2473325"/>
          <p14:tracePt t="5103" x="2840038" y="2446338"/>
          <p14:tracePt t="5119" x="2840038" y="2401888"/>
          <p14:tracePt t="5136" x="2840038" y="2339975"/>
          <p14:tracePt t="5153" x="2874963" y="2259013"/>
          <p14:tracePt t="5169" x="3009900" y="2179638"/>
          <p14:tracePt t="5186" x="3133725" y="2089150"/>
          <p14:tracePt t="5203" x="3232150" y="1946275"/>
          <p14:tracePt t="5220" x="3241675" y="1785938"/>
          <p14:tracePt t="5236" x="3241675" y="1643063"/>
          <p14:tracePt t="5253" x="3224213" y="1554163"/>
          <p14:tracePt t="5255" x="3224213" y="1536700"/>
          <p14:tracePt t="5270" x="3224213" y="1527175"/>
          <p14:tracePt t="5367" x="3205163" y="1527175"/>
          <p14:tracePt t="5375" x="3197225" y="1527175"/>
          <p14:tracePt t="5382" x="3160713" y="1527175"/>
          <p14:tracePt t="5390" x="3133725" y="1527175"/>
          <p14:tracePt t="5403" x="3098800" y="1527175"/>
          <p14:tracePt t="5420" x="3017838" y="1500188"/>
          <p14:tracePt t="5436" x="2894013" y="1446213"/>
          <p14:tracePt t="5453" x="2759075" y="1393825"/>
          <p14:tracePt t="5470" x="2562225" y="1295400"/>
          <p14:tracePt t="5486" x="2473325" y="1250950"/>
          <p14:tracePt t="5503" x="2384425" y="1231900"/>
          <p14:tracePt t="5520" x="2286000" y="1223963"/>
          <p14:tracePt t="5537" x="2205038" y="1214438"/>
          <p14:tracePt t="5553" x="2116138" y="1214438"/>
          <p14:tracePt t="5570" x="2036763" y="1214438"/>
          <p14:tracePt t="5587" x="1946275" y="1214438"/>
          <p14:tracePt t="5603" x="1874838" y="1214438"/>
          <p14:tracePt t="5620" x="1758950" y="1214438"/>
          <p14:tracePt t="5637" x="1625600" y="1214438"/>
          <p14:tracePt t="5654" x="1419225" y="1214438"/>
          <p14:tracePt t="5670" x="1295400" y="1214438"/>
          <p14:tracePt t="5687" x="1214438" y="1214438"/>
          <p14:tracePt t="5703" x="1152525" y="1223963"/>
          <p14:tracePt t="5720" x="1098550" y="1258888"/>
          <p14:tracePt t="5737" x="1081088" y="1303338"/>
          <p14:tracePt t="5753" x="1081088" y="1374775"/>
          <p14:tracePt t="5770" x="1081088" y="1446213"/>
          <p14:tracePt t="5787" x="1081088" y="1509713"/>
          <p14:tracePt t="5803" x="1098550" y="1581150"/>
          <p14:tracePt t="5820" x="1098550" y="1608138"/>
          <p14:tracePt t="5837" x="1116013" y="1643063"/>
          <p14:tracePt t="5854" x="1143000" y="1751013"/>
          <p14:tracePt t="5870" x="1179513" y="1847850"/>
          <p14:tracePt t="5887" x="1231900" y="1982788"/>
          <p14:tracePt t="5904" x="1285875" y="2125663"/>
          <p14:tracePt t="5921" x="1384300" y="2268538"/>
          <p14:tracePt t="5937" x="1473200" y="2366963"/>
          <p14:tracePt t="5954" x="1571625" y="2455863"/>
          <p14:tracePt t="5970" x="1679575" y="2527300"/>
          <p14:tracePt t="5987" x="1776413" y="2598738"/>
          <p14:tracePt t="6004" x="1938338" y="2687638"/>
          <p14:tracePt t="6020" x="2152650" y="2776538"/>
          <p14:tracePt t="6037" x="2393950" y="2847975"/>
          <p14:tracePt t="6054" x="2660650" y="2928938"/>
          <p14:tracePt t="6070" x="2990850" y="2982913"/>
          <p14:tracePt t="6087" x="3160713" y="3000375"/>
          <p14:tracePt t="6104" x="3303588" y="3036888"/>
          <p14:tracePt t="6120" x="3375025" y="3062288"/>
          <p14:tracePt t="6137" x="3446463" y="3071813"/>
          <p14:tracePt t="6154" x="3517900" y="3071813"/>
          <p14:tracePt t="6170" x="3608388" y="3062288"/>
          <p14:tracePt t="6187" x="3679825" y="3000375"/>
          <p14:tracePt t="6204" x="3751263" y="2928938"/>
          <p14:tracePt t="6221" x="3803650" y="2840038"/>
          <p14:tracePt t="6237" x="3848100" y="2803525"/>
          <p14:tracePt t="6254" x="3929063" y="2759075"/>
          <p14:tracePt t="6270" x="3973513" y="2741613"/>
          <p14:tracePt t="6287" x="3990975" y="2732088"/>
          <p14:tracePt t="6983" x="3990975" y="2724150"/>
          <p14:tracePt t="6991" x="3990975" y="2714625"/>
          <p14:tracePt t="6999" x="3973513" y="2705100"/>
          <p14:tracePt t="7006" x="3973513" y="2687638"/>
          <p14:tracePt t="7022" x="3938588" y="2652713"/>
          <p14:tracePt t="7038" x="3919538" y="2598738"/>
          <p14:tracePt t="7055" x="3884613" y="2536825"/>
          <p14:tracePt t="7071" x="3857625" y="2419350"/>
          <p14:tracePt t="7088" x="3795713" y="2295525"/>
          <p14:tracePt t="7105" x="3724275" y="2133600"/>
          <p14:tracePt t="7121" x="3670300" y="1982788"/>
          <p14:tracePt t="7138" x="3652838" y="1874838"/>
          <p14:tracePt t="7155" x="3652838" y="1776413"/>
          <p14:tracePt t="7171" x="3652838" y="1704975"/>
          <p14:tracePt t="7188" x="3652838" y="1652588"/>
          <p14:tracePt t="7205" x="3652838" y="1589088"/>
          <p14:tracePt t="7222" x="3643313" y="1473200"/>
          <p14:tracePt t="7238" x="3643313" y="1428750"/>
          <p14:tracePt t="7255" x="3643313" y="1393825"/>
          <p14:tracePt t="7271" x="3643313" y="1330325"/>
          <p14:tracePt t="7288" x="3643313" y="1258888"/>
          <p14:tracePt t="7305" x="3643313" y="1169988"/>
          <p14:tracePt t="7321" x="3652838" y="1062038"/>
          <p14:tracePt t="7338" x="3652838" y="938213"/>
          <p14:tracePt t="7355" x="3625850" y="812800"/>
          <p14:tracePt t="7372" x="3581400" y="723900"/>
          <p14:tracePt t="7388" x="3554413" y="687388"/>
          <p14:tracePt t="7405" x="3554413" y="679450"/>
          <p14:tracePt t="7422" x="3554413" y="669925"/>
          <p14:tracePt t="7438" x="3536950" y="652463"/>
          <p14:tracePt t="7455" x="3527425" y="642938"/>
          <p14:tracePt t="7472" x="3509963" y="615950"/>
          <p14:tracePt t="7488" x="3473450" y="581025"/>
          <p14:tracePt t="7505" x="3438525" y="554038"/>
          <p14:tracePt t="7522" x="3419475" y="544513"/>
          <p14:tracePt t="7538" x="3411538" y="544513"/>
          <p14:tracePt t="7555" x="3402013" y="544513"/>
          <p14:tracePt t="7679" x="3402013" y="527050"/>
          <p14:tracePt t="7687" x="3384550" y="490538"/>
          <p14:tracePt t="7694" x="3375025" y="446088"/>
          <p14:tracePt t="7705" x="3375025" y="419100"/>
          <p14:tracePt t="7722" x="3340100" y="374650"/>
          <p14:tracePt t="7739" x="3330575" y="339725"/>
          <p14:tracePt t="7755" x="3313113" y="312738"/>
          <p14:tracePt t="7772" x="3303588" y="295275"/>
          <p14:tracePt t="7806" x="3286125" y="295275"/>
          <p14:tracePt t="7822" x="3268663" y="295275"/>
          <p14:tracePt t="7839" x="3259138" y="295275"/>
          <p14:tracePt t="7855" x="3224213" y="303213"/>
          <p14:tracePt t="7872" x="3205163" y="322263"/>
          <p14:tracePt t="7889" x="3179763" y="347663"/>
          <p14:tracePt t="7905" x="3125788" y="384175"/>
          <p14:tracePt t="7922" x="2990850" y="393700"/>
          <p14:tracePt t="7939" x="2768600" y="401638"/>
          <p14:tracePt t="7955" x="2509838" y="401638"/>
          <p14:tracePt t="7972" x="2241550" y="401638"/>
          <p14:tracePt t="7989" x="2017713" y="401638"/>
          <p14:tracePt t="8006" x="1901825" y="401638"/>
          <p14:tracePt t="8063" x="1901825" y="411163"/>
          <p14:tracePt t="8070" x="1911350" y="419100"/>
          <p14:tracePt t="8078" x="1965325" y="428625"/>
          <p14:tracePt t="8089" x="2027238" y="438150"/>
          <p14:tracePt t="8105" x="2160588" y="455613"/>
          <p14:tracePt t="8122" x="2322513" y="455613"/>
          <p14:tracePt t="8139" x="2490788" y="455613"/>
          <p14:tracePt t="8156" x="2714625" y="455613"/>
          <p14:tracePt t="8172" x="2955925" y="455613"/>
          <p14:tracePt t="8189" x="3143250" y="455613"/>
          <p14:tracePt t="8206" x="3295650" y="455613"/>
          <p14:tracePt t="8222" x="3313113" y="455613"/>
          <p14:tracePt t="8271" x="3313113" y="465138"/>
          <p14:tracePt t="8279" x="3303588" y="490538"/>
          <p14:tracePt t="8289" x="3295650" y="490538"/>
          <p14:tracePt t="8306" x="3276600" y="509588"/>
          <p14:tracePt t="8322" x="3276600" y="517525"/>
          <p14:tracePt t="8359" x="3268663" y="536575"/>
          <p14:tracePt t="8375" x="3259138" y="544513"/>
          <p14:tracePt t="8390" x="3251200" y="588963"/>
          <p14:tracePt t="8406" x="3214688" y="696913"/>
          <p14:tracePt t="8422" x="3187700" y="857250"/>
          <p14:tracePt t="8439" x="3170238" y="1000125"/>
          <p14:tracePt t="8456" x="3152775" y="1133475"/>
          <p14:tracePt t="8472" x="3143250" y="1223963"/>
          <p14:tracePt t="8489" x="3143250" y="1258888"/>
          <p14:tracePt t="8506" x="3143250" y="1285875"/>
          <p14:tracePt t="8523" x="3133725" y="1303338"/>
          <p14:tracePt t="8539" x="3125788" y="1322388"/>
          <p14:tracePt t="8556" x="3071813" y="1322388"/>
          <p14:tracePt t="8573" x="2946400" y="1330325"/>
          <p14:tracePt t="8590" x="2670175" y="1330325"/>
          <p14:tracePt t="8607" x="2500313" y="1295400"/>
          <p14:tracePt t="8623" x="2384425" y="1258888"/>
          <p14:tracePt t="8639" x="2347913" y="1250950"/>
          <p14:tracePt t="8656" x="2339975" y="1241425"/>
          <p14:tracePt t="8695" x="2330450" y="1241425"/>
          <p14:tracePt t="8711" x="2322513" y="1241425"/>
          <p14:tracePt t="8723" x="2295525" y="1241425"/>
          <p14:tracePt t="8739" x="2251075" y="1276350"/>
          <p14:tracePt t="8756" x="2170113" y="1303338"/>
          <p14:tracePt t="8758" x="2152650" y="1312863"/>
          <p14:tracePt t="8773" x="2116138" y="1312863"/>
          <p14:tracePt t="8790" x="2054225" y="1330325"/>
          <p14:tracePt t="8807" x="2036763" y="1339850"/>
          <p14:tracePt t="8823" x="2017713" y="1347788"/>
          <p14:tracePt t="8887" x="2009775" y="1357313"/>
          <p14:tracePt t="8894" x="2000250" y="1357313"/>
          <p14:tracePt t="8902" x="1990725" y="1357313"/>
          <p14:tracePt t="8910" x="1982788" y="1374775"/>
          <p14:tracePt t="8923" x="1973263" y="1374775"/>
          <p14:tracePt t="8940" x="1955800" y="1393825"/>
          <p14:tracePt t="8956" x="1928813" y="1411288"/>
          <p14:tracePt t="8973" x="1893888" y="1428750"/>
          <p14:tracePt t="8990" x="1866900" y="1438275"/>
          <p14:tracePt t="9006" x="1839913" y="1438275"/>
          <p14:tracePt t="9023" x="1822450" y="1438275"/>
          <p14:tracePt t="9040" x="1803400" y="1438275"/>
          <p14:tracePt t="9056" x="1795463" y="1438275"/>
          <p14:tracePt t="9090" x="1785938" y="1438275"/>
          <p14:tracePt t="9106" x="1776413" y="1438275"/>
          <p14:tracePt t="9446" x="1795463" y="1455738"/>
          <p14:tracePt t="9454" x="1812925" y="1465263"/>
          <p14:tracePt t="9462" x="1839913" y="1490663"/>
          <p14:tracePt t="9473" x="1866900" y="1500188"/>
          <p14:tracePt t="9490" x="1901825" y="1517650"/>
          <p14:tracePt t="9507" x="1911350" y="1527175"/>
          <p14:tracePt t="9523" x="1946275" y="1536700"/>
          <p14:tracePt t="9540" x="1990725" y="1571625"/>
          <p14:tracePt t="9557" x="2071688" y="1608138"/>
          <p14:tracePt t="9574" x="2241550" y="1687513"/>
          <p14:tracePt t="9590" x="2339975" y="1731963"/>
          <p14:tracePt t="9607" x="2393950" y="1768475"/>
          <p14:tracePt t="9624" x="2465388" y="1803400"/>
          <p14:tracePt t="9640" x="2517775" y="1830388"/>
          <p14:tracePt t="9657" x="2589213" y="1884363"/>
          <p14:tracePt t="9674" x="2652713" y="1919288"/>
          <p14:tracePt t="9690" x="2697163" y="1955800"/>
          <p14:tracePt t="9707" x="2795588" y="2009775"/>
          <p14:tracePt t="9724" x="2867025" y="2054225"/>
          <p14:tracePt t="9740" x="2965450" y="2116138"/>
          <p14:tracePt t="9758" x="3116263" y="2187575"/>
          <p14:tracePt t="9774" x="3214688" y="2259013"/>
          <p14:tracePt t="9790" x="3276600" y="2295525"/>
          <p14:tracePt t="9807" x="3340100" y="2339975"/>
          <p14:tracePt t="9824" x="3419475" y="2393950"/>
          <p14:tracePt t="9840" x="3517900" y="2465388"/>
          <p14:tracePt t="9857" x="3643313" y="2527300"/>
          <p14:tracePt t="9874" x="3714750" y="2562225"/>
          <p14:tracePt t="9890" x="3768725" y="2608263"/>
          <p14:tracePt t="9907" x="3795713" y="2625725"/>
          <p14:tracePt t="9924" x="3830638" y="2660650"/>
          <p14:tracePt t="9941" x="3867150" y="2687638"/>
          <p14:tracePt t="9958" x="3938588" y="2724150"/>
          <p14:tracePt t="9974" x="3990975" y="2759075"/>
          <p14:tracePt t="9991" x="4027488" y="2776538"/>
          <p14:tracePt t="10007" x="4071938" y="2813050"/>
          <p14:tracePt t="10024" x="4143375" y="2857500"/>
          <p14:tracePt t="10041" x="4179888" y="2874963"/>
          <p14:tracePt t="10057" x="4214813" y="2894013"/>
          <p14:tracePt t="10074" x="4232275" y="2901950"/>
          <p14:tracePt t="10107" x="4241800" y="2911475"/>
          <p14:tracePt t="11111" x="4241800" y="2901950"/>
          <p14:tracePt t="11118" x="4241800" y="2894013"/>
          <p14:tracePt t="11126" x="4232275" y="2884488"/>
          <p14:tracePt t="11142" x="4224338" y="2857500"/>
          <p14:tracePt t="11158" x="4205288" y="2840038"/>
          <p14:tracePt t="11175" x="4205288" y="2830513"/>
          <p14:tracePt t="11192" x="4197350" y="2822575"/>
          <p14:tracePt t="11270" x="4197350" y="2813050"/>
          <p14:tracePt t="11278" x="4187825" y="2803525"/>
          <p14:tracePt t="11302" x="4179888" y="2795588"/>
          <p14:tracePt t="11327" x="4179888" y="2786063"/>
          <p14:tracePt t="11839" x="4170363" y="2776538"/>
          <p14:tracePt t="11846" x="4170363" y="2759075"/>
          <p14:tracePt t="11854" x="4152900" y="2724150"/>
          <p14:tracePt t="11862" x="4143375" y="2705100"/>
          <p14:tracePt t="11876" x="4133850" y="2652713"/>
          <p14:tracePt t="11892" x="4081463" y="2509838"/>
          <p14:tracePt t="11910" x="3990975" y="2232025"/>
          <p14:tracePt t="11926" x="3965575" y="2054225"/>
          <p14:tracePt t="11942" x="3946525" y="1857375"/>
          <p14:tracePt t="11959" x="3919538" y="1687513"/>
          <p14:tracePt t="11976" x="3857625" y="1536700"/>
          <p14:tracePt t="11992" x="3803650" y="1465263"/>
          <p14:tracePt t="12009" x="3751263" y="1411288"/>
          <p14:tracePt t="12026" x="3724275" y="1401763"/>
          <p14:tracePt t="12042" x="3714750" y="1393825"/>
          <p14:tracePt t="12076" x="3697288" y="1393825"/>
          <p14:tracePt t="12094" x="3687763" y="1393825"/>
          <p14:tracePt t="12110" x="3670300" y="1374775"/>
          <p14:tracePt t="12126" x="3625850" y="1366838"/>
          <p14:tracePt t="12142" x="3608388" y="1357313"/>
          <p14:tracePt t="12159" x="3598863" y="1347788"/>
          <p14:tracePt t="12176" x="3581400" y="1347788"/>
          <p14:tracePt t="12193" x="3571875" y="1330325"/>
          <p14:tracePt t="12226" x="3554413" y="1330325"/>
          <p14:tracePt t="12243" x="3527425" y="1339850"/>
          <p14:tracePt t="12259" x="3500438" y="1366838"/>
          <p14:tracePt t="12262" x="3482975" y="1393825"/>
          <p14:tracePt t="12276" x="3473450" y="1419225"/>
          <p14:tracePt t="12293" x="3446463" y="1465263"/>
          <p14:tracePt t="12310" x="3429000" y="1517650"/>
          <p14:tracePt t="12326" x="3411538" y="1589088"/>
          <p14:tracePt t="12343" x="3394075" y="1643063"/>
          <p14:tracePt t="12360" x="3384550" y="1697038"/>
          <p14:tracePt t="12376" x="3375025" y="1751013"/>
          <p14:tracePt t="12393" x="3367088" y="1776413"/>
          <p14:tracePt t="12410" x="3340100" y="1839913"/>
          <p14:tracePt t="12426" x="3330575" y="1884363"/>
          <p14:tracePt t="12443" x="3330575" y="1928813"/>
          <p14:tracePt t="12460" x="3330575" y="1946275"/>
          <p14:tracePt t="12476" x="3313113" y="1973263"/>
          <p14:tracePt t="12493" x="3313113" y="2000250"/>
          <p14:tracePt t="12510" x="3295650" y="2027238"/>
          <p14:tracePt t="12526" x="3276600" y="2108200"/>
          <p14:tracePt t="12543" x="3268663" y="2170113"/>
          <p14:tracePt t="12560" x="3259138" y="2251075"/>
          <p14:tracePt t="12576" x="3259138" y="2330450"/>
          <p14:tracePt t="12593" x="3259138" y="2393950"/>
          <p14:tracePt t="12610" x="3259138" y="2419350"/>
          <p14:tracePt t="12626" x="3259138" y="2438400"/>
          <p14:tracePt t="12643" x="3259138" y="2446338"/>
          <p14:tracePt t="13151" x="3259138" y="2455863"/>
          <p14:tracePt t="13166" x="3268663" y="2455863"/>
          <p14:tracePt t="13174" x="3303588" y="2455863"/>
          <p14:tracePt t="13182" x="3348038" y="2455863"/>
          <p14:tracePt t="13193" x="3402013" y="2455863"/>
          <p14:tracePt t="13210" x="3581400" y="2428875"/>
          <p14:tracePt t="13227" x="3795713" y="2366963"/>
          <p14:tracePt t="13244" x="4027488" y="2286000"/>
          <p14:tracePt t="13260" x="4330700" y="2197100"/>
          <p14:tracePt t="13263" x="4500563" y="2143125"/>
          <p14:tracePt t="13277" x="4625975" y="2108200"/>
          <p14:tracePt t="13294" x="4991100" y="2000250"/>
          <p14:tracePt t="13310" x="5205413" y="1946275"/>
          <p14:tracePt t="13327" x="5483225" y="1919288"/>
          <p14:tracePt t="13344" x="5688013" y="1847850"/>
          <p14:tracePt t="13360" x="5929313" y="1758950"/>
          <p14:tracePt t="13377" x="6108700" y="1704975"/>
          <p14:tracePt t="13394" x="6269038" y="1660525"/>
          <p14:tracePt t="13410" x="6367463" y="1652588"/>
          <p14:tracePt t="13427" x="6465888" y="1643063"/>
          <p14:tracePt t="13444" x="6545263" y="1633538"/>
          <p14:tracePt t="13460" x="6589713" y="1625600"/>
          <p14:tracePt t="13478" x="6724650" y="1598613"/>
          <p14:tracePt t="13494" x="6848475" y="1554163"/>
          <p14:tracePt t="13510" x="6965950" y="1490663"/>
          <p14:tracePt t="13527" x="7045325" y="1428750"/>
          <p14:tracePt t="13544" x="7134225" y="1393825"/>
          <p14:tracePt t="13561" x="7215188" y="1357313"/>
          <p14:tracePt t="13577" x="7259638" y="1312863"/>
          <p14:tracePt t="13594" x="7296150" y="1295400"/>
          <p14:tracePt t="13627" x="7296150" y="1285875"/>
          <p14:tracePt t="13644" x="7323138" y="1258888"/>
          <p14:tracePt t="13661" x="7394575" y="1250950"/>
          <p14:tracePt t="13677" x="7545388" y="1231900"/>
          <p14:tracePt t="13694" x="7661275" y="1196975"/>
          <p14:tracePt t="13711" x="7759700" y="1143000"/>
          <p14:tracePt t="13727" x="7777163" y="1133475"/>
          <p14:tracePt t="13744" x="7777163" y="1116013"/>
          <p14:tracePt t="13854" x="7786688" y="1116013"/>
          <p14:tracePt t="13862" x="7796213" y="1098550"/>
          <p14:tracePt t="13870" x="7796213" y="1089025"/>
          <p14:tracePt t="13886" x="7796213" y="1081088"/>
          <p14:tracePt t="13894" x="7796213" y="1062038"/>
          <p14:tracePt t="13911" x="7796213" y="1054100"/>
          <p14:tracePt t="13928" x="7796213" y="1044575"/>
          <p14:tracePt t="13944" x="7804150" y="1036638"/>
          <p14:tracePt t="13961" x="7831138" y="990600"/>
          <p14:tracePt t="13978" x="7848600" y="955675"/>
          <p14:tracePt t="13994" x="7875588" y="901700"/>
          <p14:tracePt t="14011" x="7902575" y="857250"/>
          <p14:tracePt t="14028" x="7912100" y="830263"/>
          <p14:tracePt t="14044" x="7920038" y="822325"/>
          <p14:tracePt t="14062" x="7947025" y="776288"/>
          <p14:tracePt t="14078" x="7947025" y="768350"/>
          <p14:tracePt t="14094" x="7947025" y="758825"/>
          <p14:tracePt t="14111" x="7956550" y="741363"/>
          <p14:tracePt t="14174" x="7966075" y="731838"/>
          <p14:tracePt t="14206" x="7974013" y="714375"/>
          <p14:tracePt t="14222" x="7974013" y="704850"/>
          <p14:tracePt t="14238" x="7974013" y="687388"/>
          <p14:tracePt t="14270" x="7983538" y="679450"/>
          <p14:tracePt t="14288" x="7991475" y="679450"/>
          <p14:tracePt t="14863" x="7983538" y="679450"/>
          <p14:tracePt t="14870" x="7966075" y="687388"/>
          <p14:tracePt t="14878" x="7939088" y="714375"/>
          <p14:tracePt t="14895" x="7885113" y="768350"/>
          <p14:tracePt t="14912" x="7823200" y="847725"/>
          <p14:tracePt t="14928" x="7786688" y="938213"/>
          <p14:tracePt t="14945" x="7742238" y="1027113"/>
          <p14:tracePt t="14962" x="7724775" y="1089025"/>
          <p14:tracePt t="14978" x="7705725" y="1169988"/>
          <p14:tracePt t="14995" x="7680325" y="1250950"/>
          <p14:tracePt t="15012" x="7661275" y="1347788"/>
          <p14:tracePt t="15029" x="7634288" y="1428750"/>
          <p14:tracePt t="15045" x="7599363" y="1527175"/>
          <p14:tracePt t="15062" x="7589838" y="1581150"/>
          <p14:tracePt t="15079" x="7572375" y="1608138"/>
          <p14:tracePt t="15112" x="7572375" y="1616075"/>
          <p14:tracePt t="15129" x="7562850" y="1616075"/>
          <p14:tracePt t="15145" x="7554913" y="1616075"/>
          <p14:tracePt t="15162" x="7537450" y="1616075"/>
          <p14:tracePt t="15179" x="7527925" y="1616075"/>
          <p14:tracePt t="15278" x="7537450" y="1616075"/>
          <p14:tracePt t="15286" x="7562850" y="1589088"/>
          <p14:tracePt t="15295" x="7589838" y="1562100"/>
          <p14:tracePt t="15312" x="7653338" y="1490663"/>
          <p14:tracePt t="15329" x="7688263" y="1411288"/>
          <p14:tracePt t="15346" x="7724775" y="1339850"/>
          <p14:tracePt t="15362" x="7732713" y="1295400"/>
          <p14:tracePt t="15379" x="7742238" y="1250950"/>
          <p14:tracePt t="15396" x="7751763" y="1196975"/>
          <p14:tracePt t="15412" x="7751763" y="1169988"/>
          <p14:tracePt t="15429" x="7751763" y="1143000"/>
          <p14:tracePt t="15446" x="7751763" y="1133475"/>
          <p14:tracePt t="15542" x="7751763" y="1143000"/>
          <p14:tracePt t="15558" x="7751763" y="1169988"/>
          <p14:tracePt t="15582" x="7751763" y="1179513"/>
          <p14:tracePt t="15590" x="7742238" y="1187450"/>
          <p14:tracePt t="15598" x="7742238" y="1196975"/>
          <p14:tracePt t="15614" x="7732713" y="1196975"/>
          <p14:tracePt t="15743" x="7732713" y="1204913"/>
          <p14:tracePt t="16119" x="7732713" y="1214438"/>
          <p14:tracePt t="16246" x="7724775" y="1214438"/>
          <p14:tracePt t="16262" x="7724775" y="1223963"/>
          <p14:tracePt t="16287" x="7715250" y="1223963"/>
          <p14:tracePt t="16302" x="7705725" y="1223963"/>
          <p14:tracePt t="16327" x="7697788" y="1231900"/>
          <p14:tracePt t="18358" x="7697788" y="1250950"/>
          <p14:tracePt t="18366" x="7697788" y="1276350"/>
          <p14:tracePt t="18374" x="7697788" y="1322388"/>
          <p14:tracePt t="18382" x="7715250" y="1357313"/>
          <p14:tracePt t="18398" x="7732713" y="1411288"/>
          <p14:tracePt t="18415" x="7751763" y="1455738"/>
          <p14:tracePt t="18432" x="7769225" y="1482725"/>
          <p14:tracePt t="18448" x="7777163" y="1490663"/>
          <p14:tracePt t="18465" x="7804150" y="1536700"/>
          <p14:tracePt t="18482" x="7858125" y="1581150"/>
          <p14:tracePt t="18498" x="7956550" y="1625600"/>
          <p14:tracePt t="18515" x="8037513" y="1652588"/>
          <p14:tracePt t="18532" x="8099425" y="1687513"/>
          <p14:tracePt t="18549" x="8170863" y="1714500"/>
          <p14:tracePt t="18565" x="8197850" y="1731963"/>
          <p14:tracePt t="18654" x="8197850" y="1724025"/>
          <p14:tracePt t="18718" x="8188325" y="1704975"/>
          <p14:tracePt t="18734" x="8180388" y="1697038"/>
          <p14:tracePt t="18752" x="8161338" y="1679575"/>
          <p14:tracePt t="18774" x="8153400" y="1670050"/>
          <p14:tracePt t="18838" x="8134350" y="1660525"/>
          <p14:tracePt t="18886" x="8134350" y="1652588"/>
          <p14:tracePt t="18894" x="8126413" y="1643063"/>
          <p14:tracePt t="18935" x="8126413" y="1633538"/>
          <p14:tracePt t="18952" x="8126413" y="1625600"/>
          <p14:tracePt t="19102" x="8108950" y="1633538"/>
          <p14:tracePt t="19110" x="8108950" y="1643063"/>
          <p14:tracePt t="19118" x="8099425" y="1670050"/>
          <p14:tracePt t="19132" x="8089900" y="1679575"/>
          <p14:tracePt t="19150" x="8062913" y="1731963"/>
          <p14:tracePt t="19167" x="8045450" y="1776413"/>
          <p14:tracePt t="19182" x="8027988" y="1803400"/>
          <p14:tracePt t="19199" x="8018463" y="1830388"/>
          <p14:tracePt t="19216" x="8010525" y="1839913"/>
          <p14:tracePt t="19232" x="7991475" y="1866900"/>
          <p14:tracePt t="19249" x="7966075" y="1874838"/>
          <p14:tracePt t="19266" x="7929563" y="1901825"/>
          <p14:tracePt t="19282" x="7894638" y="1911350"/>
          <p14:tracePt t="19299" x="7823200" y="1919288"/>
          <p14:tracePt t="19316" x="7751763" y="1928813"/>
          <p14:tracePt t="19333" x="7670800" y="1946275"/>
          <p14:tracePt t="19349" x="7589838" y="1955800"/>
          <p14:tracePt t="19366" x="7537450" y="1965325"/>
          <p14:tracePt t="19383" x="7483475" y="1973263"/>
          <p14:tracePt t="19399" x="7402513" y="1982788"/>
          <p14:tracePt t="19416" x="7323138" y="2000250"/>
          <p14:tracePt t="19433" x="7269163" y="2000250"/>
          <p14:tracePt t="19449" x="7224713" y="2000250"/>
          <p14:tracePt t="19466" x="7161213" y="2000250"/>
          <p14:tracePt t="19483" x="7108825" y="2000250"/>
          <p14:tracePt t="19499" x="7037388" y="1982788"/>
          <p14:tracePt t="19516" x="6983413" y="1955800"/>
          <p14:tracePt t="19534" x="6902450" y="1919288"/>
          <p14:tracePt t="19550" x="6858000" y="1893888"/>
          <p14:tracePt t="19566" x="6848475" y="1884363"/>
          <p14:tracePt t="19583" x="6831013" y="1866900"/>
          <p14:tracePt t="19600" x="6813550" y="1847850"/>
          <p14:tracePt t="19616" x="6769100" y="1803400"/>
          <p14:tracePt t="19633" x="6724650" y="1741488"/>
          <p14:tracePt t="19650" x="6653213" y="1660525"/>
          <p14:tracePt t="19667" x="6608763" y="1616075"/>
          <p14:tracePt t="19683" x="6562725" y="1581150"/>
          <p14:tracePt t="19700" x="6527800" y="1554163"/>
          <p14:tracePt t="19716" x="6500813" y="1527175"/>
          <p14:tracePt t="19734" x="6465888" y="1500188"/>
          <p14:tracePt t="19750" x="6446838" y="1473200"/>
          <p14:tracePt t="19766" x="6429375" y="1465263"/>
          <p14:tracePt t="19783" x="6402388" y="1438275"/>
          <p14:tracePt t="19800" x="6394450" y="1438275"/>
          <p14:tracePt t="19816" x="6384925" y="1438275"/>
          <p14:tracePt t="19833" x="6375400" y="1438275"/>
          <p14:tracePt t="19850" x="6357938" y="1428750"/>
          <p14:tracePt t="19866" x="6340475" y="1411288"/>
          <p14:tracePt t="19883" x="6330950" y="1411288"/>
          <p14:tracePt t="19900" x="6313488" y="1401763"/>
          <p14:tracePt t="19999" x="6323013" y="1401763"/>
          <p14:tracePt t="20006" x="6330950" y="1411288"/>
          <p14:tracePt t="20016" x="6348413" y="1428750"/>
          <p14:tracePt t="20033" x="6375400" y="1455738"/>
          <p14:tracePt t="20050" x="6411913" y="1473200"/>
          <p14:tracePt t="20067" x="6446838" y="1490663"/>
          <p14:tracePt t="20083" x="6483350" y="1500188"/>
          <p14:tracePt t="20100" x="6500813" y="1509713"/>
          <p14:tracePt t="20117" x="6510338" y="1517650"/>
          <p14:tracePt t="20133" x="6537325" y="1527175"/>
          <p14:tracePt t="20150" x="6599238" y="1589088"/>
          <p14:tracePt t="20167" x="6643688" y="1625600"/>
          <p14:tracePt t="20183" x="6724650" y="1660525"/>
          <p14:tracePt t="20200" x="6823075" y="1724025"/>
          <p14:tracePt t="20217" x="6894513" y="1751013"/>
          <p14:tracePt t="20233" x="6946900" y="1768475"/>
          <p14:tracePt t="20250" x="6991350" y="1795463"/>
          <p14:tracePt t="20267" x="7010400" y="1803400"/>
          <p14:tracePt t="20283" x="7054850" y="1839913"/>
          <p14:tracePt t="20300" x="7081838" y="1857375"/>
          <p14:tracePt t="20318" x="7161213" y="1901825"/>
          <p14:tracePt t="20333" x="7232650" y="1946275"/>
          <p14:tracePt t="20350" x="7304088" y="1982788"/>
          <p14:tracePt t="20367" x="7358063" y="2027238"/>
          <p14:tracePt t="20384" x="7439025" y="2098675"/>
          <p14:tracePt t="20400" x="7491413" y="2143125"/>
          <p14:tracePt t="20417" x="7545388" y="2179638"/>
          <p14:tracePt t="20434" x="7626350" y="2241550"/>
          <p14:tracePt t="20450" x="7688263" y="2286000"/>
          <p14:tracePt t="20467" x="7759700" y="2339975"/>
          <p14:tracePt t="20484" x="7823200" y="2366963"/>
          <p14:tracePt t="20500" x="7831138" y="2374900"/>
          <p14:tracePt t="20518" x="7875588" y="2401888"/>
          <p14:tracePt t="20550" x="7894638" y="2419350"/>
          <p14:tracePt t="20567" x="7929563" y="2438400"/>
          <p14:tracePt t="20584" x="7974013" y="2473325"/>
          <p14:tracePt t="20600" x="8018463" y="2509838"/>
          <p14:tracePt t="20617" x="8072438" y="2536825"/>
          <p14:tracePt t="20634" x="8116888" y="2571750"/>
          <p14:tracePt t="20651" x="8161338" y="2598738"/>
          <p14:tracePt t="20667" x="8232775" y="2633663"/>
          <p14:tracePt t="20684" x="8304213" y="2670175"/>
          <p14:tracePt t="20701" x="8358188" y="2705100"/>
          <p14:tracePt t="20717" x="8412163" y="2732088"/>
          <p14:tracePt t="20734" x="8429625" y="2751138"/>
          <p14:tracePt t="20792" x="8439150" y="2751138"/>
          <p14:tracePt t="20806" x="8447088" y="2759075"/>
          <p14:tracePt t="20822" x="8456613" y="2768600"/>
          <p14:tracePt t="20830" x="8456613" y="2776538"/>
          <p14:tracePt t="20846" x="8466138" y="2776538"/>
          <p14:tracePt t="20870" x="8466138" y="2786063"/>
          <p14:tracePt t="20894" x="8474075" y="2795588"/>
          <p14:tracePt t="22742" x="8456613" y="2795588"/>
          <p14:tracePt t="22750" x="8439150" y="2795588"/>
          <p14:tracePt t="22758" x="8420100" y="2795588"/>
          <p14:tracePt t="22769" x="8385175" y="2795588"/>
          <p14:tracePt t="22786" x="8286750" y="2795588"/>
          <p14:tracePt t="22802" x="8180388" y="2813050"/>
          <p14:tracePt t="22819" x="8062913" y="2840038"/>
          <p14:tracePt t="22836" x="7920038" y="2847975"/>
          <p14:tracePt t="22852" x="7643813" y="2894013"/>
          <p14:tracePt t="22869" x="6973888" y="2982913"/>
          <p14:tracePt t="22886" x="6411913" y="3054350"/>
          <p14:tracePt t="22902" x="5894388" y="3160713"/>
          <p14:tracePt t="22919" x="5491163" y="3232150"/>
          <p14:tracePt t="22936" x="5224463" y="3295650"/>
          <p14:tracePt t="22953" x="5045075" y="3348038"/>
          <p14:tracePt t="22969" x="4902200" y="3394075"/>
          <p14:tracePt t="22986" x="4840288" y="3419475"/>
          <p14:tracePt t="23003" x="4786313" y="3438525"/>
          <p14:tracePt t="23019" x="4759325" y="3465513"/>
          <p14:tracePt t="23036" x="4714875" y="3490913"/>
          <p14:tracePt t="23054" x="4616450" y="3544888"/>
          <p14:tracePt t="23069" x="4483100" y="3616325"/>
          <p14:tracePt t="23086" x="4303713" y="3751263"/>
          <p14:tracePt t="23103" x="4089400" y="3929063"/>
          <p14:tracePt t="23119" x="3911600" y="4143375"/>
          <p14:tracePt t="23136" x="3786188" y="4295775"/>
          <p14:tracePt t="23153" x="3643313" y="4456113"/>
          <p14:tracePt t="23169" x="3544888" y="4572000"/>
          <p14:tracePt t="23186" x="3473450" y="4660900"/>
          <p14:tracePt t="23203" x="3394075" y="4776788"/>
          <p14:tracePt t="23219" x="3322638" y="4919663"/>
          <p14:tracePt t="23236" x="3232150" y="5099050"/>
          <p14:tracePt t="23254" x="3152775" y="5330825"/>
          <p14:tracePt t="23270" x="3143250" y="5510213"/>
          <p14:tracePt t="23286" x="3160713" y="5715000"/>
          <p14:tracePt t="23303" x="3259138" y="5983288"/>
          <p14:tracePt t="23320" x="3394075" y="6259513"/>
          <p14:tracePt t="23336" x="3500438" y="6438900"/>
          <p14:tracePt t="23353" x="3598863" y="6554788"/>
          <p14:tracePt t="23370" x="3660775" y="6608763"/>
          <p14:tracePt t="23386" x="3697288" y="6634163"/>
          <p14:tracePt t="23403" x="3768725" y="6661150"/>
          <p14:tracePt t="23420" x="3822700" y="6680200"/>
          <p14:tracePt t="23436" x="3884613" y="6697663"/>
          <p14:tracePt t="23453" x="3973513" y="6724650"/>
          <p14:tracePt t="23470" x="3990975" y="6732588"/>
          <p14:tracePt t="23486" x="4017963" y="6759575"/>
          <p14:tracePt t="23503" x="4037013" y="6786563"/>
          <p14:tracePt t="23520" x="4071938" y="6813550"/>
          <p14:tracePt t="23536" x="4081463" y="6823075"/>
          <p14:tracePt t="23553" x="4152900" y="6831013"/>
          <p14:tracePt t="23570" x="4214813" y="6831013"/>
          <p14:tracePt t="23587" x="4268788" y="6831013"/>
          <p14:tracePt t="23603" x="4313238" y="6813550"/>
          <p14:tracePt t="23620" x="4340225" y="6786563"/>
          <p14:tracePt t="23637" x="4348163" y="6751638"/>
          <p14:tracePt t="23653" x="4384675" y="6715125"/>
          <p14:tracePt t="23670" x="4483100" y="6643688"/>
          <p14:tracePt t="23687" x="4598988" y="6589713"/>
          <p14:tracePt t="23703" x="4776788" y="6537325"/>
          <p14:tracePt t="23720" x="4911725" y="6510338"/>
          <p14:tracePt t="23737" x="5010150" y="6483350"/>
          <p14:tracePt t="23753" x="5072063" y="6456363"/>
          <p14:tracePt t="23770" x="5089525" y="6456363"/>
          <p14:tracePt t="23787" x="5099050" y="6446838"/>
          <p14:tracePt t="23803" x="5116513" y="6438900"/>
          <p14:tracePt t="23820" x="5170488" y="6419850"/>
          <p14:tracePt t="23838" x="5232400" y="6384925"/>
          <p14:tracePt t="23853" x="5295900" y="6340475"/>
          <p14:tracePt t="23870" x="5340350" y="6303963"/>
          <p14:tracePt t="23887" x="5367338" y="6276975"/>
          <p14:tracePt t="23903" x="5394325" y="6259513"/>
          <p14:tracePt t="23920" x="5419725" y="6242050"/>
          <p14:tracePt t="23937" x="5438775" y="6224588"/>
          <p14:tracePt t="23953" x="5456238" y="6215063"/>
          <p14:tracePt t="23990" x="5456238" y="6205538"/>
          <p14:tracePt t="24004" x="5456238" y="6197600"/>
          <p14:tracePt t="24020" x="5456238" y="6188075"/>
          <p14:tracePt t="24038" x="5446713" y="6161088"/>
          <p14:tracePt t="24054" x="5419725" y="6153150"/>
          <p14:tracePt t="24070" x="5384800" y="6134100"/>
          <p14:tracePt t="24087" x="5340350" y="6108700"/>
          <p14:tracePt t="24104" x="5268913" y="6099175"/>
          <p14:tracePt t="24120" x="5187950" y="6072188"/>
          <p14:tracePt t="24137" x="5126038" y="6072188"/>
          <p14:tracePt t="24154" x="5072063" y="6054725"/>
          <p14:tracePt t="24170" x="5027613" y="6054725"/>
          <p14:tracePt t="24187" x="5000625" y="6054725"/>
          <p14:tracePt t="24204" x="4965700" y="6054725"/>
          <p14:tracePt t="24220" x="4919663" y="6054725"/>
          <p14:tracePt t="24237" x="4830763" y="6062663"/>
          <p14:tracePt t="24254" x="4786313" y="6062663"/>
          <p14:tracePt t="24270" x="4679950" y="6062663"/>
          <p14:tracePt t="24287" x="4572000" y="6062663"/>
          <p14:tracePt t="24304" x="4465638" y="6072188"/>
          <p14:tracePt t="24320" x="4375150" y="6089650"/>
          <p14:tracePt t="24337" x="4322763" y="6089650"/>
          <p14:tracePt t="24354" x="4251325" y="6108700"/>
          <p14:tracePt t="24371" x="4224338" y="6126163"/>
          <p14:tracePt t="24387" x="4179888" y="6134100"/>
          <p14:tracePt t="24404" x="4160838" y="6143625"/>
          <p14:tracePt t="24422" x="4108450" y="6153150"/>
          <p14:tracePt t="24437" x="4081463" y="6153150"/>
          <p14:tracePt t="24454" x="4044950" y="6153150"/>
          <p14:tracePt t="24471" x="4027488" y="6170613"/>
          <p14:tracePt t="24487" x="4010025" y="6180138"/>
          <p14:tracePt t="24504" x="4000500" y="6188075"/>
          <p14:tracePt t="24521" x="3990975" y="6205538"/>
          <p14:tracePt t="24537" x="3983038" y="6215063"/>
          <p14:tracePt t="24554" x="3965575" y="6232525"/>
          <p14:tracePt t="24571" x="3956050" y="6251575"/>
          <p14:tracePt t="24587" x="3946525" y="6259513"/>
          <p14:tracePt t="24604" x="3938588" y="6269038"/>
          <p14:tracePt t="24621" x="3919538" y="6286500"/>
          <p14:tracePt t="24638" x="3911600" y="6303963"/>
          <p14:tracePt t="24654" x="3911600" y="6313488"/>
          <p14:tracePt t="24671" x="3911600" y="6330950"/>
          <p14:tracePt t="24687" x="3902075" y="6330950"/>
          <p14:tracePt t="24704" x="3902075" y="6340475"/>
          <p14:tracePt t="24721" x="3902075" y="6357938"/>
          <p14:tracePt t="24738" x="3902075" y="6367463"/>
          <p14:tracePt t="24754" x="3902075" y="6375400"/>
          <p14:tracePt t="24771" x="3919538" y="6402388"/>
          <p14:tracePt t="24788" x="3946525" y="6438900"/>
          <p14:tracePt t="24804" x="3956050" y="6446838"/>
          <p14:tracePt t="24894" x="3965575" y="6446838"/>
          <p14:tracePt t="24910" x="3973513" y="6446838"/>
          <p14:tracePt t="25086" x="3983038" y="6446838"/>
          <p14:tracePt t="25094" x="3990975" y="6446838"/>
          <p14:tracePt t="25105" x="4000500" y="6446838"/>
          <p14:tracePt t="25121" x="4027488" y="6446838"/>
          <p14:tracePt t="25138" x="4062413" y="6446838"/>
          <p14:tracePt t="25155" x="4089400" y="6446838"/>
          <p14:tracePt t="25171" x="4125913" y="6446838"/>
          <p14:tracePt t="25188" x="4152900" y="6446838"/>
          <p14:tracePt t="25205" x="4179888" y="6446838"/>
          <p14:tracePt t="25221" x="4187825" y="6446838"/>
          <p14:tracePt t="25238" x="4205288" y="6446838"/>
          <p14:tracePt t="25255" x="4214813" y="6446838"/>
          <p14:tracePt t="25271" x="4224338" y="6446838"/>
          <p14:tracePt t="25288" x="4232275" y="6446838"/>
          <p14:tracePt t="26638" x="4205288" y="6429375"/>
          <p14:tracePt t="26646" x="4179888" y="6402388"/>
          <p14:tracePt t="26656" x="4152900" y="6375400"/>
          <p14:tracePt t="26673" x="4081463" y="6276975"/>
          <p14:tracePt t="26689" x="3990975" y="6170613"/>
          <p14:tracePt t="26706" x="3938588" y="6072188"/>
          <p14:tracePt t="26723" x="3902075" y="6000750"/>
          <p14:tracePt t="26739" x="3857625" y="5919788"/>
          <p14:tracePt t="26756" x="3803650" y="5840413"/>
          <p14:tracePt t="26759" x="3786188" y="5786438"/>
          <p14:tracePt t="26773" x="3732213" y="5661025"/>
          <p14:tracePt t="26790" x="3697288" y="5537200"/>
          <p14:tracePt t="26806" x="3643313" y="5384800"/>
          <p14:tracePt t="26823" x="3608388" y="5241925"/>
          <p14:tracePt t="26839" x="3562350" y="5108575"/>
          <p14:tracePt t="26856" x="3517900" y="4983163"/>
          <p14:tracePt t="26873" x="3490913" y="4867275"/>
          <p14:tracePt t="26890" x="3446463" y="4741863"/>
          <p14:tracePt t="26906" x="3394075" y="4589463"/>
          <p14:tracePt t="26923" x="3348038" y="4465638"/>
          <p14:tracePt t="26940" x="3303588" y="4330700"/>
          <p14:tracePt t="26956" x="3276600" y="4214813"/>
          <p14:tracePt t="26973" x="3268663" y="4125913"/>
          <p14:tracePt t="26990" x="3251200" y="4000500"/>
          <p14:tracePt t="27006" x="3232150" y="3973513"/>
          <p14:tracePt t="27023" x="3224213" y="3929063"/>
          <p14:tracePt t="27040" x="3214688" y="3867150"/>
          <p14:tracePt t="27056" x="3205163" y="3786188"/>
          <p14:tracePt t="27073" x="3197225" y="3705225"/>
          <p14:tracePt t="27090" x="3187700" y="3625850"/>
          <p14:tracePt t="27106" x="3170238" y="3571875"/>
          <p14:tracePt t="27123" x="3170238" y="3562350"/>
          <p14:tracePt t="27140" x="3160713" y="3544888"/>
          <p14:tracePt t="27311" x="3160713" y="3554413"/>
          <p14:tracePt t="27318" x="3160713" y="3562350"/>
          <p14:tracePt t="27334" x="3160713" y="3571875"/>
          <p14:tracePt t="27342" x="3160713" y="3581400"/>
          <p14:tracePt t="27357" x="3160713" y="3589338"/>
          <p14:tracePt t="27373" x="3170238" y="3625850"/>
          <p14:tracePt t="27390" x="3187700" y="3679825"/>
          <p14:tracePt t="27407" x="3197225" y="3705225"/>
          <p14:tracePt t="27423" x="3214688" y="3741738"/>
          <p14:tracePt t="27440" x="3214688" y="3759200"/>
          <p14:tracePt t="27457" x="3224213" y="3768725"/>
          <p14:tracePt t="27473" x="3232150" y="3776663"/>
          <p14:tracePt t="27742" x="3232150" y="3795713"/>
          <p14:tracePt t="27750" x="3232150" y="3803650"/>
          <p14:tracePt t="27758" x="3232150" y="3822700"/>
          <p14:tracePt t="27774" x="3224213" y="3840163"/>
          <p14:tracePt t="27790" x="3214688" y="3875088"/>
          <p14:tracePt t="27807" x="3205163" y="3902075"/>
          <p14:tracePt t="27824" x="3205163" y="3919538"/>
          <p14:tracePt t="27840" x="3205163" y="3938588"/>
          <p14:tracePt t="27857" x="3205163" y="3946525"/>
          <p14:tracePt t="27874" x="3197225" y="3973513"/>
          <p14:tracePt t="27891" x="3197225" y="4000500"/>
          <p14:tracePt t="27907" x="3197225" y="4010025"/>
          <p14:tracePt t="27924" x="3197225" y="4037013"/>
          <p14:tracePt t="27941" x="3197225" y="4062413"/>
          <p14:tracePt t="27957" x="3197225" y="4089400"/>
          <p14:tracePt t="27991" x="3197225" y="4098925"/>
          <p14:tracePt t="28007" x="3197225" y="4108450"/>
          <p14:tracePt t="28024" x="3187700" y="4125913"/>
          <p14:tracePt t="28041" x="3170238" y="4152900"/>
          <p14:tracePt t="28057" x="3133725" y="4179888"/>
          <p14:tracePt t="28074" x="3089275" y="4214813"/>
          <p14:tracePt t="28091" x="2982913" y="4251325"/>
          <p14:tracePt t="28107" x="2847975" y="4276725"/>
          <p14:tracePt t="28124" x="2714625" y="4295775"/>
          <p14:tracePt t="28141" x="2428875" y="4295775"/>
          <p14:tracePt t="28157" x="2224088" y="4295775"/>
          <p14:tracePt t="28174" x="1982788" y="4295775"/>
          <p14:tracePt t="28191" x="1741488" y="4313238"/>
          <p14:tracePt t="28208" x="1544638" y="4348163"/>
          <p14:tracePt t="28224" x="1384300" y="4367213"/>
          <p14:tracePt t="28241" x="1285875" y="4367213"/>
          <p14:tracePt t="28258" x="1250950" y="4375150"/>
          <p14:tracePt t="28274" x="1231900" y="4375150"/>
          <p14:tracePt t="28318" x="1231900" y="4384675"/>
          <p14:tracePt t="28334" x="1231900" y="4394200"/>
          <p14:tracePt t="28342" x="1231900" y="4402138"/>
          <p14:tracePt t="28358" x="1231900" y="4419600"/>
          <p14:tracePt t="28374" x="1250950" y="4438650"/>
          <p14:tracePt t="28390" x="1268413" y="4456113"/>
          <p14:tracePt t="28398" x="1268413" y="4473575"/>
          <p14:tracePt t="28408" x="1276350" y="4500563"/>
          <p14:tracePt t="28424" x="1295400" y="4537075"/>
          <p14:tracePt t="28441" x="1322388" y="4581525"/>
          <p14:tracePt t="28458" x="1339850" y="4616450"/>
          <p14:tracePt t="28474" x="1357313" y="4643438"/>
          <p14:tracePt t="28491" x="1374775" y="4670425"/>
          <p14:tracePt t="28508" x="1393825" y="4697413"/>
          <p14:tracePt t="28525" x="1401763" y="4705350"/>
          <p14:tracePt t="28541" x="1411288" y="4705350"/>
          <p14:tracePt t="28670" x="1419225" y="4705350"/>
          <p14:tracePt t="28678" x="1428750" y="4705350"/>
          <p14:tracePt t="28686" x="1438275" y="4714875"/>
          <p14:tracePt t="28694" x="1446213" y="4714875"/>
          <p14:tracePt t="28708" x="1455738" y="4724400"/>
          <p14:tracePt t="28725" x="1465263" y="4732338"/>
          <p14:tracePt t="28741" x="1473200" y="4732338"/>
          <p14:tracePt t="28758" x="1482725" y="4732338"/>
          <p14:tracePt t="28775" x="1490663" y="4732338"/>
          <p14:tracePt t="28814" x="1509713" y="4741863"/>
          <p14:tracePt t="28830" x="1527175" y="4751388"/>
          <p14:tracePt t="28838" x="1536700" y="4759325"/>
          <p14:tracePt t="28846" x="1544638" y="4759325"/>
          <p14:tracePt t="28858" x="1562100" y="4768850"/>
          <p14:tracePt t="28875" x="1581150" y="4776788"/>
          <p14:tracePt t="28891" x="1625600" y="4795838"/>
          <p14:tracePt t="28908" x="1679575" y="4822825"/>
          <p14:tracePt t="28925" x="1768475" y="4857750"/>
          <p14:tracePt t="28941" x="1822450" y="4884738"/>
          <p14:tracePt t="28958" x="1911350" y="4919663"/>
          <p14:tracePt t="28975" x="1955800" y="4946650"/>
          <p14:tracePt t="28992" x="2017713" y="4973638"/>
          <p14:tracePt t="29008" x="2054225" y="4983163"/>
          <p14:tracePt t="29025" x="2133600" y="5027613"/>
          <p14:tracePt t="29042" x="2232025" y="5081588"/>
          <p14:tracePt t="29058" x="2347913" y="5143500"/>
          <p14:tracePt t="29075" x="2490788" y="5214938"/>
          <p14:tracePt t="29092" x="2598738" y="5276850"/>
          <p14:tracePt t="29108" x="2697163" y="5330825"/>
          <p14:tracePt t="29125" x="2795588" y="5375275"/>
          <p14:tracePt t="29142" x="2857500" y="5402263"/>
          <p14:tracePt t="29158" x="2901950" y="5411788"/>
          <p14:tracePt t="29175" x="2938463" y="5429250"/>
          <p14:tracePt t="29192" x="3000375" y="5456238"/>
          <p14:tracePt t="29208" x="3044825" y="5483225"/>
          <p14:tracePt t="29225" x="3081338" y="5500688"/>
          <p14:tracePt t="29242" x="3116263" y="5527675"/>
          <p14:tracePt t="29258" x="3152775" y="5545138"/>
          <p14:tracePt t="29261" x="3160713" y="5554663"/>
          <p14:tracePt t="29275" x="3179763" y="5572125"/>
          <p14:tracePt t="29292" x="3214688" y="5599113"/>
          <p14:tracePt t="29310" x="3357563" y="5670550"/>
          <p14:tracePt t="29325" x="3446463" y="5715000"/>
          <p14:tracePt t="29342" x="3517900" y="5732463"/>
          <p14:tracePt t="29358" x="3562350" y="5751513"/>
          <p14:tracePt t="29375" x="3581400" y="5768975"/>
          <p14:tracePt t="29392" x="3598863" y="5776913"/>
          <p14:tracePt t="29409" x="3608388" y="5776913"/>
          <p14:tracePt t="29425" x="3643313" y="5795963"/>
          <p14:tracePt t="29442" x="3652838" y="5795963"/>
          <p14:tracePt t="29459" x="3687763" y="5803900"/>
          <p14:tracePt t="29475" x="3697288" y="5803900"/>
          <p14:tracePt t="29492" x="3741738" y="5822950"/>
          <p14:tracePt t="29509" x="3768725" y="5830888"/>
          <p14:tracePt t="29525" x="3795713" y="5840413"/>
          <p14:tracePt t="29542" x="3813175" y="5857875"/>
          <p14:tracePt t="29559" x="3848100" y="5884863"/>
          <p14:tracePt t="29575" x="3875088" y="5884863"/>
          <p14:tracePt t="29592" x="3911600" y="5902325"/>
          <p14:tracePt t="29626" x="3919538" y="5902325"/>
          <p14:tracePt t="30070" x="3911600" y="5884863"/>
          <p14:tracePt t="30078" x="3875088" y="5840413"/>
          <p14:tracePt t="30086" x="3830638" y="5786438"/>
          <p14:tracePt t="30095" x="3786188" y="5715000"/>
          <p14:tracePt t="30109" x="3670300" y="5545138"/>
          <p14:tracePt t="30126" x="3517900" y="5313363"/>
          <p14:tracePt t="30143" x="3367088" y="5108575"/>
          <p14:tracePt t="30159" x="3214688" y="4929188"/>
          <p14:tracePt t="30176" x="3089275" y="4776788"/>
          <p14:tracePt t="30193" x="2946400" y="4652963"/>
          <p14:tracePt t="30209" x="2857500" y="4598988"/>
          <p14:tracePt t="30226" x="2803525" y="4554538"/>
          <p14:tracePt t="30243" x="2768600" y="4527550"/>
          <p14:tracePt t="30259" x="2751138" y="4510088"/>
          <p14:tracePt t="30262" x="2751138" y="4500563"/>
          <p14:tracePt t="30278" x="2741613" y="4491038"/>
          <p14:tracePt t="30293" x="2741613" y="4483100"/>
          <p14:tracePt t="30311" x="2741613" y="4473575"/>
          <p14:tracePt t="30358" x="2741613" y="4465638"/>
          <p14:tracePt t="30366" x="2741613" y="4456113"/>
          <p14:tracePt t="30376" x="2741613" y="4446588"/>
          <p14:tracePt t="30393" x="2741613" y="4429125"/>
          <p14:tracePt t="30410" x="2741613" y="4419600"/>
          <p14:tracePt t="30426" x="2741613" y="4394200"/>
          <p14:tracePt t="30443" x="2741613" y="4375150"/>
          <p14:tracePt t="30460" x="2741613" y="4357688"/>
          <p14:tracePt t="30477" x="2741613" y="4303713"/>
          <p14:tracePt t="30493" x="2751138" y="4303713"/>
          <p14:tracePt t="30510" x="2751138" y="4276725"/>
          <p14:tracePt t="30526" x="2759075" y="4268788"/>
          <p14:tracePt t="30543" x="2768600" y="4241800"/>
          <p14:tracePt t="30560" x="2786063" y="4232275"/>
          <p14:tracePt t="30576" x="2786063" y="4224338"/>
          <p14:tracePt t="30610" x="2795588" y="4214813"/>
          <p14:tracePt t="30626" x="2803525" y="4205288"/>
          <p14:tracePt t="30662" x="2813050" y="4205288"/>
          <p14:tracePt t="30670" x="2822575" y="4214813"/>
          <p14:tracePt t="30678" x="2830513" y="4214813"/>
          <p14:tracePt t="30693" x="2830513" y="4224338"/>
          <p14:tracePt t="30910" x="2822575" y="4241800"/>
          <p14:tracePt t="30918" x="2786063" y="4268788"/>
          <p14:tracePt t="30927" x="2732088" y="4303713"/>
          <p14:tracePt t="30943" x="2562225" y="4429125"/>
          <p14:tracePt t="30960" x="2401888" y="4527550"/>
          <p14:tracePt t="30977" x="2205038" y="4625975"/>
          <p14:tracePt t="30993" x="2027238" y="4679950"/>
          <p14:tracePt t="31010" x="1839913" y="4697413"/>
          <p14:tracePt t="31027" x="1652588" y="4732338"/>
          <p14:tracePt t="31043" x="1438275" y="4741863"/>
          <p14:tracePt t="31060" x="1285875" y="4768850"/>
          <p14:tracePt t="31077" x="1179513" y="4795838"/>
          <p14:tracePt t="31093" x="1160463" y="4813300"/>
          <p14:tracePt t="31153" x="1169988" y="4822825"/>
          <p14:tracePt t="31158" x="1196975" y="4830763"/>
          <p14:tracePt t="31166" x="1223963" y="4840288"/>
          <p14:tracePt t="31177" x="1250950" y="4848225"/>
          <p14:tracePt t="31194" x="1330325" y="4884738"/>
          <p14:tracePt t="31210" x="1419225" y="4902200"/>
          <p14:tracePt t="31227" x="1517650" y="4938713"/>
          <p14:tracePt t="31244" x="1581150" y="4973638"/>
          <p14:tracePt t="31261" x="1633538" y="5000625"/>
          <p14:tracePt t="31263" x="1687513" y="5018088"/>
          <p14:tracePt t="31277" x="1724025" y="5054600"/>
          <p14:tracePt t="31294" x="1928813" y="5160963"/>
          <p14:tracePt t="31310" x="2108200" y="5259388"/>
          <p14:tracePt t="31327" x="2259013" y="5322888"/>
          <p14:tracePt t="31344" x="2401888" y="5384800"/>
          <p14:tracePt t="31360" x="2517775" y="5438775"/>
          <p14:tracePt t="31377" x="2625725" y="5510213"/>
          <p14:tracePt t="31394" x="2751138" y="5572125"/>
          <p14:tracePt t="31411" x="2901950" y="5626100"/>
          <p14:tracePt t="31428" x="3027363" y="5661025"/>
          <p14:tracePt t="31444" x="3170238" y="5697538"/>
          <p14:tracePt t="31461" x="3322638" y="5715000"/>
          <p14:tracePt t="31477" x="3367088" y="5732463"/>
          <p14:tracePt t="31494" x="3384550" y="5732463"/>
          <p14:tracePt t="31511" x="3402013" y="5741988"/>
          <p14:tracePt t="31527" x="3446463" y="5741988"/>
          <p14:tracePt t="31544" x="3500438" y="5751513"/>
          <p14:tracePt t="31560" x="3616325" y="5786438"/>
          <p14:tracePt t="31577" x="3714750" y="5813425"/>
          <p14:tracePt t="31594" x="3803650" y="5830888"/>
          <p14:tracePt t="31611" x="3830638" y="5830888"/>
          <p14:tracePt t="31646" x="3840163" y="5830888"/>
          <p14:tracePt t="31661" x="3867150" y="5848350"/>
          <p14:tracePt t="31677" x="3911600" y="5867400"/>
          <p14:tracePt t="31694" x="3965575" y="5884863"/>
          <p14:tracePt t="31711" x="3990975" y="5884863"/>
          <p14:tracePt t="31727" x="4010025" y="5894388"/>
          <p14:tracePt t="31982" x="4010025" y="5884863"/>
          <p14:tracePt t="32526" x="4000500" y="5884863"/>
          <p14:tracePt t="32542" x="3990975" y="5884863"/>
          <p14:tracePt t="32550" x="3990975" y="5875338"/>
          <p14:tracePt t="33070" x="3973513" y="5867400"/>
          <p14:tracePt t="33086" x="3965575" y="5857875"/>
          <p14:tracePt t="34942" x="3956050" y="5857875"/>
          <p14:tracePt t="35000" x="3956050" y="5848350"/>
          <p14:tracePt t="35158" x="3956050" y="5840413"/>
          <p14:tracePt t="35174" x="3956050" y="5830888"/>
          <p14:tracePt t="35198" x="3946525" y="5830888"/>
          <p14:tracePt t="37926" x="3946525" y="5822950"/>
          <p14:tracePt t="37934" x="3956050" y="5822950"/>
          <p14:tracePt t="37942" x="3965575" y="5822950"/>
          <p14:tracePt t="37950" x="3983038" y="5803900"/>
          <p14:tracePt t="37966" x="4017963" y="5768975"/>
          <p14:tracePt t="37983" x="4062413" y="5759450"/>
          <p14:tracePt t="38000" x="4108450" y="5741988"/>
          <p14:tracePt t="38016" x="4143375" y="5724525"/>
          <p14:tracePt t="38033" x="4187825" y="5715000"/>
          <p14:tracePt t="38050" x="4241800" y="5697538"/>
          <p14:tracePt t="38066" x="4313238" y="5688013"/>
          <p14:tracePt t="38083" x="4384675" y="5680075"/>
          <p14:tracePt t="38100" x="4456113" y="5670550"/>
          <p14:tracePt t="38117" x="4660900" y="5626100"/>
          <p14:tracePt t="38133" x="4840288" y="5599113"/>
          <p14:tracePt t="38150" x="5010150" y="5572125"/>
          <p14:tracePt t="38167" x="5133975" y="5562600"/>
          <p14:tracePt t="38183" x="5205413" y="5554663"/>
          <p14:tracePt t="38200" x="5259388" y="5554663"/>
          <p14:tracePt t="38217" x="5295900" y="5545138"/>
          <p14:tracePt t="38233" x="5340350" y="5537200"/>
          <p14:tracePt t="38250" x="5473700" y="5510213"/>
          <p14:tracePt t="38267" x="5670550" y="5438775"/>
          <p14:tracePt t="38283" x="5919788" y="5375275"/>
          <p14:tracePt t="38300" x="6099175" y="5330825"/>
          <p14:tracePt t="38317" x="6242050" y="5286375"/>
          <p14:tracePt t="38333" x="6330950" y="5276850"/>
          <p14:tracePt t="38350" x="6357938" y="5276850"/>
          <p14:tracePt t="38367" x="6384925" y="5276850"/>
          <p14:tracePt t="38383" x="6419850" y="5276850"/>
          <p14:tracePt t="38400" x="6483350" y="5303838"/>
          <p14:tracePt t="38417" x="6634163" y="5322888"/>
          <p14:tracePt t="38433" x="6777038" y="5340350"/>
          <p14:tracePt t="38450" x="6946900" y="5340350"/>
          <p14:tracePt t="38467" x="7089775" y="5340350"/>
          <p14:tracePt t="38484" x="7161213" y="5330825"/>
          <p14:tracePt t="38501" x="7215188" y="5322888"/>
          <p14:tracePt t="38517" x="7224713" y="5313363"/>
          <p14:tracePt t="38534" x="7232650" y="5313363"/>
          <p14:tracePt t="38550" x="7251700" y="5313363"/>
          <p14:tracePt t="38567" x="7277100" y="5313363"/>
          <p14:tracePt t="38600" x="7286625" y="5313363"/>
          <p14:tracePt t="39230" x="7296150" y="5313363"/>
          <p14:tracePt t="39238" x="7313613" y="5313363"/>
          <p14:tracePt t="39246" x="7340600" y="5313363"/>
          <p14:tracePt t="39253" x="7375525" y="5295900"/>
          <p14:tracePt t="39268" x="7412038" y="5268913"/>
          <p14:tracePt t="39285" x="7510463" y="5197475"/>
          <p14:tracePt t="39301" x="7581900" y="5143500"/>
          <p14:tracePt t="39318" x="7653338" y="5099050"/>
          <p14:tracePt t="39334" x="7759700" y="5045075"/>
          <p14:tracePt t="39351" x="7875588" y="5000625"/>
          <p14:tracePt t="39368" x="7966075" y="4973638"/>
          <p14:tracePt t="39384" x="8054975" y="4965700"/>
          <p14:tracePt t="39401" x="8116888" y="4956175"/>
          <p14:tracePt t="39418" x="8126413" y="4956175"/>
          <p14:tracePt t="39494" x="8126413" y="4946650"/>
          <p14:tracePt t="39510" x="8143875" y="4929188"/>
          <p14:tracePt t="39517" x="8153400" y="4911725"/>
          <p14:tracePt t="39525" x="8153400" y="4902200"/>
          <p14:tracePt t="39534" x="8180388" y="4857750"/>
          <p14:tracePt t="39551" x="8197850" y="4803775"/>
          <p14:tracePt t="39568" x="8224838" y="4759325"/>
          <p14:tracePt t="39585" x="8224838" y="4705350"/>
          <p14:tracePt t="39601" x="8224838" y="4697413"/>
          <p14:tracePt t="39618" x="8224838" y="4679950"/>
          <p14:tracePt t="39635" x="8224838" y="4660900"/>
          <p14:tracePt t="39651" x="8232775" y="4616450"/>
          <p14:tracePt t="39668" x="8242300" y="4598988"/>
          <p14:tracePt t="39685" x="8251825" y="4581525"/>
          <p14:tracePt t="39758" x="8259763" y="4572000"/>
          <p14:tracePt t="39790" x="8269288" y="4581525"/>
          <p14:tracePt t="39798" x="8277225" y="4581525"/>
          <p14:tracePt t="39806" x="8277225" y="4589463"/>
          <p14:tracePt t="39818" x="8286750" y="4608513"/>
          <p14:tracePt t="39835" x="8304213" y="4643438"/>
          <p14:tracePt t="39851" x="8323263" y="4697413"/>
          <p14:tracePt t="39869" x="8358188" y="4803775"/>
          <p14:tracePt t="39885" x="8358188" y="4867275"/>
          <p14:tracePt t="39901" x="8358188" y="4938713"/>
          <p14:tracePt t="39918" x="8358188" y="5000625"/>
          <p14:tracePt t="39935" x="8358188" y="5027613"/>
          <p14:tracePt t="39951" x="8358188" y="5054600"/>
          <p14:tracePt t="39968" x="8358188" y="5062538"/>
          <p14:tracePt t="39985" x="8358188" y="5089525"/>
          <p14:tracePt t="40002" x="8348663" y="5116513"/>
          <p14:tracePt t="40018" x="8323263" y="5160963"/>
          <p14:tracePt t="40035" x="8286750" y="5205413"/>
          <p14:tracePt t="40052" x="8242300" y="5259388"/>
          <p14:tracePt t="40069" x="8197850" y="5322888"/>
          <p14:tracePt t="40085" x="8188325" y="5340350"/>
          <p14:tracePt t="40102" x="8180388" y="5348288"/>
          <p14:tracePt t="40118" x="8170863" y="5357813"/>
          <p14:tracePt t="40135" x="8161338" y="5367338"/>
          <p14:tracePt t="40152" x="8143875" y="5375275"/>
          <p14:tracePt t="40168" x="8134350" y="5375275"/>
          <p14:tracePt t="40185" x="8081963" y="5384800"/>
          <p14:tracePt t="40202" x="8018463" y="5384800"/>
          <p14:tracePt t="40218" x="7956550" y="5384800"/>
          <p14:tracePt t="40235" x="7912100" y="5384800"/>
          <p14:tracePt t="40252" x="7894638" y="5384800"/>
          <p14:tracePt t="40254" x="7885113" y="5384800"/>
          <p14:tracePt t="40269" x="7867650" y="5384800"/>
          <p14:tracePt t="40285" x="7840663" y="5394325"/>
          <p14:tracePt t="40302" x="7804150" y="5394325"/>
          <p14:tracePt t="40319" x="7742238" y="5394325"/>
          <p14:tracePt t="40335" x="7661275" y="5394325"/>
          <p14:tracePt t="40352" x="7608888" y="5394325"/>
          <p14:tracePt t="40369" x="7545388" y="5384800"/>
          <p14:tracePt t="40385" x="7527925" y="5375275"/>
          <p14:tracePt t="40402" x="7518400" y="5375275"/>
          <p14:tracePt t="40419" x="7518400" y="5367338"/>
          <p14:tracePt t="40462" x="7510463" y="5367338"/>
          <p14:tracePt t="40694" x="7500938" y="5367338"/>
          <p14:tracePt t="40710" x="7491413" y="5367338"/>
          <p14:tracePt t="40918" x="7483475" y="5367338"/>
          <p14:tracePt t="40926" x="7491413" y="5348288"/>
          <p14:tracePt t="40936" x="7518400" y="5348288"/>
          <p14:tracePt t="40952" x="7608888" y="5330825"/>
          <p14:tracePt t="40969" x="7705725" y="5295900"/>
          <p14:tracePt t="40986" x="7786688" y="5259388"/>
          <p14:tracePt t="41003" x="7858125" y="5251450"/>
          <p14:tracePt t="41019" x="7902575" y="5224463"/>
          <p14:tracePt t="41036" x="7929563" y="5214938"/>
          <p14:tracePt t="41053" x="7947025" y="5197475"/>
          <p14:tracePt t="41069" x="7956550" y="5187950"/>
          <p14:tracePt t="41086" x="7966075" y="5160963"/>
          <p14:tracePt t="41104" x="8001000" y="5133975"/>
          <p14:tracePt t="41119" x="8045450" y="5072063"/>
          <p14:tracePt t="41136" x="8108950" y="5027613"/>
          <p14:tracePt t="41153" x="8143875" y="5000625"/>
          <p14:tracePt t="41169" x="8161338" y="4983163"/>
          <p14:tracePt t="41186" x="8161338" y="4973638"/>
          <p14:tracePt t="41203" x="8170863" y="4965700"/>
          <p14:tracePt t="41358" x="8170863" y="4973638"/>
          <p14:tracePt t="41366" x="8161338" y="5000625"/>
          <p14:tracePt t="41382" x="8161338" y="5010150"/>
          <p14:tracePt t="41389" x="8161338" y="5027613"/>
          <p14:tracePt t="41406" x="8161338" y="5037138"/>
          <p14:tracePt t="41419" x="8161338" y="5045075"/>
          <p14:tracePt t="41437" x="8143875" y="5089525"/>
          <p14:tracePt t="41453" x="8116888" y="5133975"/>
          <p14:tracePt t="41470" x="8099425" y="5180013"/>
          <p14:tracePt t="41486" x="8062913" y="5214938"/>
          <p14:tracePt t="41503" x="8027988" y="5241925"/>
          <p14:tracePt t="41520" x="7991475" y="5259388"/>
          <p14:tracePt t="41536" x="7956550" y="5268913"/>
          <p14:tracePt t="41553" x="7912100" y="5286375"/>
          <p14:tracePt t="41570" x="7894638" y="5295900"/>
          <p14:tracePt t="41586" x="7875588" y="5295900"/>
          <p14:tracePt t="41603" x="7867650" y="5295900"/>
          <p14:tracePt t="41637" x="7840663" y="5295900"/>
          <p14:tracePt t="41653" x="7823200" y="5295900"/>
          <p14:tracePt t="41670" x="7796213" y="5295900"/>
          <p14:tracePt t="41686" x="7786688" y="5295900"/>
          <p14:tracePt t="41720" x="7769225" y="5295900"/>
          <p14:tracePt t="42686" x="7742238" y="5295900"/>
          <p14:tracePt t="42693" x="7724775" y="5295900"/>
          <p14:tracePt t="42704" x="7705725" y="5295900"/>
          <p14:tracePt t="42721" x="7653338" y="5286375"/>
          <p14:tracePt t="42737" x="7589838" y="5268913"/>
          <p14:tracePt t="42754" x="7537450" y="5251450"/>
          <p14:tracePt t="42757" x="7491413" y="5241925"/>
          <p14:tracePt t="42771" x="7456488" y="5232400"/>
          <p14:tracePt t="42787" x="7367588" y="5214938"/>
          <p14:tracePt t="42805" x="7242175" y="5197475"/>
          <p14:tracePt t="42821" x="7153275" y="5160963"/>
          <p14:tracePt t="42837" x="7045325" y="5126038"/>
          <p14:tracePt t="42854" x="6929438" y="5037138"/>
          <p14:tracePt t="42871" x="6777038" y="4956175"/>
          <p14:tracePt t="42888" x="6661150" y="4875213"/>
          <p14:tracePt t="42904" x="6518275" y="4840288"/>
          <p14:tracePt t="42921" x="6438900" y="4803775"/>
          <p14:tracePt t="42938" x="6411913" y="4795838"/>
          <p14:tracePt t="42971" x="6402388" y="4786313"/>
          <p14:tracePt t="42988" x="6384925" y="4786313"/>
          <p14:tracePt t="43004" x="6375400" y="4776788"/>
          <p14:tracePt t="43021" x="6340475" y="4776788"/>
          <p14:tracePt t="43038" x="6323013" y="4768850"/>
          <p14:tracePt t="43054" x="6296025" y="4759325"/>
          <p14:tracePt t="43071" x="6269038" y="4751388"/>
          <p14:tracePt t="43088" x="6242050" y="4732338"/>
          <p14:tracePt t="43104" x="6197600" y="4732338"/>
          <p14:tracePt t="43121" x="6161088" y="4714875"/>
          <p14:tracePt t="43138" x="6116638" y="4714875"/>
          <p14:tracePt t="43154" x="6089650" y="4705350"/>
          <p14:tracePt t="43171" x="6072188" y="4705350"/>
          <p14:tracePt t="43204" x="6062663" y="4705350"/>
          <p14:tracePt t="43221" x="6054725" y="4714875"/>
          <p14:tracePt t="43255" x="6054725" y="4732338"/>
          <p14:tracePt t="43271" x="6054725" y="4751388"/>
          <p14:tracePt t="43288" x="6062663" y="4768850"/>
          <p14:tracePt t="43305" x="6081713" y="4776788"/>
          <p14:tracePt t="43321" x="6108700" y="4803775"/>
          <p14:tracePt t="43338" x="6143625" y="4830763"/>
          <p14:tracePt t="43355" x="6188075" y="4867275"/>
          <p14:tracePt t="43371" x="6269038" y="4911725"/>
          <p14:tracePt t="43389" x="6473825" y="5027613"/>
          <p14:tracePt t="43405" x="6599238" y="5089525"/>
          <p14:tracePt t="43421" x="6697663" y="5133975"/>
          <p14:tracePt t="43438" x="6769100" y="5170488"/>
          <p14:tracePt t="43455" x="6804025" y="5205413"/>
          <p14:tracePt t="43471" x="6848475" y="5232400"/>
          <p14:tracePt t="43488" x="6919913" y="5276850"/>
          <p14:tracePt t="43505" x="7000875" y="5322888"/>
          <p14:tracePt t="43521" x="7126288" y="5394325"/>
          <p14:tracePt t="43538" x="7269163" y="5465763"/>
          <p14:tracePt t="43555" x="7419975" y="5518150"/>
          <p14:tracePt t="43571" x="7554913" y="5581650"/>
          <p14:tracePt t="43589" x="7634288" y="5634038"/>
          <p14:tracePt t="43605" x="7697788" y="5670550"/>
          <p14:tracePt t="43622" x="7742238" y="5715000"/>
          <p14:tracePt t="43638" x="7848600" y="5776913"/>
          <p14:tracePt t="43655" x="7966075" y="5840413"/>
          <p14:tracePt t="43672" x="8134350" y="5938838"/>
          <p14:tracePt t="43688" x="8286750" y="6027738"/>
          <p14:tracePt t="43705" x="8375650" y="6081713"/>
          <p14:tracePt t="43722" x="8439150" y="6116638"/>
          <p14:tracePt t="43741" x="8483600" y="6153150"/>
          <p14:tracePt t="43755" x="8491538" y="6161088"/>
          <p14:tracePt t="43758" x="8501063" y="6161088"/>
          <p14:tracePt t="43772" x="8501063" y="6170613"/>
          <p14:tracePt t="43789" x="8537575" y="6180138"/>
          <p14:tracePt t="43822" x="8537575" y="6188075"/>
          <p14:tracePt t="44438" x="8555038" y="6188075"/>
          <p14:tracePt t="44462" x="8562975" y="6188075"/>
          <p14:tracePt t="44486" x="8572500" y="6188075"/>
          <p14:tracePt t="44501" x="8582025" y="6188075"/>
          <p14:tracePt t="44558" x="8589963" y="6188075"/>
          <p14:tracePt t="44590" x="8589963" y="6170613"/>
          <p14:tracePt t="44597" x="8589963" y="6134100"/>
          <p14:tracePt t="44606" x="8589963" y="6089650"/>
          <p14:tracePt t="44623" x="8589963" y="6010275"/>
          <p14:tracePt t="44639" x="8572500" y="5938838"/>
          <p14:tracePt t="44656" x="8572500" y="5902325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9748" y="0"/>
            <a:ext cx="8208904" cy="5535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391" y="4941891"/>
            <a:ext cx="8856980" cy="1844675"/>
          </a:xfrm>
          <a:custGeom>
            <a:avLst/>
            <a:gdLst/>
            <a:ahLst/>
            <a:cxnLst/>
            <a:rect l="l" t="t" r="r" b="b"/>
            <a:pathLst>
              <a:path w="8856980" h="1844675">
                <a:moveTo>
                  <a:pt x="0" y="1844670"/>
                </a:moveTo>
                <a:lnTo>
                  <a:pt x="8856603" y="1844670"/>
                </a:lnTo>
                <a:lnTo>
                  <a:pt x="8856603" y="0"/>
                </a:lnTo>
                <a:lnTo>
                  <a:pt x="0" y="0"/>
                </a:lnTo>
                <a:lnTo>
                  <a:pt x="0" y="1844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8254" y="4436500"/>
            <a:ext cx="8701405" cy="2310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71805" algn="r">
              <a:lnSpc>
                <a:spcPct val="100000"/>
              </a:lnSpc>
            </a:pPr>
            <a:r>
              <a:rPr sz="2500" spc="-70" dirty="0">
                <a:solidFill>
                  <a:srgbClr val="FFFF00"/>
                </a:solidFill>
                <a:latin typeface="Tahoma"/>
                <a:cs typeface="Tahoma"/>
              </a:rPr>
              <a:t>06/1996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sz="2400" b="1" spc="-5" dirty="0">
                <a:latin typeface="Tahoma"/>
                <a:cs typeface="Tahoma"/>
              </a:rPr>
              <a:t>L</a:t>
            </a:r>
            <a:r>
              <a:rPr sz="2400" b="1" spc="-10" dirty="0">
                <a:latin typeface="Tahoma"/>
                <a:cs typeface="Tahoma"/>
              </a:rPr>
              <a:t>o</a:t>
            </a:r>
            <a:r>
              <a:rPr sz="2400" b="1" spc="-20" dirty="0">
                <a:latin typeface="Tahoma"/>
                <a:cs typeface="Tahoma"/>
              </a:rPr>
              <a:t>ca</a:t>
            </a:r>
            <a:r>
              <a:rPr sz="2400" b="1" spc="-10" dirty="0">
                <a:latin typeface="Tahoma"/>
                <a:cs typeface="Tahoma"/>
              </a:rPr>
              <a:t>l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d</a:t>
            </a:r>
            <a:r>
              <a:rPr sz="2400" b="1" dirty="0">
                <a:latin typeface="Tahoma"/>
                <a:cs typeface="Tahoma"/>
              </a:rPr>
              <a:t>a</a:t>
            </a:r>
            <a:r>
              <a:rPr sz="2400" b="1" spc="10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f</a:t>
            </a:r>
            <a:r>
              <a:rPr sz="2400" b="1" spc="-15" dirty="0">
                <a:latin typeface="Tahoma"/>
                <a:cs typeface="Tahoma"/>
              </a:rPr>
              <a:t>oto</a:t>
            </a:r>
            <a:r>
              <a:rPr sz="2400" b="1" spc="12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é</a:t>
            </a:r>
            <a:r>
              <a:rPr sz="2400" b="1" spc="10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ahoma"/>
                <a:cs typeface="Tahoma"/>
              </a:rPr>
              <a:t>o</a:t>
            </a:r>
            <a:r>
              <a:rPr sz="2400" b="1" spc="9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ahoma"/>
                <a:cs typeface="Tahoma"/>
              </a:rPr>
              <a:t>m</a:t>
            </a:r>
            <a:r>
              <a:rPr sz="2400" b="1" spc="-15" dirty="0">
                <a:latin typeface="Tahoma"/>
                <a:cs typeface="Tahoma"/>
              </a:rPr>
              <a:t>eio</a:t>
            </a:r>
            <a:r>
              <a:rPr sz="2400" b="1" spc="10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d</a:t>
            </a:r>
            <a:r>
              <a:rPr sz="2400" b="1" dirty="0">
                <a:latin typeface="Tahoma"/>
                <a:cs typeface="Tahoma"/>
              </a:rPr>
              <a:t>o</a:t>
            </a:r>
            <a:r>
              <a:rPr sz="2400" b="1" spc="10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r</a:t>
            </a:r>
            <a:r>
              <a:rPr sz="2400" b="1" spc="-10" dirty="0">
                <a:latin typeface="Tahoma"/>
                <a:cs typeface="Tahoma"/>
              </a:rPr>
              <a:t>e</a:t>
            </a:r>
            <a:r>
              <a:rPr sz="2400" b="1" spc="-15" dirty="0">
                <a:latin typeface="Tahoma"/>
                <a:cs typeface="Tahoma"/>
              </a:rPr>
              <a:t>ser</a:t>
            </a:r>
            <a:r>
              <a:rPr sz="2400" b="1" spc="-10" dirty="0">
                <a:latin typeface="Tahoma"/>
                <a:cs typeface="Tahoma"/>
              </a:rPr>
              <a:t>v</a:t>
            </a:r>
            <a:r>
              <a:rPr sz="2400" b="1" spc="-15" dirty="0">
                <a:latin typeface="Tahoma"/>
                <a:cs typeface="Tahoma"/>
              </a:rPr>
              <a:t>atór</a:t>
            </a:r>
            <a:r>
              <a:rPr sz="2400" b="1" spc="-20" dirty="0">
                <a:latin typeface="Tahoma"/>
                <a:cs typeface="Tahoma"/>
              </a:rPr>
              <a:t>i</a:t>
            </a:r>
            <a:r>
              <a:rPr sz="2400" b="1" dirty="0">
                <a:latin typeface="Tahoma"/>
                <a:cs typeface="Tahoma"/>
              </a:rPr>
              <a:t>o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2400" b="1" spc="-20" dirty="0">
                <a:latin typeface="Tahoma"/>
                <a:cs typeface="Tahoma"/>
              </a:rPr>
              <a:t>8</a:t>
            </a:r>
            <a:r>
              <a:rPr sz="2400" b="1" spc="9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anos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antes</a:t>
            </a:r>
            <a:r>
              <a:rPr sz="2400" b="1" spc="9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a</a:t>
            </a:r>
            <a:r>
              <a:rPr sz="2400" b="1" spc="9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profundidad</a:t>
            </a:r>
            <a:r>
              <a:rPr sz="2400" b="1" dirty="0">
                <a:latin typeface="Tahoma"/>
                <a:cs typeface="Tahoma"/>
              </a:rPr>
              <a:t>e</a:t>
            </a:r>
            <a:r>
              <a:rPr sz="2400" b="1" spc="13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era</a:t>
            </a:r>
            <a:r>
              <a:rPr sz="2400" b="1" spc="9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d</a:t>
            </a:r>
            <a:r>
              <a:rPr sz="2400" b="1" dirty="0">
                <a:latin typeface="Tahoma"/>
                <a:cs typeface="Tahoma"/>
              </a:rPr>
              <a:t>e</a:t>
            </a:r>
            <a:r>
              <a:rPr sz="2400" b="1" spc="100" dirty="0">
                <a:latin typeface="Times New Roman"/>
                <a:cs typeface="Times New Roman"/>
              </a:rPr>
              <a:t> </a:t>
            </a:r>
            <a:r>
              <a:rPr sz="2400" b="1" spc="-30" dirty="0">
                <a:latin typeface="Tahoma"/>
                <a:cs typeface="Tahoma"/>
              </a:rPr>
              <a:t>1</a:t>
            </a:r>
            <a:r>
              <a:rPr sz="2400" b="1" spc="-20" dirty="0">
                <a:latin typeface="Tahoma"/>
                <a:cs typeface="Tahoma"/>
              </a:rPr>
              <a:t>0</a:t>
            </a:r>
            <a:r>
              <a:rPr sz="2400" b="1" spc="9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metros!</a:t>
            </a:r>
            <a:endParaRPr sz="2400">
              <a:latin typeface="Tahoma"/>
              <a:cs typeface="Tahoma"/>
            </a:endParaRPr>
          </a:p>
          <a:p>
            <a:pPr marL="12700" marR="5080" algn="just">
              <a:lnSpc>
                <a:spcPts val="2300"/>
              </a:lnSpc>
              <a:spcBef>
                <a:spcPts val="1425"/>
              </a:spcBef>
            </a:pPr>
            <a:r>
              <a:rPr sz="2400" spc="-65" dirty="0">
                <a:latin typeface="Tahoma"/>
                <a:cs typeface="Tahoma"/>
              </a:rPr>
              <a:t>R</a:t>
            </a:r>
            <a:r>
              <a:rPr sz="2400" spc="-5" dirty="0">
                <a:latin typeface="Tahoma"/>
                <a:cs typeface="Tahoma"/>
              </a:rPr>
              <a:t>es</a:t>
            </a:r>
            <a:r>
              <a:rPr sz="2400" spc="-10" dirty="0">
                <a:latin typeface="Tahoma"/>
                <a:cs typeface="Tahoma"/>
              </a:rPr>
              <a:t>e</a:t>
            </a:r>
            <a:r>
              <a:rPr sz="2400" spc="-5" dirty="0">
                <a:latin typeface="Tahoma"/>
                <a:cs typeface="Tahoma"/>
              </a:rPr>
              <a:t>r</a:t>
            </a:r>
            <a:r>
              <a:rPr sz="2400" spc="-35" dirty="0">
                <a:latin typeface="Tahoma"/>
                <a:cs typeface="Tahoma"/>
              </a:rPr>
              <a:t>v</a:t>
            </a:r>
            <a:r>
              <a:rPr sz="2400" dirty="0">
                <a:latin typeface="Tahoma"/>
                <a:cs typeface="Tahoma"/>
              </a:rPr>
              <a:t>ató</a:t>
            </a:r>
            <a:r>
              <a:rPr sz="2400" spc="-15" dirty="0">
                <a:latin typeface="Tahoma"/>
                <a:cs typeface="Tahoma"/>
              </a:rPr>
              <a:t>r</a:t>
            </a:r>
            <a:r>
              <a:rPr sz="2400" spc="-20" dirty="0">
                <a:latin typeface="Tahoma"/>
                <a:cs typeface="Tahoma"/>
              </a:rPr>
              <a:t>i</a:t>
            </a:r>
            <a:r>
              <a:rPr sz="2400" spc="-15" dirty="0">
                <a:latin typeface="Tahoma"/>
                <a:cs typeface="Tahoma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8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t</a:t>
            </a:r>
            <a:r>
              <a:rPr sz="2400" dirty="0">
                <a:latin typeface="Tahoma"/>
                <a:cs typeface="Tahoma"/>
              </a:rPr>
              <a:t>ot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spc="-20" dirty="0">
                <a:latin typeface="Tahoma"/>
                <a:cs typeface="Tahoma"/>
              </a:rPr>
              <a:t>lme</a:t>
            </a:r>
            <a:r>
              <a:rPr sz="2400" spc="-25" dirty="0">
                <a:latin typeface="Tahoma"/>
                <a:cs typeface="Tahoma"/>
              </a:rPr>
              <a:t>n</a:t>
            </a:r>
            <a:r>
              <a:rPr sz="2400" spc="-5" dirty="0">
                <a:latin typeface="Tahoma"/>
                <a:cs typeface="Tahoma"/>
              </a:rPr>
              <a:t>t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asso</a:t>
            </a:r>
            <a:r>
              <a:rPr sz="2400" spc="-15" dirty="0">
                <a:latin typeface="Tahoma"/>
                <a:cs typeface="Tahoma"/>
              </a:rPr>
              <a:t>r</a:t>
            </a:r>
            <a:r>
              <a:rPr sz="2400" spc="-5" dirty="0">
                <a:latin typeface="Tahoma"/>
                <a:cs typeface="Tahoma"/>
              </a:rPr>
              <a:t>e</a:t>
            </a:r>
            <a:r>
              <a:rPr sz="2400" spc="5" dirty="0">
                <a:latin typeface="Tahoma"/>
                <a:cs typeface="Tahoma"/>
              </a:rPr>
              <a:t>a</a:t>
            </a:r>
            <a:r>
              <a:rPr sz="2400" spc="-15" dirty="0">
                <a:latin typeface="Tahoma"/>
                <a:cs typeface="Tahoma"/>
              </a:rPr>
              <a:t>d</a:t>
            </a:r>
            <a:r>
              <a:rPr sz="2400" spc="-55" dirty="0">
                <a:latin typeface="Tahoma"/>
                <a:cs typeface="Tahoma"/>
              </a:rPr>
              <a:t>o</a:t>
            </a:r>
            <a:r>
              <a:rPr sz="2400" spc="-10" dirty="0">
                <a:latin typeface="Tahoma"/>
                <a:cs typeface="Tahoma"/>
              </a:rPr>
              <a:t>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ahoma"/>
                <a:cs typeface="Tahoma"/>
              </a:rPr>
              <a:t>d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aco</a:t>
            </a:r>
            <a:r>
              <a:rPr sz="2400" spc="-15" dirty="0">
                <a:latin typeface="Tahoma"/>
                <a:cs typeface="Tahoma"/>
              </a:rPr>
              <a:t>rdo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9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co</a:t>
            </a:r>
            <a:r>
              <a:rPr sz="2400" dirty="0">
                <a:latin typeface="Tahoma"/>
                <a:cs typeface="Tahoma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9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EN</a:t>
            </a:r>
            <a:r>
              <a:rPr sz="2400" spc="-15" dirty="0">
                <a:latin typeface="Tahoma"/>
                <a:cs typeface="Tahoma"/>
              </a:rPr>
              <a:t>E</a:t>
            </a:r>
            <a:r>
              <a:rPr sz="2400" spc="-10" dirty="0">
                <a:latin typeface="Tahoma"/>
                <a:cs typeface="Tahoma"/>
              </a:rPr>
              <a:t>R</a:t>
            </a:r>
            <a:r>
              <a:rPr sz="2400" spc="-20" dirty="0">
                <a:latin typeface="Tahoma"/>
                <a:cs typeface="Tahoma"/>
              </a:rPr>
              <a:t>S</a:t>
            </a:r>
            <a:r>
              <a:rPr sz="2400" spc="-30" dirty="0">
                <a:latin typeface="Tahoma"/>
                <a:cs typeface="Tahoma"/>
              </a:rPr>
              <a:t>U</a:t>
            </a:r>
            <a:r>
              <a:rPr sz="2400" spc="-15" dirty="0">
                <a:latin typeface="Tahoma"/>
                <a:cs typeface="Tahoma"/>
              </a:rPr>
              <a:t>L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ahoma"/>
                <a:cs typeface="Tahoma"/>
              </a:rPr>
              <a:t>desd</a:t>
            </a:r>
            <a:r>
              <a:rPr sz="2400" b="1" spc="-15" dirty="0">
                <a:latin typeface="Tahoma"/>
                <a:cs typeface="Tahoma"/>
              </a:rPr>
              <a:t>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a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9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década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9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ahoma"/>
                <a:cs typeface="Tahoma"/>
              </a:rPr>
              <a:t>de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05" dirty="0">
                <a:latin typeface="Times New Roman"/>
                <a:cs typeface="Times New Roman"/>
              </a:rPr>
              <a:t> </a:t>
            </a:r>
            <a:r>
              <a:rPr sz="2400" b="1" spc="-25" dirty="0">
                <a:latin typeface="Tahoma"/>
                <a:cs typeface="Tahoma"/>
              </a:rPr>
              <a:t>9</a:t>
            </a:r>
            <a:r>
              <a:rPr sz="2400" b="1" spc="-20" dirty="0">
                <a:latin typeface="Tahoma"/>
                <a:cs typeface="Tahoma"/>
              </a:rPr>
              <a:t>0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0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a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9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ahoma"/>
                <a:cs typeface="Tahoma"/>
              </a:rPr>
              <a:t>hid</a:t>
            </a:r>
            <a:r>
              <a:rPr sz="2400" b="1" spc="-30" dirty="0">
                <a:latin typeface="Tahoma"/>
                <a:cs typeface="Tahoma"/>
              </a:rPr>
              <a:t>r</a:t>
            </a:r>
            <a:r>
              <a:rPr sz="2400" b="1" spc="-20" dirty="0">
                <a:latin typeface="Tahoma"/>
                <a:cs typeface="Tahoma"/>
              </a:rPr>
              <a:t>oel</a:t>
            </a:r>
            <a:r>
              <a:rPr sz="2400" b="1" spc="-15" dirty="0">
                <a:latin typeface="Tahoma"/>
                <a:cs typeface="Tahoma"/>
              </a:rPr>
              <a:t>étri</a:t>
            </a:r>
            <a:r>
              <a:rPr sz="2400" b="1" spc="-25" dirty="0">
                <a:latin typeface="Tahoma"/>
                <a:cs typeface="Tahoma"/>
              </a:rPr>
              <a:t>c</a:t>
            </a:r>
            <a:r>
              <a:rPr sz="2400" b="1" spc="-15" dirty="0">
                <a:latin typeface="Tahoma"/>
                <a:cs typeface="Tahoma"/>
              </a:rPr>
              <a:t>a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8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Tahoma"/>
                <a:cs typeface="Tahoma"/>
              </a:rPr>
              <a:t>nã</a:t>
            </a:r>
            <a:r>
              <a:rPr sz="2400" b="1" spc="-15" dirty="0">
                <a:latin typeface="Tahoma"/>
                <a:cs typeface="Tahoma"/>
              </a:rPr>
              <a:t>o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10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pro</a:t>
            </a:r>
            <a:r>
              <a:rPr sz="2400" b="1" spc="10" dirty="0">
                <a:latin typeface="Tahoma"/>
                <a:cs typeface="Tahoma"/>
              </a:rPr>
              <a:t>d</a:t>
            </a:r>
            <a:r>
              <a:rPr sz="2400" b="1" spc="-5" dirty="0">
                <a:latin typeface="Tahoma"/>
                <a:cs typeface="Tahoma"/>
              </a:rPr>
              <a:t>u</a:t>
            </a:r>
            <a:r>
              <a:rPr sz="2400" b="1" dirty="0">
                <a:latin typeface="Tahoma"/>
                <a:cs typeface="Tahoma"/>
              </a:rPr>
              <a:t>z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9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mais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ahoma"/>
                <a:cs typeface="Tahoma"/>
              </a:rPr>
              <a:t>ener</a:t>
            </a:r>
            <a:r>
              <a:rPr sz="2400" b="1" spc="-20" dirty="0">
                <a:latin typeface="Tahoma"/>
                <a:cs typeface="Tahoma"/>
              </a:rPr>
              <a:t>gi</a:t>
            </a:r>
            <a:r>
              <a:rPr sz="2400" b="1" spc="-10" dirty="0">
                <a:latin typeface="Tahoma"/>
                <a:cs typeface="Tahoma"/>
              </a:rPr>
              <a:t>a</a:t>
            </a:r>
            <a:r>
              <a:rPr sz="2400" spc="-10" dirty="0">
                <a:latin typeface="Tahoma"/>
                <a:cs typeface="Tahoma"/>
              </a:rPr>
              <a:t>,</a:t>
            </a:r>
            <a:r>
              <a:rPr sz="2400" spc="13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ape</a:t>
            </a:r>
            <a:r>
              <a:rPr sz="2400" spc="-10" dirty="0">
                <a:latin typeface="Tahoma"/>
                <a:cs typeface="Tahoma"/>
              </a:rPr>
              <a:t>n</a:t>
            </a:r>
            <a:r>
              <a:rPr sz="2400" dirty="0">
                <a:latin typeface="Tahoma"/>
                <a:cs typeface="Tahoma"/>
              </a:rPr>
              <a:t>as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r</a:t>
            </a:r>
            <a:r>
              <a:rPr sz="2400" spc="-5" dirty="0">
                <a:latin typeface="Tahoma"/>
                <a:cs typeface="Tahoma"/>
              </a:rPr>
              <a:t>et</a:t>
            </a:r>
            <a:r>
              <a:rPr sz="2400" spc="-40" dirty="0">
                <a:latin typeface="Tahoma"/>
                <a:cs typeface="Tahoma"/>
              </a:rPr>
              <a:t>r</a:t>
            </a:r>
            <a:r>
              <a:rPr sz="2400" spc="-15" dirty="0">
                <a:latin typeface="Tahoma"/>
                <a:cs typeface="Tahoma"/>
              </a:rPr>
              <a:t>ansmit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spc="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ene</a:t>
            </a:r>
            <a:r>
              <a:rPr sz="2400" spc="-15" dirty="0">
                <a:latin typeface="Tahoma"/>
                <a:cs typeface="Tahoma"/>
              </a:rPr>
              <a:t>rg</a:t>
            </a:r>
            <a:r>
              <a:rPr sz="2400" spc="-5" dirty="0">
                <a:latin typeface="Tahoma"/>
                <a:cs typeface="Tahoma"/>
              </a:rPr>
              <a:t>i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ahoma"/>
                <a:cs typeface="Tahoma"/>
              </a:rPr>
              <a:t>d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It</a:t>
            </a:r>
            <a:r>
              <a:rPr sz="2400" dirty="0">
                <a:latin typeface="Tahoma"/>
                <a:cs typeface="Tahoma"/>
              </a:rPr>
              <a:t>a</a:t>
            </a:r>
            <a:r>
              <a:rPr sz="2400" spc="-10" dirty="0">
                <a:latin typeface="Tahoma"/>
                <a:cs typeface="Tahoma"/>
              </a:rPr>
              <a:t>ip</a:t>
            </a:r>
            <a:r>
              <a:rPr sz="2400" spc="-5" dirty="0">
                <a:latin typeface="Tahoma"/>
                <a:cs typeface="Tahoma"/>
              </a:rPr>
              <a:t>u</a:t>
            </a:r>
            <a:r>
              <a:rPr sz="2400" spc="-10" dirty="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177" rIns="0" bIns="0" rtlCol="0">
            <a:spAutoFit/>
          </a:bodyPr>
          <a:lstStyle/>
          <a:p>
            <a:pPr marL="1218565">
              <a:lnSpc>
                <a:spcPts val="5255"/>
              </a:lnSpc>
            </a:pPr>
            <a:r>
              <a:rPr spc="-85" dirty="0"/>
              <a:t>R</a:t>
            </a:r>
            <a:r>
              <a:rPr spc="-5" dirty="0"/>
              <a:t>ep</a:t>
            </a:r>
            <a:r>
              <a:rPr spc="-30" dirty="0"/>
              <a:t>r</a:t>
            </a:r>
            <a:r>
              <a:rPr spc="-5" dirty="0"/>
              <a:t>es</a:t>
            </a:r>
            <a:r>
              <a:rPr dirty="0"/>
              <a:t>a</a:t>
            </a:r>
            <a:r>
              <a:rPr spc="265" dirty="0">
                <a:latin typeface="Times New Roman"/>
                <a:cs typeface="Times New Roman"/>
              </a:rPr>
              <a:t> </a:t>
            </a:r>
            <a:r>
              <a:rPr dirty="0"/>
              <a:t>Asso</a:t>
            </a:r>
            <a:r>
              <a:rPr spc="-35" dirty="0"/>
              <a:t>r</a:t>
            </a:r>
            <a:r>
              <a:rPr spc="-5" dirty="0"/>
              <a:t>eada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85"/>
    </mc:Choice>
    <mc:Fallback xmlns="">
      <p:transition spd="slow" advTm="35285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748" y="549273"/>
            <a:ext cx="8234293" cy="5505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7445" y="6092821"/>
            <a:ext cx="6911975" cy="396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98755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U</a:t>
            </a:r>
            <a:r>
              <a:rPr sz="2000" spc="5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As</a:t>
            </a:r>
            <a:r>
              <a:rPr sz="2000" spc="5" dirty="0">
                <a:latin typeface="Tahoma"/>
                <a:cs typeface="Tahoma"/>
              </a:rPr>
              <a:t>s</a:t>
            </a:r>
            <a:r>
              <a:rPr sz="2000" dirty="0">
                <a:latin typeface="Tahoma"/>
                <a:cs typeface="Tahoma"/>
              </a:rPr>
              <a:t>is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0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at</a:t>
            </a:r>
            <a:r>
              <a:rPr sz="2000" spc="-5" dirty="0">
                <a:latin typeface="Tahoma"/>
                <a:cs typeface="Tahoma"/>
              </a:rPr>
              <a:t>eaubrian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1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(Mimo</a:t>
            </a:r>
            <a:r>
              <a:rPr sz="2000" spc="5" dirty="0">
                <a:latin typeface="Tahoma"/>
                <a:cs typeface="Tahoma"/>
              </a:rPr>
              <a:t>s</a:t>
            </a:r>
            <a:r>
              <a:rPr sz="2000" dirty="0">
                <a:latin typeface="Tahoma"/>
                <a:cs typeface="Tahoma"/>
              </a:rPr>
              <a:t>o)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Ribas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do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ahoma"/>
                <a:cs typeface="Tahoma"/>
              </a:rPr>
              <a:t>Rio</a:t>
            </a:r>
            <a:r>
              <a:rPr sz="2000" spc="125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Tahoma"/>
                <a:cs typeface="Tahoma"/>
              </a:rPr>
              <a:t>P</a:t>
            </a:r>
            <a:r>
              <a:rPr sz="2000" dirty="0">
                <a:latin typeface="Tahoma"/>
                <a:cs typeface="Tahoma"/>
              </a:rPr>
              <a:t>a</a:t>
            </a:r>
            <a:r>
              <a:rPr sz="2000" spc="-15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do/MS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4"/>
    </mc:Choice>
    <mc:Fallback xmlns="">
      <p:transition spd="slow" advTm="13164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737" y="139708"/>
            <a:ext cx="8364474" cy="66547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"/>
    </mc:Choice>
    <mc:Fallback xmlns="">
      <p:transition spd="slow" advTm="251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3" y="0"/>
            <a:ext cx="3903604" cy="3068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84676" y="2598801"/>
            <a:ext cx="5030724" cy="3773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829" y="6372225"/>
            <a:ext cx="8656955" cy="400050"/>
          </a:xfrm>
          <a:custGeom>
            <a:avLst/>
            <a:gdLst/>
            <a:ahLst/>
            <a:cxnLst/>
            <a:rect l="l" t="t" r="r" b="b"/>
            <a:pathLst>
              <a:path w="8656955" h="400050">
                <a:moveTo>
                  <a:pt x="0" y="400049"/>
                </a:moveTo>
                <a:lnTo>
                  <a:pt x="8656716" y="400049"/>
                </a:lnTo>
                <a:lnTo>
                  <a:pt x="8656716" y="0"/>
                </a:lnTo>
                <a:lnTo>
                  <a:pt x="0" y="0"/>
                </a:lnTo>
                <a:lnTo>
                  <a:pt x="0" y="4000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8336" y="188967"/>
            <a:ext cx="5127625" cy="708025"/>
          </a:xfrm>
          <a:custGeom>
            <a:avLst/>
            <a:gdLst/>
            <a:ahLst/>
            <a:cxnLst/>
            <a:rect l="l" t="t" r="r" b="b"/>
            <a:pathLst>
              <a:path w="5127625" h="708025">
                <a:moveTo>
                  <a:pt x="0" y="708029"/>
                </a:moveTo>
                <a:lnTo>
                  <a:pt x="5127619" y="708029"/>
                </a:lnTo>
                <a:lnTo>
                  <a:pt x="5127619" y="0"/>
                </a:lnTo>
                <a:lnTo>
                  <a:pt x="0" y="0"/>
                </a:lnTo>
                <a:lnTo>
                  <a:pt x="0" y="7080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02052" y="255866"/>
            <a:ext cx="4481195" cy="866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FFFF00"/>
                </a:solidFill>
                <a:latin typeface="Arial"/>
                <a:cs typeface="Arial"/>
              </a:rPr>
              <a:t>Fl</a:t>
            </a:r>
            <a:r>
              <a:rPr sz="1600" b="1" spc="-2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600" b="1" spc="-15" dirty="0">
                <a:solidFill>
                  <a:srgbClr val="FFFF00"/>
                </a:solidFill>
                <a:latin typeface="Arial"/>
                <a:cs typeface="Arial"/>
              </a:rPr>
              <a:t>resta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erc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ep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açã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6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iltração</a:t>
            </a:r>
            <a:r>
              <a:rPr sz="16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6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-45" dirty="0" err="1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b="1" spc="-15" dirty="0" err="1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sz="1600" b="1" spc="-20" dirty="0" err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10" dirty="0" err="1">
                <a:solidFill>
                  <a:srgbClr val="FFFFFF"/>
                </a:solidFill>
                <a:latin typeface="Arial"/>
                <a:cs typeface="Arial"/>
              </a:rPr>
              <a:t>trans</a:t>
            </a:r>
            <a:r>
              <a:rPr sz="1600" b="1" spc="-15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b="1" spc="-10" dirty="0" err="1">
                <a:solidFill>
                  <a:srgbClr val="FFFFFF"/>
                </a:solidFill>
                <a:latin typeface="Arial"/>
                <a:cs typeface="Arial"/>
              </a:rPr>
              <a:t>iração</a:t>
            </a:r>
            <a:r>
              <a:rPr lang="pt-BR" sz="1600" b="1" spc="-10" dirty="0">
                <a:solidFill>
                  <a:srgbClr val="FFFFFF"/>
                </a:solidFill>
                <a:latin typeface="Arial"/>
                <a:cs typeface="Arial"/>
              </a:rPr>
              <a:t> / Escoamento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6"/>
    </mc:Choice>
    <mc:Fallback xmlns="">
      <p:transition spd="slow" advTm="28296"/>
    </mc:Fallback>
  </mc:AlternateContent>
  <p:extLst>
    <p:ext uri="{3A86A75C-4F4B-4683-9AE1-C65F6400EC91}">
      <p14:laserTraceLst xmlns:p14="http://schemas.microsoft.com/office/powerpoint/2010/main">
        <p14:tracePtLst>
          <p14:tracePt t="5485" x="6276975" y="5545138"/>
          <p14:tracePt t="7247" x="6269038" y="5537200"/>
        </p14:tracePtLst>
      </p14:laserTrace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93339" y="5385755"/>
            <a:ext cx="3928110" cy="1408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tabLst>
                <a:tab pos="3366770" algn="l"/>
              </a:tabLst>
            </a:pP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MENOR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ESTABILIDADE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ENCOSTAS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7631"/>
            <a:ext cx="7978780" cy="5240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8"/>
    </mc:Choice>
    <mc:Fallback xmlns="">
      <p:transition spd="slow" advTm="42918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24" y="44512"/>
            <a:ext cx="9045580" cy="6813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1967" y="4110740"/>
            <a:ext cx="1141730" cy="359410"/>
          </a:xfrm>
          <a:custGeom>
            <a:avLst/>
            <a:gdLst/>
            <a:ahLst/>
            <a:cxnLst/>
            <a:rect l="l" t="t" r="r" b="b"/>
            <a:pathLst>
              <a:path w="1141729" h="359410">
                <a:moveTo>
                  <a:pt x="287670" y="0"/>
                </a:moveTo>
                <a:lnTo>
                  <a:pt x="0" y="179450"/>
                </a:lnTo>
                <a:lnTo>
                  <a:pt x="287670" y="358901"/>
                </a:lnTo>
                <a:lnTo>
                  <a:pt x="287670" y="269235"/>
                </a:lnTo>
                <a:lnTo>
                  <a:pt x="1141232" y="269235"/>
                </a:lnTo>
                <a:lnTo>
                  <a:pt x="1141232" y="89784"/>
                </a:lnTo>
                <a:lnTo>
                  <a:pt x="287670" y="89784"/>
                </a:lnTo>
                <a:lnTo>
                  <a:pt x="28767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11967" y="4110740"/>
            <a:ext cx="1141730" cy="359410"/>
          </a:xfrm>
          <a:custGeom>
            <a:avLst/>
            <a:gdLst/>
            <a:ahLst/>
            <a:cxnLst/>
            <a:rect l="l" t="t" r="r" b="b"/>
            <a:pathLst>
              <a:path w="1141729" h="359410">
                <a:moveTo>
                  <a:pt x="0" y="179450"/>
                </a:moveTo>
                <a:lnTo>
                  <a:pt x="287670" y="0"/>
                </a:lnTo>
                <a:lnTo>
                  <a:pt x="287670" y="89784"/>
                </a:lnTo>
                <a:lnTo>
                  <a:pt x="1141232" y="89784"/>
                </a:lnTo>
                <a:lnTo>
                  <a:pt x="1141232" y="269235"/>
                </a:lnTo>
                <a:lnTo>
                  <a:pt x="287670" y="269235"/>
                </a:lnTo>
                <a:lnTo>
                  <a:pt x="287670" y="358901"/>
                </a:lnTo>
                <a:lnTo>
                  <a:pt x="0" y="17945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094" y="5331083"/>
            <a:ext cx="1068070" cy="289560"/>
          </a:xfrm>
          <a:custGeom>
            <a:avLst/>
            <a:gdLst/>
            <a:ahLst/>
            <a:cxnLst/>
            <a:rect l="l" t="t" r="r" b="b"/>
            <a:pathLst>
              <a:path w="1068070" h="289560">
                <a:moveTo>
                  <a:pt x="798694" y="0"/>
                </a:moveTo>
                <a:lnTo>
                  <a:pt x="798694" y="72258"/>
                </a:lnTo>
                <a:lnTo>
                  <a:pt x="0" y="72258"/>
                </a:lnTo>
                <a:lnTo>
                  <a:pt x="0" y="216907"/>
                </a:lnTo>
                <a:lnTo>
                  <a:pt x="798694" y="216907"/>
                </a:lnTo>
                <a:lnTo>
                  <a:pt x="798694" y="289249"/>
                </a:lnTo>
                <a:lnTo>
                  <a:pt x="1067824" y="144648"/>
                </a:lnTo>
                <a:lnTo>
                  <a:pt x="798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094" y="5331083"/>
            <a:ext cx="1068070" cy="289560"/>
          </a:xfrm>
          <a:custGeom>
            <a:avLst/>
            <a:gdLst/>
            <a:ahLst/>
            <a:cxnLst/>
            <a:rect l="l" t="t" r="r" b="b"/>
            <a:pathLst>
              <a:path w="1068070" h="289560">
                <a:moveTo>
                  <a:pt x="0" y="72258"/>
                </a:moveTo>
                <a:lnTo>
                  <a:pt x="798694" y="72258"/>
                </a:lnTo>
                <a:lnTo>
                  <a:pt x="798694" y="0"/>
                </a:lnTo>
                <a:lnTo>
                  <a:pt x="1067824" y="144648"/>
                </a:lnTo>
                <a:lnTo>
                  <a:pt x="798694" y="289249"/>
                </a:lnTo>
                <a:lnTo>
                  <a:pt x="798694" y="216907"/>
                </a:lnTo>
                <a:lnTo>
                  <a:pt x="0" y="216907"/>
                </a:lnTo>
                <a:lnTo>
                  <a:pt x="0" y="7225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33472" y="5620332"/>
            <a:ext cx="1068070" cy="287655"/>
          </a:xfrm>
          <a:custGeom>
            <a:avLst/>
            <a:gdLst/>
            <a:ahLst/>
            <a:cxnLst/>
            <a:rect l="l" t="t" r="r" b="b"/>
            <a:pathLst>
              <a:path w="1068070" h="287654">
                <a:moveTo>
                  <a:pt x="798697" y="0"/>
                </a:moveTo>
                <a:lnTo>
                  <a:pt x="798697" y="71783"/>
                </a:lnTo>
                <a:lnTo>
                  <a:pt x="0" y="71783"/>
                </a:lnTo>
                <a:lnTo>
                  <a:pt x="0" y="215362"/>
                </a:lnTo>
                <a:lnTo>
                  <a:pt x="798697" y="215362"/>
                </a:lnTo>
                <a:lnTo>
                  <a:pt x="798697" y="287133"/>
                </a:lnTo>
                <a:lnTo>
                  <a:pt x="1067805" y="143566"/>
                </a:lnTo>
                <a:lnTo>
                  <a:pt x="7986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33472" y="5620332"/>
            <a:ext cx="1068070" cy="287655"/>
          </a:xfrm>
          <a:custGeom>
            <a:avLst/>
            <a:gdLst/>
            <a:ahLst/>
            <a:cxnLst/>
            <a:rect l="l" t="t" r="r" b="b"/>
            <a:pathLst>
              <a:path w="1068070" h="287654">
                <a:moveTo>
                  <a:pt x="0" y="71783"/>
                </a:moveTo>
                <a:lnTo>
                  <a:pt x="798697" y="71783"/>
                </a:lnTo>
                <a:lnTo>
                  <a:pt x="798697" y="0"/>
                </a:lnTo>
                <a:lnTo>
                  <a:pt x="1067805" y="143566"/>
                </a:lnTo>
                <a:lnTo>
                  <a:pt x="798697" y="287133"/>
                </a:lnTo>
                <a:lnTo>
                  <a:pt x="798697" y="215362"/>
                </a:lnTo>
                <a:lnTo>
                  <a:pt x="0" y="215362"/>
                </a:lnTo>
                <a:lnTo>
                  <a:pt x="0" y="7178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67974" y="5620332"/>
            <a:ext cx="1141730" cy="359410"/>
          </a:xfrm>
          <a:custGeom>
            <a:avLst/>
            <a:gdLst/>
            <a:ahLst/>
            <a:cxnLst/>
            <a:rect l="l" t="t" r="r" b="b"/>
            <a:pathLst>
              <a:path w="1141729" h="359410">
                <a:moveTo>
                  <a:pt x="287639" y="0"/>
                </a:moveTo>
                <a:lnTo>
                  <a:pt x="0" y="179463"/>
                </a:lnTo>
                <a:lnTo>
                  <a:pt x="287639" y="358914"/>
                </a:lnTo>
                <a:lnTo>
                  <a:pt x="287639" y="269190"/>
                </a:lnTo>
                <a:lnTo>
                  <a:pt x="1141201" y="269190"/>
                </a:lnTo>
                <a:lnTo>
                  <a:pt x="1141201" y="89727"/>
                </a:lnTo>
                <a:lnTo>
                  <a:pt x="287639" y="89727"/>
                </a:lnTo>
                <a:lnTo>
                  <a:pt x="287639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67974" y="5620332"/>
            <a:ext cx="1141730" cy="359410"/>
          </a:xfrm>
          <a:custGeom>
            <a:avLst/>
            <a:gdLst/>
            <a:ahLst/>
            <a:cxnLst/>
            <a:rect l="l" t="t" r="r" b="b"/>
            <a:pathLst>
              <a:path w="1141729" h="359410">
                <a:moveTo>
                  <a:pt x="0" y="179463"/>
                </a:moveTo>
                <a:lnTo>
                  <a:pt x="287639" y="0"/>
                </a:lnTo>
                <a:lnTo>
                  <a:pt x="287639" y="89727"/>
                </a:lnTo>
                <a:lnTo>
                  <a:pt x="1141201" y="89727"/>
                </a:lnTo>
                <a:lnTo>
                  <a:pt x="1141201" y="269190"/>
                </a:lnTo>
                <a:lnTo>
                  <a:pt x="287639" y="269190"/>
                </a:lnTo>
                <a:lnTo>
                  <a:pt x="287639" y="358914"/>
                </a:lnTo>
                <a:lnTo>
                  <a:pt x="0" y="17946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42509" y="2459736"/>
            <a:ext cx="1139190" cy="359410"/>
          </a:xfrm>
          <a:custGeom>
            <a:avLst/>
            <a:gdLst/>
            <a:ahLst/>
            <a:cxnLst/>
            <a:rect l="l" t="t" r="r" b="b"/>
            <a:pathLst>
              <a:path w="1139189" h="359410">
                <a:moveTo>
                  <a:pt x="287152" y="0"/>
                </a:moveTo>
                <a:lnTo>
                  <a:pt x="0" y="179435"/>
                </a:lnTo>
                <a:lnTo>
                  <a:pt x="287152" y="358901"/>
                </a:lnTo>
                <a:lnTo>
                  <a:pt x="287152" y="269229"/>
                </a:lnTo>
                <a:lnTo>
                  <a:pt x="1139068" y="269229"/>
                </a:lnTo>
                <a:lnTo>
                  <a:pt x="1139068" y="89794"/>
                </a:lnTo>
                <a:lnTo>
                  <a:pt x="287152" y="89794"/>
                </a:lnTo>
                <a:lnTo>
                  <a:pt x="287152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42509" y="2459736"/>
            <a:ext cx="1139190" cy="359410"/>
          </a:xfrm>
          <a:custGeom>
            <a:avLst/>
            <a:gdLst/>
            <a:ahLst/>
            <a:cxnLst/>
            <a:rect l="l" t="t" r="r" b="b"/>
            <a:pathLst>
              <a:path w="1139189" h="359410">
                <a:moveTo>
                  <a:pt x="0" y="179435"/>
                </a:moveTo>
                <a:lnTo>
                  <a:pt x="287152" y="0"/>
                </a:lnTo>
                <a:lnTo>
                  <a:pt x="287152" y="89794"/>
                </a:lnTo>
                <a:lnTo>
                  <a:pt x="1139068" y="89794"/>
                </a:lnTo>
                <a:lnTo>
                  <a:pt x="1139068" y="269229"/>
                </a:lnTo>
                <a:lnTo>
                  <a:pt x="287152" y="269229"/>
                </a:lnTo>
                <a:lnTo>
                  <a:pt x="287152" y="358901"/>
                </a:lnTo>
                <a:lnTo>
                  <a:pt x="0" y="17943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33862" y="1383030"/>
            <a:ext cx="1139190" cy="359410"/>
          </a:xfrm>
          <a:custGeom>
            <a:avLst/>
            <a:gdLst/>
            <a:ahLst/>
            <a:cxnLst/>
            <a:rect l="l" t="t" r="r" b="b"/>
            <a:pathLst>
              <a:path w="1139189" h="359410">
                <a:moveTo>
                  <a:pt x="287152" y="0"/>
                </a:moveTo>
                <a:lnTo>
                  <a:pt x="0" y="179435"/>
                </a:lnTo>
                <a:lnTo>
                  <a:pt x="287152" y="358901"/>
                </a:lnTo>
                <a:lnTo>
                  <a:pt x="287152" y="269107"/>
                </a:lnTo>
                <a:lnTo>
                  <a:pt x="1139068" y="269107"/>
                </a:lnTo>
                <a:lnTo>
                  <a:pt x="1139068" y="89672"/>
                </a:lnTo>
                <a:lnTo>
                  <a:pt x="287152" y="89672"/>
                </a:lnTo>
                <a:lnTo>
                  <a:pt x="287152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33862" y="1383030"/>
            <a:ext cx="1139190" cy="359410"/>
          </a:xfrm>
          <a:custGeom>
            <a:avLst/>
            <a:gdLst/>
            <a:ahLst/>
            <a:cxnLst/>
            <a:rect l="l" t="t" r="r" b="b"/>
            <a:pathLst>
              <a:path w="1139189" h="359410">
                <a:moveTo>
                  <a:pt x="0" y="179435"/>
                </a:moveTo>
                <a:lnTo>
                  <a:pt x="287152" y="0"/>
                </a:lnTo>
                <a:lnTo>
                  <a:pt x="287152" y="89672"/>
                </a:lnTo>
                <a:lnTo>
                  <a:pt x="1139068" y="89672"/>
                </a:lnTo>
                <a:lnTo>
                  <a:pt x="1139068" y="269107"/>
                </a:lnTo>
                <a:lnTo>
                  <a:pt x="287152" y="269107"/>
                </a:lnTo>
                <a:lnTo>
                  <a:pt x="287152" y="358901"/>
                </a:lnTo>
                <a:lnTo>
                  <a:pt x="0" y="17943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95571" y="1598279"/>
            <a:ext cx="1139190" cy="359410"/>
          </a:xfrm>
          <a:custGeom>
            <a:avLst/>
            <a:gdLst/>
            <a:ahLst/>
            <a:cxnLst/>
            <a:rect l="l" t="t" r="r" b="b"/>
            <a:pathLst>
              <a:path w="1139190" h="359410">
                <a:moveTo>
                  <a:pt x="287152" y="0"/>
                </a:moveTo>
                <a:lnTo>
                  <a:pt x="0" y="179466"/>
                </a:lnTo>
                <a:lnTo>
                  <a:pt x="287152" y="359054"/>
                </a:lnTo>
                <a:lnTo>
                  <a:pt x="287152" y="269260"/>
                </a:lnTo>
                <a:lnTo>
                  <a:pt x="1139068" y="269260"/>
                </a:lnTo>
                <a:lnTo>
                  <a:pt x="1139068" y="89794"/>
                </a:lnTo>
                <a:lnTo>
                  <a:pt x="287152" y="89794"/>
                </a:lnTo>
                <a:lnTo>
                  <a:pt x="287152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95571" y="1598279"/>
            <a:ext cx="1139190" cy="359410"/>
          </a:xfrm>
          <a:custGeom>
            <a:avLst/>
            <a:gdLst/>
            <a:ahLst/>
            <a:cxnLst/>
            <a:rect l="l" t="t" r="r" b="b"/>
            <a:pathLst>
              <a:path w="1139190" h="359410">
                <a:moveTo>
                  <a:pt x="0" y="179466"/>
                </a:moveTo>
                <a:lnTo>
                  <a:pt x="287152" y="0"/>
                </a:lnTo>
                <a:lnTo>
                  <a:pt x="287152" y="89794"/>
                </a:lnTo>
                <a:lnTo>
                  <a:pt x="1139068" y="89794"/>
                </a:lnTo>
                <a:lnTo>
                  <a:pt x="1139068" y="269260"/>
                </a:lnTo>
                <a:lnTo>
                  <a:pt x="287152" y="269260"/>
                </a:lnTo>
                <a:lnTo>
                  <a:pt x="287152" y="359054"/>
                </a:lnTo>
                <a:lnTo>
                  <a:pt x="0" y="179466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06754" y="3249411"/>
            <a:ext cx="1068070" cy="289560"/>
          </a:xfrm>
          <a:custGeom>
            <a:avLst/>
            <a:gdLst/>
            <a:ahLst/>
            <a:cxnLst/>
            <a:rect l="l" t="t" r="r" b="b"/>
            <a:pathLst>
              <a:path w="1068070" h="289560">
                <a:moveTo>
                  <a:pt x="798688" y="0"/>
                </a:moveTo>
                <a:lnTo>
                  <a:pt x="798688" y="72268"/>
                </a:lnTo>
                <a:lnTo>
                  <a:pt x="0" y="72268"/>
                </a:lnTo>
                <a:lnTo>
                  <a:pt x="0" y="216926"/>
                </a:lnTo>
                <a:lnTo>
                  <a:pt x="798688" y="216926"/>
                </a:lnTo>
                <a:lnTo>
                  <a:pt x="798688" y="289194"/>
                </a:lnTo>
                <a:lnTo>
                  <a:pt x="1067827" y="144536"/>
                </a:lnTo>
                <a:lnTo>
                  <a:pt x="7986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06754" y="3249411"/>
            <a:ext cx="1068070" cy="289560"/>
          </a:xfrm>
          <a:custGeom>
            <a:avLst/>
            <a:gdLst/>
            <a:ahLst/>
            <a:cxnLst/>
            <a:rect l="l" t="t" r="r" b="b"/>
            <a:pathLst>
              <a:path w="1068070" h="289560">
                <a:moveTo>
                  <a:pt x="0" y="72268"/>
                </a:moveTo>
                <a:lnTo>
                  <a:pt x="798688" y="72268"/>
                </a:lnTo>
                <a:lnTo>
                  <a:pt x="798688" y="0"/>
                </a:lnTo>
                <a:lnTo>
                  <a:pt x="1067827" y="144536"/>
                </a:lnTo>
                <a:lnTo>
                  <a:pt x="798688" y="289194"/>
                </a:lnTo>
                <a:lnTo>
                  <a:pt x="798688" y="216926"/>
                </a:lnTo>
                <a:lnTo>
                  <a:pt x="0" y="216926"/>
                </a:lnTo>
                <a:lnTo>
                  <a:pt x="0" y="7226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2907" y="950214"/>
            <a:ext cx="1068070" cy="289560"/>
          </a:xfrm>
          <a:custGeom>
            <a:avLst/>
            <a:gdLst/>
            <a:ahLst/>
            <a:cxnLst/>
            <a:rect l="l" t="t" r="r" b="b"/>
            <a:pathLst>
              <a:path w="1068070" h="289559">
                <a:moveTo>
                  <a:pt x="798683" y="0"/>
                </a:moveTo>
                <a:lnTo>
                  <a:pt x="798683" y="72268"/>
                </a:lnTo>
                <a:lnTo>
                  <a:pt x="0" y="72268"/>
                </a:lnTo>
                <a:lnTo>
                  <a:pt x="0" y="216926"/>
                </a:lnTo>
                <a:lnTo>
                  <a:pt x="798683" y="216926"/>
                </a:lnTo>
                <a:lnTo>
                  <a:pt x="798683" y="289163"/>
                </a:lnTo>
                <a:lnTo>
                  <a:pt x="1067883" y="144658"/>
                </a:lnTo>
                <a:lnTo>
                  <a:pt x="7986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2907" y="950214"/>
            <a:ext cx="1068070" cy="289560"/>
          </a:xfrm>
          <a:custGeom>
            <a:avLst/>
            <a:gdLst/>
            <a:ahLst/>
            <a:cxnLst/>
            <a:rect l="l" t="t" r="r" b="b"/>
            <a:pathLst>
              <a:path w="1068070" h="289559">
                <a:moveTo>
                  <a:pt x="0" y="72268"/>
                </a:moveTo>
                <a:lnTo>
                  <a:pt x="798683" y="72268"/>
                </a:lnTo>
                <a:lnTo>
                  <a:pt x="798683" y="0"/>
                </a:lnTo>
                <a:lnTo>
                  <a:pt x="1067883" y="144658"/>
                </a:lnTo>
                <a:lnTo>
                  <a:pt x="798683" y="289163"/>
                </a:lnTo>
                <a:lnTo>
                  <a:pt x="798683" y="216926"/>
                </a:lnTo>
                <a:lnTo>
                  <a:pt x="0" y="216926"/>
                </a:lnTo>
                <a:lnTo>
                  <a:pt x="0" y="72268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920" y="6409944"/>
            <a:ext cx="3423285" cy="369570"/>
          </a:xfrm>
          <a:custGeom>
            <a:avLst/>
            <a:gdLst/>
            <a:ahLst/>
            <a:cxnLst/>
            <a:rect l="l" t="t" r="r" b="b"/>
            <a:pathLst>
              <a:path w="3423285" h="369570">
                <a:moveTo>
                  <a:pt x="0" y="369307"/>
                </a:moveTo>
                <a:lnTo>
                  <a:pt x="3423025" y="369307"/>
                </a:lnTo>
                <a:lnTo>
                  <a:pt x="3423025" y="0"/>
                </a:lnTo>
                <a:lnTo>
                  <a:pt x="0" y="0"/>
                </a:lnTo>
                <a:lnTo>
                  <a:pt x="0" y="3693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79598" y="6479804"/>
            <a:ext cx="29311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V</a:t>
            </a:r>
            <a:r>
              <a:rPr sz="1800" b="1" spc="-20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800" b="1" dirty="0">
                <a:solidFill>
                  <a:srgbClr val="FFFFFF"/>
                </a:solidFill>
                <a:latin typeface="Comic Sans MS"/>
                <a:cs typeface="Comic Sans MS"/>
              </a:rPr>
              <a:t>le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sz="1800" b="1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1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800" b="1" spc="-5" dirty="0">
                <a:solidFill>
                  <a:srgbClr val="FFFFFF"/>
                </a:solidFill>
                <a:latin typeface="Comic Sans MS"/>
                <a:cs typeface="Comic Sans MS"/>
              </a:rPr>
              <a:t>raíb</a:t>
            </a:r>
            <a:r>
              <a:rPr sz="1800" b="1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omic Sans MS"/>
                <a:cs typeface="Comic Sans MS"/>
              </a:rPr>
              <a:t>(S</a:t>
            </a:r>
            <a:r>
              <a:rPr sz="1800" b="1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omic Sans MS"/>
                <a:cs typeface="Comic Sans MS"/>
              </a:rPr>
              <a:t>RJ)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11967" y="88809"/>
            <a:ext cx="3635375" cy="831215"/>
          </a:xfrm>
          <a:custGeom>
            <a:avLst/>
            <a:gdLst/>
            <a:ahLst/>
            <a:cxnLst/>
            <a:rect l="l" t="t" r="r" b="b"/>
            <a:pathLst>
              <a:path w="3635375" h="831215">
                <a:moveTo>
                  <a:pt x="0" y="830924"/>
                </a:moveTo>
                <a:lnTo>
                  <a:pt x="3635014" y="830924"/>
                </a:lnTo>
                <a:lnTo>
                  <a:pt x="3635014" y="0"/>
                </a:lnTo>
                <a:lnTo>
                  <a:pt x="0" y="0"/>
                </a:lnTo>
                <a:lnTo>
                  <a:pt x="0" y="830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492246" y="159913"/>
            <a:ext cx="3473450" cy="71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tabLst>
                <a:tab pos="3161665" algn="l"/>
              </a:tabLst>
            </a:pPr>
            <a:r>
              <a:rPr sz="1600" b="1" spc="-15" dirty="0">
                <a:latin typeface="Calibri"/>
                <a:cs typeface="Calibri"/>
              </a:rPr>
              <a:t>De</a:t>
            </a:r>
            <a:r>
              <a:rPr sz="1600" b="1" spc="-25" dirty="0">
                <a:latin typeface="Calibri"/>
                <a:cs typeface="Calibri"/>
              </a:rPr>
              <a:t>s</a:t>
            </a:r>
            <a:r>
              <a:rPr sz="1600" b="1" spc="-10" dirty="0">
                <a:latin typeface="Calibri"/>
                <a:cs typeface="Calibri"/>
              </a:rPr>
              <a:t>t</a:t>
            </a:r>
            <a:r>
              <a:rPr sz="1600" b="1" spc="-20" dirty="0">
                <a:latin typeface="Calibri"/>
                <a:cs typeface="Calibri"/>
              </a:rPr>
              <a:t>ru</a:t>
            </a:r>
            <a:r>
              <a:rPr sz="1600" b="1" spc="-5" dirty="0">
                <a:latin typeface="Calibri"/>
                <a:cs typeface="Calibri"/>
              </a:rPr>
              <a:t>i</a:t>
            </a:r>
            <a:r>
              <a:rPr sz="1600" b="1" spc="-20" dirty="0">
                <a:latin typeface="Calibri"/>
                <a:cs typeface="Calibri"/>
              </a:rPr>
              <a:t>ç</a:t>
            </a:r>
            <a:r>
              <a:rPr sz="1600" b="1" spc="-10" dirty="0">
                <a:latin typeface="Calibri"/>
                <a:cs typeface="Calibri"/>
              </a:rPr>
              <a:t>ão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d</a:t>
            </a:r>
            <a:r>
              <a:rPr sz="1600" b="1" spc="-10" dirty="0">
                <a:latin typeface="Calibri"/>
                <a:cs typeface="Calibri"/>
              </a:rPr>
              <a:t>as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AP</a:t>
            </a:r>
            <a:r>
              <a:rPr sz="1600" b="1" spc="-20" dirty="0">
                <a:latin typeface="Calibri"/>
                <a:cs typeface="Calibri"/>
              </a:rPr>
              <a:t>P</a:t>
            </a:r>
            <a:r>
              <a:rPr sz="1600" b="1" spc="-10" dirty="0">
                <a:latin typeface="Calibri"/>
                <a:cs typeface="Calibri"/>
              </a:rPr>
              <a:t>s</a:t>
            </a:r>
            <a:r>
              <a:rPr sz="1600" b="1" spc="-55" dirty="0">
                <a:latin typeface="Times New Roman"/>
                <a:cs typeface="Times New Roman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d</a:t>
            </a:r>
            <a:r>
              <a:rPr sz="1600" b="1" spc="-10" dirty="0">
                <a:latin typeface="Calibri"/>
                <a:cs typeface="Calibri"/>
              </a:rPr>
              <a:t>e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55" dirty="0">
                <a:latin typeface="Calibri"/>
                <a:cs typeface="Calibri"/>
              </a:rPr>
              <a:t>T</a:t>
            </a:r>
            <a:r>
              <a:rPr sz="1600" b="1" spc="-10" dirty="0">
                <a:latin typeface="Calibri"/>
                <a:cs typeface="Calibri"/>
              </a:rPr>
              <a:t>opo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70" dirty="0">
                <a:latin typeface="Times New Roman"/>
                <a:cs typeface="Times New Roman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d</a:t>
            </a:r>
            <a:r>
              <a:rPr sz="1600" b="1" spc="-10" dirty="0">
                <a:latin typeface="Calibri"/>
                <a:cs typeface="Calibri"/>
              </a:rPr>
              <a:t>e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M</a:t>
            </a:r>
            <a:r>
              <a:rPr sz="1600" b="1" spc="-10" dirty="0">
                <a:latin typeface="Calibri"/>
                <a:cs typeface="Calibri"/>
              </a:rPr>
              <a:t>or</a:t>
            </a:r>
            <a:r>
              <a:rPr sz="1600" b="1" spc="-40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-5" dirty="0">
                <a:latin typeface="Times New Roman"/>
                <a:cs typeface="Times New Roman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c</a:t>
            </a:r>
            <a:r>
              <a:rPr sz="1600" b="1" spc="-10" dirty="0">
                <a:latin typeface="Calibri"/>
                <a:cs typeface="Calibri"/>
              </a:rPr>
              <a:t>ausan</a:t>
            </a:r>
            <a:r>
              <a:rPr sz="1600" b="1" spc="-20" dirty="0">
                <a:latin typeface="Calibri"/>
                <a:cs typeface="Calibri"/>
              </a:rPr>
              <a:t>d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-5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e</a:t>
            </a:r>
            <a:r>
              <a:rPr sz="1600" b="1" spc="-40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osão</a:t>
            </a:r>
            <a:r>
              <a:rPr sz="1600" b="1" spc="-3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e</a:t>
            </a:r>
            <a:r>
              <a:rPr sz="1600" b="1" spc="-4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spc="-4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asso</a:t>
            </a:r>
            <a:r>
              <a:rPr sz="1600" b="1" spc="-30" dirty="0">
                <a:latin typeface="Calibri"/>
                <a:cs typeface="Calibri"/>
              </a:rPr>
              <a:t>r</a:t>
            </a:r>
            <a:r>
              <a:rPr sz="1600" b="1" spc="-15" dirty="0">
                <a:latin typeface="Calibri"/>
                <a:cs typeface="Calibri"/>
              </a:rPr>
              <a:t>e</a:t>
            </a:r>
            <a:r>
              <a:rPr sz="1600" b="1" spc="-10" dirty="0">
                <a:latin typeface="Calibri"/>
                <a:cs typeface="Calibri"/>
              </a:rPr>
              <a:t>a</a:t>
            </a:r>
            <a:r>
              <a:rPr sz="1600" b="1" spc="-20" dirty="0">
                <a:latin typeface="Calibri"/>
                <a:cs typeface="Calibri"/>
              </a:rPr>
              <a:t>me</a:t>
            </a:r>
            <a:r>
              <a:rPr sz="1600" b="1" spc="-30" dirty="0">
                <a:latin typeface="Calibri"/>
                <a:cs typeface="Calibri"/>
              </a:rPr>
              <a:t>n</a:t>
            </a:r>
            <a:r>
              <a:rPr sz="1600" b="1" spc="-25" dirty="0">
                <a:latin typeface="Calibri"/>
                <a:cs typeface="Calibri"/>
              </a:rPr>
              <a:t>t</a:t>
            </a:r>
            <a:r>
              <a:rPr sz="1600" b="1" spc="-10" dirty="0">
                <a:latin typeface="Calibri"/>
                <a:cs typeface="Calibri"/>
              </a:rPr>
              <a:t>o</a:t>
            </a:r>
            <a:r>
              <a:rPr sz="1600" b="1" dirty="0">
                <a:latin typeface="Times New Roman"/>
                <a:cs typeface="Times New Roman"/>
              </a:rPr>
              <a:t>	</a:t>
            </a:r>
            <a:r>
              <a:rPr sz="1600" b="1" spc="-15" dirty="0">
                <a:latin typeface="Calibri"/>
                <a:cs typeface="Calibri"/>
              </a:rPr>
              <a:t>d</a:t>
            </a:r>
            <a:r>
              <a:rPr sz="1600" b="1" spc="-10" dirty="0">
                <a:latin typeface="Calibri"/>
                <a:cs typeface="Calibri"/>
              </a:rPr>
              <a:t>os</a:t>
            </a:r>
            <a:r>
              <a:rPr sz="1600" b="1" spc="-5" dirty="0">
                <a:latin typeface="Times New Roman"/>
                <a:cs typeface="Times New Roman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c</a:t>
            </a:r>
            <a:r>
              <a:rPr sz="1600" b="1" spc="-10" dirty="0">
                <a:latin typeface="Calibri"/>
                <a:cs typeface="Calibri"/>
              </a:rPr>
              <a:t>ó</a:t>
            </a:r>
            <a:r>
              <a:rPr sz="1600" b="1" spc="-15" dirty="0">
                <a:latin typeface="Calibri"/>
                <a:cs typeface="Calibri"/>
              </a:rPr>
              <a:t>r</a:t>
            </a:r>
            <a:r>
              <a:rPr sz="1600" b="1" spc="-30" dirty="0">
                <a:latin typeface="Calibri"/>
                <a:cs typeface="Calibri"/>
              </a:rPr>
              <a:t>r</a:t>
            </a:r>
            <a:r>
              <a:rPr sz="1600" b="1" spc="-15" dirty="0">
                <a:latin typeface="Calibri"/>
                <a:cs typeface="Calibri"/>
              </a:rPr>
              <a:t>e</a:t>
            </a:r>
            <a:r>
              <a:rPr sz="1600" b="1" spc="-25" dirty="0">
                <a:latin typeface="Calibri"/>
                <a:cs typeface="Calibri"/>
              </a:rPr>
              <a:t>g</a:t>
            </a:r>
            <a:r>
              <a:rPr sz="1600" b="1" spc="-10" dirty="0">
                <a:latin typeface="Calibri"/>
                <a:cs typeface="Calibri"/>
              </a:rPr>
              <a:t>os</a:t>
            </a:r>
            <a:r>
              <a:rPr sz="1600" b="1" spc="-2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e</a:t>
            </a:r>
            <a:r>
              <a:rPr sz="1600" b="1" spc="-40" dirty="0">
                <a:latin typeface="Times New Roman"/>
                <a:cs typeface="Times New Roman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ribei</a:t>
            </a:r>
            <a:r>
              <a:rPr sz="1600" b="1" spc="-35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õ</a:t>
            </a:r>
            <a:r>
              <a:rPr sz="1600" b="1" spc="-15" dirty="0">
                <a:latin typeface="Calibri"/>
                <a:cs typeface="Calibri"/>
              </a:rPr>
              <a:t>e</a:t>
            </a:r>
            <a:r>
              <a:rPr sz="1600" b="1" spc="-10" dirty="0">
                <a:latin typeface="Calibri"/>
                <a:cs typeface="Calibri"/>
              </a:rPr>
              <a:t>s</a:t>
            </a:r>
            <a:r>
              <a:rPr sz="1600" b="1" spc="-3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abai</a:t>
            </a:r>
            <a:r>
              <a:rPr sz="1600" b="1" spc="-50" dirty="0">
                <a:latin typeface="Calibri"/>
                <a:cs typeface="Calibri"/>
              </a:rPr>
              <a:t>x</a:t>
            </a:r>
            <a:r>
              <a:rPr sz="1600" b="1" spc="-10" dirty="0">
                <a:latin typeface="Calibri"/>
                <a:cs typeface="Calibri"/>
              </a:rPr>
              <a:t>o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5"/>
    </mc:Choice>
    <mc:Fallback xmlns="">
      <p:transition spd="slow" advTm="34295"/>
    </mc:Fallback>
  </mc:AlternateContent>
  <p:extLst>
    <p:ext uri="{3A86A75C-4F4B-4683-9AE1-C65F6400EC91}">
      <p14:laserTraceLst xmlns:p14="http://schemas.microsoft.com/office/powerpoint/2010/main">
        <p14:tracePtLst>
          <p14:tracePt t="23682" x="8572500" y="5911850"/>
          <p14:tracePt t="23706" x="8572500" y="5919788"/>
          <p14:tracePt t="23714" x="8572500" y="5929313"/>
          <p14:tracePt t="23722" x="8599488" y="5946775"/>
          <p14:tracePt t="23734" x="8626475" y="5956300"/>
          <p14:tracePt t="23750" x="8724900" y="6000750"/>
          <p14:tracePt t="23767" x="8751888" y="6018213"/>
          <p14:tracePt t="23930" x="8759825" y="6018213"/>
          <p14:tracePt t="23954" x="8724900" y="6018213"/>
          <p14:tracePt t="23963" x="8661400" y="6000750"/>
          <p14:tracePt t="23970" x="8582025" y="5929313"/>
          <p14:tracePt t="23984" x="8501063" y="5857875"/>
          <p14:tracePt t="24001" x="8134350" y="5375275"/>
          <p14:tracePt t="24017" x="7705725" y="4867275"/>
          <p14:tracePt t="24034" x="7251700" y="4473575"/>
          <p14:tracePt t="24051" x="6769100" y="4160838"/>
          <p14:tracePt t="24067" x="6224588" y="3848100"/>
          <p14:tracePt t="24084" x="5795963" y="3616325"/>
          <p14:tracePt t="24101" x="5268913" y="3394075"/>
          <p14:tracePt t="24117" x="4732338" y="3152775"/>
          <p14:tracePt t="24134" x="4322763" y="2938463"/>
          <p14:tracePt t="24151" x="4108450" y="2813050"/>
          <p14:tracePt t="24168" x="4062413" y="2776538"/>
          <p14:tracePt t="24202" x="4054475" y="2768600"/>
          <p14:tracePt t="24218" x="4017963" y="2732088"/>
          <p14:tracePt t="24234" x="3938588" y="2652713"/>
          <p14:tracePt t="24251" x="3759200" y="2544763"/>
          <p14:tracePt t="24268" x="3581400" y="2438400"/>
          <p14:tracePt t="24284" x="3419475" y="2357438"/>
          <p14:tracePt t="24301" x="3340100" y="2322513"/>
          <p14:tracePt t="24318" x="3276600" y="2286000"/>
          <p14:tracePt t="24334" x="3251200" y="2259013"/>
          <p14:tracePt t="24351" x="3187700" y="2205038"/>
          <p14:tracePt t="24368" x="3125788" y="2179638"/>
          <p14:tracePt t="24384" x="3108325" y="2179638"/>
          <p14:tracePt t="24401" x="3089275" y="2224088"/>
          <p14:tracePt t="24418" x="3143250" y="2393950"/>
          <p14:tracePt t="24434" x="3241675" y="2544763"/>
          <p14:tracePt t="24451" x="3322638" y="2633663"/>
          <p14:tracePt t="24468" x="3330575" y="2643188"/>
          <p14:tracePt t="24522" x="3340100" y="2660650"/>
          <p14:tracePt t="24530" x="3357563" y="2687638"/>
          <p14:tracePt t="24538" x="3367088" y="2714625"/>
          <p14:tracePt t="24551" x="3394075" y="2751138"/>
          <p14:tracePt t="24568" x="3429000" y="2822575"/>
          <p14:tracePt t="24585" x="3455988" y="2894013"/>
          <p14:tracePt t="24602" x="3482975" y="2955925"/>
          <p14:tracePt t="24618" x="3500438" y="2990850"/>
          <p14:tracePt t="24635" x="3544888" y="3062288"/>
          <p14:tracePt t="24651" x="3589338" y="3116263"/>
          <p14:tracePt t="24668" x="3625850" y="3160713"/>
          <p14:tracePt t="24685" x="3652838" y="3179763"/>
          <p14:tracePt t="24701" x="3687763" y="3214688"/>
          <p14:tracePt t="24718" x="3705225" y="3241675"/>
          <p14:tracePt t="24735" x="3759200" y="3268663"/>
          <p14:tracePt t="24751" x="3786188" y="3268663"/>
          <p14:tracePt t="24768" x="3822700" y="3268663"/>
          <p14:tracePt t="24785" x="3848100" y="3268663"/>
          <p14:tracePt t="24801" x="3857625" y="3251200"/>
          <p14:tracePt t="24818" x="3857625" y="3224213"/>
          <p14:tracePt t="24835" x="3857625" y="3214688"/>
          <p14:tracePt t="24851" x="3857625" y="3197225"/>
          <p14:tracePt t="24868" x="3857625" y="3170238"/>
          <p14:tracePt t="24885" x="3857625" y="3133725"/>
          <p14:tracePt t="24902" x="3857625" y="3125788"/>
          <p14:tracePt t="24918" x="3857625" y="3089275"/>
          <p14:tracePt t="24935" x="3857625" y="3071813"/>
          <p14:tracePt t="24952" x="3857625" y="3054350"/>
          <p14:tracePt t="24954" x="3857625" y="3044825"/>
          <p14:tracePt t="24970" x="3857625" y="3027363"/>
          <p14:tracePt t="24985" x="3867150" y="3009900"/>
          <p14:tracePt t="25002" x="3875088" y="2965450"/>
          <p14:tracePt t="25018" x="3875088" y="2955925"/>
          <p14:tracePt t="25202" x="3875088" y="2973388"/>
          <p14:tracePt t="25210" x="3857625" y="3027363"/>
          <p14:tracePt t="25218" x="3830638" y="3081338"/>
          <p14:tracePt t="25235" x="3776663" y="3160713"/>
          <p14:tracePt t="25252" x="3705225" y="3224213"/>
          <p14:tracePt t="25268" x="3679825" y="3259138"/>
          <p14:tracePt t="25285" x="3660775" y="3276600"/>
          <p14:tracePt t="25302" x="3660775" y="3286125"/>
          <p14:tracePt t="25319" x="3660775" y="3303588"/>
          <p14:tracePt t="25335" x="3660775" y="3348038"/>
          <p14:tracePt t="25352" x="3687763" y="3411538"/>
          <p14:tracePt t="25369" x="3759200" y="3536950"/>
          <p14:tracePt t="25386" x="3795713" y="3598863"/>
          <p14:tracePt t="25402" x="3813175" y="3643313"/>
          <p14:tracePt t="25419" x="3830638" y="3679825"/>
          <p14:tracePt t="25435" x="3840163" y="3697288"/>
          <p14:tracePt t="25452" x="3840163" y="3724275"/>
          <p14:tracePt t="25469" x="3894138" y="3768725"/>
          <p14:tracePt t="25485" x="3965575" y="3795713"/>
          <p14:tracePt t="25502" x="4081463" y="3822700"/>
          <p14:tracePt t="25519" x="4187825" y="3840163"/>
          <p14:tracePt t="25535" x="4259263" y="3840163"/>
          <p14:tracePt t="25552" x="4313238" y="3848100"/>
          <p14:tracePt t="25569" x="4330700" y="3848100"/>
          <p14:tracePt t="25585" x="4340225" y="3840163"/>
          <p14:tracePt t="25602" x="4340225" y="3741738"/>
          <p14:tracePt t="25619" x="4330700" y="3589338"/>
          <p14:tracePt t="25635" x="4286250" y="3429000"/>
          <p14:tracePt t="25652" x="4259263" y="3303588"/>
          <p14:tracePt t="25669" x="4232275" y="3232150"/>
          <p14:tracePt t="25685" x="4232275" y="3179763"/>
          <p14:tracePt t="25702" x="4224338" y="3152775"/>
          <p14:tracePt t="25719" x="4224338" y="3116263"/>
          <p14:tracePt t="25736" x="4224338" y="3089275"/>
          <p14:tracePt t="25752" x="4224338" y="3054350"/>
          <p14:tracePt t="25769" x="4224338" y="3044825"/>
          <p14:tracePt t="25786" x="4224338" y="2990850"/>
          <p14:tracePt t="25802" x="4197350" y="2965450"/>
          <p14:tracePt t="25819" x="4170363" y="2919413"/>
          <p14:tracePt t="25852" x="4152900" y="2894013"/>
          <p14:tracePt t="25886" x="4143375" y="2884488"/>
          <p14:tracePt t="25902" x="4116388" y="2884488"/>
          <p14:tracePt t="25919" x="4081463" y="2901950"/>
          <p14:tracePt t="25936" x="4062413" y="2938463"/>
          <p14:tracePt t="25953" x="4027488" y="3000375"/>
          <p14:tracePt t="25969" x="4010025" y="3009900"/>
          <p14:tracePt t="25986" x="3973513" y="3009900"/>
          <p14:tracePt t="26002" x="3946525" y="3017838"/>
          <p14:tracePt t="26019" x="3911600" y="3027363"/>
          <p14:tracePt t="26036" x="3884613" y="3036888"/>
          <p14:tracePt t="26052" x="3857625" y="3071813"/>
          <p14:tracePt t="26069" x="3848100" y="3098800"/>
          <p14:tracePt t="26086" x="3830638" y="3133725"/>
          <p14:tracePt t="26103" x="3830638" y="3152775"/>
          <p14:tracePt t="26136" x="3830638" y="3160713"/>
          <p14:tracePt t="26250" x="3830638" y="3170238"/>
          <p14:tracePt t="26258" x="3830638" y="3187700"/>
          <p14:tracePt t="26266" x="3830638" y="3224213"/>
          <p14:tracePt t="26274" x="3830638" y="3303588"/>
          <p14:tracePt t="26286" x="3830638" y="3402013"/>
          <p14:tracePt t="26303" x="3830638" y="3625850"/>
          <p14:tracePt t="26319" x="3813175" y="3911600"/>
          <p14:tracePt t="26336" x="3759200" y="4232275"/>
          <p14:tracePt t="26353" x="3697288" y="4518025"/>
          <p14:tracePt t="26370" x="3643313" y="4751388"/>
          <p14:tracePt t="26386" x="3608388" y="4875213"/>
          <p14:tracePt t="26404" x="3598863" y="4956175"/>
          <p14:tracePt t="26419" x="3598863" y="5010150"/>
          <p14:tracePt t="26436" x="3625850" y="5054600"/>
          <p14:tracePt t="26453" x="3652838" y="5081588"/>
          <p14:tracePt t="26470" x="3687763" y="5108575"/>
          <p14:tracePt t="26486" x="3724275" y="5116513"/>
          <p14:tracePt t="26503" x="3776663" y="5143500"/>
          <p14:tracePt t="26520" x="3822700" y="5160963"/>
          <p14:tracePt t="26536" x="3830638" y="5160963"/>
          <p14:tracePt t="26553" x="3840163" y="5170488"/>
          <p14:tracePt t="26586" x="3867150" y="5187950"/>
          <p14:tracePt t="26603" x="3911600" y="5268913"/>
          <p14:tracePt t="26620" x="3956050" y="5348288"/>
          <p14:tracePt t="26636" x="4000500" y="5438775"/>
          <p14:tracePt t="26653" x="4017963" y="5473700"/>
          <p14:tracePt t="26745" x="4027488" y="5483225"/>
          <p14:tracePt t="26754" x="4037013" y="5483225"/>
          <p14:tracePt t="26770" x="4054475" y="5483225"/>
          <p14:tracePt t="26778" x="4062413" y="5483225"/>
          <p14:tracePt t="26890" x="4037013" y="5483225"/>
          <p14:tracePt t="26898" x="3983038" y="5483225"/>
          <p14:tracePt t="26906" x="3938588" y="5483225"/>
          <p14:tracePt t="26920" x="3867150" y="5483225"/>
          <p14:tracePt t="26937" x="3732213" y="5491163"/>
          <p14:tracePt t="26953" x="3660775" y="5510213"/>
          <p14:tracePt t="26970" x="3633788" y="5537200"/>
          <p14:tracePt t="26987" x="3633788" y="5572125"/>
          <p14:tracePt t="27003" x="3633788" y="5661025"/>
          <p14:tracePt t="27020" x="3633788" y="5732463"/>
          <p14:tracePt t="27037" x="3643313" y="5813425"/>
          <p14:tracePt t="27053" x="3643313" y="5840413"/>
          <p14:tracePt t="27070" x="3643313" y="5857875"/>
          <p14:tracePt t="27087" x="3643313" y="5867400"/>
          <p14:tracePt t="27104" x="3643313" y="5875338"/>
          <p14:tracePt t="27120" x="3643313" y="5894388"/>
          <p14:tracePt t="27137" x="3643313" y="5902325"/>
          <p14:tracePt t="27154" x="3679825" y="5938838"/>
          <p14:tracePt t="27170" x="3741738" y="5965825"/>
          <p14:tracePt t="27187" x="3830638" y="5991225"/>
          <p14:tracePt t="27204" x="3911600" y="6000750"/>
          <p14:tracePt t="27220" x="3973513" y="6000750"/>
          <p14:tracePt t="27237" x="4017963" y="6000750"/>
          <p14:tracePt t="27254" x="4054475" y="5991225"/>
          <p14:tracePt t="27270" x="4081463" y="5919788"/>
          <p14:tracePt t="27287" x="4081463" y="5803900"/>
          <p14:tracePt t="27304" x="4081463" y="5643563"/>
          <p14:tracePt t="27321" x="4081463" y="5473700"/>
          <p14:tracePt t="27337" x="4081463" y="5429250"/>
          <p14:tracePt t="27354" x="4081463" y="5419725"/>
          <p14:tracePt t="27387" x="4081463" y="5402263"/>
          <p14:tracePt t="27410" x="4081463" y="5394325"/>
          <p14:tracePt t="27426" x="4081463" y="5375275"/>
          <p14:tracePt t="27437" x="4081463" y="5367338"/>
          <p14:tracePt t="27454" x="4044950" y="5330825"/>
          <p14:tracePt t="27470" x="3956050" y="5322888"/>
          <p14:tracePt t="27487" x="3884613" y="5303838"/>
          <p14:tracePt t="27504" x="3848100" y="5295900"/>
          <p14:tracePt t="27520" x="3822700" y="5295900"/>
          <p14:tracePt t="27537" x="3803650" y="5303838"/>
          <p14:tracePt t="27555" x="3786188" y="5375275"/>
          <p14:tracePt t="27571" x="3786188" y="5510213"/>
          <p14:tracePt t="27587" x="3786188" y="5643563"/>
          <p14:tracePt t="27604" x="3776663" y="5751513"/>
          <p14:tracePt t="27621" x="3786188" y="5803900"/>
          <p14:tracePt t="27637" x="3795713" y="5830888"/>
          <p14:tracePt t="27654" x="3795713" y="5840413"/>
          <p14:tracePt t="27671" x="3803650" y="5857875"/>
          <p14:tracePt t="27687" x="3803650" y="5867400"/>
          <p14:tracePt t="27704" x="3840163" y="5884863"/>
          <p14:tracePt t="27721" x="3965575" y="5902325"/>
          <p14:tracePt t="27737" x="4089400" y="5929313"/>
          <p14:tracePt t="27754" x="4197350" y="5929313"/>
          <p14:tracePt t="27771" x="4241800" y="5929313"/>
          <p14:tracePt t="27787" x="4251325" y="5929313"/>
          <p14:tracePt t="27804" x="4251325" y="5919788"/>
          <p14:tracePt t="27821" x="4160838" y="5894388"/>
          <p14:tracePt t="27837" x="3938588" y="5830888"/>
          <p14:tracePt t="27854" x="3670300" y="5751513"/>
          <p14:tracePt t="27871" x="3473450" y="5715000"/>
          <p14:tracePt t="27887" x="3286125" y="5715000"/>
          <p14:tracePt t="27904" x="3143250" y="5715000"/>
          <p14:tracePt t="27921" x="3027363" y="5715000"/>
          <p14:tracePt t="27938" x="2857500" y="5803900"/>
          <p14:tracePt t="27954" x="2697163" y="5894388"/>
          <p14:tracePt t="27971" x="2509838" y="5983288"/>
          <p14:tracePt t="27988" x="2411413" y="6037263"/>
          <p14:tracePt t="28004" x="2347913" y="6072188"/>
          <p14:tracePt t="28021" x="2322513" y="6089650"/>
          <p14:tracePt t="28038" x="2295525" y="6089650"/>
          <p14:tracePt t="28054" x="2286000" y="6089650"/>
          <p14:tracePt t="28071" x="2268538" y="6099175"/>
          <p14:tracePt t="28088" x="2268538" y="6108700"/>
          <p14:tracePt t="28105" x="2276475" y="6126163"/>
          <p14:tracePt t="28121" x="2295525" y="6126163"/>
          <p14:tracePt t="28138" x="2303463" y="6126163"/>
          <p14:tracePt t="28228" x="2312988" y="6126163"/>
          <p14:tracePt t="28234" x="2322513" y="6126163"/>
          <p14:tracePt t="28249" x="2330450" y="6126163"/>
          <p14:tracePt t="28274" x="2339975" y="6116638"/>
          <p14:tracePt t="28282" x="2339975" y="6081713"/>
          <p14:tracePt t="28289" x="2339975" y="6010275"/>
          <p14:tracePt t="28305" x="2259013" y="5803900"/>
          <p14:tracePt t="28321" x="2125663" y="5572125"/>
          <p14:tracePt t="28338" x="1990725" y="5384800"/>
          <p14:tracePt t="28355" x="1857375" y="5232400"/>
          <p14:tracePt t="28371" x="1714500" y="5143500"/>
          <p14:tracePt t="28388" x="1589088" y="5081588"/>
          <p14:tracePt t="28405" x="1473200" y="5045075"/>
          <p14:tracePt t="28421" x="1384300" y="5037138"/>
          <p14:tracePt t="28438" x="1322388" y="5018088"/>
          <p14:tracePt t="28455" x="1276350" y="5010150"/>
          <p14:tracePt t="28471" x="1241425" y="5010150"/>
          <p14:tracePt t="28488" x="1223963" y="5010150"/>
          <p14:tracePt t="28505" x="1196975" y="5010150"/>
          <p14:tracePt t="28521" x="1152525" y="5000625"/>
          <p14:tracePt t="28538" x="1089025" y="4983163"/>
          <p14:tracePt t="28555" x="1017588" y="4938713"/>
          <p14:tracePt t="28572" x="928688" y="4857750"/>
          <p14:tracePt t="28588" x="822325" y="4786313"/>
          <p14:tracePt t="28605" x="741363" y="4714875"/>
          <p14:tracePt t="28621" x="633413" y="4652963"/>
          <p14:tracePt t="28638" x="544513" y="4598988"/>
          <p14:tracePt t="28655" x="473075" y="4545013"/>
          <p14:tracePt t="28672" x="428625" y="4510088"/>
          <p14:tracePt t="28688" x="393700" y="4483100"/>
          <p14:tracePt t="28705" x="357188" y="4456113"/>
          <p14:tracePt t="28722" x="330200" y="4429125"/>
          <p14:tracePt t="28738" x="312738" y="4411663"/>
          <p14:tracePt t="28755" x="303213" y="4402138"/>
          <p14:tracePt t="28772" x="285750" y="4384675"/>
          <p14:tracePt t="28788" x="258763" y="4357688"/>
          <p14:tracePt t="28805" x="214313" y="4330700"/>
          <p14:tracePt t="28822" x="169863" y="4295775"/>
          <p14:tracePt t="28838" x="125413" y="4259263"/>
          <p14:tracePt t="28855" x="98425" y="4241800"/>
          <p14:tracePt t="28872" x="80963" y="4232275"/>
          <p14:tracePt t="28905" x="133350" y="4348163"/>
          <p14:tracePt t="28922" x="295275" y="4545013"/>
          <p14:tracePt t="28939" x="500063" y="4732338"/>
          <p14:tracePt t="28955" x="642938" y="4848225"/>
          <p14:tracePt t="28972" x="704850" y="4902200"/>
          <p14:tracePt t="28988" x="723900" y="4919663"/>
          <p14:tracePt t="29005" x="741363" y="4938713"/>
          <p14:tracePt t="29022" x="768350" y="4973638"/>
          <p14:tracePt t="29039" x="847725" y="5062538"/>
          <p14:tracePt t="29055" x="990600" y="5160963"/>
          <p14:tracePt t="29072" x="1152525" y="5268913"/>
          <p14:tracePt t="29089" x="1393825" y="5429250"/>
          <p14:tracePt t="29105" x="1554163" y="5545138"/>
          <p14:tracePt t="29122" x="1697038" y="5688013"/>
          <p14:tracePt t="29139" x="1884363" y="5840413"/>
          <p14:tracePt t="29155" x="2027238" y="5946775"/>
          <p14:tracePt t="29172" x="2108200" y="6010275"/>
          <p14:tracePt t="29189" x="2116138" y="6018213"/>
          <p14:tracePt t="29222" x="2133600" y="6027738"/>
          <p14:tracePt t="29239" x="2133600" y="6062663"/>
          <p14:tracePt t="29255" x="2152650" y="6099175"/>
          <p14:tracePt t="29272" x="2160588" y="6126163"/>
          <p14:tracePt t="29289" x="2187575" y="6153150"/>
          <p14:tracePt t="29305" x="2197100" y="6161088"/>
          <p14:tracePt t="29322" x="2205038" y="6161088"/>
          <p14:tracePt t="29339" x="2232025" y="6161088"/>
          <p14:tracePt t="29356" x="2259013" y="6161088"/>
          <p14:tracePt t="29372" x="2286000" y="6161088"/>
          <p14:tracePt t="29389" x="2347913" y="6153150"/>
          <p14:tracePt t="29406" x="2482850" y="6134100"/>
          <p14:tracePt t="29422" x="2625725" y="6116638"/>
          <p14:tracePt t="29439" x="2786063" y="6072188"/>
          <p14:tracePt t="29456" x="2938463" y="6027738"/>
          <p14:tracePt t="29458" x="2990850" y="5991225"/>
          <p14:tracePt t="29473" x="3125788" y="5938838"/>
          <p14:tracePt t="29489" x="3224213" y="5894388"/>
          <p14:tracePt t="29506" x="3313113" y="5848350"/>
          <p14:tracePt t="29522" x="3394075" y="5795963"/>
          <p14:tracePt t="29539" x="3473450" y="5715000"/>
          <p14:tracePt t="29556" x="3517900" y="5608638"/>
          <p14:tracePt t="29572" x="3571875" y="5483225"/>
          <p14:tracePt t="29589" x="3633788" y="5340350"/>
          <p14:tracePt t="29606" x="3714750" y="5187950"/>
          <p14:tracePt t="29622" x="3751263" y="5054600"/>
          <p14:tracePt t="29639" x="3776663" y="4946650"/>
          <p14:tracePt t="29656" x="3786188" y="4830763"/>
          <p14:tracePt t="29673" x="3786188" y="4660900"/>
          <p14:tracePt t="29689" x="3786188" y="4518025"/>
          <p14:tracePt t="29706" x="3795713" y="4348163"/>
          <p14:tracePt t="29723" x="3795713" y="4152900"/>
          <p14:tracePt t="29739" x="3795713" y="3956050"/>
          <p14:tracePt t="29756" x="3768725" y="3786188"/>
          <p14:tracePt t="29773" x="3732213" y="3687763"/>
          <p14:tracePt t="29790" x="3724275" y="3625850"/>
          <p14:tracePt t="29806" x="3724275" y="3562350"/>
          <p14:tracePt t="29823" x="3724275" y="3446463"/>
          <p14:tracePt t="29840" x="3724275" y="3322638"/>
          <p14:tracePt t="29856" x="3724275" y="3224213"/>
          <p14:tracePt t="29873" x="3714750" y="3170238"/>
          <p14:tracePt t="29890" x="3714750" y="3152775"/>
          <p14:tracePt t="29907" x="3705225" y="3116263"/>
          <p14:tracePt t="29923" x="3705225" y="3089275"/>
          <p14:tracePt t="29939" x="3705225" y="3044825"/>
          <p14:tracePt t="29956" x="3705225" y="3009900"/>
          <p14:tracePt t="29973" x="3705225" y="3000375"/>
          <p14:tracePt t="30042" x="3705225" y="2982913"/>
          <p14:tracePt t="30049" x="3705225" y="2965450"/>
          <p14:tracePt t="30059" x="3705225" y="2928938"/>
          <p14:tracePt t="30073" x="3705225" y="2901950"/>
          <p14:tracePt t="30090" x="3714750" y="2847975"/>
          <p14:tracePt t="30106" x="3714750" y="2840038"/>
          <p14:tracePt t="30146" x="3724275" y="2847975"/>
          <p14:tracePt t="30156" x="3741738" y="2874963"/>
          <p14:tracePt t="30173" x="3768725" y="2973388"/>
          <p14:tracePt t="30190" x="3813175" y="3089275"/>
          <p14:tracePt t="30206" x="3840163" y="3214688"/>
          <p14:tracePt t="30223" x="3875088" y="3348038"/>
          <p14:tracePt t="30240" x="3919538" y="3509963"/>
          <p14:tracePt t="30258" x="3983038" y="3830638"/>
          <p14:tracePt t="30273" x="4017963" y="4081463"/>
          <p14:tracePt t="30290" x="4054475" y="4322763"/>
          <p14:tracePt t="30306" x="4071938" y="4527550"/>
          <p14:tracePt t="30323" x="4071938" y="4670425"/>
          <p14:tracePt t="30340" x="4098925" y="4803775"/>
          <p14:tracePt t="30356" x="4098925" y="4946650"/>
          <p14:tracePt t="30373" x="4098925" y="5089525"/>
          <p14:tracePt t="30390" x="4098925" y="5241925"/>
          <p14:tracePt t="30406" x="4116388" y="5402263"/>
          <p14:tracePt t="30423" x="4152900" y="5518150"/>
          <p14:tracePt t="30440" x="4160838" y="5562600"/>
          <p14:tracePt t="30457" x="4179888" y="5599113"/>
          <p14:tracePt t="30473" x="4179888" y="5616575"/>
          <p14:tracePt t="30490" x="4179888" y="5643563"/>
          <p14:tracePt t="30507" x="4179888" y="5680075"/>
          <p14:tracePt t="30523" x="4179888" y="5741988"/>
          <p14:tracePt t="30540" x="4170363" y="5813425"/>
          <p14:tracePt t="30557" x="4160838" y="5902325"/>
          <p14:tracePt t="30573" x="4160838" y="5956300"/>
          <p14:tracePt t="30590" x="4160838" y="5983288"/>
          <p14:tracePt t="30607" x="4152900" y="5991225"/>
          <p14:tracePt t="30746" x="4143375" y="5991225"/>
          <p14:tracePt t="30753" x="4133850" y="5991225"/>
          <p14:tracePt t="30769" x="4125913" y="5973763"/>
          <p14:tracePt t="30778" x="4116388" y="5965825"/>
          <p14:tracePt t="30794" x="4116388" y="5956300"/>
          <p14:tracePt t="30807" x="4116388" y="5946775"/>
          <p14:tracePt t="30824" x="4108450" y="5946775"/>
          <p14:tracePt t="30867" x="4108450" y="5938838"/>
          <p14:tracePt t="30914" x="4108450" y="5919788"/>
          <p14:tracePt t="30946" x="4108450" y="5911850"/>
          <p14:tracePt t="31242" x="4098925" y="5911850"/>
          <p14:tracePt t="31249" x="4089400" y="5902325"/>
          <p14:tracePt t="31266" x="4089400" y="5894388"/>
          <p14:tracePt t="31276" x="4081463" y="5884863"/>
          <p14:tracePt t="31291" x="4071938" y="5884863"/>
          <p14:tracePt t="31322" x="4062413" y="5884863"/>
          <p14:tracePt t="31362" x="4062413" y="5875338"/>
          <p14:tracePt t="31378" x="4054475" y="5867400"/>
          <p14:tracePt t="31385" x="4044950" y="5857875"/>
          <p14:tracePt t="31418" x="4037013" y="5840413"/>
          <p14:tracePt t="31426" x="4037013" y="5830888"/>
          <p14:tracePt t="31458" x="4027488" y="5813425"/>
          <p14:tracePt t="31514" x="4017963" y="5795963"/>
          <p14:tracePt t="31538" x="4017963" y="5786438"/>
          <p14:tracePt t="31553" x="4010025" y="5776913"/>
          <p14:tracePt t="31586" x="4010025" y="5759450"/>
          <p14:tracePt t="31610" x="4010025" y="5751513"/>
          <p14:tracePt t="31634" x="4000500" y="5732463"/>
          <p14:tracePt t="31658" x="4000500" y="5724525"/>
          <p14:tracePt t="31665" x="3990975" y="5724525"/>
          <p14:tracePt t="31906" x="3983038" y="5705475"/>
          <p14:tracePt t="31914" x="3973513" y="5697538"/>
          <p14:tracePt t="31925" x="3973513" y="5688013"/>
          <p14:tracePt t="31941" x="3973513" y="5680075"/>
          <p14:tracePt t="31958" x="3965575" y="5661025"/>
          <p14:tracePt t="31978" x="3956050" y="5643563"/>
          <p14:tracePt t="32034" x="3946525" y="5643563"/>
          <p14:tracePt t="32098" x="3946525" y="5634038"/>
          <p14:tracePt t="32234" x="3946525" y="5626100"/>
          <p14:tracePt t="32250" x="3946525" y="5616575"/>
          <p14:tracePt t="32257" x="3946525" y="5599113"/>
          <p14:tracePt t="32282" x="3938588" y="5581650"/>
          <p14:tracePt t="32299" x="3929063" y="5572125"/>
          <p14:tracePt t="32313" x="3929063" y="5562600"/>
          <p14:tracePt t="32330" x="3919538" y="5554663"/>
          <p14:tracePt t="32338" x="3919538" y="5545138"/>
          <p14:tracePt t="32353" x="3911600" y="5537200"/>
          <p14:tracePt t="32369" x="3911600" y="5527675"/>
          <p14:tracePt t="32410" x="3902075" y="5527675"/>
          <p14:tracePt t="32474" x="3894138" y="5527675"/>
          <p14:tracePt t="32482" x="3884613" y="5537200"/>
          <p14:tracePt t="32498" x="3884613" y="5545138"/>
          <p14:tracePt t="32509" x="3884613" y="5562600"/>
          <p14:tracePt t="32525" x="3875088" y="5562600"/>
          <p14:tracePt t="32546" x="3875088" y="5572125"/>
          <p14:tracePt t="32770" x="3875088" y="5581650"/>
          <p14:tracePt t="32778" x="3867150" y="5589588"/>
          <p14:tracePt t="33122" x="3867150" y="5572125"/>
        </p14:tracePtLst>
      </p14:laserTrace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0956" y="979499"/>
            <a:ext cx="3654425" cy="979805"/>
          </a:xfrm>
          <a:custGeom>
            <a:avLst/>
            <a:gdLst/>
            <a:ahLst/>
            <a:cxnLst/>
            <a:rect l="l" t="t" r="r" b="b"/>
            <a:pathLst>
              <a:path w="3654425" h="979805">
                <a:moveTo>
                  <a:pt x="0" y="979480"/>
                </a:moveTo>
                <a:lnTo>
                  <a:pt x="3654429" y="979480"/>
                </a:lnTo>
                <a:lnTo>
                  <a:pt x="3654429" y="0"/>
                </a:lnTo>
                <a:lnTo>
                  <a:pt x="0" y="0"/>
                </a:lnTo>
                <a:lnTo>
                  <a:pt x="0" y="9794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70328" y="1040419"/>
            <a:ext cx="3342004" cy="844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OS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Á</a:t>
            </a:r>
            <a:r>
              <a:rPr sz="1400" b="1" dirty="0">
                <a:latin typeface="Arial"/>
                <a:cs typeface="Arial"/>
              </a:rPr>
              <a:t>G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PIOR</a:t>
            </a:r>
            <a:r>
              <a:rPr sz="1400" b="1" spc="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Q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ID</a:t>
            </a:r>
            <a:r>
              <a:rPr sz="1400" b="1" spc="-30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E,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IOR</a:t>
            </a:r>
            <a:r>
              <a:rPr sz="1400" b="1" spc="3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CU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3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TR</a:t>
            </a:r>
            <a:r>
              <a:rPr sz="1400" b="1" spc="-155" dirty="0">
                <a:latin typeface="Arial"/>
                <a:cs typeface="Arial"/>
              </a:rPr>
              <a:t>A</a:t>
            </a:r>
            <a:r>
              <a:rPr sz="1400" b="1" spc="-105" dirty="0">
                <a:latin typeface="Arial"/>
                <a:cs typeface="Arial"/>
              </a:rPr>
              <a:t>T</a:t>
            </a:r>
            <a:r>
              <a:rPr sz="1400" b="1" spc="-20" dirty="0">
                <a:latin typeface="Arial"/>
                <a:cs typeface="Arial"/>
              </a:rPr>
              <a:t>A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30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O,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OR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PO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VI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EP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ES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9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B</a:t>
            </a:r>
            <a:r>
              <a:rPr sz="1400" b="1" spc="-20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30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9139" y="273055"/>
            <a:ext cx="4220210" cy="5238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314325">
              <a:lnSpc>
                <a:spcPct val="100000"/>
              </a:lnSpc>
            </a:pP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IS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NUND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Ç</a:t>
            </a:r>
            <a:r>
              <a:rPr sz="1400" b="1" dirty="0">
                <a:latin typeface="Arial"/>
                <a:cs typeface="Arial"/>
              </a:rPr>
              <a:t>ÕES,</a:t>
            </a:r>
            <a:r>
              <a:rPr sz="1400" b="1" spc="80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IS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PE</a:t>
            </a:r>
            <a:r>
              <a:rPr sz="1400" b="1" spc="-10" dirty="0">
                <a:latin typeface="Arial"/>
                <a:cs typeface="Arial"/>
              </a:rPr>
              <a:t>RD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9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ES</a:t>
            </a:r>
            <a:r>
              <a:rPr sz="1400" b="1" spc="-10" dirty="0">
                <a:latin typeface="Arial"/>
                <a:cs typeface="Arial"/>
              </a:rPr>
              <a:t>TR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D</a:t>
            </a:r>
            <a:r>
              <a:rPr sz="1400" b="1" spc="-20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S,</a:t>
            </a:r>
            <a:r>
              <a:rPr sz="1400" b="1" spc="8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Arial"/>
                <a:cs typeface="Arial"/>
              </a:rPr>
              <a:t>etc</a:t>
            </a:r>
            <a:r>
              <a:rPr sz="1400" b="1" dirty="0">
                <a:latin typeface="Arial"/>
                <a:cs typeface="Arial"/>
              </a:rPr>
              <a:t>;</a:t>
            </a:r>
            <a:r>
              <a:rPr sz="1400" b="1" spc="20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IS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OE</a:t>
            </a:r>
            <a:r>
              <a:rPr sz="1400" b="1" spc="-10" dirty="0">
                <a:latin typeface="Arial"/>
                <a:cs typeface="Arial"/>
              </a:rPr>
              <a:t>NÇ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7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-10" dirty="0">
                <a:latin typeface="Arial"/>
                <a:cs typeface="Arial"/>
              </a:rPr>
              <a:t>RT</a:t>
            </a:r>
            <a:r>
              <a:rPr sz="1400" b="1" dirty="0">
                <a:latin typeface="Arial"/>
                <a:cs typeface="Arial"/>
              </a:rPr>
              <a:t>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43150" y="465052"/>
            <a:ext cx="1014465" cy="5388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7718" y="2376182"/>
            <a:ext cx="2021205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M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Arial"/>
                <a:cs typeface="Arial"/>
              </a:rPr>
              <a:t>REC</a:t>
            </a:r>
            <a:r>
              <a:rPr sz="2000" b="1" spc="5" dirty="0">
                <a:latin typeface="Arial"/>
                <a:cs typeface="Arial"/>
              </a:rPr>
              <a:t>U</a:t>
            </a:r>
            <a:r>
              <a:rPr sz="2000" b="1" dirty="0">
                <a:latin typeface="Arial"/>
                <a:cs typeface="Arial"/>
              </a:rPr>
              <a:t>P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spc="-5" dirty="0">
                <a:latin typeface="Arial"/>
                <a:cs typeface="Arial"/>
              </a:rPr>
              <a:t>R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spc="-5" dirty="0">
                <a:latin typeface="Arial"/>
                <a:cs typeface="Arial"/>
              </a:rPr>
              <a:t>Ç</a:t>
            </a:r>
            <a:r>
              <a:rPr sz="2000" b="1" spc="5" dirty="0">
                <a:latin typeface="Arial"/>
                <a:cs typeface="Arial"/>
              </a:rPr>
              <a:t>Ã</a:t>
            </a:r>
            <a:r>
              <a:rPr sz="2000" b="1" dirty="0">
                <a:latin typeface="Arial"/>
                <a:cs typeface="Arial"/>
              </a:rPr>
              <a:t>O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Arial"/>
                <a:cs typeface="Arial"/>
              </a:rPr>
              <a:t>D</a:t>
            </a:r>
            <a:r>
              <a:rPr sz="2000" b="1" spc="5" dirty="0">
                <a:latin typeface="Arial"/>
                <a:cs typeface="Arial"/>
              </a:rPr>
              <a:t>A</a:t>
            </a:r>
            <a:r>
              <a:rPr sz="2000" b="1" dirty="0">
                <a:latin typeface="Arial"/>
                <a:cs typeface="Arial"/>
              </a:rPr>
              <a:t>S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Arial"/>
                <a:cs typeface="Arial"/>
              </a:rPr>
              <a:t>APPs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5750" y="3352800"/>
            <a:ext cx="2540000" cy="400050"/>
          </a:xfrm>
          <a:prstGeom prst="rect">
            <a:avLst/>
          </a:prstGeom>
          <a:solidFill>
            <a:srgbClr val="0000FF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ASSOREAMEN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95715" y="5440360"/>
            <a:ext cx="3921125" cy="95440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405765">
              <a:lnSpc>
                <a:spcPct val="100000"/>
              </a:lnSpc>
            </a:pP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IO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ES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CU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3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OS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DR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10" dirty="0">
                <a:latin typeface="Arial"/>
                <a:cs typeface="Arial"/>
              </a:rPr>
              <a:t>G</a:t>
            </a:r>
            <a:r>
              <a:rPr sz="1400" b="1" spc="-30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GE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9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IOS,</a:t>
            </a:r>
            <a:r>
              <a:rPr sz="1400" b="1" spc="2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N</a:t>
            </a:r>
            <a:r>
              <a:rPr sz="1400" b="1" spc="-30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IS,</a:t>
            </a:r>
            <a:r>
              <a:rPr sz="1400" b="1" spc="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PO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30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OS,</a:t>
            </a:r>
            <a:r>
              <a:rPr sz="1400" b="1" spc="3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Arial"/>
                <a:cs typeface="Arial"/>
              </a:rPr>
              <a:t>etc</a:t>
            </a:r>
            <a:r>
              <a:rPr sz="1400" b="1" dirty="0">
                <a:latin typeface="Arial"/>
                <a:cs typeface="Arial"/>
              </a:rPr>
              <a:t>.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IO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ES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CU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3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OS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TR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SPO</a:t>
            </a:r>
            <a:r>
              <a:rPr sz="1400" b="1" spc="-10" dirty="0">
                <a:latin typeface="Arial"/>
                <a:cs typeface="Arial"/>
              </a:rPr>
              <a:t>RT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9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EXPO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114" dirty="0">
                <a:latin typeface="Arial"/>
                <a:cs typeface="Arial"/>
              </a:rPr>
              <a:t>T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ÇÃ</a:t>
            </a:r>
            <a:r>
              <a:rPr sz="1400" b="1" dirty="0">
                <a:latin typeface="Arial"/>
                <a:cs typeface="Arial"/>
              </a:rPr>
              <a:t>O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52800" y="2987670"/>
            <a:ext cx="3281679" cy="141605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116839">
              <a:lnSpc>
                <a:spcPct val="100000"/>
              </a:lnSpc>
            </a:pP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OR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PO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VI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EP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ES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9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ÇUD</a:t>
            </a:r>
            <a:r>
              <a:rPr sz="1400" b="1" dirty="0">
                <a:latin typeface="Arial"/>
                <a:cs typeface="Arial"/>
              </a:rPr>
              <a:t>ES,</a:t>
            </a:r>
            <a:r>
              <a:rPr sz="1400" b="1" spc="80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OR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PO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VI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TURB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7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DR</a:t>
            </a:r>
            <a:r>
              <a:rPr sz="1400" b="1" dirty="0">
                <a:latin typeface="Arial"/>
                <a:cs typeface="Arial"/>
              </a:rPr>
              <a:t>OE</a:t>
            </a:r>
            <a:r>
              <a:rPr sz="1400" b="1" spc="-10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É</a:t>
            </a:r>
            <a:r>
              <a:rPr sz="1400" b="1" spc="-10" dirty="0">
                <a:latin typeface="Arial"/>
                <a:cs typeface="Arial"/>
              </a:rPr>
              <a:t>TR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S,</a:t>
            </a:r>
            <a:r>
              <a:rPr sz="1400" b="1" spc="7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-110" dirty="0">
                <a:latin typeface="Arial"/>
                <a:cs typeface="Arial"/>
              </a:rPr>
              <a:t>V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7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SI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S,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PE</a:t>
            </a:r>
            <a:r>
              <a:rPr sz="1400" b="1" spc="-10" dirty="0">
                <a:latin typeface="Arial"/>
                <a:cs typeface="Arial"/>
              </a:rPr>
              <a:t>RD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10" dirty="0">
                <a:latin typeface="Arial"/>
                <a:cs typeface="Arial"/>
              </a:rPr>
              <a:t>V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OR</a:t>
            </a:r>
            <a:r>
              <a:rPr sz="1400" b="1" spc="7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Ç</a:t>
            </a:r>
            <a:r>
              <a:rPr sz="1400" b="1" dirty="0">
                <a:latin typeface="Arial"/>
                <a:cs typeface="Arial"/>
              </a:rPr>
              <a:t>ÕES</a:t>
            </a:r>
            <a:r>
              <a:rPr sz="1400" b="1" spc="7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SE</a:t>
            </a:r>
            <a:r>
              <a:rPr sz="1400" b="1" spc="-3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OR</a:t>
            </a:r>
            <a:r>
              <a:rPr sz="1400" b="1" spc="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É</a:t>
            </a:r>
            <a:r>
              <a:rPr sz="1400" b="1" spc="-10" dirty="0">
                <a:latin typeface="Arial"/>
                <a:cs typeface="Arial"/>
              </a:rPr>
              <a:t>TR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O,</a:t>
            </a:r>
            <a:r>
              <a:rPr sz="1400" b="1" spc="-25" dirty="0">
                <a:latin typeface="Times New Roman"/>
                <a:cs typeface="Times New Roman"/>
              </a:rPr>
              <a:t> 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0" dirty="0">
                <a:latin typeface="Arial"/>
                <a:cs typeface="Arial"/>
              </a:rPr>
              <a:t>P</a:t>
            </a:r>
            <a:r>
              <a:rPr sz="1400" b="1" spc="-30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GÕES.</a:t>
            </a:r>
            <a:r>
              <a:rPr sz="1400" b="1" spc="5" dirty="0">
                <a:latin typeface="Arial"/>
                <a:cs typeface="Arial"/>
              </a:rPr>
              <a:t>.</a:t>
            </a:r>
            <a:r>
              <a:rPr sz="1400" b="1" dirty="0">
                <a:latin typeface="Arial"/>
                <a:cs typeface="Arial"/>
              </a:rPr>
              <a:t>..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11596" y="4594229"/>
            <a:ext cx="4089400" cy="5238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801370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DUÇÃ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5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15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VE</a:t>
            </a:r>
            <a:r>
              <a:rPr sz="1400" b="1" spc="10" dirty="0">
                <a:latin typeface="Arial"/>
                <a:cs typeface="Arial"/>
              </a:rPr>
              <a:t>G</a:t>
            </a:r>
            <a:r>
              <a:rPr sz="1400" b="1" spc="-30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Ç</a:t>
            </a:r>
            <a:r>
              <a:rPr sz="1400" b="1" spc="-10" dirty="0">
                <a:latin typeface="Arial"/>
                <a:cs typeface="Arial"/>
              </a:rPr>
              <a:t>Ã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9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FLU</a:t>
            </a:r>
            <a:r>
              <a:rPr sz="1400" b="1" dirty="0">
                <a:latin typeface="Arial"/>
                <a:cs typeface="Arial"/>
              </a:rPr>
              <a:t>VI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L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OR</a:t>
            </a:r>
            <a:r>
              <a:rPr sz="1400" b="1" spc="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P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-10" dirty="0">
                <a:latin typeface="Arial"/>
                <a:cs typeface="Arial"/>
              </a:rPr>
              <a:t>DUÇÃ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PESQ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EI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21039" y="2301935"/>
            <a:ext cx="4350385" cy="52260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92075" marR="282575">
              <a:lnSpc>
                <a:spcPct val="100000"/>
              </a:lnSpc>
            </a:pP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OS</a:t>
            </a:r>
            <a:r>
              <a:rPr sz="1400" b="1" spc="5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Á</a:t>
            </a:r>
            <a:r>
              <a:rPr sz="1400" b="1" dirty="0">
                <a:latin typeface="Arial"/>
                <a:cs typeface="Arial"/>
              </a:rPr>
              <a:t>G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spc="-110" dirty="0">
                <a:latin typeface="Arial"/>
                <a:cs typeface="Arial"/>
              </a:rPr>
              <a:t>P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RA</a:t>
            </a:r>
            <a:r>
              <a:rPr sz="1400" b="1" spc="2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RR</a:t>
            </a:r>
            <a:r>
              <a:rPr sz="1400" b="1" dirty="0">
                <a:latin typeface="Arial"/>
                <a:cs typeface="Arial"/>
              </a:rPr>
              <a:t>IG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ÇÃ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6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3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U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dirty="0">
                <a:latin typeface="Times New Roman"/>
                <a:cs typeface="Times New Roman"/>
              </a:rPr>
              <a:t> 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L</a:t>
            </a:r>
            <a:r>
              <a:rPr sz="1400" b="1" spc="50" dirty="0">
                <a:latin typeface="Times New Roman"/>
                <a:cs typeface="Times New Roman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IO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ES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CU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3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OS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4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Arial"/>
                <a:cs typeface="Arial"/>
              </a:rPr>
              <a:t>P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-10" dirty="0">
                <a:latin typeface="Arial"/>
                <a:cs typeface="Arial"/>
              </a:rPr>
              <a:t>DUÇÃ</a:t>
            </a:r>
            <a:r>
              <a:rPr sz="1400" b="1" dirty="0">
                <a:latin typeface="Arial"/>
                <a:cs typeface="Arial"/>
              </a:rPr>
              <a:t>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78689" y="5319710"/>
            <a:ext cx="1579497" cy="1081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73873" y="5314946"/>
            <a:ext cx="1589405" cy="1090930"/>
          </a:xfrm>
          <a:custGeom>
            <a:avLst/>
            <a:gdLst/>
            <a:ahLst/>
            <a:cxnLst/>
            <a:rect l="l" t="t" r="r" b="b"/>
            <a:pathLst>
              <a:path w="1589404" h="1090929">
                <a:moveTo>
                  <a:pt x="0" y="1090613"/>
                </a:moveTo>
                <a:lnTo>
                  <a:pt x="1589019" y="1090613"/>
                </a:lnTo>
                <a:lnTo>
                  <a:pt x="1589019" y="0"/>
                </a:lnTo>
                <a:lnTo>
                  <a:pt x="0" y="0"/>
                </a:lnTo>
                <a:lnTo>
                  <a:pt x="0" y="109061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40636" y="1068330"/>
            <a:ext cx="1450976" cy="911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69230" y="2032010"/>
            <a:ext cx="1362075" cy="952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64414" y="2027179"/>
            <a:ext cx="1371600" cy="962025"/>
          </a:xfrm>
          <a:custGeom>
            <a:avLst/>
            <a:gdLst/>
            <a:ahLst/>
            <a:cxnLst/>
            <a:rect l="l" t="t" r="r" b="b"/>
            <a:pathLst>
              <a:path w="1371600" h="962025">
                <a:moveTo>
                  <a:pt x="0" y="962024"/>
                </a:moveTo>
                <a:lnTo>
                  <a:pt x="1371599" y="962024"/>
                </a:lnTo>
                <a:lnTo>
                  <a:pt x="1371599" y="0"/>
                </a:lnTo>
                <a:lnTo>
                  <a:pt x="0" y="0"/>
                </a:lnTo>
                <a:lnTo>
                  <a:pt x="0" y="962024"/>
                </a:lnTo>
                <a:close/>
              </a:path>
            </a:pathLst>
          </a:custGeom>
          <a:ln w="9524">
            <a:solidFill>
              <a:srgbClr val="006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78730" y="4235513"/>
            <a:ext cx="1500125" cy="10017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73914" y="4230685"/>
            <a:ext cx="1510030" cy="1011555"/>
          </a:xfrm>
          <a:custGeom>
            <a:avLst/>
            <a:gdLst/>
            <a:ahLst/>
            <a:cxnLst/>
            <a:rect l="l" t="t" r="r" b="b"/>
            <a:pathLst>
              <a:path w="1510029" h="1011554">
                <a:moveTo>
                  <a:pt x="0" y="1011244"/>
                </a:moveTo>
                <a:lnTo>
                  <a:pt x="1509653" y="1011244"/>
                </a:lnTo>
                <a:lnTo>
                  <a:pt x="1509653" y="0"/>
                </a:lnTo>
                <a:lnTo>
                  <a:pt x="0" y="0"/>
                </a:lnTo>
                <a:lnTo>
                  <a:pt x="0" y="1011244"/>
                </a:lnTo>
                <a:close/>
              </a:path>
            </a:pathLst>
          </a:custGeom>
          <a:ln w="9524">
            <a:solidFill>
              <a:srgbClr val="006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28459" y="3036219"/>
            <a:ext cx="1656036" cy="11571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25725" y="3033407"/>
            <a:ext cx="1661795" cy="1163320"/>
          </a:xfrm>
          <a:custGeom>
            <a:avLst/>
            <a:gdLst/>
            <a:ahLst/>
            <a:cxnLst/>
            <a:rect l="l" t="t" r="r" b="b"/>
            <a:pathLst>
              <a:path w="1661795" h="1163320">
                <a:moveTo>
                  <a:pt x="0" y="1162743"/>
                </a:moveTo>
                <a:lnTo>
                  <a:pt x="1661515" y="1162743"/>
                </a:lnTo>
                <a:lnTo>
                  <a:pt x="1661515" y="0"/>
                </a:lnTo>
                <a:lnTo>
                  <a:pt x="0" y="0"/>
                </a:lnTo>
                <a:lnTo>
                  <a:pt x="0" y="1162743"/>
                </a:lnTo>
                <a:close/>
              </a:path>
            </a:pathLst>
          </a:custGeom>
          <a:ln w="55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78730" y="68250"/>
            <a:ext cx="1474722" cy="9667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73914" y="63419"/>
            <a:ext cx="1484630" cy="976630"/>
          </a:xfrm>
          <a:custGeom>
            <a:avLst/>
            <a:gdLst/>
            <a:ahLst/>
            <a:cxnLst/>
            <a:rect l="l" t="t" r="r" b="b"/>
            <a:pathLst>
              <a:path w="1484629" h="976630">
                <a:moveTo>
                  <a:pt x="0" y="976314"/>
                </a:moveTo>
                <a:lnTo>
                  <a:pt x="1484244" y="976314"/>
                </a:lnTo>
                <a:lnTo>
                  <a:pt x="1484244" y="0"/>
                </a:lnTo>
                <a:lnTo>
                  <a:pt x="0" y="0"/>
                </a:lnTo>
                <a:lnTo>
                  <a:pt x="0" y="976314"/>
                </a:lnTo>
                <a:close/>
              </a:path>
            </a:pathLst>
          </a:custGeom>
          <a:ln w="9524">
            <a:solidFill>
              <a:srgbClr val="006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5895" y="123819"/>
            <a:ext cx="2136775" cy="930275"/>
          </a:xfrm>
          <a:custGeom>
            <a:avLst/>
            <a:gdLst/>
            <a:ahLst/>
            <a:cxnLst/>
            <a:rect l="l" t="t" r="r" b="b"/>
            <a:pathLst>
              <a:path w="2136775" h="930275">
                <a:moveTo>
                  <a:pt x="0" y="930270"/>
                </a:moveTo>
                <a:lnTo>
                  <a:pt x="2136779" y="930270"/>
                </a:lnTo>
                <a:lnTo>
                  <a:pt x="2136779" y="0"/>
                </a:lnTo>
                <a:lnTo>
                  <a:pt x="0" y="0"/>
                </a:lnTo>
                <a:lnTo>
                  <a:pt x="0" y="9302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71302" y="344190"/>
            <a:ext cx="1424940" cy="585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DANO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5895" y="1116000"/>
            <a:ext cx="2136775" cy="60515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 marL="25019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ISTÂNC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26"/>
    </mc:Choice>
    <mc:Fallback xmlns="">
      <p:transition spd="slow" advTm="114626"/>
    </mc:Fallback>
  </mc:AlternateContent>
  <p:extLst>
    <p:ext uri="{3A86A75C-4F4B-4683-9AE1-C65F6400EC91}">
      <p14:laserTraceLst xmlns:p14="http://schemas.microsoft.com/office/powerpoint/2010/main">
        <p14:tracePtLst>
          <p14:tracePt t="22378" x="3867150" y="5562600"/>
          <p14:tracePt t="22386" x="3911600" y="5545138"/>
          <p14:tracePt t="22394" x="3983038" y="5510213"/>
          <p14:tracePt t="22402" x="4081463" y="5473700"/>
          <p14:tracePt t="22419" x="4402138" y="5402263"/>
          <p14:tracePt t="22436" x="4625975" y="5330825"/>
          <p14:tracePt t="22452" x="4679950" y="5313363"/>
          <p14:tracePt t="22658" x="4741863" y="5276850"/>
          <p14:tracePt t="22666" x="4822825" y="5224463"/>
          <p14:tracePt t="22674" x="4857750" y="5126038"/>
          <p14:tracePt t="22686" x="4884738" y="4973638"/>
          <p14:tracePt t="22703" x="4919663" y="4429125"/>
          <p14:tracePt t="22719" x="4884738" y="3598863"/>
          <p14:tracePt t="22736" x="4652963" y="2660650"/>
          <p14:tracePt t="22754" x="3697288" y="946150"/>
          <p14:tracePt t="22769" x="2822575" y="0"/>
          <p14:tracePt t="22786" x="2071688" y="0"/>
          <p14:tracePt t="22803" x="1704975" y="0"/>
          <p14:tracePt t="22819" x="1670050" y="0"/>
          <p14:tracePt t="22858" x="1679575" y="17463"/>
          <p14:tracePt t="22869" x="1704975" y="53975"/>
          <p14:tracePt t="22886" x="1758950" y="107950"/>
          <p14:tracePt t="22994" x="1768475" y="125413"/>
          <p14:tracePt t="23002" x="1768475" y="179388"/>
          <p14:tracePt t="23010" x="1776413" y="276225"/>
          <p14:tracePt t="23019" x="1812925" y="411163"/>
          <p14:tracePt t="23036" x="1901825" y="571500"/>
          <p14:tracePt t="23053" x="2089150" y="633413"/>
          <p14:tracePt t="23070" x="2295525" y="679450"/>
          <p14:tracePt t="23086" x="2509838" y="714375"/>
          <p14:tracePt t="23103" x="2751138" y="741363"/>
          <p14:tracePt t="23120" x="3062288" y="830263"/>
          <p14:tracePt t="23137" x="3536950" y="955675"/>
          <p14:tracePt t="23153" x="3732213" y="982663"/>
          <p14:tracePt t="23170" x="3867150" y="982663"/>
          <p14:tracePt t="23186" x="3938588" y="982663"/>
          <p14:tracePt t="23203" x="3983038" y="973138"/>
          <p14:tracePt t="23314" x="4000500" y="973138"/>
          <p14:tracePt t="23322" x="4010025" y="973138"/>
          <p14:tracePt t="23330" x="4017963" y="973138"/>
          <p14:tracePt t="23338" x="4027488" y="973138"/>
          <p14:tracePt t="23353" x="4044950" y="973138"/>
          <p14:tracePt t="23370" x="4062413" y="973138"/>
          <p14:tracePt t="23387" x="4089400" y="973138"/>
          <p14:tracePt t="23403" x="4108450" y="973138"/>
          <p14:tracePt t="23420" x="4133850" y="973138"/>
          <p14:tracePt t="23437" x="4160838" y="965200"/>
          <p14:tracePt t="23453" x="4197350" y="938213"/>
          <p14:tracePt t="23470" x="4232275" y="919163"/>
          <p14:tracePt t="23487" x="4268788" y="911225"/>
          <p14:tracePt t="23503" x="4330700" y="874713"/>
          <p14:tracePt t="23520" x="4384675" y="874713"/>
          <p14:tracePt t="23537" x="4429125" y="857250"/>
          <p14:tracePt t="23570" x="4456113" y="839788"/>
          <p14:tracePt t="23587" x="4483100" y="839788"/>
          <p14:tracePt t="23604" x="4518025" y="839788"/>
          <p14:tracePt t="23620" x="4598988" y="822325"/>
          <p14:tracePt t="23637" x="4660900" y="812800"/>
          <p14:tracePt t="23654" x="4714875" y="803275"/>
          <p14:tracePt t="23670" x="4776788" y="776288"/>
          <p14:tracePt t="23687" x="4830763" y="768350"/>
          <p14:tracePt t="23704" x="4867275" y="741363"/>
          <p14:tracePt t="23720" x="4911725" y="741363"/>
          <p14:tracePt t="23737" x="4929188" y="731838"/>
          <p14:tracePt t="23754" x="4946650" y="723900"/>
          <p14:tracePt t="23770" x="4965700" y="723900"/>
          <p14:tracePt t="23787" x="4991100" y="723900"/>
          <p14:tracePt t="23804" x="5027613" y="723900"/>
          <p14:tracePt t="23820" x="5081588" y="731838"/>
          <p14:tracePt t="23837" x="5170488" y="768350"/>
          <p14:tracePt t="23854" x="5286375" y="795338"/>
          <p14:tracePt t="23870" x="5394325" y="795338"/>
          <p14:tracePt t="23887" x="5518150" y="795338"/>
          <p14:tracePt t="23904" x="5634038" y="785813"/>
          <p14:tracePt t="23921" x="5724525" y="750888"/>
          <p14:tracePt t="23937" x="5741988" y="750888"/>
          <p14:tracePt t="23954" x="5751513" y="750888"/>
          <p14:tracePt t="23971" x="5768975" y="750888"/>
          <p14:tracePt t="24004" x="5776913" y="750888"/>
          <p14:tracePt t="35962" x="5776913" y="768350"/>
          <p14:tracePt t="35969" x="5759450" y="795338"/>
          <p14:tracePt t="35981" x="5759450" y="812800"/>
          <p14:tracePt t="35998" x="5732463" y="839788"/>
          <p14:tracePt t="36015" x="5705475" y="866775"/>
          <p14:tracePt t="36032" x="5688013" y="884238"/>
          <p14:tracePt t="36049" x="5626100" y="911225"/>
          <p14:tracePt t="36065" x="5581650" y="955675"/>
          <p14:tracePt t="36082" x="5527675" y="990600"/>
          <p14:tracePt t="36098" x="5473700" y="1017588"/>
          <p14:tracePt t="36115" x="5456238" y="1036638"/>
          <p14:tracePt t="36132" x="5438775" y="1036638"/>
          <p14:tracePt t="36148" x="5411788" y="1054100"/>
          <p14:tracePt t="36165" x="5394325" y="1062038"/>
          <p14:tracePt t="36182" x="5348288" y="1081088"/>
          <p14:tracePt t="36198" x="5313363" y="1098550"/>
          <p14:tracePt t="36215" x="5286375" y="1125538"/>
          <p14:tracePt t="36232" x="5241925" y="1143000"/>
          <p14:tracePt t="36248" x="5214938" y="1169988"/>
          <p14:tracePt t="36265" x="5153025" y="1231900"/>
          <p14:tracePt t="36282" x="5116513" y="1258888"/>
          <p14:tracePt t="36298" x="5072063" y="1295400"/>
          <p14:tracePt t="36315" x="5037138" y="1322388"/>
          <p14:tracePt t="36332" x="5000625" y="1347788"/>
          <p14:tracePt t="36349" x="4965700" y="1374775"/>
          <p14:tracePt t="36382" x="4946650" y="1374775"/>
          <p14:tracePt t="36450" x="4938713" y="1384300"/>
          <p14:tracePt t="36489" x="4929188" y="1384300"/>
          <p14:tracePt t="36497" x="4919663" y="1393825"/>
          <p14:tracePt t="36513" x="4911725" y="1393825"/>
          <p14:tracePt t="36529" x="4894263" y="1401763"/>
          <p14:tracePt t="36537" x="4884738" y="1401763"/>
          <p14:tracePt t="36549" x="4875213" y="1411288"/>
          <p14:tracePt t="36565" x="4857750" y="1411288"/>
          <p14:tracePt t="36582" x="4840288" y="1411288"/>
          <p14:tracePt t="36599" x="4830763" y="1411288"/>
          <p14:tracePt t="37314" x="4813300" y="1411288"/>
          <p14:tracePt t="46645" x="4813300" y="1438275"/>
          <p14:tracePt t="46675" x="4983163" y="1581150"/>
          <p14:tracePt t="46709" x="5054600" y="1625600"/>
          <p14:tracePt t="46729" x="5108575" y="1670050"/>
          <p14:tracePt t="46741" x="5126038" y="1679575"/>
          <p14:tracePt t="46758" x="5143500" y="1704975"/>
          <p14:tracePt t="46775" x="5187950" y="1751013"/>
          <p14:tracePt t="46792" x="5295900" y="1857375"/>
          <p14:tracePt t="46819" x="5348288" y="1928813"/>
          <p14:tracePt t="46834" x="5384800" y="1973263"/>
          <p14:tracePt t="46845" x="5402263" y="1990725"/>
          <p14:tracePt t="46859" x="5411788" y="2009775"/>
          <p14:tracePt t="46875" x="5438775" y="2036763"/>
          <p14:tracePt t="46892" x="5446713" y="2062163"/>
          <p14:tracePt t="46908" x="5465763" y="2081213"/>
          <p14:tracePt t="46925" x="5491163" y="2116138"/>
          <p14:tracePt t="46942" x="5510213" y="2152650"/>
          <p14:tracePt t="46958" x="5537200" y="2179638"/>
          <p14:tracePt t="46975" x="5545138" y="2187575"/>
          <p14:tracePt t="46992" x="5554663" y="2197100"/>
          <p14:tracePt t="47044" x="5554663" y="2205038"/>
          <p14:tracePt t="55061" x="5562600" y="2224088"/>
          <p14:tracePt t="55084" x="5581650" y="2268538"/>
          <p14:tracePt t="55098" x="5589588" y="2347913"/>
          <p14:tracePt t="55117" x="5589588" y="2419350"/>
          <p14:tracePt t="55137" x="5545138" y="2517775"/>
          <p14:tracePt t="55149" x="5500688" y="2571750"/>
          <p14:tracePt t="55154" x="5456238" y="2608263"/>
          <p14:tracePt t="55166" x="5402263" y="2643188"/>
          <p14:tracePt t="55183" x="5322888" y="2679700"/>
          <p14:tracePt t="55201" x="5241925" y="2724150"/>
          <p14:tracePt t="55216" x="5214938" y="2732088"/>
          <p14:tracePt t="55233" x="5170488" y="2751138"/>
          <p14:tracePt t="55249" x="5108575" y="2768600"/>
          <p14:tracePt t="55266" x="5027613" y="2795588"/>
          <p14:tracePt t="55284" x="4929188" y="2830513"/>
          <p14:tracePt t="55300" x="4803775" y="2874963"/>
          <p14:tracePt t="55316" x="4759325" y="2874963"/>
          <p14:tracePt t="55333" x="4697413" y="2894013"/>
          <p14:tracePt t="55350" x="4625975" y="2911475"/>
          <p14:tracePt t="55366" x="4581525" y="2911475"/>
          <p14:tracePt t="55383" x="4527550" y="2919413"/>
          <p14:tracePt t="55401" x="4446588" y="2919413"/>
          <p14:tracePt t="55416" x="4411663" y="2919413"/>
          <p14:tracePt t="55433" x="4375150" y="2919413"/>
          <p14:tracePt t="55449" x="4340225" y="2928938"/>
          <p14:tracePt t="55466" x="4286250" y="2982913"/>
          <p14:tracePt t="55486" x="4251325" y="3027363"/>
          <p14:tracePt t="55502" x="4224338" y="3089275"/>
          <p14:tracePt t="55518" x="4224338" y="3108325"/>
          <p14:tracePt t="55533" x="4224338" y="3125788"/>
          <p14:tracePt t="55550" x="4224338" y="3152775"/>
          <p14:tracePt t="55566" x="4224338" y="3205163"/>
          <p14:tracePt t="55584" x="4276725" y="3330575"/>
          <p14:tracePt t="55601" x="4322763" y="3429000"/>
          <p14:tracePt t="55621" x="4348163" y="3509963"/>
          <p14:tracePt t="55640" x="4367213" y="3554413"/>
          <p14:tracePt t="55660" x="4375150" y="3571875"/>
          <p14:tracePt t="56324" x="4384675" y="3571875"/>
          <p14:tracePt t="57123" x="4394200" y="3571875"/>
          <p14:tracePt t="63860" x="4438650" y="3571875"/>
          <p14:tracePt t="63898" x="4660900" y="3625850"/>
          <p14:tracePt t="63918" x="4679950" y="3625850"/>
          <p14:tracePt t="63968" x="4687888" y="3625850"/>
          <p14:tracePt t="63984" x="4697413" y="3625850"/>
          <p14:tracePt t="64020" x="4875213" y="3741738"/>
          <p14:tracePt t="64066" x="5108575" y="4116388"/>
          <p14:tracePt t="64102" x="5126038" y="4205288"/>
          <p14:tracePt t="64116" x="5143500" y="4251325"/>
          <p14:tracePt t="64125" x="5143500" y="4276725"/>
          <p14:tracePt t="64141" x="5160963" y="4375150"/>
          <p14:tracePt t="64158" x="5170488" y="4527550"/>
          <p14:tracePt t="64160" x="5197475" y="4581525"/>
          <p14:tracePt t="64174" x="5205413" y="4589463"/>
          <p14:tracePt t="64191" x="5232400" y="4660900"/>
          <p14:tracePt t="64208" x="5268913" y="4751388"/>
          <p14:tracePt t="64225" x="5276850" y="4795838"/>
          <p14:tracePt t="64241" x="5313363" y="4875213"/>
          <p14:tracePt t="64258" x="5357813" y="4938713"/>
          <p14:tracePt t="64274" x="5419725" y="5027613"/>
          <p14:tracePt t="64291" x="5500688" y="5081588"/>
          <p14:tracePt t="64308" x="5589588" y="5126038"/>
          <p14:tracePt t="64324" x="5634038" y="5143500"/>
          <p14:tracePt t="64341" x="5643563" y="5153025"/>
          <p14:tracePt t="64401" x="5643563" y="5160963"/>
          <p14:tracePt t="64429" x="5680075" y="5205413"/>
          <p14:tracePt t="64445" x="5705475" y="5241925"/>
          <p14:tracePt t="64469" x="5759450" y="5295900"/>
          <p14:tracePt t="64487" x="5776913" y="5303838"/>
          <p14:tracePt t="64506" x="5786438" y="5303838"/>
          <p14:tracePt t="64526" x="5803900" y="5303838"/>
          <p14:tracePt t="64543" x="5822950" y="5303838"/>
          <p14:tracePt t="64748" x="5822950" y="5295900"/>
          <p14:tracePt t="64900" x="5830888" y="5286375"/>
          <p14:tracePt t="65422" x="5830888" y="5268913"/>
          <p14:tracePt t="65484" x="5822950" y="5259388"/>
          <p14:tracePt t="66980" x="5822950" y="5241925"/>
          <p14:tracePt t="68123" x="5822950" y="5232400"/>
          <p14:tracePt t="68148" x="5813425" y="5232400"/>
          <p14:tracePt t="68161" x="5803900" y="5214938"/>
          <p14:tracePt t="70547" x="5813425" y="5205413"/>
          <p14:tracePt t="71284" x="5813425" y="5197475"/>
          <p14:tracePt t="71305" x="5813425" y="5180013"/>
          <p14:tracePt t="71331" x="5803900" y="5160963"/>
          <p14:tracePt t="71347" x="5795963" y="5153025"/>
          <p14:tracePt t="71365" x="5795963" y="5143500"/>
          <p14:tracePt t="71381" x="5776913" y="5133975"/>
          <p14:tracePt t="71415" x="5768975" y="5126038"/>
          <p14:tracePt t="71434" x="5768975" y="5116513"/>
          <p14:tracePt t="71448" x="5768975" y="5108575"/>
          <p14:tracePt t="71535" x="5759450" y="5099050"/>
          <p14:tracePt t="84459" x="5759450" y="5081588"/>
          <p14:tracePt t="84480" x="5803900" y="5018088"/>
          <p14:tracePt t="84835" x="5813425" y="5010150"/>
          <p14:tracePt t="84858" x="6661150" y="4875213"/>
          <p14:tracePt t="84884" x="7581900" y="4473575"/>
          <p14:tracePt t="84918" x="7680325" y="3875088"/>
          <p14:tracePt t="85115" x="7680325" y="3867150"/>
          <p14:tracePt t="85123" x="7653338" y="3643313"/>
          <p14:tracePt t="85131" x="7572375" y="3232150"/>
          <p14:tracePt t="85143" x="7456488" y="2847975"/>
          <p14:tracePt t="85199" x="7439025" y="2776538"/>
          <p14:tracePt t="85208" x="7439025" y="2714625"/>
          <p14:tracePt t="85216" x="7446963" y="2687638"/>
          <p14:tracePt t="85227" x="7456488" y="2679700"/>
          <p14:tracePt t="85267" x="7466013" y="2679700"/>
          <p14:tracePt t="85278" x="7466013" y="2697163"/>
          <p14:tracePt t="85289" x="7466013" y="2840038"/>
          <p14:tracePt t="85298" x="7466013" y="2894013"/>
          <p14:tracePt t="85312" x="7385050" y="3000375"/>
          <p14:tracePt t="85329" x="7340600" y="3133725"/>
          <p14:tracePt t="85345" x="7331075" y="3224213"/>
          <p14:tracePt t="85361" x="7331075" y="3232150"/>
          <p14:tracePt t="86668" x="7340600" y="3241675"/>
          <p14:tracePt t="86675" x="7367588" y="3251200"/>
          <p14:tracePt t="86683" x="7402513" y="3259138"/>
          <p14:tracePt t="86696" x="7439025" y="3268663"/>
          <p14:tracePt t="87283" x="7446963" y="3276600"/>
          <p14:tracePt t="87291" x="7446963" y="3330575"/>
          <p14:tracePt t="87297" x="7446963" y="3375025"/>
          <p14:tracePt t="87312" x="7456488" y="3544888"/>
          <p14:tracePt t="87329" x="7466013" y="3660775"/>
          <p14:tracePt t="87345" x="7466013" y="3875088"/>
          <p14:tracePt t="87362" x="7419975" y="4089400"/>
          <p14:tracePt t="87379" x="7367588" y="4295775"/>
          <p14:tracePt t="87396" x="7313613" y="4483100"/>
          <p14:tracePt t="87413" x="7277100" y="4660900"/>
          <p14:tracePt t="87430" x="7251700" y="4822825"/>
          <p14:tracePt t="87446" x="7242175" y="4973638"/>
          <p14:tracePt t="87464" x="7224713" y="5116513"/>
          <p14:tracePt t="87480" x="7197725" y="5187950"/>
          <p14:tracePt t="87496" x="7197725" y="5251450"/>
          <p14:tracePt t="87513" x="7188200" y="5322888"/>
          <p14:tracePt t="87530" x="7170738" y="5419725"/>
          <p14:tracePt t="87546" x="7153275" y="5527675"/>
          <p14:tracePt t="87563" x="7126288" y="5661025"/>
          <p14:tracePt t="87580" x="7062788" y="5840413"/>
          <p14:tracePt t="87596" x="7027863" y="5946775"/>
          <p14:tracePt t="87613" x="6991350" y="6018213"/>
          <p14:tracePt t="87629" x="6938963" y="6072188"/>
          <p14:tracePt t="87646" x="6813550" y="6126163"/>
          <p14:tracePt t="87664" x="6269038" y="6259513"/>
          <p14:tracePt t="87679" x="5759450" y="6330950"/>
          <p14:tracePt t="87697" x="5322888" y="6384925"/>
          <p14:tracePt t="87713" x="5054600" y="6429375"/>
          <p14:tracePt t="87729" x="4875213" y="6446838"/>
          <p14:tracePt t="87746" x="4751388" y="6473825"/>
          <p14:tracePt t="87763" x="4687888" y="6473825"/>
          <p14:tracePt t="87779" x="4660900" y="6473825"/>
          <p14:tracePt t="87796" x="4652963" y="6473825"/>
          <p14:tracePt t="87900" x="4643438" y="6473825"/>
          <p14:tracePt t="87912" x="4633913" y="6473825"/>
          <p14:tracePt t="87923" x="4625975" y="6473825"/>
          <p14:tracePt t="87932" x="4608513" y="6483350"/>
          <p14:tracePt t="87955" x="4598988" y="6483350"/>
          <p14:tracePt t="88019" x="4598988" y="6473825"/>
          <p14:tracePt t="88034" x="4598988" y="6465888"/>
          <p14:tracePt t="88045" x="4598988" y="6446838"/>
          <p14:tracePt t="88484" x="4598988" y="6438900"/>
          <p14:tracePt t="88499" x="4598988" y="6429375"/>
          <p14:tracePt t="88555" x="4608513" y="6429375"/>
          <p14:tracePt t="88566" x="4608513" y="6438900"/>
          <p14:tracePt t="88581" x="4616450" y="6446838"/>
          <p14:tracePt t="104399" x="4608513" y="6446838"/>
          <p14:tracePt t="104415" x="4589463" y="6446838"/>
          <p14:tracePt t="104433" x="4581525" y="6446838"/>
          <p14:tracePt t="104439" x="4572000" y="6446838"/>
          <p14:tracePt t="104457" x="4562475" y="6446838"/>
          <p14:tracePt t="105138" x="4545013" y="6438900"/>
          <p14:tracePt t="105157" x="4527550" y="6419850"/>
          <p14:tracePt t="105169" x="4518025" y="6419850"/>
          <p14:tracePt t="105194" x="4510088" y="6419850"/>
          <p14:tracePt t="105547" x="4491038" y="6411913"/>
          <p14:tracePt t="105571" x="4483100" y="6411913"/>
          <p14:tracePt t="105610" x="4473575" y="6411913"/>
          <p14:tracePt t="105706" x="4465638" y="6411913"/>
          <p14:tracePt t="105722" x="4456113" y="6411913"/>
          <p14:tracePt t="106115" x="4446588" y="6402388"/>
          <p14:tracePt t="106130" x="4438650" y="6402388"/>
          <p14:tracePt t="108043" x="4429125" y="6402388"/>
          <p14:tracePt t="108058" x="4394200" y="6402388"/>
          <p14:tracePt t="108083" x="4384675" y="6402388"/>
          <p14:tracePt t="108535" x="4367213" y="6402388"/>
          <p14:tracePt t="108543" x="4357688" y="6419850"/>
          <p14:tracePt t="108559" x="4340225" y="6429375"/>
          <p14:tracePt t="109498" x="4330700" y="6429375"/>
          <p14:tracePt t="109519" x="4330700" y="6438900"/>
          <p14:tracePt t="109797" x="4313238" y="6438900"/>
          <p14:tracePt t="109813" x="4303713" y="6438900"/>
          <p14:tracePt t="109834" x="4295775" y="6438900"/>
          <p14:tracePt t="109856" x="4286250" y="6438900"/>
          <p14:tracePt t="110242" x="4276725" y="6438900"/>
          <p14:tracePt t="110282" x="4268788" y="6438900"/>
          <p14:tracePt t="110298" x="4259263" y="6438900"/>
          <p14:tracePt t="111959" x="4251325" y="6438900"/>
        </p14:tracePtLst>
      </p14:laserTrace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13612" cy="1143000"/>
          </a:xfrm>
        </p:spPr>
        <p:txBody>
          <a:bodyPr/>
          <a:lstStyle/>
          <a:p>
            <a:pPr algn="ctr" eaLnBrk="1" hangingPunct="1"/>
            <a:r>
              <a:rPr lang="pt-BR" altLang="pt-BR" sz="3200" dirty="0">
                <a:latin typeface="Comic Sans MS" panose="030F0702030302020204" pitchFamily="66" charset="0"/>
              </a:rPr>
              <a:t>Área Ciliar é uma área de Preservação permanente (Código Florestal </a:t>
            </a:r>
            <a:r>
              <a:rPr lang="pt-BR" sz="3200" dirty="0"/>
              <a:t>Lei 12.651 de 2012</a:t>
            </a:r>
            <a:r>
              <a:rPr lang="pt-BR" altLang="pt-BR" sz="3200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1004"/>
          <a:stretch/>
        </p:blipFill>
        <p:spPr bwMode="auto">
          <a:xfrm>
            <a:off x="609600" y="1752600"/>
            <a:ext cx="834831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15"/>
    </mc:Choice>
    <mc:Fallback xmlns="">
      <p:transition spd="slow" advTm="51115"/>
    </mc:Fallback>
  </mc:AlternateContent>
  <p:extLst>
    <p:ext uri="{3A86A75C-4F4B-4683-9AE1-C65F6400EC91}">
      <p14:laserTraceLst xmlns:p14="http://schemas.microsoft.com/office/powerpoint/2010/main">
        <p14:tracePtLst>
          <p14:tracePt t="19883" x="4251325" y="6456363"/>
          <p14:tracePt t="19891" x="4259263" y="6456363"/>
          <p14:tracePt t="19931" x="4232275" y="6456363"/>
          <p14:tracePt t="19939" x="4125913" y="6402388"/>
          <p14:tracePt t="19947" x="3946525" y="6357938"/>
          <p14:tracePt t="19962" x="3411538" y="6197600"/>
          <p14:tracePt t="19978" x="3044825" y="6153150"/>
          <p14:tracePt t="19995" x="2965450" y="6134100"/>
          <p14:tracePt t="20051" x="2946400" y="6134100"/>
          <p14:tracePt t="20059" x="2911475" y="6116638"/>
          <p14:tracePt t="20067" x="2830513" y="6081713"/>
          <p14:tracePt t="20078" x="2705100" y="6010275"/>
          <p14:tracePt t="20095" x="2322513" y="5857875"/>
          <p14:tracePt t="20112" x="1768475" y="5608638"/>
          <p14:tracePt t="20129" x="1295400" y="5446713"/>
          <p14:tracePt t="20145" x="1133475" y="5402263"/>
          <p14:tracePt t="20162" x="1108075" y="5394325"/>
          <p14:tracePt t="20179" x="1116013" y="5367338"/>
          <p14:tracePt t="20195" x="1125538" y="5268913"/>
          <p14:tracePt t="20212" x="1125538" y="5062538"/>
          <p14:tracePt t="20229" x="1062038" y="4581525"/>
          <p14:tracePt t="20245" x="847725" y="3875088"/>
          <p14:tracePt t="20262" x="731838" y="3375025"/>
          <p14:tracePt t="20279" x="723900" y="3160713"/>
          <p14:tracePt t="20295" x="795338" y="2973388"/>
          <p14:tracePt t="20312" x="857250" y="2847975"/>
          <p14:tracePt t="20329" x="884238" y="2759075"/>
          <p14:tracePt t="20346" x="938213" y="2670175"/>
          <p14:tracePt t="20362" x="990600" y="2633663"/>
          <p14:tracePt t="20379" x="1098550" y="2589213"/>
          <p14:tracePt t="20395" x="1231900" y="2517775"/>
          <p14:tracePt t="20412" x="1347788" y="2446338"/>
          <p14:tracePt t="20429" x="1455738" y="2357438"/>
          <p14:tracePt t="20446" x="1536700" y="2241550"/>
          <p14:tracePt t="20462" x="1581150" y="2125663"/>
          <p14:tracePt t="20479" x="1598613" y="2062163"/>
          <p14:tracePt t="20496" x="1598613" y="2044700"/>
          <p14:tracePt t="20539" x="1598613" y="2036763"/>
          <p14:tracePt t="20547" x="1616075" y="2036763"/>
          <p14:tracePt t="20562" x="1660525" y="2036763"/>
          <p14:tracePt t="20579" x="1724025" y="2036763"/>
          <p14:tracePt t="20596" x="1776413" y="2036763"/>
          <p14:tracePt t="20612" x="1874838" y="2009775"/>
          <p14:tracePt t="20629" x="1965325" y="1990725"/>
          <p14:tracePt t="20646" x="2017713" y="1973263"/>
          <p14:tracePt t="20723" x="2036763" y="1973263"/>
          <p14:tracePt t="20739" x="2044700" y="1982788"/>
          <p14:tracePt t="20755" x="2054225" y="1990725"/>
          <p14:tracePt t="20939" x="2054225" y="2000250"/>
          <p14:tracePt t="20955" x="2044700" y="2017713"/>
          <p14:tracePt t="20963" x="2017713" y="2036763"/>
          <p14:tracePt t="20971" x="1982788" y="2054225"/>
          <p14:tracePt t="20979" x="1955800" y="2071688"/>
          <p14:tracePt t="20996" x="1884363" y="2098675"/>
          <p14:tracePt t="21013" x="1795463" y="2125663"/>
          <p14:tracePt t="21029" x="1704975" y="2152650"/>
          <p14:tracePt t="21046" x="1589088" y="2187575"/>
          <p14:tracePt t="21063" x="1500188" y="2232025"/>
          <p14:tracePt t="21079" x="1393825" y="2276475"/>
          <p14:tracePt t="21096" x="1303338" y="2330450"/>
          <p14:tracePt t="21113" x="1231900" y="2384425"/>
          <p14:tracePt t="21130" x="1152525" y="2438400"/>
          <p14:tracePt t="21146" x="1116013" y="2465388"/>
          <p14:tracePt t="21163" x="1108075" y="2473325"/>
          <p14:tracePt t="21251" x="1089025" y="2473325"/>
          <p14:tracePt t="21259" x="1071563" y="2473325"/>
          <p14:tracePt t="21267" x="1054100" y="2473325"/>
          <p14:tracePt t="21280" x="1036638" y="2473325"/>
          <p14:tracePt t="21296" x="982663" y="2465388"/>
          <p14:tracePt t="21313" x="919163" y="2465388"/>
          <p14:tracePt t="21331" x="830263" y="2465388"/>
          <p14:tracePt t="21346" x="803275" y="2455863"/>
          <p14:tracePt t="21363" x="776288" y="2455863"/>
          <p14:tracePt t="21380" x="768350" y="2455863"/>
          <p14:tracePt t="21396" x="758825" y="2446338"/>
          <p14:tracePt t="21413" x="750888" y="2438400"/>
          <p14:tracePt t="21430" x="741363" y="2428875"/>
          <p14:tracePt t="21446" x="731838" y="2384425"/>
          <p14:tracePt t="21463" x="731838" y="2347913"/>
          <p14:tracePt t="21480" x="731838" y="2286000"/>
          <p14:tracePt t="21496" x="731838" y="2232025"/>
          <p14:tracePt t="21513" x="731838" y="2179638"/>
          <p14:tracePt t="21530" x="758825" y="2108200"/>
          <p14:tracePt t="21547" x="776288" y="2071688"/>
          <p14:tracePt t="21563" x="803275" y="2036763"/>
          <p14:tracePt t="21580" x="822325" y="2000250"/>
          <p14:tracePt t="21597" x="839788" y="1982788"/>
          <p14:tracePt t="21613" x="847725" y="1965325"/>
          <p14:tracePt t="21630" x="857250" y="1965325"/>
          <p14:tracePt t="21647" x="866775" y="1946275"/>
          <p14:tracePt t="21701" x="884238" y="1946275"/>
          <p14:tracePt t="21707" x="911225" y="1946275"/>
          <p14:tracePt t="21715" x="946150" y="1946275"/>
          <p14:tracePt t="21730" x="1009650" y="1955800"/>
          <p14:tracePt t="21747" x="1071563" y="1973263"/>
          <p14:tracePt t="21763" x="1098550" y="1982788"/>
          <p14:tracePt t="21780" x="1108075" y="1982788"/>
          <p14:tracePt t="21797" x="1116013" y="1990725"/>
          <p14:tracePt t="21830" x="1125538" y="1990725"/>
          <p14:tracePt t="21847" x="1143000" y="1990725"/>
          <p14:tracePt t="21863" x="1179513" y="2017713"/>
          <p14:tracePt t="21880" x="1214438" y="2054225"/>
          <p14:tracePt t="21897" x="1276350" y="2098675"/>
          <p14:tracePt t="21914" x="1366838" y="2160588"/>
          <p14:tracePt t="21930" x="1393825" y="2187575"/>
          <p14:tracePt t="21947" x="1401763" y="2187575"/>
          <p14:tracePt t="21964" x="1401763" y="2197100"/>
          <p14:tracePt t="21980" x="1411288" y="2214563"/>
          <p14:tracePt t="21997" x="1411288" y="2251075"/>
          <p14:tracePt t="22014" x="1411288" y="2303463"/>
          <p14:tracePt t="22030" x="1411288" y="2347913"/>
          <p14:tracePt t="22047" x="1411288" y="2374900"/>
          <p14:tracePt t="22064" x="1411288" y="2393950"/>
          <p14:tracePt t="22080" x="1411288" y="2401888"/>
          <p14:tracePt t="24179" x="1428750" y="2411413"/>
          <p14:tracePt t="24187" x="1455738" y="2411413"/>
          <p14:tracePt t="24194" x="1490663" y="2411413"/>
          <p14:tracePt t="24203" x="1527175" y="2411413"/>
          <p14:tracePt t="24216" x="1581150" y="2438400"/>
          <p14:tracePt t="24232" x="1679575" y="2455863"/>
          <p14:tracePt t="24249" x="1795463" y="2490788"/>
          <p14:tracePt t="24266" x="2000250" y="2544763"/>
          <p14:tracePt t="24282" x="2116138" y="2581275"/>
          <p14:tracePt t="24299" x="2251075" y="2633663"/>
          <p14:tracePt t="24316" x="2357438" y="2679700"/>
          <p14:tracePt t="24332" x="2455863" y="2705100"/>
          <p14:tracePt t="24349" x="2482850" y="2714625"/>
          <p14:tracePt t="24366" x="2490788" y="2714625"/>
          <p14:tracePt t="24611" x="2500313" y="2724150"/>
          <p14:tracePt t="24635" x="2500313" y="2732088"/>
          <p14:tracePt t="24642" x="2500313" y="2741613"/>
          <p14:tracePt t="24650" x="2482850" y="2768600"/>
          <p14:tracePt t="24666" x="2438400" y="2795588"/>
          <p14:tracePt t="24683" x="2357438" y="2847975"/>
          <p14:tracePt t="24699" x="2268538" y="2894013"/>
          <p14:tracePt t="24716" x="2187575" y="2928938"/>
          <p14:tracePt t="24733" x="2108200" y="2946400"/>
          <p14:tracePt t="24749" x="2054225" y="2973388"/>
          <p14:tracePt t="24766" x="2027238" y="2973388"/>
          <p14:tracePt t="24783" x="1990725" y="2982913"/>
          <p14:tracePt t="24799" x="1955800" y="3000375"/>
          <p14:tracePt t="24816" x="1884363" y="3017838"/>
          <p14:tracePt t="24833" x="1822450" y="3044825"/>
          <p14:tracePt t="24851" x="1714500" y="3062288"/>
          <p14:tracePt t="24866" x="1679575" y="3071813"/>
          <p14:tracePt t="24883" x="1670050" y="3081338"/>
          <p14:tracePt t="24900" x="1652588" y="3089275"/>
          <p14:tracePt t="24916" x="1643063" y="3089275"/>
          <p14:tracePt t="24933" x="1643063" y="3098800"/>
          <p14:tracePt t="24950" x="1633538" y="3098800"/>
          <p14:tracePt t="24966" x="1625600" y="3125788"/>
          <p14:tracePt t="24983" x="1616075" y="3133725"/>
          <p14:tracePt t="25000" x="1598613" y="3152775"/>
          <p14:tracePt t="25016" x="1581150" y="3179763"/>
          <p14:tracePt t="25033" x="1571625" y="3187700"/>
          <p14:tracePt t="25035" x="1562100" y="3205163"/>
          <p14:tracePt t="25050" x="1544638" y="3232150"/>
          <p14:tracePt t="25066" x="1517650" y="3276600"/>
          <p14:tracePt t="25083" x="1482725" y="3313113"/>
          <p14:tracePt t="25100" x="1465263" y="3340100"/>
          <p14:tracePt t="25117" x="1455738" y="3348038"/>
          <p14:tracePt t="25133" x="1428750" y="3384550"/>
          <p14:tracePt t="25150" x="1393825" y="3411538"/>
          <p14:tracePt t="25167" x="1366838" y="3438525"/>
          <p14:tracePt t="25183" x="1330325" y="3455988"/>
          <p14:tracePt t="25200" x="1303338" y="3473450"/>
          <p14:tracePt t="25217" x="1303338" y="3482975"/>
          <p14:tracePt t="25233" x="1295400" y="3490913"/>
          <p14:tracePt t="25250" x="1295400" y="3500438"/>
          <p14:tracePt t="25267" x="1295400" y="3517900"/>
          <p14:tracePt t="25300" x="1285875" y="3527425"/>
          <p14:tracePt t="25419" x="1295400" y="3527425"/>
          <p14:tracePt t="25427" x="1312863" y="3527425"/>
          <p14:tracePt t="25435" x="1330325" y="3517900"/>
          <p14:tracePt t="25451" x="1393825" y="3490913"/>
          <p14:tracePt t="25467" x="1473200" y="3446463"/>
          <p14:tracePt t="25483" x="1536700" y="3394075"/>
          <p14:tracePt t="25500" x="1633538" y="3322638"/>
          <p14:tracePt t="25517" x="1679575" y="3286125"/>
          <p14:tracePt t="25534" x="1704975" y="3251200"/>
          <p14:tracePt t="25550" x="1741488" y="3205163"/>
          <p14:tracePt t="25567" x="1785938" y="3179763"/>
          <p14:tracePt t="25584" x="1847850" y="3143250"/>
          <p14:tracePt t="25600" x="1928813" y="3108325"/>
          <p14:tracePt t="25617" x="2000250" y="3081338"/>
          <p14:tracePt t="25634" x="2062163" y="3044825"/>
          <p14:tracePt t="25650" x="2071688" y="3044825"/>
          <p14:tracePt t="25667" x="2071688" y="3036888"/>
          <p14:tracePt t="25707" x="2081213" y="3036888"/>
          <p14:tracePt t="25717" x="2081213" y="3027363"/>
          <p14:tracePt t="25734" x="2098675" y="3017838"/>
          <p14:tracePt t="25750" x="2116138" y="2990850"/>
          <p14:tracePt t="25767" x="2143125" y="2965450"/>
          <p14:tracePt t="25784" x="2152650" y="2955925"/>
          <p14:tracePt t="25800" x="2179638" y="2919413"/>
          <p14:tracePt t="25817" x="2205038" y="2874963"/>
          <p14:tracePt t="25834" x="2214563" y="2857500"/>
          <p14:tracePt t="25851" x="2224088" y="2847975"/>
          <p14:tracePt t="25867" x="2232025" y="2840038"/>
          <p14:tracePt t="25901" x="2241550" y="2822575"/>
          <p14:tracePt t="25931" x="2251075" y="2813050"/>
          <p14:tracePt t="25947" x="2259013" y="2795588"/>
          <p14:tracePt t="25955" x="2268538" y="2795588"/>
          <p14:tracePt t="25971" x="2276475" y="2786063"/>
          <p14:tracePt t="25987" x="2286000" y="2776538"/>
          <p14:tracePt t="26001" x="2286000" y="2768600"/>
          <p14:tracePt t="26027" x="2295525" y="2768600"/>
          <p14:tracePt t="26034" x="2295525" y="2759075"/>
          <p14:tracePt t="26051" x="2312988" y="2751138"/>
          <p14:tracePt t="26067" x="2330450" y="2732088"/>
          <p14:tracePt t="26084" x="2357438" y="2714625"/>
          <p14:tracePt t="26101" x="2366963" y="2705100"/>
          <p14:tracePt t="26117" x="2374900" y="2705100"/>
          <p14:tracePt t="26315" x="2384425" y="2705100"/>
          <p14:tracePt t="26322" x="2401888" y="2705100"/>
          <p14:tracePt t="26331" x="2438400" y="2705100"/>
          <p14:tracePt t="26339" x="2473325" y="2705100"/>
          <p14:tracePt t="26351" x="2527300" y="2705100"/>
          <p14:tracePt t="26368" x="2608263" y="2705100"/>
          <p14:tracePt t="26384" x="2697163" y="2714625"/>
          <p14:tracePt t="26401" x="2741613" y="2724150"/>
          <p14:tracePt t="26418" x="2776538" y="2724150"/>
          <p14:tracePt t="26434" x="2786063" y="2732088"/>
          <p14:tracePt t="26482" x="2803525" y="2732088"/>
          <p14:tracePt t="26491" x="2813050" y="2732088"/>
          <p14:tracePt t="26506" x="2830513" y="2732088"/>
          <p14:tracePt t="26518" x="2840038" y="2732088"/>
          <p14:tracePt t="26534" x="2857500" y="2732088"/>
          <p14:tracePt t="26551" x="2867025" y="2732088"/>
          <p14:tracePt t="26587" x="2884488" y="2732088"/>
          <p14:tracePt t="26594" x="2894013" y="2732088"/>
          <p14:tracePt t="26603" x="2919413" y="2732088"/>
          <p14:tracePt t="26619" x="2938463" y="2732088"/>
          <p14:tracePt t="26635" x="2946400" y="2732088"/>
          <p14:tracePt t="26651" x="2955925" y="2732088"/>
          <p14:tracePt t="26668" x="2965450" y="2732088"/>
          <p14:tracePt t="26685" x="3000375" y="2724150"/>
          <p14:tracePt t="26701" x="3027363" y="2724150"/>
          <p14:tracePt t="26718" x="3054350" y="2724150"/>
          <p14:tracePt t="26735" x="3062288" y="2724150"/>
          <p14:tracePt t="26768" x="3071813" y="2724150"/>
          <p14:tracePt t="26785" x="3081338" y="2724150"/>
          <p14:tracePt t="26802" x="3089275" y="2714625"/>
          <p14:tracePt t="26818" x="3108325" y="2714625"/>
          <p14:tracePt t="26851" x="3116263" y="2714625"/>
          <p14:tracePt t="27659" x="3108325" y="2714625"/>
          <p14:tracePt t="27675" x="3089275" y="2714625"/>
          <p14:tracePt t="27691" x="3081338" y="2714625"/>
          <p14:tracePt t="27698" x="3062288" y="2714625"/>
          <p14:tracePt t="27714" x="3054350" y="2714625"/>
          <p14:tracePt t="27731" x="3044825" y="2714625"/>
          <p14:tracePt t="27747" x="3036888" y="2724150"/>
          <p14:tracePt t="27763" x="3027363" y="2724150"/>
          <p14:tracePt t="27770" x="3009900" y="2724150"/>
          <p14:tracePt t="27786" x="2973388" y="2724150"/>
          <p14:tracePt t="27802" x="2901950" y="2751138"/>
          <p14:tracePt t="27819" x="2830513" y="2768600"/>
          <p14:tracePt t="27836" x="2724150" y="2795588"/>
          <p14:tracePt t="27852" x="2608263" y="2813050"/>
          <p14:tracePt t="27869" x="2465388" y="2840038"/>
          <p14:tracePt t="27886" x="2339975" y="2847975"/>
          <p14:tracePt t="27902" x="2214563" y="2857500"/>
          <p14:tracePt t="27919" x="2081213" y="2857500"/>
          <p14:tracePt t="27936" x="1955800" y="2884488"/>
          <p14:tracePt t="27952" x="1847850" y="2901950"/>
          <p14:tracePt t="27969" x="1751013" y="2901950"/>
          <p14:tracePt t="27986" x="1697038" y="2901950"/>
          <p14:tracePt t="28002" x="1687513" y="2901950"/>
          <p14:tracePt t="28163" x="1660525" y="2919413"/>
          <p14:tracePt t="28171" x="1660525" y="2928938"/>
          <p14:tracePt t="28179" x="1643063" y="2946400"/>
          <p14:tracePt t="28187" x="1633538" y="2955925"/>
          <p14:tracePt t="28203" x="1625600" y="2982913"/>
          <p14:tracePt t="28219" x="1616075" y="2990850"/>
          <p14:tracePt t="28236" x="1616075" y="3000375"/>
          <p14:tracePt t="28253" x="1608138" y="3017838"/>
          <p14:tracePt t="28269" x="1598613" y="3044825"/>
          <p14:tracePt t="28286" x="1581150" y="3071813"/>
          <p14:tracePt t="28303" x="1554163" y="3098800"/>
          <p14:tracePt t="28319" x="1544638" y="3116263"/>
          <p14:tracePt t="28336" x="1527175" y="3133725"/>
          <p14:tracePt t="28353" x="1527175" y="3143250"/>
          <p14:tracePt t="28370" x="1517650" y="3160713"/>
          <p14:tracePt t="28386" x="1509713" y="3187700"/>
          <p14:tracePt t="28403" x="1500188" y="3205163"/>
          <p14:tracePt t="28420" x="1500188" y="3214688"/>
          <p14:tracePt t="28436" x="1490663" y="3232150"/>
          <p14:tracePt t="28453" x="1490663" y="3241675"/>
          <p14:tracePt t="28651" x="1490663" y="3232150"/>
          <p14:tracePt t="28658" x="1500188" y="3224213"/>
          <p14:tracePt t="28670" x="1517650" y="3205163"/>
          <p14:tracePt t="28686" x="1554163" y="3179763"/>
          <p14:tracePt t="28703" x="1633538" y="3143250"/>
          <p14:tracePt t="28720" x="1687513" y="3133725"/>
          <p14:tracePt t="28737" x="1714500" y="3108325"/>
          <p14:tracePt t="28753" x="1731963" y="3108325"/>
          <p14:tracePt t="28812" x="1731963" y="3116263"/>
          <p14:tracePt t="28818" x="1714500" y="3143250"/>
          <p14:tracePt t="28826" x="1697038" y="3170238"/>
          <p14:tracePt t="28837" x="1687513" y="3187700"/>
          <p14:tracePt t="28853" x="1679575" y="3205163"/>
          <p14:tracePt t="28891" x="1679575" y="3214688"/>
          <p14:tracePt t="28915" x="1670050" y="3224213"/>
          <p14:tracePt t="29107" x="1679575" y="3224213"/>
          <p14:tracePt t="29123" x="1679575" y="3214688"/>
          <p14:tracePt t="29227" x="1679575" y="3224213"/>
          <p14:tracePt t="29331" x="1679575" y="3232150"/>
          <p14:tracePt t="29427" x="1697038" y="3232150"/>
          <p14:tracePt t="29435" x="1704975" y="3232150"/>
          <p14:tracePt t="29442" x="1724025" y="3214688"/>
          <p14:tracePt t="29454" x="1724025" y="3197225"/>
          <p14:tracePt t="29470" x="1741488" y="3170238"/>
          <p14:tracePt t="29487" x="1768475" y="3133725"/>
          <p14:tracePt t="29504" x="1785938" y="3116263"/>
          <p14:tracePt t="29521" x="1795463" y="3098800"/>
          <p14:tracePt t="29538" x="1822450" y="3062288"/>
          <p14:tracePt t="29554" x="1830388" y="3054350"/>
          <p14:tracePt t="29571" x="1847850" y="3036888"/>
          <p14:tracePt t="29587" x="1847850" y="3027363"/>
          <p14:tracePt t="29604" x="1857375" y="3027363"/>
          <p14:tracePt t="29621" x="1866900" y="3009900"/>
          <p14:tracePt t="29637" x="1874838" y="2990850"/>
          <p14:tracePt t="29654" x="1893888" y="2982913"/>
          <p14:tracePt t="29671" x="1901825" y="2965450"/>
          <p14:tracePt t="29687" x="1911350" y="2965450"/>
          <p14:tracePt t="29859" x="1919288" y="2955925"/>
          <p14:tracePt t="29875" x="1928813" y="2955925"/>
          <p14:tracePt t="29891" x="1938338" y="2946400"/>
          <p14:tracePt t="30146" x="1938338" y="2955925"/>
          <p14:tracePt t="30154" x="1938338" y="2965450"/>
          <p14:tracePt t="30170" x="1928813" y="2973388"/>
          <p14:tracePt t="30186" x="1919288" y="2990850"/>
          <p14:tracePt t="30194" x="1911350" y="2990850"/>
          <p14:tracePt t="30204" x="1911350" y="3009900"/>
          <p14:tracePt t="30221" x="1901825" y="3017838"/>
          <p14:tracePt t="30255" x="1893888" y="3017838"/>
          <p14:tracePt t="30507" x="1901825" y="3017838"/>
          <p14:tracePt t="30539" x="1911350" y="3017838"/>
          <p14:tracePt t="30546" x="1919288" y="3017838"/>
          <p14:tracePt t="30562" x="1919288" y="3009900"/>
          <p14:tracePt t="33187" x="1928813" y="3027363"/>
          <p14:tracePt t="33194" x="1928813" y="3044825"/>
          <p14:tracePt t="33202" x="1938338" y="3062288"/>
          <p14:tracePt t="33210" x="1938338" y="3071813"/>
          <p14:tracePt t="33224" x="1938338" y="3081338"/>
          <p14:tracePt t="33241" x="1955800" y="3089275"/>
          <p14:tracePt t="33331" x="1955800" y="3098800"/>
          <p14:tracePt t="33338" x="1955800" y="3108325"/>
          <p14:tracePt t="33346" x="1965325" y="3108325"/>
          <p14:tracePt t="33357" x="1973263" y="3116263"/>
          <p14:tracePt t="33374" x="1982788" y="3133725"/>
          <p14:tracePt t="33391" x="2000250" y="3152775"/>
          <p14:tracePt t="33407" x="2017713" y="3152775"/>
          <p14:tracePt t="33424" x="2017713" y="3160713"/>
          <p14:tracePt t="33441" x="2036763" y="3170238"/>
          <p14:tracePt t="33458" x="2054225" y="3187700"/>
          <p14:tracePt t="33474" x="2062163" y="3197225"/>
          <p14:tracePt t="33531" x="2071688" y="3197225"/>
          <p14:tracePt t="33538" x="2071688" y="3205163"/>
          <p14:tracePt t="33546" x="2081213" y="3205163"/>
          <p14:tracePt t="33557" x="2089150" y="3214688"/>
          <p14:tracePt t="33574" x="2098675" y="3224213"/>
          <p14:tracePt t="33591" x="2116138" y="3232150"/>
          <p14:tracePt t="33608" x="2133600" y="3241675"/>
          <p14:tracePt t="33624" x="2143125" y="3251200"/>
          <p14:tracePt t="33642" x="2170113" y="3276600"/>
          <p14:tracePt t="33658" x="2179638" y="3276600"/>
          <p14:tracePt t="33674" x="2214563" y="3303588"/>
          <p14:tracePt t="33691" x="2268538" y="3340100"/>
          <p14:tracePt t="33708" x="2322513" y="3367088"/>
          <p14:tracePt t="33725" x="2374900" y="3394075"/>
          <p14:tracePt t="33741" x="2411413" y="3419475"/>
          <p14:tracePt t="33758" x="2428875" y="3438525"/>
          <p14:tracePt t="33774" x="2438400" y="3446463"/>
          <p14:tracePt t="33791" x="2465388" y="3473450"/>
          <p14:tracePt t="33808" x="2473325" y="3509963"/>
          <p14:tracePt t="33824" x="2500313" y="3544888"/>
          <p14:tracePt t="33842" x="2517775" y="3581400"/>
          <p14:tracePt t="33858" x="2536825" y="3598863"/>
          <p14:tracePt t="33875" x="2544763" y="3608388"/>
          <p14:tracePt t="33891" x="2554288" y="3625850"/>
          <p14:tracePt t="33908" x="2562225" y="3625850"/>
          <p14:tracePt t="33925" x="2562225" y="3633788"/>
          <p14:tracePt t="33941" x="2571750" y="3652838"/>
          <p14:tracePt t="33958" x="2589213" y="3660775"/>
          <p14:tracePt t="33975" x="2589213" y="3670300"/>
          <p14:tracePt t="33991" x="2625725" y="3705225"/>
          <p14:tracePt t="34008" x="2643188" y="3732213"/>
          <p14:tracePt t="34025" x="2660650" y="3759200"/>
          <p14:tracePt t="34027" x="2679700" y="3776663"/>
          <p14:tracePt t="34041" x="2687638" y="3786188"/>
          <p14:tracePt t="34058" x="2724150" y="3822700"/>
          <p14:tracePt t="34075" x="2741613" y="3830638"/>
          <p14:tracePt t="34091" x="2741613" y="3840163"/>
          <p14:tracePt t="34108" x="2751138" y="3848100"/>
          <p14:tracePt t="34125" x="2768600" y="3857625"/>
          <p14:tracePt t="34141" x="2786063" y="3867150"/>
          <p14:tracePt t="34158" x="2822575" y="3875088"/>
          <p14:tracePt t="34175" x="2874963" y="3884613"/>
          <p14:tracePt t="34192" x="2919413" y="3902075"/>
          <p14:tracePt t="34208" x="2946400" y="3902075"/>
          <p14:tracePt t="34226" x="2965450" y="3919538"/>
          <p14:tracePt t="34242" x="2982913" y="3919538"/>
          <p14:tracePt t="34258" x="3017838" y="3929063"/>
          <p14:tracePt t="34275" x="3071813" y="3938588"/>
          <p14:tracePt t="34292" x="3160713" y="3946525"/>
          <p14:tracePt t="34308" x="3241675" y="3946525"/>
          <p14:tracePt t="34325" x="3330575" y="3946525"/>
          <p14:tracePt t="34342" x="3411538" y="3946525"/>
          <p14:tracePt t="34358" x="3465513" y="3946525"/>
          <p14:tracePt t="34375" x="3473450" y="3946525"/>
          <p14:tracePt t="34392" x="3490913" y="3946525"/>
          <p14:tracePt t="34408" x="3500438" y="3946525"/>
          <p14:tracePt t="34426" x="3544888" y="3946525"/>
          <p14:tracePt t="34442" x="3589338" y="3946525"/>
          <p14:tracePt t="34458" x="3643313" y="3946525"/>
          <p14:tracePt t="34475" x="3670300" y="3946525"/>
          <p14:tracePt t="34492" x="3705225" y="3938588"/>
          <p14:tracePt t="34508" x="3724275" y="3929063"/>
          <p14:tracePt t="34525" x="3751263" y="3929063"/>
          <p14:tracePt t="34542" x="3768725" y="3919538"/>
          <p14:tracePt t="34558" x="3795713" y="3911600"/>
          <p14:tracePt t="34575" x="3840163" y="3902075"/>
          <p14:tracePt t="34666" x="3848100" y="3902075"/>
          <p14:tracePt t="34674" x="3857625" y="3894138"/>
          <p14:tracePt t="34690" x="3867150" y="3884613"/>
          <p14:tracePt t="34698" x="3875088" y="3884613"/>
          <p14:tracePt t="34709" x="3894138" y="3884613"/>
          <p14:tracePt t="34725" x="3919538" y="3867150"/>
          <p14:tracePt t="34742" x="3956050" y="3867150"/>
          <p14:tracePt t="34759" x="3983038" y="3867150"/>
          <p14:tracePt t="34775" x="4037013" y="3867150"/>
          <p14:tracePt t="34792" x="4071938" y="3867150"/>
          <p14:tracePt t="34809" x="4081463" y="3867150"/>
          <p14:tracePt t="34851" x="4089400" y="3867150"/>
          <p14:tracePt t="34859" x="4098925" y="3867150"/>
          <p14:tracePt t="34875" x="4125913" y="3875088"/>
          <p14:tracePt t="34892" x="4179888" y="3911600"/>
          <p14:tracePt t="34909" x="4214813" y="3938588"/>
          <p14:tracePt t="34925" x="4232275" y="3946525"/>
          <p14:tracePt t="34942" x="4251325" y="3956050"/>
          <p14:tracePt t="34959" x="4251325" y="3965575"/>
          <p14:tracePt t="34976" x="4268788" y="3983038"/>
          <p14:tracePt t="34992" x="4286250" y="4027488"/>
          <p14:tracePt t="35009" x="4313238" y="4062413"/>
          <p14:tracePt t="35026" x="4340225" y="4125913"/>
          <p14:tracePt t="35042" x="4357688" y="4160838"/>
          <p14:tracePt t="35059" x="4367213" y="4179888"/>
          <p14:tracePt t="35076" x="4375150" y="4224338"/>
          <p14:tracePt t="35092" x="4402138" y="4259263"/>
          <p14:tracePt t="35109" x="4411663" y="4313238"/>
          <p14:tracePt t="35126" x="4438650" y="4340225"/>
          <p14:tracePt t="35142" x="4456113" y="4375150"/>
          <p14:tracePt t="35159" x="4473575" y="4402138"/>
          <p14:tracePt t="35176" x="4491038" y="4438650"/>
          <p14:tracePt t="35192" x="4510088" y="4483100"/>
          <p14:tracePt t="35210" x="4572000" y="4572000"/>
          <p14:tracePt t="35226" x="4581525" y="4589463"/>
          <p14:tracePt t="35242" x="4589463" y="4608513"/>
          <p14:tracePt t="35259" x="4598988" y="4616450"/>
          <p14:tracePt t="35276" x="4598988" y="4625975"/>
          <p14:tracePt t="35293" x="4608513" y="4643438"/>
          <p14:tracePt t="35309" x="4633913" y="4679950"/>
          <p14:tracePt t="35326" x="4670425" y="4714875"/>
          <p14:tracePt t="35343" x="4724400" y="4724400"/>
          <p14:tracePt t="35359" x="4786313" y="4741863"/>
          <p14:tracePt t="35376" x="4848225" y="4759325"/>
          <p14:tracePt t="35393" x="4911725" y="4759325"/>
          <p14:tracePt t="35410" x="4983163" y="4776788"/>
          <p14:tracePt t="35426" x="5010150" y="4776788"/>
          <p14:tracePt t="35459" x="5027613" y="4776788"/>
          <p14:tracePt t="35476" x="5037138" y="4776788"/>
          <p14:tracePt t="35493" x="5054600" y="4776788"/>
          <p14:tracePt t="35509" x="5062538" y="4768850"/>
          <p14:tracePt t="35526" x="5099050" y="4768850"/>
          <p14:tracePt t="35543" x="5153025" y="4741863"/>
          <p14:tracePt t="35559" x="5205413" y="4732338"/>
          <p14:tracePt t="35576" x="5276850" y="4705350"/>
          <p14:tracePt t="35593" x="5348288" y="4660900"/>
          <p14:tracePt t="35609" x="5419725" y="4625975"/>
          <p14:tracePt t="35626" x="5510213" y="4572000"/>
          <p14:tracePt t="35643" x="5554663" y="4545013"/>
          <p14:tracePt t="35660" x="5599113" y="4518025"/>
          <p14:tracePt t="35676" x="5670550" y="4483100"/>
          <p14:tracePt t="35693" x="5768975" y="4429125"/>
          <p14:tracePt t="35710" x="5875338" y="4367213"/>
          <p14:tracePt t="35726" x="5965825" y="4330700"/>
          <p14:tracePt t="35743" x="5991225" y="4322763"/>
          <p14:tracePt t="35760" x="6010275" y="4313238"/>
          <p14:tracePt t="35898" x="6018213" y="4303713"/>
          <p14:tracePt t="35916" x="6027738" y="4303713"/>
          <p14:tracePt t="35930" x="6037263" y="4303713"/>
          <p14:tracePt t="35938" x="6054725" y="4295775"/>
          <p14:tracePt t="35946" x="6072188" y="4286250"/>
          <p14:tracePt t="35960" x="6099175" y="4286250"/>
          <p14:tracePt t="35976" x="6170613" y="4241800"/>
          <p14:tracePt t="35994" x="6232525" y="4197350"/>
          <p14:tracePt t="36010" x="6251575" y="4187825"/>
          <p14:tracePt t="36050" x="6251575" y="4179888"/>
          <p14:tracePt t="36060" x="6259513" y="4179888"/>
          <p14:tracePt t="36076" x="6296025" y="4133850"/>
          <p14:tracePt t="36093" x="6313488" y="4108450"/>
          <p14:tracePt t="36110" x="6340475" y="4081463"/>
          <p14:tracePt t="36127" x="6348413" y="4071938"/>
          <p14:tracePt t="36178" x="6348413" y="4062413"/>
          <p14:tracePt t="36186" x="6367463" y="4054475"/>
          <p14:tracePt t="36202" x="6384925" y="4037013"/>
          <p14:tracePt t="36210" x="6394450" y="4037013"/>
          <p14:tracePt t="36227" x="6429375" y="4017963"/>
          <p14:tracePt t="36243" x="6446838" y="4010025"/>
          <p14:tracePt t="36260" x="6456363" y="4000500"/>
          <p14:tracePt t="36277" x="6465888" y="4000500"/>
          <p14:tracePt t="36293" x="6483350" y="3990975"/>
          <p14:tracePt t="36354" x="6491288" y="3990975"/>
          <p14:tracePt t="36370" x="6500813" y="3990975"/>
          <p14:tracePt t="36378" x="6510338" y="3990975"/>
          <p14:tracePt t="36386" x="6518275" y="3990975"/>
          <p14:tracePt t="36394" x="6537325" y="3990975"/>
          <p14:tracePt t="36410" x="6562725" y="3990975"/>
          <p14:tracePt t="36427" x="6572250" y="3990975"/>
          <p14:tracePt t="36466" x="6589713" y="4000500"/>
          <p14:tracePt t="36482" x="6589713" y="4010025"/>
          <p14:tracePt t="36494" x="6599238" y="4027488"/>
          <p14:tracePt t="36510" x="6599238" y="4037013"/>
          <p14:tracePt t="36527" x="6599238" y="4054475"/>
          <p14:tracePt t="36643" x="6599238" y="4062413"/>
          <p14:tracePt t="36658" x="6599238" y="4071938"/>
          <p14:tracePt t="36666" x="6599238" y="4081463"/>
          <p14:tracePt t="36677" x="6599238" y="4089400"/>
          <p14:tracePt t="36694" x="6599238" y="4108450"/>
          <p14:tracePt t="36710" x="6589713" y="4133850"/>
          <p14:tracePt t="36727" x="6589713" y="4170363"/>
          <p14:tracePt t="36744" x="6581775" y="4197350"/>
          <p14:tracePt t="36761" x="6572250" y="4214813"/>
          <p14:tracePt t="36778" x="6562725" y="4241800"/>
          <p14:tracePt t="36794" x="6554788" y="4259263"/>
          <p14:tracePt t="36811" x="6545263" y="4276725"/>
          <p14:tracePt t="36827" x="6545263" y="4286250"/>
          <p14:tracePt t="36844" x="6545263" y="4303713"/>
          <p14:tracePt t="36861" x="6537325" y="4322763"/>
          <p14:tracePt t="36877" x="6527800" y="4340225"/>
          <p14:tracePt t="36894" x="6527800" y="4367213"/>
          <p14:tracePt t="36911" x="6510338" y="4384675"/>
          <p14:tracePt t="36927" x="6510338" y="4394200"/>
          <p14:tracePt t="36944" x="6500813" y="4411663"/>
          <p14:tracePt t="36961" x="6500813" y="4419600"/>
          <p14:tracePt t="36977" x="6500813" y="4429125"/>
          <p14:tracePt t="36994" x="6491288" y="4438650"/>
          <p14:tracePt t="37027" x="6483350" y="4446588"/>
          <p14:tracePt t="37044" x="6473825" y="4456113"/>
          <p14:tracePt t="37061" x="6473825" y="4510088"/>
          <p14:tracePt t="37077" x="6473825" y="4545013"/>
          <p14:tracePt t="37094" x="6456363" y="4581525"/>
          <p14:tracePt t="37111" x="6446838" y="4643438"/>
          <p14:tracePt t="37127" x="6419850" y="4697413"/>
          <p14:tracePt t="37144" x="6402388" y="4759325"/>
          <p14:tracePt t="37162" x="6367463" y="4822825"/>
          <p14:tracePt t="37178" x="6357938" y="4830763"/>
          <p14:tracePt t="37211" x="6340475" y="4848225"/>
          <p14:tracePt t="37228" x="6330950" y="4867275"/>
          <p14:tracePt t="37244" x="6313488" y="4875213"/>
          <p14:tracePt t="37261" x="6296025" y="4911725"/>
          <p14:tracePt t="37278" x="6276975" y="4929188"/>
          <p14:tracePt t="37294" x="6259513" y="4946650"/>
          <p14:tracePt t="37311" x="6251575" y="4965700"/>
          <p14:tracePt t="37328" x="6251575" y="4973638"/>
          <p14:tracePt t="37344" x="6242050" y="4983163"/>
          <p14:tracePt t="37362" x="6242050" y="4991100"/>
          <p14:tracePt t="37378" x="6242050" y="5018088"/>
          <p14:tracePt t="37394" x="6242050" y="5045075"/>
          <p14:tracePt t="37411" x="6242050" y="5072063"/>
          <p14:tracePt t="37428" x="6323013" y="5116513"/>
          <p14:tracePt t="37444" x="6375400" y="5143500"/>
          <p14:tracePt t="37461" x="6429375" y="5153025"/>
          <p14:tracePt t="37874" x="6438900" y="5153025"/>
          <p14:tracePt t="37914" x="6438900" y="5160963"/>
          <p14:tracePt t="37922" x="6429375" y="5187950"/>
          <p14:tracePt t="37930" x="6411913" y="5197475"/>
          <p14:tracePt t="37945" x="6402388" y="5205413"/>
          <p14:tracePt t="37962" x="6384925" y="5214938"/>
          <p14:tracePt t="37978" x="6375400" y="5224463"/>
          <p14:tracePt t="37995" x="6367463" y="5224463"/>
          <p14:tracePt t="38098" x="6348413" y="5232400"/>
          <p14:tracePt t="38131" x="6330950" y="5241925"/>
          <p14:tracePt t="38138" x="6323013" y="5251450"/>
          <p14:tracePt t="38146" x="6313488" y="5251450"/>
          <p14:tracePt t="38162" x="6303963" y="5259388"/>
          <p14:tracePt t="38178" x="6276975" y="5276850"/>
          <p14:tracePt t="38195" x="6269038" y="5286375"/>
          <p14:tracePt t="38212" x="6269038" y="5295900"/>
          <p14:tracePt t="38229" x="6259513" y="5313363"/>
          <p14:tracePt t="38245" x="6259513" y="5322888"/>
          <p14:tracePt t="38262" x="6259513" y="5330825"/>
          <p14:tracePt t="38279" x="6259513" y="5348288"/>
          <p14:tracePt t="38295" x="6251575" y="5384800"/>
          <p14:tracePt t="38312" x="6251575" y="5402263"/>
          <p14:tracePt t="38329" x="6251575" y="5419725"/>
          <p14:tracePt t="38345" x="6251575" y="5438775"/>
          <p14:tracePt t="38362" x="6251575" y="5446713"/>
          <p14:tracePt t="38402" x="6251575" y="5456238"/>
          <p14:tracePt t="38410" x="6251575" y="5473700"/>
          <p14:tracePt t="38418" x="6251575" y="5491163"/>
          <p14:tracePt t="38429" x="6242050" y="5500688"/>
          <p14:tracePt t="38445" x="6224588" y="5537200"/>
          <p14:tracePt t="38462" x="6215063" y="5562600"/>
          <p14:tracePt t="38479" x="6215063" y="5572125"/>
          <p14:tracePt t="38496" x="6197600" y="5599113"/>
          <p14:tracePt t="38512" x="6188075" y="5608638"/>
          <p14:tracePt t="38529" x="6170613" y="5616575"/>
          <p14:tracePt t="38545" x="6143625" y="5616575"/>
          <p14:tracePt t="38562" x="6126163" y="5616575"/>
          <p14:tracePt t="38643" x="6116638" y="5616575"/>
          <p14:tracePt t="38730" x="6116638" y="5626100"/>
          <p14:tracePt t="40402" x="6143625" y="5634038"/>
          <p14:tracePt t="40410" x="6197600" y="5653088"/>
          <p14:tracePt t="40418" x="6215063" y="5653088"/>
          <p14:tracePt t="40430" x="6242050" y="5653088"/>
          <p14:tracePt t="40447" x="6276975" y="5661025"/>
          <p14:tracePt t="40464" x="6313488" y="5661025"/>
          <p14:tracePt t="40481" x="6323013" y="5661025"/>
          <p14:tracePt t="40497" x="6330950" y="5661025"/>
          <p14:tracePt t="40523" x="6340475" y="5661025"/>
          <p14:tracePt t="40546" x="6348413" y="5661025"/>
          <p14:tracePt t="40554" x="6357938" y="5661025"/>
          <p14:tracePt t="40564" x="6367463" y="5661025"/>
          <p14:tracePt t="40581" x="6375400" y="5661025"/>
          <p14:tracePt t="40597" x="6402388" y="5661025"/>
          <p14:tracePt t="40614" x="6429375" y="5643563"/>
          <p14:tracePt t="40631" x="6465888" y="5626100"/>
          <p14:tracePt t="40647" x="6537325" y="5581650"/>
          <p14:tracePt t="40664" x="6626225" y="5518150"/>
          <p14:tracePt t="40682" x="6840538" y="5348288"/>
          <p14:tracePt t="40697" x="6983413" y="5197475"/>
          <p14:tracePt t="40714" x="7108825" y="5062538"/>
          <p14:tracePt t="40731" x="7161213" y="4973638"/>
          <p14:tracePt t="40748" x="7170738" y="4929188"/>
          <p14:tracePt t="40764" x="7188200" y="4902200"/>
          <p14:tracePt t="40781" x="7197725" y="4857750"/>
          <p14:tracePt t="40798" x="7232650" y="4803775"/>
          <p14:tracePt t="40814" x="7296150" y="4741863"/>
          <p14:tracePt t="40831" x="7385050" y="4652963"/>
          <p14:tracePt t="40848" x="7473950" y="4554538"/>
          <p14:tracePt t="40864" x="7527925" y="4510088"/>
          <p14:tracePt t="40881" x="7589838" y="4438650"/>
          <p14:tracePt t="40898" x="7626350" y="4384675"/>
          <p14:tracePt t="40914" x="7688263" y="4340225"/>
          <p14:tracePt t="40931" x="7769225" y="4268788"/>
          <p14:tracePt t="40948" x="7813675" y="4224338"/>
          <p14:tracePt t="40964" x="7831138" y="4197350"/>
          <p14:tracePt t="40981" x="7848600" y="4179888"/>
          <p14:tracePt t="40998" x="7848600" y="4160838"/>
          <p14:tracePt t="41015" x="7885113" y="4125913"/>
          <p14:tracePt t="41031" x="7920038" y="4081463"/>
          <p14:tracePt t="41034" x="7929563" y="4081463"/>
          <p14:tracePt t="41048" x="7956550" y="4037013"/>
          <p14:tracePt t="41065" x="7983538" y="4000500"/>
          <p14:tracePt t="41081" x="8027988" y="3990975"/>
          <p14:tracePt t="41098" x="8037513" y="4000500"/>
          <p14:tracePt t="41115" x="8099425" y="4062413"/>
          <p14:tracePt t="41131" x="8188325" y="4214813"/>
          <p14:tracePt t="41148" x="8277225" y="4367213"/>
          <p14:tracePt t="41165" x="8331200" y="4456113"/>
          <p14:tracePt t="41181" x="8340725" y="4473575"/>
          <p14:tracePt t="41198" x="8348663" y="4500563"/>
          <p14:tracePt t="41215" x="8348663" y="4518025"/>
          <p14:tracePt t="41231" x="8348663" y="4554538"/>
          <p14:tracePt t="41248" x="8375650" y="4598988"/>
          <p14:tracePt t="41265" x="8439150" y="4714875"/>
          <p14:tracePt t="41281" x="8447088" y="4759325"/>
          <p14:tracePt t="41298" x="8474075" y="4803775"/>
          <p14:tracePt t="41315" x="8483600" y="4813300"/>
          <p14:tracePt t="41331" x="8491538" y="4830763"/>
          <p14:tracePt t="41348" x="8491538" y="4840288"/>
          <p14:tracePt t="41365" x="8501063" y="4848225"/>
          <p14:tracePt t="41381" x="8510588" y="4867275"/>
          <p14:tracePt t="41398" x="8510588" y="4884738"/>
          <p14:tracePt t="41415" x="8510588" y="4911725"/>
          <p14:tracePt t="41431" x="8510588" y="4956175"/>
          <p14:tracePt t="41448" x="8518525" y="5010150"/>
          <p14:tracePt t="41465" x="8537575" y="5089525"/>
          <p14:tracePt t="41481" x="8555038" y="5133975"/>
          <p14:tracePt t="41498" x="8562975" y="5160963"/>
          <p14:tracePt t="41515" x="8572500" y="5187950"/>
          <p14:tracePt t="41532" x="8582025" y="5224463"/>
          <p14:tracePt t="41548" x="8582025" y="5259388"/>
          <p14:tracePt t="41565" x="8599488" y="5286375"/>
          <p14:tracePt t="41582" x="8609013" y="5330825"/>
          <p14:tracePt t="41598" x="8626475" y="5367338"/>
          <p14:tracePt t="41615" x="8643938" y="5394325"/>
          <p14:tracePt t="41632" x="8653463" y="5411788"/>
          <p14:tracePt t="41648" x="8653463" y="5438775"/>
          <p14:tracePt t="41665" x="8661400" y="5438775"/>
          <p14:tracePt t="41682" x="8670925" y="5465763"/>
          <p14:tracePt t="41698" x="8670925" y="5500688"/>
          <p14:tracePt t="41715" x="8680450" y="5527675"/>
          <p14:tracePt t="41732" x="8688388" y="5554663"/>
          <p14:tracePt t="41748" x="8697913" y="5554663"/>
          <p14:tracePt t="41866" x="8697913" y="5562600"/>
          <p14:tracePt t="41874" x="8697913" y="5572125"/>
          <p14:tracePt t="41882" x="8697913" y="5589588"/>
          <p14:tracePt t="41899" x="8680450" y="5670550"/>
          <p14:tracePt t="41915" x="8653463" y="5751513"/>
          <p14:tracePt t="41932" x="8599488" y="5830888"/>
          <p14:tracePt t="41949" x="8562975" y="5884863"/>
          <p14:tracePt t="41965" x="8545513" y="5919788"/>
          <p14:tracePt t="41982" x="8537575" y="5929313"/>
          <p14:tracePt t="41999" x="8528050" y="5946775"/>
          <p14:tracePt t="42015" x="8510588" y="5965825"/>
          <p14:tracePt t="42032" x="8501063" y="6000750"/>
          <p14:tracePt t="42035" x="8501063" y="6018213"/>
          <p14:tracePt t="42051" x="8483600" y="6027738"/>
          <p14:tracePt t="42066" x="8483600" y="6037263"/>
          <p14:tracePt t="42082" x="8483600" y="6045200"/>
          <p14:tracePt t="42114" x="8474075" y="6054725"/>
          <p14:tracePt t="42226" x="8483600" y="6054725"/>
          <p14:tracePt t="42234" x="8491538" y="6054725"/>
          <p14:tracePt t="42242" x="8510588" y="6045200"/>
          <p14:tracePt t="42250" x="8518525" y="6027738"/>
          <p14:tracePt t="42266" x="8545513" y="5973763"/>
          <p14:tracePt t="42282" x="8562975" y="5911850"/>
          <p14:tracePt t="42299" x="8609013" y="5830888"/>
          <p14:tracePt t="42316" x="8634413" y="5786438"/>
          <p14:tracePt t="42332" x="8643938" y="5768975"/>
          <p14:tracePt t="42349" x="8653463" y="5751513"/>
          <p14:tracePt t="42366" x="8653463" y="5741988"/>
          <p14:tracePt t="42410" x="8653463" y="5732463"/>
          <p14:tracePt t="42530" x="8653463" y="5751513"/>
          <p14:tracePt t="42538" x="8616950" y="5795963"/>
          <p14:tracePt t="42549" x="8599488" y="5822950"/>
          <p14:tracePt t="42566" x="8545513" y="5894388"/>
          <p14:tracePt t="42582" x="8501063" y="5929313"/>
          <p14:tracePt t="42599" x="8483600" y="5946775"/>
          <p14:tracePt t="42616" x="8474075" y="5956300"/>
          <p14:tracePt t="42633" x="8447088" y="5973763"/>
          <p14:tracePt t="42649" x="8420100" y="5983288"/>
          <p14:tracePt t="42666" x="8402638" y="5983288"/>
          <p14:tracePt t="42683" x="8394700" y="5991225"/>
          <p14:tracePt t="42778" x="8402638" y="5973763"/>
          <p14:tracePt t="42786" x="8412163" y="5956300"/>
          <p14:tracePt t="42794" x="8420100" y="5929313"/>
          <p14:tracePt t="42802" x="8429625" y="5911850"/>
          <p14:tracePt t="42816" x="8439150" y="5911850"/>
          <p14:tracePt t="42833" x="8447088" y="5875338"/>
          <p14:tracePt t="42849" x="8456613" y="5857875"/>
          <p14:tracePt t="42866" x="8466138" y="5830888"/>
          <p14:tracePt t="42883" x="8474075" y="5813425"/>
          <p14:tracePt t="44994" x="8466138" y="5813425"/>
          <p14:tracePt t="45002" x="8456613" y="5830888"/>
          <p14:tracePt t="45010" x="8439150" y="5848350"/>
          <p14:tracePt t="45018" x="8402638" y="5867400"/>
          <p14:tracePt t="45035" x="8323263" y="5894388"/>
          <p14:tracePt t="45051" x="8197850" y="5946775"/>
          <p14:tracePt t="45068" x="8072438" y="5991225"/>
          <p14:tracePt t="45085" x="8001000" y="6037263"/>
          <p14:tracePt t="45102" x="7966075" y="6045200"/>
          <p14:tracePt t="45135" x="7956550" y="6045200"/>
          <p14:tracePt t="45151" x="7947025" y="6054725"/>
          <p14:tracePt t="45168" x="7929563" y="6054725"/>
          <p14:tracePt t="45185" x="7902575" y="6054725"/>
          <p14:tracePt t="45202" x="7867650" y="6072188"/>
          <p14:tracePt t="45235" x="7848600" y="6072188"/>
          <p14:tracePt t="45252" x="7840663" y="6081713"/>
          <p14:tracePt t="45268" x="7804150" y="6099175"/>
          <p14:tracePt t="45285" x="7769225" y="6116638"/>
          <p14:tracePt t="45302" x="7759700" y="6116638"/>
          <p14:tracePt t="45318" x="7751763" y="6134100"/>
          <p14:tracePt t="45335" x="7742238" y="6143625"/>
          <p14:tracePt t="45352" x="7724775" y="6161088"/>
          <p14:tracePt t="45368" x="7724775" y="6197600"/>
          <p14:tracePt t="45385" x="7715250" y="6224588"/>
          <p14:tracePt t="45402" x="7688263" y="6269038"/>
          <p14:tracePt t="45418" x="7688263" y="6276975"/>
          <p14:tracePt t="45435" x="7680325" y="6286500"/>
          <p14:tracePt t="45452" x="7680325" y="6296025"/>
          <p14:tracePt t="45469" x="7661275" y="6313488"/>
          <p14:tracePt t="45485" x="7661275" y="6323013"/>
          <p14:tracePt t="45502" x="7653338" y="6323013"/>
          <p14:tracePt t="45519" x="7653338" y="6340475"/>
          <p14:tracePt t="45535" x="7643813" y="6348413"/>
          <p14:tracePt t="45626" x="7653338" y="6348413"/>
          <p14:tracePt t="45874" x="7661275" y="6348413"/>
          <p14:tracePt t="45890" x="7680325" y="6348413"/>
          <p14:tracePt t="45898" x="7688263" y="6348413"/>
          <p14:tracePt t="45914" x="7697788" y="6348413"/>
          <p14:tracePt t="45922" x="7705725" y="6348413"/>
        </p14:tracePtLst>
      </p14:laserTrace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776356"/>
            <a:ext cx="6965960" cy="5224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56431" y="2601635"/>
            <a:ext cx="98044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460"/>
              </a:lnSpc>
            </a:pPr>
            <a:r>
              <a:rPr sz="2100" b="1" dirty="0">
                <a:solidFill>
                  <a:srgbClr val="FFFF00"/>
                </a:solidFill>
                <a:latin typeface="Tahoma"/>
                <a:cs typeface="Tahoma"/>
              </a:rPr>
              <a:t>~</a:t>
            </a:r>
            <a:r>
              <a:rPr sz="2100" b="1" spc="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100" b="1" spc="-25" dirty="0">
                <a:solidFill>
                  <a:srgbClr val="FFFF00"/>
                </a:solidFill>
                <a:latin typeface="Tahoma"/>
                <a:cs typeface="Tahoma"/>
              </a:rPr>
              <a:t>9</a:t>
            </a:r>
            <a:r>
              <a:rPr sz="2100" b="1" spc="-20" dirty="0">
                <a:solidFill>
                  <a:srgbClr val="FFFF00"/>
                </a:solidFill>
                <a:latin typeface="Tahoma"/>
                <a:cs typeface="Tahoma"/>
              </a:rPr>
              <a:t>0%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19830" y="3081824"/>
            <a:ext cx="1452880" cy="587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b="1" spc="-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1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Tahoma"/>
                <a:cs typeface="Tahoma"/>
              </a:rPr>
              <a:t>CURSO</a:t>
            </a:r>
            <a:endParaRPr sz="2100">
              <a:latin typeface="Tahoma"/>
              <a:cs typeface="Tahoma"/>
            </a:endParaRPr>
          </a:p>
          <a:p>
            <a:pPr marL="50800">
              <a:lnSpc>
                <a:spcPts val="2460"/>
              </a:lnSpc>
            </a:pPr>
            <a:r>
              <a:rPr sz="2100" b="1" spc="-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100" b="1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100" b="1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Tahoma"/>
                <a:cs typeface="Tahoma"/>
              </a:rPr>
              <a:t>RI</a:t>
            </a:r>
            <a:r>
              <a:rPr sz="2100" b="1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100" b="1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3000" y="3914775"/>
            <a:ext cx="5697855" cy="682625"/>
          </a:xfrm>
          <a:custGeom>
            <a:avLst/>
            <a:gdLst/>
            <a:ahLst/>
            <a:cxnLst/>
            <a:rect l="l" t="t" r="r" b="b"/>
            <a:pathLst>
              <a:path w="5697855" h="682625">
                <a:moveTo>
                  <a:pt x="566796" y="0"/>
                </a:moveTo>
                <a:lnTo>
                  <a:pt x="0" y="341244"/>
                </a:lnTo>
                <a:lnTo>
                  <a:pt x="566796" y="682620"/>
                </a:lnTo>
                <a:lnTo>
                  <a:pt x="566796" y="503432"/>
                </a:lnTo>
                <a:lnTo>
                  <a:pt x="5428249" y="503432"/>
                </a:lnTo>
                <a:lnTo>
                  <a:pt x="5697595" y="341244"/>
                </a:lnTo>
                <a:lnTo>
                  <a:pt x="5428383" y="179201"/>
                </a:lnTo>
                <a:lnTo>
                  <a:pt x="566796" y="179201"/>
                </a:lnTo>
                <a:lnTo>
                  <a:pt x="566796" y="0"/>
                </a:lnTo>
                <a:close/>
              </a:path>
              <a:path w="5697855" h="682625">
                <a:moveTo>
                  <a:pt x="5428249" y="503432"/>
                </a:moveTo>
                <a:lnTo>
                  <a:pt x="5130667" y="503432"/>
                </a:lnTo>
                <a:lnTo>
                  <a:pt x="5130667" y="682620"/>
                </a:lnTo>
                <a:lnTo>
                  <a:pt x="5428249" y="503432"/>
                </a:lnTo>
                <a:close/>
              </a:path>
              <a:path w="5697855" h="682625">
                <a:moveTo>
                  <a:pt x="5130667" y="0"/>
                </a:moveTo>
                <a:lnTo>
                  <a:pt x="5130667" y="179201"/>
                </a:lnTo>
                <a:lnTo>
                  <a:pt x="5428383" y="179201"/>
                </a:lnTo>
                <a:lnTo>
                  <a:pt x="51306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3000" y="3914775"/>
            <a:ext cx="5697855" cy="682625"/>
          </a:xfrm>
          <a:custGeom>
            <a:avLst/>
            <a:gdLst/>
            <a:ahLst/>
            <a:cxnLst/>
            <a:rect l="l" t="t" r="r" b="b"/>
            <a:pathLst>
              <a:path w="5697855" h="682625">
                <a:moveTo>
                  <a:pt x="0" y="341244"/>
                </a:moveTo>
                <a:lnTo>
                  <a:pt x="566796" y="0"/>
                </a:lnTo>
                <a:lnTo>
                  <a:pt x="566796" y="179201"/>
                </a:lnTo>
                <a:lnTo>
                  <a:pt x="5130667" y="179201"/>
                </a:lnTo>
                <a:lnTo>
                  <a:pt x="5130667" y="0"/>
                </a:lnTo>
                <a:lnTo>
                  <a:pt x="5697595" y="341244"/>
                </a:lnTo>
                <a:lnTo>
                  <a:pt x="5130667" y="682620"/>
                </a:lnTo>
                <a:lnTo>
                  <a:pt x="5130667" y="503432"/>
                </a:lnTo>
                <a:lnTo>
                  <a:pt x="566796" y="503432"/>
                </a:lnTo>
                <a:lnTo>
                  <a:pt x="566796" y="682620"/>
                </a:lnTo>
                <a:lnTo>
                  <a:pt x="0" y="341244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42617" y="4144190"/>
            <a:ext cx="170116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Menor</a:t>
            </a:r>
            <a:r>
              <a:rPr sz="18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ue</a:t>
            </a:r>
            <a:r>
              <a:rPr sz="180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7"/>
    </mc:Choice>
    <mc:Fallback xmlns="">
      <p:transition spd="slow" advTm="28617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3506" y="525472"/>
            <a:ext cx="3997330" cy="5168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051" y="525472"/>
            <a:ext cx="3637026" cy="5206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87318" y="5946829"/>
            <a:ext cx="1701164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D’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ÁGUA</a:t>
            </a:r>
            <a:endParaRPr sz="1800">
              <a:latin typeface="Arial"/>
              <a:cs typeface="Arial"/>
            </a:endParaRPr>
          </a:p>
          <a:p>
            <a:pPr marR="635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(N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SCE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NTE)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23919" y="6137329"/>
            <a:ext cx="1462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b="1" spc="-1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1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CIL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2"/>
    </mc:Choice>
    <mc:Fallback xmlns="">
      <p:transition spd="slow" advTm="9792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4211" y="0"/>
            <a:ext cx="7463028" cy="194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5316" y="1045463"/>
            <a:ext cx="6353556" cy="1996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65392" y="1045463"/>
            <a:ext cx="1380744" cy="1996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83234" y="392450"/>
            <a:ext cx="6104890" cy="2037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7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7200" spc="-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2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7200" spc="-6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7200" dirty="0">
                <a:solidFill>
                  <a:srgbClr val="FFFFFF"/>
                </a:solidFill>
                <a:latin typeface="Calibri"/>
                <a:cs typeface="Calibri"/>
              </a:rPr>
              <a:t>ricu</a:t>
            </a:r>
            <a:r>
              <a:rPr sz="7200" spc="-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7200" spc="-8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72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72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7200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200" spc="-10" dirty="0">
                <a:solidFill>
                  <a:srgbClr val="FFFFFF"/>
                </a:solidFill>
                <a:latin typeface="Calibri"/>
                <a:cs typeface="Calibri"/>
              </a:rPr>
              <a:t>não</a:t>
            </a:r>
            <a:endParaRPr sz="720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</a:pPr>
            <a:r>
              <a:rPr sz="72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7200" spc="-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7200" spc="-5" dirty="0">
                <a:solidFill>
                  <a:srgbClr val="FFFFFF"/>
                </a:solidFill>
                <a:latin typeface="Calibri"/>
                <a:cs typeface="Calibri"/>
              </a:rPr>
              <a:t>odu</a:t>
            </a:r>
            <a:r>
              <a:rPr sz="72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72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200" spc="-35" dirty="0">
                <a:solidFill>
                  <a:srgbClr val="FFFFFF"/>
                </a:solidFill>
                <a:latin typeface="Calibri"/>
                <a:cs typeface="Calibri"/>
              </a:rPr>
              <a:t>Água</a:t>
            </a:r>
            <a:r>
              <a:rPr sz="7200" spc="-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7200" spc="-25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0114" y="2459042"/>
            <a:ext cx="7348484" cy="4137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4"/>
    </mc:Choice>
    <mc:Fallback xmlns="">
      <p:transition spd="slow" advTm="25594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4949" y="1817751"/>
            <a:ext cx="4072006" cy="3024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41916" y="147712"/>
            <a:ext cx="4194169" cy="3027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91050" y="3330516"/>
            <a:ext cx="4144883" cy="33544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23006" y="231475"/>
            <a:ext cx="379285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latin typeface="Tahoma"/>
                <a:cs typeface="Tahoma"/>
              </a:rPr>
              <a:t>CONSERVAÇÃ</a:t>
            </a:r>
            <a:r>
              <a:rPr sz="2400" b="1" dirty="0">
                <a:latin typeface="Tahoma"/>
                <a:cs typeface="Tahoma"/>
              </a:rPr>
              <a:t>O</a:t>
            </a:r>
            <a:r>
              <a:rPr sz="2400" b="1" spc="11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D</a:t>
            </a:r>
            <a:r>
              <a:rPr sz="2400" b="1" dirty="0">
                <a:latin typeface="Tahoma"/>
                <a:cs typeface="Tahoma"/>
              </a:rPr>
              <a:t>E</a:t>
            </a:r>
            <a:r>
              <a:rPr sz="2400" b="1" spc="9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ahoma"/>
                <a:cs typeface="Tahoma"/>
              </a:rPr>
              <a:t>SOLO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119" y="5092852"/>
            <a:ext cx="7851140" cy="131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Pre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cipi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taç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ã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211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Mata</a:t>
            </a:r>
            <a:r>
              <a:rPr sz="2400" b="1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Ciliar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3"/>
    </mc:Choice>
    <mc:Fallback xmlns="">
      <p:transition spd="slow" advTm="18413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57956" y="3587739"/>
            <a:ext cx="2339975" cy="2289175"/>
          </a:xfrm>
          <a:custGeom>
            <a:avLst/>
            <a:gdLst/>
            <a:ahLst/>
            <a:cxnLst/>
            <a:rect l="l" t="t" r="r" b="b"/>
            <a:pathLst>
              <a:path w="2339975" h="2289175">
                <a:moveTo>
                  <a:pt x="731519" y="0"/>
                </a:moveTo>
                <a:lnTo>
                  <a:pt x="0" y="0"/>
                </a:lnTo>
                <a:lnTo>
                  <a:pt x="0" y="1081165"/>
                </a:lnTo>
                <a:lnTo>
                  <a:pt x="3319" y="1163317"/>
                </a:lnTo>
                <a:lnTo>
                  <a:pt x="13105" y="1243638"/>
                </a:lnTo>
                <a:lnTo>
                  <a:pt x="29100" y="1321871"/>
                </a:lnTo>
                <a:lnTo>
                  <a:pt x="51047" y="1397759"/>
                </a:lnTo>
                <a:lnTo>
                  <a:pt x="78688" y="1471042"/>
                </a:lnTo>
                <a:lnTo>
                  <a:pt x="111766" y="1541464"/>
                </a:lnTo>
                <a:lnTo>
                  <a:pt x="150022" y="1608768"/>
                </a:lnTo>
                <a:lnTo>
                  <a:pt x="193199" y="1672695"/>
                </a:lnTo>
                <a:lnTo>
                  <a:pt x="241039" y="1732989"/>
                </a:lnTo>
                <a:lnTo>
                  <a:pt x="293286" y="1789390"/>
                </a:lnTo>
                <a:lnTo>
                  <a:pt x="349680" y="1841643"/>
                </a:lnTo>
                <a:lnTo>
                  <a:pt x="409965" y="1889489"/>
                </a:lnTo>
                <a:lnTo>
                  <a:pt x="473883" y="1932671"/>
                </a:lnTo>
                <a:lnTo>
                  <a:pt x="541176" y="1970931"/>
                </a:lnTo>
                <a:lnTo>
                  <a:pt x="611587" y="2004011"/>
                </a:lnTo>
                <a:lnTo>
                  <a:pt x="684858" y="2031655"/>
                </a:lnTo>
                <a:lnTo>
                  <a:pt x="760732" y="2053604"/>
                </a:lnTo>
                <a:lnTo>
                  <a:pt x="838950" y="2069601"/>
                </a:lnTo>
                <a:lnTo>
                  <a:pt x="919255" y="2079387"/>
                </a:lnTo>
                <a:lnTo>
                  <a:pt x="1001389" y="2082707"/>
                </a:lnTo>
                <a:lnTo>
                  <a:pt x="1767596" y="2082707"/>
                </a:lnTo>
                <a:lnTo>
                  <a:pt x="1767596" y="2289185"/>
                </a:lnTo>
                <a:lnTo>
                  <a:pt x="2339980" y="1716923"/>
                </a:lnTo>
                <a:lnTo>
                  <a:pt x="1974094" y="1351032"/>
                </a:lnTo>
                <a:lnTo>
                  <a:pt x="1001389" y="1351032"/>
                </a:lnTo>
                <a:lnTo>
                  <a:pt x="979268" y="1350137"/>
                </a:lnTo>
                <a:lnTo>
                  <a:pt x="936566" y="1343191"/>
                </a:lnTo>
                <a:lnTo>
                  <a:pt x="896382" y="1329831"/>
                </a:lnTo>
                <a:lnTo>
                  <a:pt x="859273" y="1310610"/>
                </a:lnTo>
                <a:lnTo>
                  <a:pt x="825797" y="1286085"/>
                </a:lnTo>
                <a:lnTo>
                  <a:pt x="796512" y="1256810"/>
                </a:lnTo>
                <a:lnTo>
                  <a:pt x="771974" y="1223340"/>
                </a:lnTo>
                <a:lnTo>
                  <a:pt x="752740" y="1186229"/>
                </a:lnTo>
                <a:lnTo>
                  <a:pt x="739368" y="1146032"/>
                </a:lnTo>
                <a:lnTo>
                  <a:pt x="732415" y="1103304"/>
                </a:lnTo>
                <a:lnTo>
                  <a:pt x="731519" y="1081165"/>
                </a:lnTo>
                <a:lnTo>
                  <a:pt x="731519" y="0"/>
                </a:lnTo>
                <a:close/>
              </a:path>
              <a:path w="2339975" h="2289175">
                <a:moveTo>
                  <a:pt x="1767596" y="1144530"/>
                </a:moveTo>
                <a:lnTo>
                  <a:pt x="1767596" y="1351032"/>
                </a:lnTo>
                <a:lnTo>
                  <a:pt x="1974094" y="1351032"/>
                </a:lnTo>
                <a:lnTo>
                  <a:pt x="1767596" y="1144530"/>
                </a:lnTo>
                <a:close/>
              </a:path>
            </a:pathLst>
          </a:custGeom>
          <a:solidFill>
            <a:srgbClr val="7575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7956" y="3587739"/>
            <a:ext cx="2339975" cy="2289175"/>
          </a:xfrm>
          <a:custGeom>
            <a:avLst/>
            <a:gdLst/>
            <a:ahLst/>
            <a:cxnLst/>
            <a:rect l="l" t="t" r="r" b="b"/>
            <a:pathLst>
              <a:path w="2339975" h="2289175">
                <a:moveTo>
                  <a:pt x="0" y="0"/>
                </a:moveTo>
                <a:lnTo>
                  <a:pt x="0" y="1081165"/>
                </a:lnTo>
                <a:lnTo>
                  <a:pt x="3319" y="1163317"/>
                </a:lnTo>
                <a:lnTo>
                  <a:pt x="13105" y="1243638"/>
                </a:lnTo>
                <a:lnTo>
                  <a:pt x="29100" y="1321871"/>
                </a:lnTo>
                <a:lnTo>
                  <a:pt x="51047" y="1397759"/>
                </a:lnTo>
                <a:lnTo>
                  <a:pt x="78688" y="1471042"/>
                </a:lnTo>
                <a:lnTo>
                  <a:pt x="111766" y="1541464"/>
                </a:lnTo>
                <a:lnTo>
                  <a:pt x="150022" y="1608768"/>
                </a:lnTo>
                <a:lnTo>
                  <a:pt x="193199" y="1672695"/>
                </a:lnTo>
                <a:lnTo>
                  <a:pt x="241039" y="1732989"/>
                </a:lnTo>
                <a:lnTo>
                  <a:pt x="293286" y="1789390"/>
                </a:lnTo>
                <a:lnTo>
                  <a:pt x="349680" y="1841643"/>
                </a:lnTo>
                <a:lnTo>
                  <a:pt x="409965" y="1889489"/>
                </a:lnTo>
                <a:lnTo>
                  <a:pt x="473883" y="1932671"/>
                </a:lnTo>
                <a:lnTo>
                  <a:pt x="541176" y="1970931"/>
                </a:lnTo>
                <a:lnTo>
                  <a:pt x="611587" y="2004011"/>
                </a:lnTo>
                <a:lnTo>
                  <a:pt x="684858" y="2031655"/>
                </a:lnTo>
                <a:lnTo>
                  <a:pt x="760732" y="2053604"/>
                </a:lnTo>
                <a:lnTo>
                  <a:pt x="838950" y="2069601"/>
                </a:lnTo>
                <a:lnTo>
                  <a:pt x="919255" y="2079387"/>
                </a:lnTo>
                <a:lnTo>
                  <a:pt x="1001389" y="2082707"/>
                </a:lnTo>
                <a:lnTo>
                  <a:pt x="1767596" y="2082707"/>
                </a:lnTo>
                <a:lnTo>
                  <a:pt x="1767596" y="2289185"/>
                </a:lnTo>
                <a:lnTo>
                  <a:pt x="2339980" y="1716923"/>
                </a:lnTo>
                <a:lnTo>
                  <a:pt x="1767596" y="1144530"/>
                </a:lnTo>
                <a:lnTo>
                  <a:pt x="1767596" y="1351032"/>
                </a:lnTo>
                <a:lnTo>
                  <a:pt x="1001389" y="1351032"/>
                </a:lnTo>
                <a:lnTo>
                  <a:pt x="957637" y="1347501"/>
                </a:lnTo>
                <a:lnTo>
                  <a:pt x="916124" y="1337278"/>
                </a:lnTo>
                <a:lnTo>
                  <a:pt x="877408" y="1320918"/>
                </a:lnTo>
                <a:lnTo>
                  <a:pt x="842046" y="1298976"/>
                </a:lnTo>
                <a:lnTo>
                  <a:pt x="810596" y="1272007"/>
                </a:lnTo>
                <a:lnTo>
                  <a:pt x="783614" y="1240565"/>
                </a:lnTo>
                <a:lnTo>
                  <a:pt x="761659" y="1205205"/>
                </a:lnTo>
                <a:lnTo>
                  <a:pt x="745286" y="1166481"/>
                </a:lnTo>
                <a:lnTo>
                  <a:pt x="735054" y="1124950"/>
                </a:lnTo>
                <a:lnTo>
                  <a:pt x="731519" y="1081165"/>
                </a:lnTo>
                <a:lnTo>
                  <a:pt x="731519" y="0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13026" y="305937"/>
            <a:ext cx="2213610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</a:pPr>
            <a:r>
              <a:rPr sz="2800" b="1" spc="-20" dirty="0">
                <a:latin typeface="Calibri"/>
                <a:cs typeface="Calibri"/>
              </a:rPr>
              <a:t>O</a:t>
            </a:r>
            <a:r>
              <a:rPr sz="2800" b="1" spc="-70" dirty="0">
                <a:latin typeface="Times New Roman"/>
                <a:cs typeface="Times New Roman"/>
              </a:rPr>
              <a:t> </a:t>
            </a:r>
            <a:r>
              <a:rPr sz="2800" b="1" spc="-20" dirty="0" err="1">
                <a:latin typeface="Calibri"/>
                <a:cs typeface="Calibri"/>
              </a:rPr>
              <a:t>A</a:t>
            </a:r>
            <a:r>
              <a:rPr sz="2800" b="1" spc="-25" dirty="0" err="1">
                <a:latin typeface="Calibri"/>
                <a:cs typeface="Calibri"/>
              </a:rPr>
              <a:t>g</a:t>
            </a:r>
            <a:r>
              <a:rPr sz="2800" b="1" spc="-15" dirty="0" err="1">
                <a:latin typeface="Calibri"/>
                <a:cs typeface="Calibri"/>
              </a:rPr>
              <a:t>ricul</a:t>
            </a:r>
            <a:r>
              <a:rPr sz="2800" b="1" spc="-25" dirty="0" err="1">
                <a:latin typeface="Calibri"/>
                <a:cs typeface="Calibri"/>
              </a:rPr>
              <a:t>t</a:t>
            </a:r>
            <a:r>
              <a:rPr sz="2800" b="1" spc="-15" dirty="0" err="1">
                <a:latin typeface="Calibri"/>
                <a:cs typeface="Calibri"/>
              </a:rPr>
              <a:t>or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 spc="-20">
                <a:latin typeface="Calibri"/>
                <a:cs typeface="Calibri"/>
              </a:rPr>
              <a:t>c</a:t>
            </a:r>
            <a:r>
              <a:rPr sz="2800" b="1" spc="-25">
                <a:latin typeface="Calibri"/>
                <a:cs typeface="Calibri"/>
              </a:rPr>
              <a:t>o</a:t>
            </a:r>
            <a:r>
              <a:rPr sz="2800" b="1" spc="-15">
                <a:latin typeface="Calibri"/>
                <a:cs typeface="Calibri"/>
              </a:rPr>
              <a:t>nduz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u="heavy" spc="-20" dirty="0">
                <a:latin typeface="Calibri"/>
                <a:cs typeface="Calibri"/>
              </a:rPr>
              <a:t>bem </a:t>
            </a:r>
            <a:r>
              <a:rPr sz="2800" b="1" u="heavy" spc="-15" dirty="0">
                <a:latin typeface="Calibri"/>
                <a:cs typeface="Calibri"/>
              </a:rPr>
              <a:t>ou</a:t>
            </a:r>
            <a:r>
              <a:rPr sz="2800" b="1" u="heavy" dirty="0">
                <a:latin typeface="Calibri"/>
                <a:cs typeface="Calibri"/>
              </a:rPr>
              <a:t> </a:t>
            </a:r>
            <a:r>
              <a:rPr sz="2800" b="1" u="heavy" spc="-20" dirty="0">
                <a:latin typeface="Calibri"/>
                <a:cs typeface="Calibri"/>
              </a:rPr>
              <a:t>mal</a:t>
            </a:r>
            <a:endParaRPr sz="2800" dirty="0">
              <a:latin typeface="Calibri"/>
              <a:cs typeface="Calibri"/>
            </a:endParaRPr>
          </a:p>
          <a:p>
            <a:pPr marL="196850" marR="189230" indent="103505" algn="just">
              <a:lnSpc>
                <a:spcPct val="100000"/>
              </a:lnSpc>
            </a:pPr>
            <a:r>
              <a:rPr sz="2800" b="1" spc="-15" dirty="0">
                <a:latin typeface="Calibri"/>
                <a:cs typeface="Calibri"/>
              </a:rPr>
              <a:t>a</a:t>
            </a:r>
            <a:r>
              <a:rPr sz="2800" b="1" spc="-6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água</a:t>
            </a:r>
            <a:r>
              <a:rPr sz="2800" b="1" spc="-55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que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p</a:t>
            </a:r>
            <a:r>
              <a:rPr sz="2800" b="1" spc="-45" dirty="0">
                <a:latin typeface="Calibri"/>
                <a:cs typeface="Calibri"/>
              </a:rPr>
              <a:t>r</a:t>
            </a:r>
            <a:r>
              <a:rPr sz="2800" b="1" spc="-20" dirty="0">
                <a:latin typeface="Calibri"/>
                <a:cs typeface="Calibri"/>
              </a:rPr>
              <a:t>ecipi</a:t>
            </a:r>
            <a:r>
              <a:rPr sz="2800" b="1" spc="-30" dirty="0">
                <a:latin typeface="Calibri"/>
                <a:cs typeface="Calibri"/>
              </a:rPr>
              <a:t>t</a:t>
            </a:r>
            <a:r>
              <a:rPr sz="2800" b="1" spc="-15" dirty="0">
                <a:latin typeface="Calibri"/>
                <a:cs typeface="Calibri"/>
              </a:rPr>
              <a:t>a</a:t>
            </a:r>
            <a:r>
              <a:rPr sz="2800" b="1" spc="-35" dirty="0">
                <a:latin typeface="Times New Roman"/>
                <a:cs typeface="Times New Roman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na</a:t>
            </a:r>
            <a:r>
              <a:rPr sz="2800" b="1" spc="-1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Calibri"/>
                <a:cs typeface="Calibri"/>
              </a:rPr>
              <a:t>P</a:t>
            </a:r>
            <a:r>
              <a:rPr sz="2800" b="1" spc="-35" dirty="0">
                <a:latin typeface="Calibri"/>
                <a:cs typeface="Calibri"/>
              </a:rPr>
              <a:t>r</a:t>
            </a:r>
            <a:r>
              <a:rPr sz="2800" b="1" spc="-15" dirty="0">
                <a:latin typeface="Calibri"/>
                <a:cs typeface="Calibri"/>
              </a:rPr>
              <a:t>opr</a:t>
            </a:r>
            <a:r>
              <a:rPr sz="2800" b="1" spc="-25" dirty="0">
                <a:latin typeface="Calibri"/>
                <a:cs typeface="Calibri"/>
              </a:rPr>
              <a:t>i</a:t>
            </a:r>
            <a:r>
              <a:rPr sz="2800" b="1" spc="-20" dirty="0">
                <a:latin typeface="Calibri"/>
                <a:cs typeface="Calibri"/>
              </a:rPr>
              <a:t>ed</a:t>
            </a:r>
            <a:r>
              <a:rPr sz="2800" b="1" spc="-25" dirty="0">
                <a:latin typeface="Calibri"/>
                <a:cs typeface="Calibri"/>
              </a:rPr>
              <a:t>a</a:t>
            </a:r>
            <a:r>
              <a:rPr sz="2800" b="1" spc="-15" dirty="0">
                <a:latin typeface="Calibri"/>
                <a:cs typeface="Calibri"/>
              </a:rPr>
              <a:t>de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9575" y="3678173"/>
            <a:ext cx="2339975" cy="2289810"/>
          </a:xfrm>
          <a:custGeom>
            <a:avLst/>
            <a:gdLst/>
            <a:ahLst/>
            <a:cxnLst/>
            <a:rect l="l" t="t" r="r" b="b"/>
            <a:pathLst>
              <a:path w="2339975" h="2289810">
                <a:moveTo>
                  <a:pt x="0" y="0"/>
                </a:moveTo>
                <a:lnTo>
                  <a:pt x="0" y="1081277"/>
                </a:lnTo>
                <a:lnTo>
                  <a:pt x="3320" y="1163412"/>
                </a:lnTo>
                <a:lnTo>
                  <a:pt x="13108" y="1243718"/>
                </a:lnTo>
                <a:lnTo>
                  <a:pt x="29107" y="1321938"/>
                </a:lnTo>
                <a:lnTo>
                  <a:pt x="51058" y="1397815"/>
                </a:lnTo>
                <a:lnTo>
                  <a:pt x="78705" y="1471090"/>
                </a:lnTo>
                <a:lnTo>
                  <a:pt x="111788" y="1541506"/>
                </a:lnTo>
                <a:lnTo>
                  <a:pt x="150051" y="1608805"/>
                </a:lnTo>
                <a:lnTo>
                  <a:pt x="193236" y="1672730"/>
                </a:lnTo>
                <a:lnTo>
                  <a:pt x="241085" y="1733022"/>
                </a:lnTo>
                <a:lnTo>
                  <a:pt x="293339" y="1789423"/>
                </a:lnTo>
                <a:lnTo>
                  <a:pt x="349743" y="1841677"/>
                </a:lnTo>
                <a:lnTo>
                  <a:pt x="410036" y="1889525"/>
                </a:lnTo>
                <a:lnTo>
                  <a:pt x="473963" y="1932709"/>
                </a:lnTo>
                <a:lnTo>
                  <a:pt x="541265" y="1970971"/>
                </a:lnTo>
                <a:lnTo>
                  <a:pt x="611684" y="2004054"/>
                </a:lnTo>
                <a:lnTo>
                  <a:pt x="684962" y="2031701"/>
                </a:lnTo>
                <a:lnTo>
                  <a:pt x="760843" y="2053652"/>
                </a:lnTo>
                <a:lnTo>
                  <a:pt x="839067" y="2069651"/>
                </a:lnTo>
                <a:lnTo>
                  <a:pt x="919378" y="2079439"/>
                </a:lnTo>
                <a:lnTo>
                  <a:pt x="1001517" y="2082759"/>
                </a:lnTo>
                <a:lnTo>
                  <a:pt x="1767708" y="2082759"/>
                </a:lnTo>
                <a:lnTo>
                  <a:pt x="1767708" y="2289236"/>
                </a:lnTo>
                <a:lnTo>
                  <a:pt x="2339970" y="1716917"/>
                </a:lnTo>
                <a:lnTo>
                  <a:pt x="1767708" y="1144655"/>
                </a:lnTo>
                <a:lnTo>
                  <a:pt x="1767708" y="1351157"/>
                </a:lnTo>
                <a:lnTo>
                  <a:pt x="1001517" y="1351157"/>
                </a:lnTo>
                <a:lnTo>
                  <a:pt x="957741" y="1347622"/>
                </a:lnTo>
                <a:lnTo>
                  <a:pt x="916215" y="1337390"/>
                </a:lnTo>
                <a:lnTo>
                  <a:pt x="877494" y="1321018"/>
                </a:lnTo>
                <a:lnTo>
                  <a:pt x="842133" y="1299063"/>
                </a:lnTo>
                <a:lnTo>
                  <a:pt x="810689" y="1272081"/>
                </a:lnTo>
                <a:lnTo>
                  <a:pt x="783716" y="1240630"/>
                </a:lnTo>
                <a:lnTo>
                  <a:pt x="761771" y="1205268"/>
                </a:lnTo>
                <a:lnTo>
                  <a:pt x="745408" y="1166550"/>
                </a:lnTo>
                <a:lnTo>
                  <a:pt x="735182" y="1125034"/>
                </a:lnTo>
                <a:lnTo>
                  <a:pt x="731651" y="1081277"/>
                </a:lnTo>
                <a:lnTo>
                  <a:pt x="731651" y="0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0000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1975" y="4049648"/>
            <a:ext cx="1017905" cy="773430"/>
          </a:xfrm>
          <a:custGeom>
            <a:avLst/>
            <a:gdLst/>
            <a:ahLst/>
            <a:cxnLst/>
            <a:rect l="l" t="t" r="r" b="b"/>
            <a:pathLst>
              <a:path w="1017905" h="773429">
                <a:moveTo>
                  <a:pt x="247089" y="0"/>
                </a:moveTo>
                <a:lnTo>
                  <a:pt x="0" y="0"/>
                </a:lnTo>
                <a:lnTo>
                  <a:pt x="0" y="365247"/>
                </a:lnTo>
                <a:lnTo>
                  <a:pt x="4427" y="420115"/>
                </a:lnTo>
                <a:lnTo>
                  <a:pt x="17243" y="472160"/>
                </a:lnTo>
                <a:lnTo>
                  <a:pt x="37754" y="520689"/>
                </a:lnTo>
                <a:lnTo>
                  <a:pt x="65261" y="565004"/>
                </a:lnTo>
                <a:lnTo>
                  <a:pt x="99069" y="604410"/>
                </a:lnTo>
                <a:lnTo>
                  <a:pt x="138481" y="638211"/>
                </a:lnTo>
                <a:lnTo>
                  <a:pt x="182801" y="665713"/>
                </a:lnTo>
                <a:lnTo>
                  <a:pt x="231333" y="686218"/>
                </a:lnTo>
                <a:lnTo>
                  <a:pt x="283380" y="699031"/>
                </a:lnTo>
                <a:lnTo>
                  <a:pt x="338245" y="703457"/>
                </a:lnTo>
                <a:lnTo>
                  <a:pt x="824352" y="703457"/>
                </a:lnTo>
                <a:lnTo>
                  <a:pt x="824352" y="773180"/>
                </a:lnTo>
                <a:lnTo>
                  <a:pt x="1017650" y="579881"/>
                </a:lnTo>
                <a:lnTo>
                  <a:pt x="894075" y="456306"/>
                </a:lnTo>
                <a:lnTo>
                  <a:pt x="338245" y="456306"/>
                </a:lnTo>
                <a:lnTo>
                  <a:pt x="323664" y="455148"/>
                </a:lnTo>
                <a:lnTo>
                  <a:pt x="285056" y="439210"/>
                </a:lnTo>
                <a:lnTo>
                  <a:pt x="257923" y="408346"/>
                </a:lnTo>
                <a:lnTo>
                  <a:pt x="247114" y="367403"/>
                </a:lnTo>
                <a:lnTo>
                  <a:pt x="247089" y="0"/>
                </a:lnTo>
                <a:close/>
              </a:path>
              <a:path w="1017905" h="773429">
                <a:moveTo>
                  <a:pt x="824352" y="386583"/>
                </a:moveTo>
                <a:lnTo>
                  <a:pt x="824352" y="456306"/>
                </a:lnTo>
                <a:lnTo>
                  <a:pt x="894075" y="456306"/>
                </a:lnTo>
                <a:lnTo>
                  <a:pt x="824352" y="386583"/>
                </a:lnTo>
                <a:close/>
              </a:path>
            </a:pathLst>
          </a:custGeom>
          <a:solidFill>
            <a:srgbClr val="A2A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1975" y="4049648"/>
            <a:ext cx="1017905" cy="773430"/>
          </a:xfrm>
          <a:custGeom>
            <a:avLst/>
            <a:gdLst/>
            <a:ahLst/>
            <a:cxnLst/>
            <a:rect l="l" t="t" r="r" b="b"/>
            <a:pathLst>
              <a:path w="1017905" h="773429">
                <a:moveTo>
                  <a:pt x="0" y="0"/>
                </a:moveTo>
                <a:lnTo>
                  <a:pt x="0" y="365247"/>
                </a:lnTo>
                <a:lnTo>
                  <a:pt x="1121" y="392990"/>
                </a:lnTo>
                <a:lnTo>
                  <a:pt x="9830" y="446534"/>
                </a:lnTo>
                <a:lnTo>
                  <a:pt x="26580" y="496908"/>
                </a:lnTo>
                <a:lnTo>
                  <a:pt x="50676" y="543416"/>
                </a:lnTo>
                <a:lnTo>
                  <a:pt x="81421" y="585364"/>
                </a:lnTo>
                <a:lnTo>
                  <a:pt x="118118" y="622055"/>
                </a:lnTo>
                <a:lnTo>
                  <a:pt x="160071" y="652793"/>
                </a:lnTo>
                <a:lnTo>
                  <a:pt x="206584" y="676883"/>
                </a:lnTo>
                <a:lnTo>
                  <a:pt x="256961" y="693629"/>
                </a:lnTo>
                <a:lnTo>
                  <a:pt x="310504" y="702336"/>
                </a:lnTo>
                <a:lnTo>
                  <a:pt x="338245" y="703457"/>
                </a:lnTo>
                <a:lnTo>
                  <a:pt x="824352" y="703457"/>
                </a:lnTo>
                <a:lnTo>
                  <a:pt x="824352" y="773180"/>
                </a:lnTo>
                <a:lnTo>
                  <a:pt x="1017650" y="579881"/>
                </a:lnTo>
                <a:lnTo>
                  <a:pt x="824352" y="386583"/>
                </a:lnTo>
                <a:lnTo>
                  <a:pt x="824352" y="456306"/>
                </a:lnTo>
                <a:lnTo>
                  <a:pt x="338245" y="456306"/>
                </a:lnTo>
                <a:lnTo>
                  <a:pt x="296890" y="446420"/>
                </a:lnTo>
                <a:lnTo>
                  <a:pt x="265393" y="419993"/>
                </a:lnTo>
                <a:lnTo>
                  <a:pt x="248604" y="381871"/>
                </a:lnTo>
                <a:lnTo>
                  <a:pt x="247089" y="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3950" y="3433693"/>
            <a:ext cx="2334260" cy="1002030"/>
          </a:xfrm>
          <a:custGeom>
            <a:avLst/>
            <a:gdLst/>
            <a:ahLst/>
            <a:cxnLst/>
            <a:rect l="l" t="t" r="r" b="b"/>
            <a:pathLst>
              <a:path w="2334260" h="1002029">
                <a:moveTo>
                  <a:pt x="1832741" y="0"/>
                </a:moveTo>
                <a:lnTo>
                  <a:pt x="1832741" y="250454"/>
                </a:lnTo>
                <a:lnTo>
                  <a:pt x="0" y="250454"/>
                </a:lnTo>
                <a:lnTo>
                  <a:pt x="0" y="751341"/>
                </a:lnTo>
                <a:lnTo>
                  <a:pt x="1832741" y="751341"/>
                </a:lnTo>
                <a:lnTo>
                  <a:pt x="1832741" y="1001776"/>
                </a:lnTo>
                <a:lnTo>
                  <a:pt x="2333640" y="500893"/>
                </a:lnTo>
                <a:lnTo>
                  <a:pt x="1832741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3950" y="3433693"/>
            <a:ext cx="2334260" cy="1002030"/>
          </a:xfrm>
          <a:custGeom>
            <a:avLst/>
            <a:gdLst/>
            <a:ahLst/>
            <a:cxnLst/>
            <a:rect l="l" t="t" r="r" b="b"/>
            <a:pathLst>
              <a:path w="2334260" h="1002029">
                <a:moveTo>
                  <a:pt x="0" y="250454"/>
                </a:moveTo>
                <a:lnTo>
                  <a:pt x="1832741" y="250454"/>
                </a:lnTo>
                <a:lnTo>
                  <a:pt x="1832741" y="0"/>
                </a:lnTo>
                <a:lnTo>
                  <a:pt x="2333640" y="500893"/>
                </a:lnTo>
                <a:lnTo>
                  <a:pt x="1832741" y="1001776"/>
                </a:lnTo>
                <a:lnTo>
                  <a:pt x="1832741" y="751341"/>
                </a:lnTo>
                <a:lnTo>
                  <a:pt x="0" y="751341"/>
                </a:lnTo>
                <a:lnTo>
                  <a:pt x="0" y="250454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929" y="2252715"/>
            <a:ext cx="2370455" cy="1584325"/>
          </a:xfrm>
          <a:custGeom>
            <a:avLst/>
            <a:gdLst/>
            <a:ahLst/>
            <a:cxnLst/>
            <a:rect l="l" t="t" r="r" b="b"/>
            <a:pathLst>
              <a:path w="2370455" h="1584325">
                <a:moveTo>
                  <a:pt x="2106036" y="0"/>
                </a:moveTo>
                <a:lnTo>
                  <a:pt x="264057" y="0"/>
                </a:lnTo>
                <a:lnTo>
                  <a:pt x="242399" y="874"/>
                </a:lnTo>
                <a:lnTo>
                  <a:pt x="200599" y="7667"/>
                </a:lnTo>
                <a:lnTo>
                  <a:pt x="161271" y="20734"/>
                </a:lnTo>
                <a:lnTo>
                  <a:pt x="124960" y="39534"/>
                </a:lnTo>
                <a:lnTo>
                  <a:pt x="92209" y="63524"/>
                </a:lnTo>
                <a:lnTo>
                  <a:pt x="63561" y="92164"/>
                </a:lnTo>
                <a:lnTo>
                  <a:pt x="39560" y="124910"/>
                </a:lnTo>
                <a:lnTo>
                  <a:pt x="20750" y="161223"/>
                </a:lnTo>
                <a:lnTo>
                  <a:pt x="7673" y="200559"/>
                </a:lnTo>
                <a:lnTo>
                  <a:pt x="875" y="242377"/>
                </a:lnTo>
                <a:lnTo>
                  <a:pt x="0" y="264048"/>
                </a:lnTo>
                <a:lnTo>
                  <a:pt x="0" y="1320180"/>
                </a:lnTo>
                <a:lnTo>
                  <a:pt x="3455" y="1363032"/>
                </a:lnTo>
                <a:lnTo>
                  <a:pt x="13461" y="1403680"/>
                </a:lnTo>
                <a:lnTo>
                  <a:pt x="29472" y="1441582"/>
                </a:lnTo>
                <a:lnTo>
                  <a:pt x="50946" y="1476194"/>
                </a:lnTo>
                <a:lnTo>
                  <a:pt x="77338" y="1506973"/>
                </a:lnTo>
                <a:lnTo>
                  <a:pt x="108105" y="1533374"/>
                </a:lnTo>
                <a:lnTo>
                  <a:pt x="142705" y="1554854"/>
                </a:lnTo>
                <a:lnTo>
                  <a:pt x="180592" y="1570870"/>
                </a:lnTo>
                <a:lnTo>
                  <a:pt x="221224" y="1580878"/>
                </a:lnTo>
                <a:lnTo>
                  <a:pt x="264057" y="1584335"/>
                </a:lnTo>
                <a:lnTo>
                  <a:pt x="2106036" y="1584335"/>
                </a:lnTo>
                <a:lnTo>
                  <a:pt x="2148892" y="1580878"/>
                </a:lnTo>
                <a:lnTo>
                  <a:pt x="2189544" y="1570870"/>
                </a:lnTo>
                <a:lnTo>
                  <a:pt x="2227448" y="1554854"/>
                </a:lnTo>
                <a:lnTo>
                  <a:pt x="2262061" y="1533374"/>
                </a:lnTo>
                <a:lnTo>
                  <a:pt x="2292840" y="1506973"/>
                </a:lnTo>
                <a:lnTo>
                  <a:pt x="2319241" y="1476194"/>
                </a:lnTo>
                <a:lnTo>
                  <a:pt x="2340720" y="1441582"/>
                </a:lnTo>
                <a:lnTo>
                  <a:pt x="2356736" y="1403680"/>
                </a:lnTo>
                <a:lnTo>
                  <a:pt x="2366744" y="1363032"/>
                </a:lnTo>
                <a:lnTo>
                  <a:pt x="2370200" y="1320180"/>
                </a:lnTo>
                <a:lnTo>
                  <a:pt x="2370200" y="264048"/>
                </a:lnTo>
                <a:lnTo>
                  <a:pt x="2366744" y="221191"/>
                </a:lnTo>
                <a:lnTo>
                  <a:pt x="2356736" y="180546"/>
                </a:lnTo>
                <a:lnTo>
                  <a:pt x="2340720" y="142655"/>
                </a:lnTo>
                <a:lnTo>
                  <a:pt x="2319241" y="108057"/>
                </a:lnTo>
                <a:lnTo>
                  <a:pt x="2292840" y="77297"/>
                </a:lnTo>
                <a:lnTo>
                  <a:pt x="2262061" y="50914"/>
                </a:lnTo>
                <a:lnTo>
                  <a:pt x="2227448" y="29452"/>
                </a:lnTo>
                <a:lnTo>
                  <a:pt x="2189544" y="13450"/>
                </a:lnTo>
                <a:lnTo>
                  <a:pt x="2148892" y="3453"/>
                </a:lnTo>
                <a:lnTo>
                  <a:pt x="2106036" y="0"/>
                </a:lnTo>
                <a:close/>
              </a:path>
            </a:pathLst>
          </a:custGeom>
          <a:solidFill>
            <a:srgbClr val="BA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929" y="2252715"/>
            <a:ext cx="2370455" cy="1584325"/>
          </a:xfrm>
          <a:custGeom>
            <a:avLst/>
            <a:gdLst/>
            <a:ahLst/>
            <a:cxnLst/>
            <a:rect l="l" t="t" r="r" b="b"/>
            <a:pathLst>
              <a:path w="2370455" h="1584325">
                <a:moveTo>
                  <a:pt x="0" y="264048"/>
                </a:moveTo>
                <a:lnTo>
                  <a:pt x="3455" y="221191"/>
                </a:lnTo>
                <a:lnTo>
                  <a:pt x="13461" y="180546"/>
                </a:lnTo>
                <a:lnTo>
                  <a:pt x="29472" y="142655"/>
                </a:lnTo>
                <a:lnTo>
                  <a:pt x="50946" y="108057"/>
                </a:lnTo>
                <a:lnTo>
                  <a:pt x="77338" y="77297"/>
                </a:lnTo>
                <a:lnTo>
                  <a:pt x="108105" y="50914"/>
                </a:lnTo>
                <a:lnTo>
                  <a:pt x="142705" y="29452"/>
                </a:lnTo>
                <a:lnTo>
                  <a:pt x="180592" y="13450"/>
                </a:lnTo>
                <a:lnTo>
                  <a:pt x="221224" y="3453"/>
                </a:lnTo>
                <a:lnTo>
                  <a:pt x="264057" y="0"/>
                </a:lnTo>
                <a:lnTo>
                  <a:pt x="2106036" y="0"/>
                </a:lnTo>
                <a:lnTo>
                  <a:pt x="2148892" y="3453"/>
                </a:lnTo>
                <a:lnTo>
                  <a:pt x="2189544" y="13450"/>
                </a:lnTo>
                <a:lnTo>
                  <a:pt x="2227448" y="29452"/>
                </a:lnTo>
                <a:lnTo>
                  <a:pt x="2262061" y="50914"/>
                </a:lnTo>
                <a:lnTo>
                  <a:pt x="2292840" y="77297"/>
                </a:lnTo>
                <a:lnTo>
                  <a:pt x="2319241" y="108057"/>
                </a:lnTo>
                <a:lnTo>
                  <a:pt x="2340720" y="142655"/>
                </a:lnTo>
                <a:lnTo>
                  <a:pt x="2356736" y="180546"/>
                </a:lnTo>
                <a:lnTo>
                  <a:pt x="2366744" y="221191"/>
                </a:lnTo>
                <a:lnTo>
                  <a:pt x="2370200" y="264048"/>
                </a:lnTo>
                <a:lnTo>
                  <a:pt x="2370200" y="1320180"/>
                </a:lnTo>
                <a:lnTo>
                  <a:pt x="2366744" y="1363032"/>
                </a:lnTo>
                <a:lnTo>
                  <a:pt x="2356736" y="1403680"/>
                </a:lnTo>
                <a:lnTo>
                  <a:pt x="2340720" y="1441582"/>
                </a:lnTo>
                <a:lnTo>
                  <a:pt x="2319241" y="1476194"/>
                </a:lnTo>
                <a:lnTo>
                  <a:pt x="2292840" y="1506973"/>
                </a:lnTo>
                <a:lnTo>
                  <a:pt x="2262061" y="1533374"/>
                </a:lnTo>
                <a:lnTo>
                  <a:pt x="2227448" y="1554854"/>
                </a:lnTo>
                <a:lnTo>
                  <a:pt x="2189544" y="1570870"/>
                </a:lnTo>
                <a:lnTo>
                  <a:pt x="2148892" y="1580878"/>
                </a:lnTo>
                <a:lnTo>
                  <a:pt x="2106036" y="1584335"/>
                </a:lnTo>
                <a:lnTo>
                  <a:pt x="264057" y="1584335"/>
                </a:lnTo>
                <a:lnTo>
                  <a:pt x="221224" y="1580878"/>
                </a:lnTo>
                <a:lnTo>
                  <a:pt x="180592" y="1570870"/>
                </a:lnTo>
                <a:lnTo>
                  <a:pt x="142705" y="1554854"/>
                </a:lnTo>
                <a:lnTo>
                  <a:pt x="108105" y="1533374"/>
                </a:lnTo>
                <a:lnTo>
                  <a:pt x="77338" y="1506973"/>
                </a:lnTo>
                <a:lnTo>
                  <a:pt x="50946" y="1476194"/>
                </a:lnTo>
                <a:lnTo>
                  <a:pt x="29472" y="1441582"/>
                </a:lnTo>
                <a:lnTo>
                  <a:pt x="13461" y="1403680"/>
                </a:lnTo>
                <a:lnTo>
                  <a:pt x="3455" y="1363032"/>
                </a:lnTo>
                <a:lnTo>
                  <a:pt x="0" y="1320180"/>
                </a:lnTo>
                <a:lnTo>
                  <a:pt x="0" y="264048"/>
                </a:lnTo>
                <a:close/>
              </a:path>
            </a:pathLst>
          </a:custGeom>
          <a:ln w="25399">
            <a:solidFill>
              <a:srgbClr val="88A3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1137" y="2664128"/>
            <a:ext cx="1963420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-15" dirty="0">
                <a:latin typeface="Arial"/>
                <a:cs typeface="Arial"/>
              </a:rPr>
              <a:t>Prop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spc="-20" dirty="0">
                <a:latin typeface="Arial"/>
                <a:cs typeface="Arial"/>
              </a:rPr>
              <a:t>ie</a:t>
            </a:r>
            <a:r>
              <a:rPr sz="2800" spc="-15" dirty="0">
                <a:latin typeface="Arial"/>
                <a:cs typeface="Arial"/>
              </a:rPr>
              <a:t>d</a:t>
            </a:r>
            <a:r>
              <a:rPr sz="2800" spc="-25" dirty="0">
                <a:latin typeface="Arial"/>
                <a:cs typeface="Arial"/>
              </a:rPr>
              <a:t>ade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spc="-20" dirty="0">
                <a:latin typeface="Arial"/>
                <a:cs typeface="Arial"/>
              </a:rPr>
              <a:t>Rur</a:t>
            </a:r>
            <a:r>
              <a:rPr sz="2800" spc="-10" dirty="0">
                <a:latin typeface="Arial"/>
                <a:cs typeface="Arial"/>
              </a:rPr>
              <a:t>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13615" y="3435339"/>
            <a:ext cx="2333625" cy="1002030"/>
          </a:xfrm>
          <a:custGeom>
            <a:avLst/>
            <a:gdLst/>
            <a:ahLst/>
            <a:cxnLst/>
            <a:rect l="l" t="t" r="r" b="b"/>
            <a:pathLst>
              <a:path w="2333625" h="1002029">
                <a:moveTo>
                  <a:pt x="1832731" y="0"/>
                </a:moveTo>
                <a:lnTo>
                  <a:pt x="1832731" y="250454"/>
                </a:lnTo>
                <a:lnTo>
                  <a:pt x="0" y="250454"/>
                </a:lnTo>
                <a:lnTo>
                  <a:pt x="0" y="751338"/>
                </a:lnTo>
                <a:lnTo>
                  <a:pt x="1832731" y="751338"/>
                </a:lnTo>
                <a:lnTo>
                  <a:pt x="1832731" y="1001786"/>
                </a:lnTo>
                <a:lnTo>
                  <a:pt x="2333609" y="500902"/>
                </a:lnTo>
                <a:lnTo>
                  <a:pt x="18327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13615" y="3435339"/>
            <a:ext cx="2333625" cy="1002030"/>
          </a:xfrm>
          <a:custGeom>
            <a:avLst/>
            <a:gdLst/>
            <a:ahLst/>
            <a:cxnLst/>
            <a:rect l="l" t="t" r="r" b="b"/>
            <a:pathLst>
              <a:path w="2333625" h="1002029">
                <a:moveTo>
                  <a:pt x="0" y="250454"/>
                </a:moveTo>
                <a:lnTo>
                  <a:pt x="1832731" y="250454"/>
                </a:lnTo>
                <a:lnTo>
                  <a:pt x="1832731" y="0"/>
                </a:lnTo>
                <a:lnTo>
                  <a:pt x="2333609" y="500902"/>
                </a:lnTo>
                <a:lnTo>
                  <a:pt x="1832731" y="1001786"/>
                </a:lnTo>
                <a:lnTo>
                  <a:pt x="1832731" y="751338"/>
                </a:lnTo>
                <a:lnTo>
                  <a:pt x="0" y="751338"/>
                </a:lnTo>
                <a:lnTo>
                  <a:pt x="0" y="250454"/>
                </a:lnTo>
                <a:close/>
              </a:path>
            </a:pathLst>
          </a:custGeom>
          <a:ln w="1904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37316" y="2133600"/>
            <a:ext cx="2371725" cy="1584325"/>
          </a:xfrm>
          <a:custGeom>
            <a:avLst/>
            <a:gdLst/>
            <a:ahLst/>
            <a:cxnLst/>
            <a:rect l="l" t="t" r="r" b="b"/>
            <a:pathLst>
              <a:path w="2371725" h="1584325">
                <a:moveTo>
                  <a:pt x="2107539" y="0"/>
                </a:moveTo>
                <a:lnTo>
                  <a:pt x="264017" y="0"/>
                </a:lnTo>
                <a:lnTo>
                  <a:pt x="242351" y="875"/>
                </a:lnTo>
                <a:lnTo>
                  <a:pt x="200540" y="7674"/>
                </a:lnTo>
                <a:lnTo>
                  <a:pt x="161210" y="20751"/>
                </a:lnTo>
                <a:lnTo>
                  <a:pt x="124902" y="39562"/>
                </a:lnTo>
                <a:lnTo>
                  <a:pt x="92159" y="63562"/>
                </a:lnTo>
                <a:lnTo>
                  <a:pt x="63522" y="92208"/>
                </a:lnTo>
                <a:lnTo>
                  <a:pt x="39533" y="124956"/>
                </a:lnTo>
                <a:lnTo>
                  <a:pt x="20734" y="161261"/>
                </a:lnTo>
                <a:lnTo>
                  <a:pt x="7667" y="200580"/>
                </a:lnTo>
                <a:lnTo>
                  <a:pt x="874" y="242367"/>
                </a:lnTo>
                <a:lnTo>
                  <a:pt x="0" y="264017"/>
                </a:lnTo>
                <a:lnTo>
                  <a:pt x="0" y="1320302"/>
                </a:lnTo>
                <a:lnTo>
                  <a:pt x="3452" y="1363120"/>
                </a:lnTo>
                <a:lnTo>
                  <a:pt x="13450" y="1403741"/>
                </a:lnTo>
                <a:lnTo>
                  <a:pt x="29451" y="1441621"/>
                </a:lnTo>
                <a:lnTo>
                  <a:pt x="50912" y="1476215"/>
                </a:lnTo>
                <a:lnTo>
                  <a:pt x="77293" y="1506980"/>
                </a:lnTo>
                <a:lnTo>
                  <a:pt x="108051" y="1533371"/>
                </a:lnTo>
                <a:lnTo>
                  <a:pt x="142644" y="1554845"/>
                </a:lnTo>
                <a:lnTo>
                  <a:pt x="180531" y="1570857"/>
                </a:lnTo>
                <a:lnTo>
                  <a:pt x="221169" y="1580863"/>
                </a:lnTo>
                <a:lnTo>
                  <a:pt x="264017" y="1584319"/>
                </a:lnTo>
                <a:lnTo>
                  <a:pt x="2107539" y="1584319"/>
                </a:lnTo>
                <a:lnTo>
                  <a:pt x="2150399" y="1580863"/>
                </a:lnTo>
                <a:lnTo>
                  <a:pt x="2191053" y="1570857"/>
                </a:lnTo>
                <a:lnTo>
                  <a:pt x="2228959" y="1554845"/>
                </a:lnTo>
                <a:lnTo>
                  <a:pt x="2263572" y="1533371"/>
                </a:lnTo>
                <a:lnTo>
                  <a:pt x="2294351" y="1506980"/>
                </a:lnTo>
                <a:lnTo>
                  <a:pt x="2320752" y="1476215"/>
                </a:lnTo>
                <a:lnTo>
                  <a:pt x="2342231" y="1441621"/>
                </a:lnTo>
                <a:lnTo>
                  <a:pt x="2358246" y="1403741"/>
                </a:lnTo>
                <a:lnTo>
                  <a:pt x="2368253" y="1363120"/>
                </a:lnTo>
                <a:lnTo>
                  <a:pt x="2371709" y="1320302"/>
                </a:lnTo>
                <a:lnTo>
                  <a:pt x="2371709" y="264017"/>
                </a:lnTo>
                <a:lnTo>
                  <a:pt x="2368253" y="221199"/>
                </a:lnTo>
                <a:lnTo>
                  <a:pt x="2358246" y="180578"/>
                </a:lnTo>
                <a:lnTo>
                  <a:pt x="2342231" y="142698"/>
                </a:lnTo>
                <a:lnTo>
                  <a:pt x="2320752" y="108104"/>
                </a:lnTo>
                <a:lnTo>
                  <a:pt x="2294351" y="77339"/>
                </a:lnTo>
                <a:lnTo>
                  <a:pt x="2263572" y="50947"/>
                </a:lnTo>
                <a:lnTo>
                  <a:pt x="2228959" y="29474"/>
                </a:lnTo>
                <a:lnTo>
                  <a:pt x="2191053" y="13462"/>
                </a:lnTo>
                <a:lnTo>
                  <a:pt x="2150399" y="3456"/>
                </a:lnTo>
                <a:lnTo>
                  <a:pt x="2107539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37316" y="2133600"/>
            <a:ext cx="2371725" cy="1584325"/>
          </a:xfrm>
          <a:custGeom>
            <a:avLst/>
            <a:gdLst/>
            <a:ahLst/>
            <a:cxnLst/>
            <a:rect l="l" t="t" r="r" b="b"/>
            <a:pathLst>
              <a:path w="2371725" h="1584325">
                <a:moveTo>
                  <a:pt x="0" y="264017"/>
                </a:moveTo>
                <a:lnTo>
                  <a:pt x="3452" y="221199"/>
                </a:lnTo>
                <a:lnTo>
                  <a:pt x="13450" y="180578"/>
                </a:lnTo>
                <a:lnTo>
                  <a:pt x="29451" y="142698"/>
                </a:lnTo>
                <a:lnTo>
                  <a:pt x="50912" y="108104"/>
                </a:lnTo>
                <a:lnTo>
                  <a:pt x="77293" y="77339"/>
                </a:lnTo>
                <a:lnTo>
                  <a:pt x="108051" y="50947"/>
                </a:lnTo>
                <a:lnTo>
                  <a:pt x="142644" y="29474"/>
                </a:lnTo>
                <a:lnTo>
                  <a:pt x="180531" y="13462"/>
                </a:lnTo>
                <a:lnTo>
                  <a:pt x="221169" y="3456"/>
                </a:lnTo>
                <a:lnTo>
                  <a:pt x="264017" y="0"/>
                </a:lnTo>
                <a:lnTo>
                  <a:pt x="2107539" y="0"/>
                </a:lnTo>
                <a:lnTo>
                  <a:pt x="2150399" y="3456"/>
                </a:lnTo>
                <a:lnTo>
                  <a:pt x="2191053" y="13462"/>
                </a:lnTo>
                <a:lnTo>
                  <a:pt x="2228959" y="29474"/>
                </a:lnTo>
                <a:lnTo>
                  <a:pt x="2263572" y="50947"/>
                </a:lnTo>
                <a:lnTo>
                  <a:pt x="2294351" y="77339"/>
                </a:lnTo>
                <a:lnTo>
                  <a:pt x="2320752" y="108104"/>
                </a:lnTo>
                <a:lnTo>
                  <a:pt x="2342231" y="142698"/>
                </a:lnTo>
                <a:lnTo>
                  <a:pt x="2358246" y="180578"/>
                </a:lnTo>
                <a:lnTo>
                  <a:pt x="2368253" y="221199"/>
                </a:lnTo>
                <a:lnTo>
                  <a:pt x="2371709" y="264017"/>
                </a:lnTo>
                <a:lnTo>
                  <a:pt x="2371709" y="1320302"/>
                </a:lnTo>
                <a:lnTo>
                  <a:pt x="2368253" y="1363120"/>
                </a:lnTo>
                <a:lnTo>
                  <a:pt x="2358246" y="1403741"/>
                </a:lnTo>
                <a:lnTo>
                  <a:pt x="2342231" y="1441621"/>
                </a:lnTo>
                <a:lnTo>
                  <a:pt x="2320752" y="1476215"/>
                </a:lnTo>
                <a:lnTo>
                  <a:pt x="2294351" y="1506980"/>
                </a:lnTo>
                <a:lnTo>
                  <a:pt x="2263572" y="1533371"/>
                </a:lnTo>
                <a:lnTo>
                  <a:pt x="2228959" y="1554845"/>
                </a:lnTo>
                <a:lnTo>
                  <a:pt x="2191053" y="1570857"/>
                </a:lnTo>
                <a:lnTo>
                  <a:pt x="2150399" y="1580863"/>
                </a:lnTo>
                <a:lnTo>
                  <a:pt x="2107539" y="1584319"/>
                </a:lnTo>
                <a:lnTo>
                  <a:pt x="264017" y="1584319"/>
                </a:lnTo>
                <a:lnTo>
                  <a:pt x="221169" y="1580863"/>
                </a:lnTo>
                <a:lnTo>
                  <a:pt x="180531" y="1570857"/>
                </a:lnTo>
                <a:lnTo>
                  <a:pt x="142644" y="1554845"/>
                </a:lnTo>
                <a:lnTo>
                  <a:pt x="108051" y="1533371"/>
                </a:lnTo>
                <a:lnTo>
                  <a:pt x="77293" y="1506980"/>
                </a:lnTo>
                <a:lnTo>
                  <a:pt x="50912" y="1476215"/>
                </a:lnTo>
                <a:lnTo>
                  <a:pt x="29451" y="1441621"/>
                </a:lnTo>
                <a:lnTo>
                  <a:pt x="13450" y="1403741"/>
                </a:lnTo>
                <a:lnTo>
                  <a:pt x="3452" y="1363120"/>
                </a:lnTo>
                <a:lnTo>
                  <a:pt x="0" y="1320302"/>
                </a:lnTo>
                <a:lnTo>
                  <a:pt x="0" y="264017"/>
                </a:lnTo>
                <a:close/>
              </a:path>
            </a:pathLst>
          </a:custGeom>
          <a:ln w="25399">
            <a:solidFill>
              <a:srgbClr val="006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041902" y="2545122"/>
            <a:ext cx="1963420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6260" marR="5080" indent="-544195">
              <a:lnSpc>
                <a:spcPct val="100000"/>
              </a:lnSpc>
            </a:pPr>
            <a:r>
              <a:rPr sz="2800" spc="-15" dirty="0">
                <a:latin typeface="Arial"/>
                <a:cs typeface="Arial"/>
              </a:rPr>
              <a:t>Prop</a:t>
            </a:r>
            <a:r>
              <a:rPr sz="2800" spc="-10" dirty="0">
                <a:latin typeface="Arial"/>
                <a:cs typeface="Arial"/>
              </a:rPr>
              <a:t>rie</a:t>
            </a:r>
            <a:r>
              <a:rPr sz="2800" spc="-25" dirty="0">
                <a:latin typeface="Arial"/>
                <a:cs typeface="Arial"/>
              </a:rPr>
              <a:t>d</a:t>
            </a:r>
            <a:r>
              <a:rPr sz="2800" spc="-15" dirty="0">
                <a:latin typeface="Arial"/>
                <a:cs typeface="Arial"/>
              </a:rPr>
              <a:t>a</a:t>
            </a:r>
            <a:r>
              <a:rPr sz="2800" spc="-25" dirty="0">
                <a:latin typeface="Arial"/>
                <a:cs typeface="Arial"/>
              </a:rPr>
              <a:t>de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Arial"/>
                <a:cs typeface="Arial"/>
              </a:rPr>
              <a:t>Rur</a:t>
            </a:r>
            <a:r>
              <a:rPr sz="2800" spc="-10" dirty="0">
                <a:latin typeface="Arial"/>
                <a:cs typeface="Arial"/>
              </a:rPr>
              <a:t>al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0829" y="692139"/>
            <a:ext cx="1638300" cy="1939925"/>
          </a:xfrm>
          <a:custGeom>
            <a:avLst/>
            <a:gdLst/>
            <a:ahLst/>
            <a:cxnLst/>
            <a:rect l="l" t="t" r="r" b="b"/>
            <a:pathLst>
              <a:path w="1638300" h="1939925">
                <a:moveTo>
                  <a:pt x="819149" y="1120780"/>
                </a:moveTo>
                <a:lnTo>
                  <a:pt x="0" y="1120780"/>
                </a:lnTo>
                <a:lnTo>
                  <a:pt x="409574" y="1939930"/>
                </a:lnTo>
                <a:lnTo>
                  <a:pt x="819149" y="1120780"/>
                </a:lnTo>
                <a:close/>
              </a:path>
              <a:path w="1638300" h="1939925">
                <a:moveTo>
                  <a:pt x="1638299" y="0"/>
                </a:moveTo>
                <a:lnTo>
                  <a:pt x="810624" y="0"/>
                </a:lnTo>
                <a:lnTo>
                  <a:pt x="751840" y="2376"/>
                </a:lnTo>
                <a:lnTo>
                  <a:pt x="694364" y="9381"/>
                </a:lnTo>
                <a:lnTo>
                  <a:pt x="638382" y="20832"/>
                </a:lnTo>
                <a:lnTo>
                  <a:pt x="584076" y="36543"/>
                </a:lnTo>
                <a:lnTo>
                  <a:pt x="531633" y="56329"/>
                </a:lnTo>
                <a:lnTo>
                  <a:pt x="481237" y="80008"/>
                </a:lnTo>
                <a:lnTo>
                  <a:pt x="433071" y="107393"/>
                </a:lnTo>
                <a:lnTo>
                  <a:pt x="387320" y="138301"/>
                </a:lnTo>
                <a:lnTo>
                  <a:pt x="344170" y="172546"/>
                </a:lnTo>
                <a:lnTo>
                  <a:pt x="303804" y="209946"/>
                </a:lnTo>
                <a:lnTo>
                  <a:pt x="266407" y="250314"/>
                </a:lnTo>
                <a:lnTo>
                  <a:pt x="232163" y="293467"/>
                </a:lnTo>
                <a:lnTo>
                  <a:pt x="201257" y="339220"/>
                </a:lnTo>
                <a:lnTo>
                  <a:pt x="173873" y="387389"/>
                </a:lnTo>
                <a:lnTo>
                  <a:pt x="150196" y="437788"/>
                </a:lnTo>
                <a:lnTo>
                  <a:pt x="130410" y="490235"/>
                </a:lnTo>
                <a:lnTo>
                  <a:pt x="114700" y="544544"/>
                </a:lnTo>
                <a:lnTo>
                  <a:pt x="103250" y="600530"/>
                </a:lnTo>
                <a:lnTo>
                  <a:pt x="96245" y="658009"/>
                </a:lnTo>
                <a:lnTo>
                  <a:pt x="93869" y="716798"/>
                </a:lnTo>
                <a:lnTo>
                  <a:pt x="93869" y="1120780"/>
                </a:lnTo>
                <a:lnTo>
                  <a:pt x="725268" y="1120780"/>
                </a:lnTo>
                <a:lnTo>
                  <a:pt x="725268" y="716798"/>
                </a:lnTo>
                <a:lnTo>
                  <a:pt x="726503" y="702253"/>
                </a:lnTo>
                <a:lnTo>
                  <a:pt x="743389" y="664217"/>
                </a:lnTo>
                <a:lnTo>
                  <a:pt x="775753" y="638878"/>
                </a:lnTo>
                <a:lnTo>
                  <a:pt x="1638299" y="631454"/>
                </a:lnTo>
                <a:lnTo>
                  <a:pt x="1638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0829" y="692139"/>
            <a:ext cx="1638300" cy="1939925"/>
          </a:xfrm>
          <a:custGeom>
            <a:avLst/>
            <a:gdLst/>
            <a:ahLst/>
            <a:cxnLst/>
            <a:rect l="l" t="t" r="r" b="b"/>
            <a:pathLst>
              <a:path w="1638300" h="1939925">
                <a:moveTo>
                  <a:pt x="1638299" y="0"/>
                </a:moveTo>
                <a:lnTo>
                  <a:pt x="810624" y="0"/>
                </a:lnTo>
                <a:lnTo>
                  <a:pt x="751840" y="2376"/>
                </a:lnTo>
                <a:lnTo>
                  <a:pt x="694364" y="9381"/>
                </a:lnTo>
                <a:lnTo>
                  <a:pt x="638382" y="20832"/>
                </a:lnTo>
                <a:lnTo>
                  <a:pt x="584076" y="36543"/>
                </a:lnTo>
                <a:lnTo>
                  <a:pt x="531633" y="56329"/>
                </a:lnTo>
                <a:lnTo>
                  <a:pt x="481237" y="80008"/>
                </a:lnTo>
                <a:lnTo>
                  <a:pt x="433071" y="107393"/>
                </a:lnTo>
                <a:lnTo>
                  <a:pt x="387320" y="138301"/>
                </a:lnTo>
                <a:lnTo>
                  <a:pt x="344170" y="172546"/>
                </a:lnTo>
                <a:lnTo>
                  <a:pt x="303804" y="209946"/>
                </a:lnTo>
                <a:lnTo>
                  <a:pt x="266407" y="250314"/>
                </a:lnTo>
                <a:lnTo>
                  <a:pt x="232163" y="293467"/>
                </a:lnTo>
                <a:lnTo>
                  <a:pt x="201257" y="339220"/>
                </a:lnTo>
                <a:lnTo>
                  <a:pt x="173873" y="387389"/>
                </a:lnTo>
                <a:lnTo>
                  <a:pt x="150196" y="437788"/>
                </a:lnTo>
                <a:lnTo>
                  <a:pt x="130410" y="490235"/>
                </a:lnTo>
                <a:lnTo>
                  <a:pt x="114700" y="544544"/>
                </a:lnTo>
                <a:lnTo>
                  <a:pt x="103250" y="600530"/>
                </a:lnTo>
                <a:lnTo>
                  <a:pt x="96245" y="658009"/>
                </a:lnTo>
                <a:lnTo>
                  <a:pt x="93869" y="716798"/>
                </a:lnTo>
                <a:lnTo>
                  <a:pt x="93869" y="1120780"/>
                </a:lnTo>
                <a:lnTo>
                  <a:pt x="0" y="1120780"/>
                </a:lnTo>
                <a:lnTo>
                  <a:pt x="409574" y="1939930"/>
                </a:lnTo>
                <a:lnTo>
                  <a:pt x="819149" y="1120780"/>
                </a:lnTo>
                <a:lnTo>
                  <a:pt x="725268" y="1120780"/>
                </a:lnTo>
                <a:lnTo>
                  <a:pt x="725268" y="716798"/>
                </a:lnTo>
                <a:lnTo>
                  <a:pt x="735768" y="675758"/>
                </a:lnTo>
                <a:lnTo>
                  <a:pt x="763586" y="645572"/>
                </a:lnTo>
                <a:lnTo>
                  <a:pt x="803200" y="631772"/>
                </a:lnTo>
                <a:lnTo>
                  <a:pt x="1638299" y="631454"/>
                </a:lnTo>
                <a:lnTo>
                  <a:pt x="1638299" y="0"/>
                </a:lnTo>
                <a:close/>
              </a:path>
            </a:pathLst>
          </a:custGeom>
          <a:ln w="253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24540" y="647700"/>
            <a:ext cx="1638300" cy="1939925"/>
          </a:xfrm>
          <a:custGeom>
            <a:avLst/>
            <a:gdLst/>
            <a:ahLst/>
            <a:cxnLst/>
            <a:rect l="l" t="t" r="r" b="b"/>
            <a:pathLst>
              <a:path w="1638300" h="1939925">
                <a:moveTo>
                  <a:pt x="819149" y="1120780"/>
                </a:moveTo>
                <a:lnTo>
                  <a:pt x="0" y="1120780"/>
                </a:lnTo>
                <a:lnTo>
                  <a:pt x="409559" y="1939930"/>
                </a:lnTo>
                <a:lnTo>
                  <a:pt x="819149" y="1120780"/>
                </a:lnTo>
                <a:close/>
              </a:path>
              <a:path w="1638300" h="1939925">
                <a:moveTo>
                  <a:pt x="1638299" y="0"/>
                </a:moveTo>
                <a:lnTo>
                  <a:pt x="810615" y="0"/>
                </a:lnTo>
                <a:lnTo>
                  <a:pt x="751831" y="2376"/>
                </a:lnTo>
                <a:lnTo>
                  <a:pt x="694356" y="9381"/>
                </a:lnTo>
                <a:lnTo>
                  <a:pt x="638373" y="20832"/>
                </a:lnTo>
                <a:lnTo>
                  <a:pt x="584067" y="36543"/>
                </a:lnTo>
                <a:lnTo>
                  <a:pt x="531624" y="56329"/>
                </a:lnTo>
                <a:lnTo>
                  <a:pt x="481226" y="80008"/>
                </a:lnTo>
                <a:lnTo>
                  <a:pt x="433060" y="107393"/>
                </a:lnTo>
                <a:lnTo>
                  <a:pt x="387308" y="138301"/>
                </a:lnTo>
                <a:lnTo>
                  <a:pt x="344157" y="172546"/>
                </a:lnTo>
                <a:lnTo>
                  <a:pt x="303790" y="209946"/>
                </a:lnTo>
                <a:lnTo>
                  <a:pt x="266392" y="250314"/>
                </a:lnTo>
                <a:lnTo>
                  <a:pt x="232147" y="293467"/>
                </a:lnTo>
                <a:lnTo>
                  <a:pt x="201240" y="339220"/>
                </a:lnTo>
                <a:lnTo>
                  <a:pt x="173855" y="387389"/>
                </a:lnTo>
                <a:lnTo>
                  <a:pt x="150177" y="437788"/>
                </a:lnTo>
                <a:lnTo>
                  <a:pt x="130390" y="490235"/>
                </a:lnTo>
                <a:lnTo>
                  <a:pt x="114680" y="544544"/>
                </a:lnTo>
                <a:lnTo>
                  <a:pt x="103229" y="600530"/>
                </a:lnTo>
                <a:lnTo>
                  <a:pt x="96224" y="658009"/>
                </a:lnTo>
                <a:lnTo>
                  <a:pt x="93847" y="716798"/>
                </a:lnTo>
                <a:lnTo>
                  <a:pt x="93847" y="1120780"/>
                </a:lnTo>
                <a:lnTo>
                  <a:pt x="725271" y="1120780"/>
                </a:lnTo>
                <a:lnTo>
                  <a:pt x="725271" y="716798"/>
                </a:lnTo>
                <a:lnTo>
                  <a:pt x="726507" y="702252"/>
                </a:lnTo>
                <a:lnTo>
                  <a:pt x="743408" y="664213"/>
                </a:lnTo>
                <a:lnTo>
                  <a:pt x="775777" y="638875"/>
                </a:lnTo>
                <a:lnTo>
                  <a:pt x="1638299" y="631454"/>
                </a:lnTo>
                <a:lnTo>
                  <a:pt x="1638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24540" y="647700"/>
            <a:ext cx="1638300" cy="1939925"/>
          </a:xfrm>
          <a:custGeom>
            <a:avLst/>
            <a:gdLst/>
            <a:ahLst/>
            <a:cxnLst/>
            <a:rect l="l" t="t" r="r" b="b"/>
            <a:pathLst>
              <a:path w="1638300" h="1939925">
                <a:moveTo>
                  <a:pt x="1638299" y="0"/>
                </a:moveTo>
                <a:lnTo>
                  <a:pt x="810615" y="0"/>
                </a:lnTo>
                <a:lnTo>
                  <a:pt x="751831" y="2376"/>
                </a:lnTo>
                <a:lnTo>
                  <a:pt x="694356" y="9381"/>
                </a:lnTo>
                <a:lnTo>
                  <a:pt x="638373" y="20832"/>
                </a:lnTo>
                <a:lnTo>
                  <a:pt x="584067" y="36543"/>
                </a:lnTo>
                <a:lnTo>
                  <a:pt x="531624" y="56329"/>
                </a:lnTo>
                <a:lnTo>
                  <a:pt x="481226" y="80008"/>
                </a:lnTo>
                <a:lnTo>
                  <a:pt x="433060" y="107393"/>
                </a:lnTo>
                <a:lnTo>
                  <a:pt x="387308" y="138301"/>
                </a:lnTo>
                <a:lnTo>
                  <a:pt x="344157" y="172546"/>
                </a:lnTo>
                <a:lnTo>
                  <a:pt x="303790" y="209946"/>
                </a:lnTo>
                <a:lnTo>
                  <a:pt x="266392" y="250314"/>
                </a:lnTo>
                <a:lnTo>
                  <a:pt x="232147" y="293467"/>
                </a:lnTo>
                <a:lnTo>
                  <a:pt x="201240" y="339220"/>
                </a:lnTo>
                <a:lnTo>
                  <a:pt x="173855" y="387389"/>
                </a:lnTo>
                <a:lnTo>
                  <a:pt x="150177" y="437788"/>
                </a:lnTo>
                <a:lnTo>
                  <a:pt x="130390" y="490235"/>
                </a:lnTo>
                <a:lnTo>
                  <a:pt x="114680" y="544544"/>
                </a:lnTo>
                <a:lnTo>
                  <a:pt x="103229" y="600530"/>
                </a:lnTo>
                <a:lnTo>
                  <a:pt x="96224" y="658009"/>
                </a:lnTo>
                <a:lnTo>
                  <a:pt x="93847" y="716798"/>
                </a:lnTo>
                <a:lnTo>
                  <a:pt x="93847" y="1120780"/>
                </a:lnTo>
                <a:lnTo>
                  <a:pt x="0" y="1120780"/>
                </a:lnTo>
                <a:lnTo>
                  <a:pt x="409559" y="1939930"/>
                </a:lnTo>
                <a:lnTo>
                  <a:pt x="819149" y="1120780"/>
                </a:lnTo>
                <a:lnTo>
                  <a:pt x="725271" y="1120780"/>
                </a:lnTo>
                <a:lnTo>
                  <a:pt x="725271" y="716798"/>
                </a:lnTo>
                <a:lnTo>
                  <a:pt x="735781" y="675755"/>
                </a:lnTo>
                <a:lnTo>
                  <a:pt x="763611" y="645568"/>
                </a:lnTo>
                <a:lnTo>
                  <a:pt x="803209" y="631771"/>
                </a:lnTo>
                <a:lnTo>
                  <a:pt x="1638299" y="631454"/>
                </a:lnTo>
                <a:lnTo>
                  <a:pt x="1638299" y="0"/>
                </a:lnTo>
                <a:close/>
              </a:path>
            </a:pathLst>
          </a:custGeom>
          <a:ln w="253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24"/>
    </mc:Choice>
    <mc:Fallback xmlns="">
      <p:transition spd="slow" advTm="121224"/>
    </mc:Fallback>
  </mc:AlternateContent>
  <p:extLst>
    <p:ext uri="{3A86A75C-4F4B-4683-9AE1-C65F6400EC91}">
      <p14:laserTraceLst xmlns:p14="http://schemas.microsoft.com/office/powerpoint/2010/main">
        <p14:tracePtLst>
          <p14:tracePt t="16082" x="347663" y="5018088"/>
          <p14:tracePt t="16483" x="347663" y="5000625"/>
          <p14:tracePt t="16499" x="347663" y="4991100"/>
          <p14:tracePt t="16515" x="357188" y="4973638"/>
          <p14:tracePt t="16523" x="374650" y="4965700"/>
          <p14:tracePt t="16531" x="384175" y="4956175"/>
          <p14:tracePt t="16539" x="411163" y="4938713"/>
          <p14:tracePt t="16555" x="438150" y="4929188"/>
          <p14:tracePt t="16819" x="473075" y="4919663"/>
          <p14:tracePt t="16827" x="544513" y="4919663"/>
          <p14:tracePt t="16835" x="652463" y="4919663"/>
          <p14:tracePt t="16843" x="803275" y="4902200"/>
          <p14:tracePt t="16856" x="1017588" y="4902200"/>
          <p14:tracePt t="16872" x="1643063" y="4857750"/>
          <p14:tracePt t="16889" x="2322513" y="4741863"/>
          <p14:tracePt t="16906" x="2894013" y="4633913"/>
          <p14:tracePt t="16922" x="3589338" y="4456113"/>
          <p14:tracePt t="16939" x="4098925" y="4313238"/>
          <p14:tracePt t="16956" x="4795838" y="4133850"/>
          <p14:tracePt t="16973" x="5643563" y="3867150"/>
          <p14:tracePt t="16989" x="6537325" y="3625850"/>
          <p14:tracePt t="17006" x="7215188" y="3429000"/>
          <p14:tracePt t="17023" x="7581900" y="3322638"/>
          <p14:tracePt t="17039" x="7742238" y="3268663"/>
          <p14:tracePt t="17056" x="7759700" y="3268663"/>
          <p14:tracePt t="17107" x="7769225" y="3259138"/>
          <p14:tracePt t="17115" x="7777163" y="3241675"/>
          <p14:tracePt t="17123" x="7786688" y="3224213"/>
          <p14:tracePt t="17139" x="7831138" y="3160713"/>
          <p14:tracePt t="17156" x="7858125" y="3116263"/>
          <p14:tracePt t="17173" x="7867650" y="3098800"/>
          <p14:tracePt t="17190" x="7875588" y="3081338"/>
          <p14:tracePt t="17223" x="7894638" y="3044825"/>
          <p14:tracePt t="17239" x="7920038" y="2990850"/>
          <p14:tracePt t="17256" x="7939088" y="2919413"/>
          <p14:tracePt t="17273" x="7983538" y="2813050"/>
          <p14:tracePt t="17290" x="8054975" y="2571750"/>
          <p14:tracePt t="17306" x="8089900" y="2428875"/>
          <p14:tracePt t="17323" x="8108950" y="2347913"/>
          <p14:tracePt t="17340" x="8108950" y="2286000"/>
          <p14:tracePt t="17356" x="8108950" y="2224088"/>
          <p14:tracePt t="17373" x="8108950" y="2187575"/>
          <p14:tracePt t="17391" x="8108950" y="2179638"/>
          <p14:tracePt t="17427" x="8108950" y="2160588"/>
          <p14:tracePt t="17451" x="8108950" y="2133600"/>
          <p14:tracePt t="17459" x="8099425" y="2081213"/>
          <p14:tracePt t="17473" x="8099425" y="2044700"/>
          <p14:tracePt t="17490" x="8072438" y="1911350"/>
          <p14:tracePt t="17506" x="8054975" y="1866900"/>
          <p14:tracePt t="17523" x="8027988" y="1830388"/>
          <p14:tracePt t="17540" x="8018463" y="1812925"/>
          <p14:tracePt t="17556" x="8010525" y="1785938"/>
          <p14:tracePt t="17573" x="8001000" y="1758950"/>
          <p14:tracePt t="17591" x="7974013" y="1670050"/>
          <p14:tracePt t="17606" x="7939088" y="1562100"/>
          <p14:tracePt t="17623" x="7867650" y="1446213"/>
          <p14:tracePt t="17640" x="7804150" y="1366838"/>
          <p14:tracePt t="17656" x="7742238" y="1295400"/>
          <p14:tracePt t="17673" x="7705725" y="1268413"/>
          <p14:tracePt t="17690" x="7680325" y="1250950"/>
          <p14:tracePt t="17707" x="7643813" y="1223963"/>
          <p14:tracePt t="17723" x="7599363" y="1187450"/>
          <p14:tracePt t="17740" x="7537450" y="1143000"/>
          <p14:tracePt t="17757" x="7483475" y="1116013"/>
          <p14:tracePt t="17773" x="7439025" y="1098550"/>
          <p14:tracePt t="17790" x="7394575" y="1081088"/>
          <p14:tracePt t="17807" x="7358063" y="1071563"/>
          <p14:tracePt t="17823" x="7340600" y="1054100"/>
          <p14:tracePt t="17840" x="7269163" y="1017588"/>
          <p14:tracePt t="17857" x="7180263" y="955675"/>
          <p14:tracePt t="17874" x="7081838" y="901700"/>
          <p14:tracePt t="17890" x="7037388" y="893763"/>
          <p14:tracePt t="17907" x="6983413" y="893763"/>
          <p14:tracePt t="17923" x="6938963" y="893763"/>
          <p14:tracePt t="17940" x="6919913" y="893763"/>
          <p14:tracePt t="17957" x="6902450" y="893763"/>
          <p14:tracePt t="17973" x="6867525" y="893763"/>
          <p14:tracePt t="17990" x="6831013" y="901700"/>
          <p14:tracePt t="18007" x="6786563" y="919163"/>
          <p14:tracePt t="18023" x="6742113" y="938213"/>
          <p14:tracePt t="18040" x="6653213" y="973138"/>
          <p14:tracePt t="18057" x="6562725" y="1017588"/>
          <p14:tracePt t="18074" x="6429375" y="1108075"/>
          <p14:tracePt t="18090" x="6357938" y="1143000"/>
          <p14:tracePt t="18107" x="6276975" y="1196975"/>
          <p14:tracePt t="18124" x="6224588" y="1231900"/>
          <p14:tracePt t="18140" x="6180138" y="1268413"/>
          <p14:tracePt t="18157" x="6153150" y="1295400"/>
          <p14:tracePt t="18174" x="6099175" y="1330325"/>
          <p14:tracePt t="18190" x="6027738" y="1374775"/>
          <p14:tracePt t="18208" x="5956300" y="1428750"/>
          <p14:tracePt t="18224" x="5875338" y="1490663"/>
          <p14:tracePt t="18240" x="5803900" y="1571625"/>
          <p14:tracePt t="18257" x="5715000" y="1697038"/>
          <p14:tracePt t="18274" x="5634038" y="1822450"/>
          <p14:tracePt t="18290" x="5537200" y="2000250"/>
          <p14:tracePt t="18307" x="5483225" y="2108200"/>
          <p14:tracePt t="18324" x="5446713" y="2170113"/>
          <p14:tracePt t="18340" x="5419725" y="2205038"/>
          <p14:tracePt t="18357" x="5411788" y="2259013"/>
          <p14:tracePt t="18374" x="5394325" y="2303463"/>
          <p14:tracePt t="18391" x="5384800" y="2374900"/>
          <p14:tracePt t="18408" x="5348288" y="2490788"/>
          <p14:tracePt t="18424" x="5330825" y="2616200"/>
          <p14:tracePt t="18440" x="5313363" y="2751138"/>
          <p14:tracePt t="18458" x="5313363" y="2938463"/>
          <p14:tracePt t="18474" x="5313363" y="3071813"/>
          <p14:tracePt t="18491" x="5348288" y="3224213"/>
          <p14:tracePt t="18507" x="5375275" y="3322638"/>
          <p14:tracePt t="18524" x="5394325" y="3402013"/>
          <p14:tracePt t="18541" x="5429250" y="3446463"/>
          <p14:tracePt t="18557" x="5465763" y="3500438"/>
          <p14:tracePt t="18574" x="5527675" y="3536950"/>
          <p14:tracePt t="18591" x="5589588" y="3571875"/>
          <p14:tracePt t="18607" x="5661025" y="3608388"/>
          <p14:tracePt t="18624" x="5732463" y="3633788"/>
          <p14:tracePt t="18641" x="5768975" y="3652838"/>
          <p14:tracePt t="18658" x="5875338" y="3697288"/>
          <p14:tracePt t="18674" x="5929313" y="3724275"/>
          <p14:tracePt t="18691" x="6000750" y="3759200"/>
          <p14:tracePt t="18708" x="6089650" y="3786188"/>
          <p14:tracePt t="18724" x="6259513" y="3795713"/>
          <p14:tracePt t="18741" x="6411913" y="3803650"/>
          <p14:tracePt t="18757" x="6581775" y="3803650"/>
          <p14:tracePt t="18774" x="6697663" y="3803650"/>
          <p14:tracePt t="18791" x="6796088" y="3822700"/>
          <p14:tracePt t="18808" x="6867525" y="3830638"/>
          <p14:tracePt t="18824" x="6911975" y="3840163"/>
          <p14:tracePt t="18841" x="6938963" y="3848100"/>
          <p14:tracePt t="18858" x="6946900" y="3848100"/>
          <p14:tracePt t="18874" x="6956425" y="3848100"/>
          <p14:tracePt t="18891" x="6983413" y="3857625"/>
          <p14:tracePt t="18908" x="7010400" y="3857625"/>
          <p14:tracePt t="18924" x="7089775" y="3867150"/>
          <p14:tracePt t="18941" x="7170738" y="3867150"/>
          <p14:tracePt t="18958" x="7232650" y="3867150"/>
          <p14:tracePt t="18974" x="7269163" y="3867150"/>
          <p14:tracePt t="18991" x="7313613" y="3867150"/>
          <p14:tracePt t="19009" x="7402513" y="3857625"/>
          <p14:tracePt t="19024" x="7491413" y="3848100"/>
          <p14:tracePt t="19041" x="7581900" y="3822700"/>
          <p14:tracePt t="19058" x="7751763" y="3768725"/>
          <p14:tracePt t="19074" x="7813675" y="3732213"/>
          <p14:tracePt t="19091" x="7867650" y="3705225"/>
          <p14:tracePt t="19108" x="7875588" y="3697288"/>
          <p14:tracePt t="19124" x="7894638" y="3679825"/>
          <p14:tracePt t="19141" x="7902575" y="3670300"/>
          <p14:tracePt t="19158" x="7912100" y="3660775"/>
          <p14:tracePt t="19175" x="7929563" y="3643313"/>
          <p14:tracePt t="19191" x="7956550" y="3608388"/>
          <p14:tracePt t="19208" x="7974013" y="3571875"/>
          <p14:tracePt t="19225" x="8001000" y="3536950"/>
          <p14:tracePt t="19242" x="8027988" y="3482975"/>
          <p14:tracePt t="19258" x="8045450" y="3446463"/>
          <p14:tracePt t="20283" x="8045450" y="3438525"/>
          <p14:tracePt t="20291" x="8037513" y="3429000"/>
          <p14:tracePt t="20299" x="8027988" y="3429000"/>
          <p14:tracePt t="20309" x="8010525" y="3429000"/>
          <p14:tracePt t="20326" x="7947025" y="3429000"/>
          <p14:tracePt t="20342" x="7885113" y="3429000"/>
          <p14:tracePt t="20359" x="7823200" y="3429000"/>
          <p14:tracePt t="20376" x="7786688" y="3429000"/>
          <p14:tracePt t="20392" x="7759700" y="3429000"/>
          <p14:tracePt t="20409" x="7751763" y="3429000"/>
          <p14:tracePt t="20427" x="7732713" y="3429000"/>
          <p14:tracePt t="20443" x="7724775" y="3429000"/>
          <p14:tracePt t="20459" x="7705725" y="3419475"/>
          <p14:tracePt t="20476" x="7653338" y="3394075"/>
          <p14:tracePt t="20492" x="7599363" y="3375025"/>
          <p14:tracePt t="20509" x="7545388" y="3348038"/>
          <p14:tracePt t="20526" x="7483475" y="3330575"/>
          <p14:tracePt t="20542" x="7439025" y="3313113"/>
          <p14:tracePt t="20559" x="7367588" y="3303588"/>
          <p14:tracePt t="20576" x="7277100" y="3286125"/>
          <p14:tracePt t="20592" x="7180263" y="3276600"/>
          <p14:tracePt t="20610" x="7045325" y="3259138"/>
          <p14:tracePt t="20626" x="6973888" y="3241675"/>
          <p14:tracePt t="20644" x="6919913" y="3241675"/>
          <p14:tracePt t="20659" x="6875463" y="3241675"/>
          <p14:tracePt t="20676" x="6840538" y="3241675"/>
          <p14:tracePt t="20693" x="6804025" y="3241675"/>
          <p14:tracePt t="20709" x="6759575" y="3241675"/>
          <p14:tracePt t="20726" x="6715125" y="3241675"/>
          <p14:tracePt t="20743" x="6643688" y="3241675"/>
          <p14:tracePt t="20759" x="6554788" y="3241675"/>
          <p14:tracePt t="20776" x="6473825" y="3276600"/>
          <p14:tracePt t="20793" x="6394450" y="3313113"/>
          <p14:tracePt t="20810" x="6303963" y="3394075"/>
          <p14:tracePt t="20826" x="6276975" y="3429000"/>
          <p14:tracePt t="20844" x="6251575" y="3473450"/>
          <p14:tracePt t="20859" x="6215063" y="3527425"/>
          <p14:tracePt t="20876" x="6215063" y="3554413"/>
          <p14:tracePt t="20893" x="6205538" y="3589338"/>
          <p14:tracePt t="20909" x="6197600" y="3608388"/>
          <p14:tracePt t="20926" x="6188075" y="3625850"/>
          <p14:tracePt t="20943" x="6170613" y="3643313"/>
          <p14:tracePt t="20960" x="6153150" y="3660775"/>
          <p14:tracePt t="20976" x="6134100" y="3687763"/>
          <p14:tracePt t="20993" x="6134100" y="3705225"/>
          <p14:tracePt t="21010" x="6126163" y="3732213"/>
          <p14:tracePt t="21026" x="6108700" y="3776663"/>
          <p14:tracePt t="21043" x="6108700" y="3795713"/>
          <p14:tracePt t="21060" x="6089650" y="3840163"/>
          <p14:tracePt t="21076" x="6089650" y="3857625"/>
          <p14:tracePt t="21093" x="6072188" y="3884613"/>
          <p14:tracePt t="21110" x="6072188" y="3929063"/>
          <p14:tracePt t="21126" x="6062663" y="3983038"/>
          <p14:tracePt t="21143" x="6062663" y="4027488"/>
          <p14:tracePt t="21160" x="6062663" y="4062413"/>
          <p14:tracePt t="21176" x="6062663" y="4089400"/>
          <p14:tracePt t="21193" x="6062663" y="4108450"/>
          <p14:tracePt t="21210" x="6062663" y="4152900"/>
          <p14:tracePt t="21226" x="6062663" y="4170363"/>
          <p14:tracePt t="21244" x="6062663" y="4205288"/>
          <p14:tracePt t="21260" x="6062663" y="4241800"/>
          <p14:tracePt t="21277" x="6062663" y="4295775"/>
          <p14:tracePt t="21293" x="6062663" y="4340225"/>
          <p14:tracePt t="21310" x="6072188" y="4384675"/>
          <p14:tracePt t="21327" x="6081713" y="4411663"/>
          <p14:tracePt t="21343" x="6108700" y="4465638"/>
          <p14:tracePt t="21360" x="6116638" y="4491038"/>
          <p14:tracePt t="21377" x="6134100" y="4537075"/>
          <p14:tracePt t="21394" x="6153150" y="4581525"/>
          <p14:tracePt t="21410" x="6170613" y="4608513"/>
          <p14:tracePt t="21427" x="6170613" y="4625975"/>
          <p14:tracePt t="21443" x="6197600" y="4660900"/>
          <p14:tracePt t="21460" x="6197600" y="4679950"/>
          <p14:tracePt t="21477" x="6205538" y="4705350"/>
          <p14:tracePt t="21494" x="6224588" y="4741863"/>
          <p14:tracePt t="21510" x="6242050" y="4759325"/>
          <p14:tracePt t="21527" x="6259513" y="4776788"/>
          <p14:tracePt t="21543" x="6259513" y="4786313"/>
          <p14:tracePt t="21560" x="6269038" y="4786313"/>
          <p14:tracePt t="21577" x="6276975" y="4803775"/>
          <p14:tracePt t="21594" x="6296025" y="4840288"/>
          <p14:tracePt t="21610" x="6296025" y="4848225"/>
          <p14:tracePt t="21627" x="6303963" y="4857750"/>
          <p14:tracePt t="21651" x="6313488" y="4867275"/>
          <p14:tracePt t="21675" x="6323013" y="4867275"/>
          <p14:tracePt t="21699" x="6323013" y="4875213"/>
          <p14:tracePt t="21707" x="6330950" y="4875213"/>
          <p14:tracePt t="21715" x="6330950" y="4884738"/>
          <p14:tracePt t="21727" x="6340475" y="4894263"/>
          <p14:tracePt t="21744" x="6348413" y="4902200"/>
          <p14:tracePt t="21760" x="6375400" y="4929188"/>
          <p14:tracePt t="21777" x="6429375" y="4965700"/>
          <p14:tracePt t="21794" x="6456363" y="4983163"/>
          <p14:tracePt t="21810" x="6483350" y="5000625"/>
          <p14:tracePt t="21827" x="6510338" y="5027613"/>
          <p14:tracePt t="21844" x="6537325" y="5045075"/>
          <p14:tracePt t="21860" x="6562725" y="5054600"/>
          <p14:tracePt t="21877" x="6616700" y="5089525"/>
          <p14:tracePt t="21894" x="6680200" y="5116513"/>
          <p14:tracePt t="21910" x="6724650" y="5133975"/>
          <p14:tracePt t="21927" x="6769100" y="5153025"/>
          <p14:tracePt t="21944" x="6804025" y="5170488"/>
          <p14:tracePt t="21961" x="6831013" y="5170488"/>
          <p14:tracePt t="21978" x="6831013" y="5180013"/>
          <p14:tracePt t="22011" x="6840538" y="5180013"/>
          <p14:tracePt t="22027" x="6858000" y="5187950"/>
          <p14:tracePt t="22044" x="6884988" y="5197475"/>
          <p14:tracePt t="22061" x="6911975" y="5205413"/>
          <p14:tracePt t="22077" x="6946900" y="5224463"/>
          <p14:tracePt t="22094" x="6991350" y="5241925"/>
          <p14:tracePt t="22111" x="7018338" y="5251450"/>
          <p14:tracePt t="22127" x="7037388" y="5251450"/>
          <p14:tracePt t="22144" x="7072313" y="5251450"/>
          <p14:tracePt t="22161" x="7099300" y="5259388"/>
          <p14:tracePt t="22178" x="7116763" y="5259388"/>
          <p14:tracePt t="22194" x="7126288" y="5259388"/>
          <p14:tracePt t="22211" x="7153275" y="5259388"/>
          <p14:tracePt t="22227" x="7180263" y="5259388"/>
          <p14:tracePt t="22244" x="7205663" y="5259388"/>
          <p14:tracePt t="22262" x="7215188" y="5259388"/>
          <p14:tracePt t="22277" x="7224713" y="5259388"/>
          <p14:tracePt t="22311" x="7232650" y="5259388"/>
          <p14:tracePt t="22362" x="7242175" y="5259388"/>
          <p14:tracePt t="22371" x="7259638" y="5259388"/>
          <p14:tracePt t="22387" x="7277100" y="5268913"/>
          <p14:tracePt t="22394" x="7286625" y="5268913"/>
          <p14:tracePt t="22435" x="7296150" y="5268913"/>
          <p14:tracePt t="22443" x="7296150" y="5276850"/>
          <p14:tracePt t="22451" x="7313613" y="5276850"/>
          <p14:tracePt t="22462" x="7313613" y="5286375"/>
          <p14:tracePt t="22478" x="7348538" y="5286375"/>
          <p14:tracePt t="22494" x="7402513" y="5303838"/>
          <p14:tracePt t="22511" x="7466013" y="5313363"/>
          <p14:tracePt t="22528" x="7527925" y="5322888"/>
          <p14:tracePt t="22544" x="7599363" y="5330825"/>
          <p14:tracePt t="22561" x="7643813" y="5330825"/>
          <p14:tracePt t="22578" x="7661275" y="5330825"/>
          <p14:tracePt t="22594" x="7680325" y="5330825"/>
          <p14:tracePt t="22635" x="7688263" y="5330825"/>
          <p14:tracePt t="22651" x="7715250" y="5330825"/>
          <p14:tracePt t="22661" x="7732713" y="5330825"/>
          <p14:tracePt t="22678" x="7786688" y="5340350"/>
          <p14:tracePt t="22694" x="7848600" y="5340350"/>
          <p14:tracePt t="22711" x="7912100" y="5348288"/>
          <p14:tracePt t="22728" x="7947025" y="5348288"/>
          <p14:tracePt t="22745" x="7956550" y="5348288"/>
          <p14:tracePt t="22811" x="7974013" y="5348288"/>
          <p14:tracePt t="22827" x="7983538" y="5348288"/>
          <p14:tracePt t="22843" x="8010525" y="5348288"/>
          <p14:tracePt t="22851" x="8018463" y="5348288"/>
          <p14:tracePt t="22861" x="8027988" y="5348288"/>
          <p14:tracePt t="33514" x="8018463" y="5348288"/>
          <p14:tracePt t="33522" x="7947025" y="5330825"/>
          <p14:tracePt t="33530" x="7804150" y="5276850"/>
          <p14:tracePt t="33538" x="7608888" y="5205413"/>
          <p14:tracePt t="33554" x="7134225" y="5018088"/>
          <p14:tracePt t="33571" x="6572250" y="4857750"/>
          <p14:tracePt t="33588" x="6143625" y="4705350"/>
          <p14:tracePt t="33604" x="5857875" y="4581525"/>
          <p14:tracePt t="33621" x="5599113" y="4473575"/>
          <p14:tracePt t="33639" x="5303838" y="4313238"/>
          <p14:tracePt t="33654" x="4919663" y="4170363"/>
          <p14:tracePt t="33671" x="4483100" y="4037013"/>
          <p14:tracePt t="33688" x="4071938" y="3911600"/>
          <p14:tracePt t="33704" x="3751263" y="3830638"/>
          <p14:tracePt t="33721" x="3482975" y="3759200"/>
          <p14:tracePt t="33738" x="3367088" y="3724275"/>
          <p14:tracePt t="33755" x="3330575" y="3705225"/>
          <p14:tracePt t="33771" x="3268663" y="3697288"/>
          <p14:tracePt t="33788" x="3197225" y="3670300"/>
          <p14:tracePt t="33805" x="3098800" y="3643313"/>
          <p14:tracePt t="33821" x="2973388" y="3616325"/>
          <p14:tracePt t="33839" x="2847975" y="3598863"/>
          <p14:tracePt t="33855" x="2751138" y="3581400"/>
          <p14:tracePt t="33871" x="2670175" y="3562350"/>
          <p14:tracePt t="33888" x="2616200" y="3544888"/>
          <p14:tracePt t="33905" x="2544763" y="3500438"/>
          <p14:tracePt t="33921" x="2500313" y="3473450"/>
          <p14:tracePt t="33938" x="2446338" y="3429000"/>
          <p14:tracePt t="33955" x="2401888" y="3402013"/>
          <p14:tracePt t="33971" x="2357438" y="3367088"/>
          <p14:tracePt t="33988" x="2330450" y="3340100"/>
          <p14:tracePt t="34005" x="2303463" y="3340100"/>
          <p14:tracePt t="34021" x="2286000" y="3330575"/>
          <p14:tracePt t="34039" x="2276475" y="3322638"/>
          <p14:tracePt t="34055" x="2268538" y="3313113"/>
          <p14:tracePt t="34072" x="2259013" y="3313113"/>
          <p14:tracePt t="34088" x="2251075" y="3313113"/>
          <p14:tracePt t="34105" x="2241550" y="3313113"/>
          <p14:tracePt t="34522" x="2232025" y="3303588"/>
          <p14:tracePt t="34546" x="2224088" y="3303588"/>
          <p14:tracePt t="34554" x="2214563" y="3303588"/>
          <p14:tracePt t="34562" x="2205038" y="3295650"/>
          <p14:tracePt t="34572" x="2187575" y="3286125"/>
          <p14:tracePt t="34589" x="2179638" y="3286125"/>
          <p14:tracePt t="34605" x="2143125" y="3259138"/>
          <p14:tracePt t="34622" x="2098675" y="3241675"/>
          <p14:tracePt t="34639" x="2054225" y="3214688"/>
          <p14:tracePt t="34655" x="2017713" y="3197225"/>
          <p14:tracePt t="34672" x="1990725" y="3187700"/>
          <p14:tracePt t="34689" x="1973263" y="3170238"/>
          <p14:tracePt t="34705" x="1965325" y="3160713"/>
          <p14:tracePt t="34778" x="1955800" y="3160713"/>
          <p14:tracePt t="34786" x="1946275" y="3160713"/>
          <p14:tracePt t="34794" x="1928813" y="3160713"/>
          <p14:tracePt t="34810" x="1919288" y="3160713"/>
          <p14:tracePt t="34822" x="1893888" y="3160713"/>
          <p14:tracePt t="34839" x="1874838" y="3160713"/>
          <p14:tracePt t="34856" x="1839913" y="3160713"/>
          <p14:tracePt t="34872" x="1822450" y="3160713"/>
          <p14:tracePt t="34889" x="1785938" y="3160713"/>
          <p14:tracePt t="34906" x="1704975" y="3170238"/>
          <p14:tracePt t="34922" x="1652588" y="3179763"/>
          <p14:tracePt t="34939" x="1589088" y="3197225"/>
          <p14:tracePt t="34956" x="1527175" y="3205163"/>
          <p14:tracePt t="34972" x="1428750" y="3214688"/>
          <p14:tracePt t="34989" x="1322388" y="3214688"/>
          <p14:tracePt t="35006" x="1204913" y="3251200"/>
          <p14:tracePt t="35022" x="1081088" y="3276600"/>
          <p14:tracePt t="35039" x="982663" y="3303588"/>
          <p14:tracePt t="35057" x="919163" y="3330575"/>
          <p14:tracePt t="35072" x="874713" y="3357563"/>
          <p14:tracePt t="35089" x="839788" y="3384550"/>
          <p14:tracePt t="35106" x="768350" y="3455988"/>
          <p14:tracePt t="35122" x="723900" y="3509963"/>
          <p14:tracePt t="35139" x="687388" y="3554413"/>
          <p14:tracePt t="35156" x="652463" y="3616325"/>
          <p14:tracePt t="35173" x="633413" y="3643313"/>
          <p14:tracePt t="35189" x="633413" y="3670300"/>
          <p14:tracePt t="35250" x="633413" y="3679825"/>
          <p14:tracePt t="35282" x="633413" y="3697288"/>
          <p14:tracePt t="35298" x="633413" y="3705225"/>
          <p14:tracePt t="35306" x="633413" y="3724275"/>
          <p14:tracePt t="35314" x="633413" y="3751263"/>
          <p14:tracePt t="35323" x="633413" y="3786188"/>
          <p14:tracePt t="35339" x="652463" y="3884613"/>
          <p14:tracePt t="35356" x="723900" y="3973513"/>
          <p14:tracePt t="35373" x="776288" y="4037013"/>
          <p14:tracePt t="35389" x="803275" y="4062413"/>
          <p14:tracePt t="35406" x="822325" y="4062413"/>
          <p14:tracePt t="35423" x="830263" y="4062413"/>
          <p14:tracePt t="35439" x="857250" y="4062413"/>
          <p14:tracePt t="35456" x="919163" y="4062413"/>
          <p14:tracePt t="35473" x="1071563" y="4027488"/>
          <p14:tracePt t="35489" x="1196975" y="4010025"/>
          <p14:tracePt t="35506" x="1268413" y="4010025"/>
          <p14:tracePt t="35523" x="1295400" y="4010025"/>
          <p14:tracePt t="35540" x="1322388" y="4010025"/>
          <p14:tracePt t="35556" x="1357313" y="4010025"/>
          <p14:tracePt t="35573" x="1384300" y="4010025"/>
          <p14:tracePt t="35590" x="1419225" y="4010025"/>
          <p14:tracePt t="35606" x="1482725" y="4010025"/>
          <p14:tracePt t="35623" x="1571625" y="4010025"/>
          <p14:tracePt t="35640" x="1704975" y="4000500"/>
          <p14:tracePt t="35656" x="1884363" y="3990975"/>
          <p14:tracePt t="35673" x="2125663" y="3990975"/>
          <p14:tracePt t="35690" x="2401888" y="3990975"/>
          <p14:tracePt t="35706" x="2500313" y="3990975"/>
          <p14:tracePt t="35723" x="2562225" y="3990975"/>
          <p14:tracePt t="35740" x="2598738" y="3990975"/>
          <p14:tracePt t="35756" x="2652713" y="3990975"/>
          <p14:tracePt t="35773" x="2724150" y="3990975"/>
          <p14:tracePt t="35790" x="2840038" y="3965575"/>
          <p14:tracePt t="35806" x="3017838" y="3946525"/>
          <p14:tracePt t="35823" x="3214688" y="3929063"/>
          <p14:tracePt t="35840" x="3357563" y="3911600"/>
          <p14:tracePt t="35857" x="3465513" y="3894138"/>
          <p14:tracePt t="35873" x="3536950" y="3894138"/>
          <p14:tracePt t="35890" x="3544888" y="3894138"/>
          <p14:tracePt t="36018" x="3554413" y="3894138"/>
          <p14:tracePt t="36058" x="3562350" y="3894138"/>
          <p14:tracePt t="11911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148315" cy="38608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8600" y="3051169"/>
            <a:ext cx="5076809" cy="3806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184" y="4422779"/>
            <a:ext cx="2881630" cy="1323975"/>
          </a:xfrm>
          <a:custGeom>
            <a:avLst/>
            <a:gdLst/>
            <a:ahLst/>
            <a:cxnLst/>
            <a:rect l="l" t="t" r="r" b="b"/>
            <a:pathLst>
              <a:path w="2881629" h="1323975">
                <a:moveTo>
                  <a:pt x="0" y="1323974"/>
                </a:moveTo>
                <a:lnTo>
                  <a:pt x="2881252" y="1323974"/>
                </a:lnTo>
                <a:lnTo>
                  <a:pt x="2881252" y="0"/>
                </a:lnTo>
                <a:lnTo>
                  <a:pt x="0" y="0"/>
                </a:lnTo>
                <a:lnTo>
                  <a:pt x="0" y="13239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7121" y="4497211"/>
            <a:ext cx="1539240" cy="1195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8580" algn="ctr">
              <a:lnSpc>
                <a:spcPct val="150100"/>
              </a:lnSpc>
            </a:pP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Floresta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Escoamento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Rios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3"/>
    </mc:Choice>
    <mc:Fallback xmlns="">
      <p:transition spd="slow" advTm="2279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33800" y="3268737"/>
            <a:ext cx="4772040" cy="3589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8309" y="3860734"/>
            <a:ext cx="2879725" cy="2246630"/>
          </a:xfrm>
          <a:custGeom>
            <a:avLst/>
            <a:gdLst/>
            <a:ahLst/>
            <a:cxnLst/>
            <a:rect l="l" t="t" r="r" b="b"/>
            <a:pathLst>
              <a:path w="2879725" h="2246629">
                <a:moveTo>
                  <a:pt x="0" y="2246375"/>
                </a:moveTo>
                <a:lnTo>
                  <a:pt x="2879728" y="2246375"/>
                </a:lnTo>
                <a:lnTo>
                  <a:pt x="2879728" y="0"/>
                </a:lnTo>
                <a:lnTo>
                  <a:pt x="0" y="0"/>
                </a:lnTo>
                <a:lnTo>
                  <a:pt x="0" y="22463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47694" y="3935236"/>
            <a:ext cx="1720214" cy="2109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marR="59690" indent="-36195" algn="ctr">
              <a:lnSpc>
                <a:spcPct val="150000"/>
              </a:lnSpc>
            </a:pPr>
            <a:r>
              <a:rPr sz="2000" b="1" spc="-114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ege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ação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scoa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ento</a:t>
            </a:r>
            <a:r>
              <a:rPr sz="2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cum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lação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Lagos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Ár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Úmidas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518"/>
            <a:ext cx="9144000" cy="3931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48"/>
    </mc:Choice>
    <mc:Fallback xmlns="">
      <p:transition spd="slow" advTm="48348"/>
    </mc:Fallback>
  </mc:AlternateContent>
  <p:extLst>
    <p:ext uri="{3A86A75C-4F4B-4683-9AE1-C65F6400EC91}">
      <p14:laserTraceLst xmlns:p14="http://schemas.microsoft.com/office/powerpoint/2010/main">
        <p14:tracePtLst>
          <p14:tracePt t="27965" x="6276975" y="5545138"/>
          <p14:tracePt t="27973" x="6276975" y="5562600"/>
          <p14:tracePt t="27989" x="6296025" y="5581650"/>
          <p14:tracePt t="27997" x="6296025" y="5589588"/>
          <p14:tracePt t="28012" x="6303963" y="5599113"/>
          <p14:tracePt t="28030" x="6313488" y="5608638"/>
          <p14:tracePt t="28069" x="6323013" y="5589588"/>
          <p14:tracePt t="28077" x="6313488" y="5527675"/>
          <p14:tracePt t="28085" x="6286500" y="5456238"/>
          <p14:tracePt t="28093" x="6269038" y="5384800"/>
          <p14:tracePt t="28109" x="6215063" y="5197475"/>
          <p14:tracePt t="28126" x="6161088" y="4956175"/>
          <p14:tracePt t="28142" x="6081713" y="4687888"/>
          <p14:tracePt t="28159" x="6045200" y="4330700"/>
          <p14:tracePt t="28176" x="5983288" y="3956050"/>
          <p14:tracePt t="28192" x="5911850" y="3705225"/>
          <p14:tracePt t="28209" x="5857875" y="3589338"/>
          <p14:tracePt t="28226" x="5776913" y="3509963"/>
          <p14:tracePt t="28242" x="5688013" y="3455988"/>
          <p14:tracePt t="28259" x="5545138" y="3402013"/>
          <p14:tracePt t="28276" x="5340350" y="3286125"/>
          <p14:tracePt t="28292" x="5224463" y="3197225"/>
          <p14:tracePt t="28309" x="5126038" y="3125788"/>
          <p14:tracePt t="28326" x="5045075" y="3071813"/>
          <p14:tracePt t="28343" x="4991100" y="3027363"/>
          <p14:tracePt t="28359" x="4938713" y="2982913"/>
          <p14:tracePt t="28376" x="4911725" y="2946400"/>
          <p14:tracePt t="28392" x="4911725" y="2901950"/>
          <p14:tracePt t="28409" x="4911725" y="2813050"/>
          <p14:tracePt t="28426" x="4911725" y="2741613"/>
          <p14:tracePt t="28442" x="4919663" y="2679700"/>
          <p14:tracePt t="28459" x="4919663" y="2625725"/>
          <p14:tracePt t="28476" x="4946650" y="2589213"/>
          <p14:tracePt t="28492" x="4983163" y="2536825"/>
          <p14:tracePt t="28509" x="5010150" y="2490788"/>
          <p14:tracePt t="28526" x="5027613" y="2374900"/>
          <p14:tracePt t="28543" x="5054600" y="2197100"/>
          <p14:tracePt t="28559" x="5054600" y="2027238"/>
          <p14:tracePt t="28576" x="5037138" y="1901825"/>
          <p14:tracePt t="28593" x="4973638" y="1803400"/>
          <p14:tracePt t="28609" x="4919663" y="1758950"/>
          <p14:tracePt t="28626" x="4822825" y="1731963"/>
          <p14:tracePt t="28644" x="4679950" y="1697038"/>
          <p14:tracePt t="28660" x="4394200" y="1697038"/>
          <p14:tracePt t="28676" x="4232275" y="1697038"/>
          <p14:tracePt t="28693" x="4071938" y="1679575"/>
          <p14:tracePt t="28709" x="3929063" y="1652588"/>
          <p14:tracePt t="28726" x="3795713" y="1643063"/>
          <p14:tracePt t="28743" x="3697288" y="1633538"/>
          <p14:tracePt t="28759" x="3652838" y="1625600"/>
          <p14:tracePt t="28776" x="3598863" y="1608138"/>
          <p14:tracePt t="28793" x="3517900" y="1554163"/>
          <p14:tracePt t="28809" x="3411538" y="1490663"/>
          <p14:tracePt t="28826" x="3286125" y="1438275"/>
          <p14:tracePt t="28844" x="3125788" y="1393825"/>
          <p14:tracePt t="28860" x="2919413" y="1339850"/>
          <p14:tracePt t="28876" x="2813050" y="1330325"/>
          <p14:tracePt t="28893" x="2705100" y="1330325"/>
          <p14:tracePt t="28910" x="2571750" y="1330325"/>
          <p14:tracePt t="28926" x="2393950" y="1330325"/>
          <p14:tracePt t="28943" x="2214563" y="1339850"/>
          <p14:tracePt t="28960" x="2062163" y="1384300"/>
          <p14:tracePt t="28976" x="1946275" y="1438275"/>
          <p14:tracePt t="28993" x="1884363" y="1473200"/>
          <p14:tracePt t="29010" x="1847850" y="1500188"/>
          <p14:tracePt t="29026" x="1839913" y="1527175"/>
          <p14:tracePt t="29043" x="1822450" y="1562100"/>
          <p14:tracePt t="29060" x="1795463" y="1643063"/>
          <p14:tracePt t="29076" x="1795463" y="1679575"/>
          <p14:tracePt t="29093" x="1795463" y="1704975"/>
          <p14:tracePt t="29110" x="1795463" y="1751013"/>
          <p14:tracePt t="29126" x="1785938" y="1795463"/>
          <p14:tracePt t="29143" x="1768475" y="1839913"/>
          <p14:tracePt t="29160" x="1741488" y="1901825"/>
          <p14:tracePt t="29176" x="1724025" y="1990725"/>
          <p14:tracePt t="29193" x="1724025" y="2071688"/>
          <p14:tracePt t="29210" x="1724025" y="2187575"/>
          <p14:tracePt t="29226" x="1776413" y="2286000"/>
          <p14:tracePt t="29243" x="1866900" y="2411413"/>
          <p14:tracePt t="29260" x="1938338" y="2509838"/>
          <p14:tracePt t="29277" x="2071688" y="2589213"/>
          <p14:tracePt t="29293" x="2160588" y="2633663"/>
          <p14:tracePt t="29310" x="2268538" y="2652713"/>
          <p14:tracePt t="29327" x="2428875" y="2670175"/>
          <p14:tracePt t="29343" x="2633663" y="2679700"/>
          <p14:tracePt t="29360" x="2874963" y="2724150"/>
          <p14:tracePt t="29377" x="3133725" y="2751138"/>
          <p14:tracePt t="29393" x="3384550" y="2795588"/>
          <p14:tracePt t="29410" x="3625850" y="2822575"/>
          <p14:tracePt t="29427" x="3857625" y="2822575"/>
          <p14:tracePt t="29444" x="4205288" y="2822575"/>
          <p14:tracePt t="29460" x="4429125" y="2822575"/>
          <p14:tracePt t="29477" x="4660900" y="2822575"/>
          <p14:tracePt t="29493" x="4867275" y="2822575"/>
          <p14:tracePt t="29510" x="5045075" y="2830513"/>
          <p14:tracePt t="29527" x="5187950" y="2830513"/>
          <p14:tracePt t="29543" x="5330825" y="2830513"/>
          <p14:tracePt t="29560" x="5473700" y="2830513"/>
          <p14:tracePt t="29577" x="5616575" y="2830513"/>
          <p14:tracePt t="29593" x="5751513" y="2840038"/>
          <p14:tracePt t="29610" x="5884863" y="2840038"/>
          <p14:tracePt t="29627" x="6027738" y="2840038"/>
          <p14:tracePt t="29644" x="6242050" y="2840038"/>
          <p14:tracePt t="29660" x="6367463" y="2840038"/>
          <p14:tracePt t="29677" x="6483350" y="2840038"/>
          <p14:tracePt t="29694" x="6572250" y="2822575"/>
          <p14:tracePt t="29710" x="6626225" y="2813050"/>
          <p14:tracePt t="29727" x="6643688" y="2795588"/>
          <p14:tracePt t="29760" x="6653213" y="2786063"/>
          <p14:tracePt t="29813" x="6661150" y="2768600"/>
          <p14:tracePt t="37877" x="6680200" y="2768600"/>
          <p14:tracePt t="37884" x="6759575" y="2768600"/>
          <p14:tracePt t="37892" x="6867525" y="2768600"/>
          <p14:tracePt t="37901" x="6973888" y="2768600"/>
          <p14:tracePt t="37918" x="7232650" y="2768600"/>
          <p14:tracePt t="37935" x="7385050" y="2759075"/>
          <p14:tracePt t="37951" x="7402513" y="2759075"/>
          <p14:tracePt t="37997" x="7412038" y="2751138"/>
          <p14:tracePt t="38004" x="7412038" y="2741613"/>
          <p14:tracePt t="38018" x="7419975" y="2714625"/>
          <p14:tracePt t="38035" x="7439025" y="2670175"/>
          <p14:tracePt t="38052" x="7446963" y="2625725"/>
          <p14:tracePt t="38068" x="7456488" y="2562225"/>
          <p14:tracePt t="38085" x="7456488" y="2517775"/>
          <p14:tracePt t="38101" x="7456488" y="2473325"/>
          <p14:tracePt t="38118" x="7419975" y="2393950"/>
          <p14:tracePt t="38135" x="7348538" y="2330450"/>
          <p14:tracePt t="38151" x="7259638" y="2241550"/>
          <p14:tracePt t="38168" x="7134225" y="2116138"/>
          <p14:tracePt t="38185" x="7018338" y="2000250"/>
          <p14:tracePt t="38201" x="6902450" y="1866900"/>
          <p14:tracePt t="38218" x="6813550" y="1731963"/>
          <p14:tracePt t="38235" x="6688138" y="1608138"/>
          <p14:tracePt t="38251" x="6599238" y="1509713"/>
          <p14:tracePt t="38268" x="6483350" y="1438275"/>
          <p14:tracePt t="38285" x="6429375" y="1419225"/>
          <p14:tracePt t="38301" x="6348413" y="1393825"/>
          <p14:tracePt t="38318" x="6251575" y="1374775"/>
          <p14:tracePt t="38335" x="6143625" y="1339850"/>
          <p14:tracePt t="38352" x="6010275" y="1303338"/>
          <p14:tracePt t="38368" x="5857875" y="1250950"/>
          <p14:tracePt t="38385" x="5670550" y="1160463"/>
          <p14:tracePt t="38402" x="5473700" y="1071563"/>
          <p14:tracePt t="38418" x="5251450" y="990600"/>
          <p14:tracePt t="38436" x="5018088" y="866775"/>
          <p14:tracePt t="38452" x="4714875" y="750888"/>
          <p14:tracePt t="38468" x="4554538" y="669925"/>
          <p14:tracePt t="38485" x="4438650" y="625475"/>
          <p14:tracePt t="38502" x="4303713" y="598488"/>
          <p14:tracePt t="38518" x="4152900" y="581025"/>
          <p14:tracePt t="38535" x="4000500" y="581025"/>
          <p14:tracePt t="38552" x="3803650" y="598488"/>
          <p14:tracePt t="38568" x="3581400" y="652463"/>
          <p14:tracePt t="38585" x="3348038" y="679450"/>
          <p14:tracePt t="38602" x="3125788" y="696913"/>
          <p14:tracePt t="38618" x="2919413" y="696913"/>
          <p14:tracePt t="38636" x="2660650" y="696913"/>
          <p14:tracePt t="38652" x="2509838" y="696913"/>
          <p14:tracePt t="38669" x="2347913" y="696913"/>
          <p14:tracePt t="38685" x="2205038" y="723900"/>
          <p14:tracePt t="38702" x="2081213" y="741363"/>
          <p14:tracePt t="38719" x="1965325" y="785813"/>
          <p14:tracePt t="38735" x="1866900" y="830263"/>
          <p14:tracePt t="38752" x="1751013" y="911225"/>
          <p14:tracePt t="38769" x="1652588" y="1044575"/>
          <p14:tracePt t="38785" x="1581150" y="1196975"/>
          <p14:tracePt t="38802" x="1527175" y="1357313"/>
          <p14:tracePt t="38819" x="1509713" y="1527175"/>
          <p14:tracePt t="38835" x="1500188" y="1625600"/>
          <p14:tracePt t="38852" x="1446213" y="1741488"/>
          <p14:tracePt t="38869" x="1419225" y="1857375"/>
          <p14:tracePt t="38885" x="1366838" y="2000250"/>
          <p14:tracePt t="38902" x="1322388" y="2143125"/>
          <p14:tracePt t="38919" x="1258888" y="2322513"/>
          <p14:tracePt t="38935" x="1187450" y="2482850"/>
          <p14:tracePt t="38952" x="1152525" y="2608263"/>
          <p14:tracePt t="38969" x="1143000" y="2705100"/>
          <p14:tracePt t="38986" x="1143000" y="2847975"/>
          <p14:tracePt t="39003" x="1223963" y="3000375"/>
          <p14:tracePt t="39019" x="1330325" y="3214688"/>
          <p14:tracePt t="39036" x="1482725" y="3500438"/>
          <p14:tracePt t="39052" x="1544638" y="3643313"/>
          <p14:tracePt t="39069" x="1598613" y="3724275"/>
          <p14:tracePt t="39086" x="1697038" y="3822700"/>
          <p14:tracePt t="39102" x="1830388" y="3919538"/>
          <p14:tracePt t="39119" x="2036763" y="4017963"/>
          <p14:tracePt t="39136" x="2276475" y="4116388"/>
          <p14:tracePt t="39152" x="2608263" y="4232275"/>
          <p14:tracePt t="39169" x="2973388" y="4348163"/>
          <p14:tracePt t="39186" x="3357563" y="4384675"/>
          <p14:tracePt t="39203" x="3795713" y="4438650"/>
          <p14:tracePt t="39220" x="4419600" y="4518025"/>
          <p14:tracePt t="39236" x="4705350" y="4545013"/>
          <p14:tracePt t="39252" x="4919663" y="4545013"/>
          <p14:tracePt t="39269" x="5108575" y="4527550"/>
          <p14:tracePt t="39286" x="5340350" y="4446588"/>
          <p14:tracePt t="39302" x="5572125" y="4348163"/>
          <p14:tracePt t="39319" x="5759450" y="4268788"/>
          <p14:tracePt t="39336" x="5919788" y="4205288"/>
          <p14:tracePt t="39352" x="6027738" y="4179888"/>
          <p14:tracePt t="39369" x="6134100" y="4143375"/>
          <p14:tracePt t="39386" x="6259513" y="4108450"/>
          <p14:tracePt t="39404" x="6394450" y="4062413"/>
          <p14:tracePt t="39420" x="6688138" y="3983038"/>
          <p14:tracePt t="39436" x="7010400" y="3848100"/>
          <p14:tracePt t="39453" x="7367588" y="3697288"/>
          <p14:tracePt t="39469" x="7724775" y="3554413"/>
          <p14:tracePt t="39486" x="8018463" y="3411538"/>
          <p14:tracePt t="39503" x="8232775" y="3295650"/>
          <p14:tracePt t="39519" x="8358188" y="3205163"/>
          <p14:tracePt t="39536" x="8429625" y="3143250"/>
          <p14:tracePt t="39553" x="8456613" y="3081338"/>
          <p14:tracePt t="39569" x="8456613" y="3027363"/>
          <p14:tracePt t="39572" x="8456613" y="2990850"/>
          <p14:tracePt t="39586" x="8456613" y="2946400"/>
          <p14:tracePt t="39603" x="8402638" y="2813050"/>
          <p14:tracePt t="39620" x="8323263" y="2679700"/>
          <p14:tracePt t="39636" x="8205788" y="2473325"/>
          <p14:tracePt t="39653" x="8126413" y="2295525"/>
          <p14:tracePt t="39669" x="8037513" y="2098675"/>
          <p14:tracePt t="39686" x="7974013" y="1946275"/>
          <p14:tracePt t="39703" x="7920038" y="1839913"/>
          <p14:tracePt t="39720" x="7894638" y="1785938"/>
          <p14:tracePt t="39736" x="7867650" y="1731963"/>
          <p14:tracePt t="39753" x="7840663" y="1704975"/>
          <p14:tracePt t="39770" x="7786688" y="1670050"/>
          <p14:tracePt t="39786" x="7742238" y="1643063"/>
          <p14:tracePt t="39803" x="7688263" y="1608138"/>
          <p14:tracePt t="39820" x="7589838" y="1544638"/>
          <p14:tracePt t="39836" x="7473950" y="1482725"/>
          <p14:tracePt t="39853" x="7340600" y="1419225"/>
          <p14:tracePt t="39870" x="7197725" y="1347788"/>
          <p14:tracePt t="39886" x="7081838" y="1330325"/>
          <p14:tracePt t="39903" x="7000875" y="1303338"/>
          <p14:tracePt t="39920" x="6956425" y="1295400"/>
          <p14:tracePt t="39936" x="6919913" y="1295400"/>
          <p14:tracePt t="39953" x="6884988" y="1295400"/>
          <p14:tracePt t="39970" x="6858000" y="1295400"/>
          <p14:tracePt t="39986" x="6831013" y="1295400"/>
          <p14:tracePt t="40084" x="6813550" y="1295400"/>
          <p14:tracePt t="40109" x="6796088" y="1285875"/>
          <p14:tracePt t="40116" x="6777038" y="1285875"/>
          <p14:tracePt t="40124" x="6769100" y="1276350"/>
          <p14:tracePt t="40137" x="6751638" y="1268413"/>
          <p14:tracePt t="40154" x="6724650" y="1250950"/>
          <p14:tracePt t="40170" x="6697663" y="1223963"/>
          <p14:tracePt t="40187" x="6680200" y="1214438"/>
          <p14:tracePt t="40204" x="6661150" y="1204913"/>
          <p14:tracePt t="40220" x="6626225" y="1196975"/>
          <p14:tracePt t="40237" x="6581775" y="1179513"/>
          <p14:tracePt t="40253" x="6483350" y="1160463"/>
          <p14:tracePt t="40270" x="6367463" y="1143000"/>
          <p14:tracePt t="40287" x="6242050" y="1125538"/>
          <p14:tracePt t="40303" x="6108700" y="1108075"/>
          <p14:tracePt t="40320" x="6000750" y="1089025"/>
          <p14:tracePt t="40337" x="5875338" y="1081088"/>
          <p14:tracePt t="40353" x="5786438" y="1062038"/>
          <p14:tracePt t="40370" x="5697538" y="1054100"/>
          <p14:tracePt t="40387" x="5661025" y="1054100"/>
          <p14:tracePt t="40404" x="5616575" y="1054100"/>
          <p14:tracePt t="40421" x="5572125" y="1054100"/>
          <p14:tracePt t="40437" x="5554663" y="1062038"/>
          <p14:tracePt t="40453" x="5545138" y="1062038"/>
          <p14:tracePt t="42293" x="5518150" y="1071563"/>
          <p14:tracePt t="42300" x="5491163" y="1081088"/>
          <p14:tracePt t="42308" x="5429250" y="1098550"/>
          <p14:tracePt t="42322" x="5384800" y="1098550"/>
          <p14:tracePt t="42339" x="5259388" y="1125538"/>
          <p14:tracePt t="42355" x="5170488" y="1133475"/>
          <p14:tracePt t="42372" x="5037138" y="1143000"/>
          <p14:tracePt t="42389" x="4902200" y="1143000"/>
          <p14:tracePt t="42405" x="4751388" y="1143000"/>
          <p14:tracePt t="42422" x="4527550" y="1098550"/>
          <p14:tracePt t="42439" x="4286250" y="1017588"/>
          <p14:tracePt t="42456" x="4037013" y="946150"/>
          <p14:tracePt t="42472" x="3795713" y="884238"/>
          <p14:tracePt t="42489" x="3589338" y="839788"/>
          <p14:tracePt t="42505" x="3438525" y="812800"/>
          <p14:tracePt t="42522" x="3322638" y="803275"/>
          <p14:tracePt t="42539" x="3197225" y="803275"/>
          <p14:tracePt t="42555" x="2982913" y="803275"/>
          <p14:tracePt t="42572" x="2830513" y="803275"/>
          <p14:tracePt t="42589" x="2652713" y="803275"/>
          <p14:tracePt t="42605" x="2438400" y="803275"/>
          <p14:tracePt t="42622" x="2214563" y="812800"/>
          <p14:tracePt t="42639" x="1973263" y="839788"/>
          <p14:tracePt t="42656" x="1751013" y="893763"/>
          <p14:tracePt t="42672" x="1517650" y="965200"/>
          <p14:tracePt t="42689" x="1330325" y="1017588"/>
          <p14:tracePt t="42706" x="1125538" y="1108075"/>
          <p14:tracePt t="42722" x="955675" y="1179513"/>
          <p14:tracePt t="42740" x="714375" y="1303338"/>
          <p14:tracePt t="42756" x="598488" y="1374775"/>
          <p14:tracePt t="42772" x="527050" y="1473200"/>
          <p14:tracePt t="42789" x="446088" y="1616075"/>
          <p14:tracePt t="42806" x="366713" y="1795463"/>
          <p14:tracePt t="42822" x="347663" y="1982788"/>
          <p14:tracePt t="42839" x="312738" y="2205038"/>
          <p14:tracePt t="42856" x="312738" y="2482850"/>
          <p14:tracePt t="42872" x="312738" y="2803525"/>
          <p14:tracePt t="42889" x="330200" y="3089275"/>
          <p14:tracePt t="42906" x="419100" y="3384550"/>
          <p14:tracePt t="42922" x="554038" y="3571875"/>
          <p14:tracePt t="42939" x="893763" y="3786188"/>
          <p14:tracePt t="42956" x="1160463" y="3867150"/>
          <p14:tracePt t="42972" x="1401763" y="3929063"/>
          <p14:tracePt t="42989" x="1643063" y="4017963"/>
          <p14:tracePt t="43006" x="1812925" y="4062413"/>
          <p14:tracePt t="43023" x="2009775" y="4116388"/>
          <p14:tracePt t="43039" x="2295525" y="4187825"/>
          <p14:tracePt t="43056" x="2751138" y="4241800"/>
          <p14:tracePt t="43073" x="3455988" y="4241800"/>
          <p14:tracePt t="43089" x="4295775" y="4143375"/>
          <p14:tracePt t="43106" x="5197475" y="4027488"/>
          <p14:tracePt t="43123" x="5973763" y="3894138"/>
          <p14:tracePt t="43139" x="6438900" y="3822700"/>
          <p14:tracePt t="43156" x="6732588" y="3768725"/>
          <p14:tracePt t="43173" x="6823075" y="3741738"/>
          <p14:tracePt t="43189" x="6894513" y="3714750"/>
          <p14:tracePt t="43206" x="6973888" y="3687763"/>
          <p14:tracePt t="43223" x="7081838" y="3633788"/>
          <p14:tracePt t="43239" x="7188200" y="3536950"/>
          <p14:tracePt t="43256" x="7331075" y="3411538"/>
          <p14:tracePt t="43274" x="7518400" y="3276600"/>
          <p14:tracePt t="43289" x="7724775" y="3143250"/>
          <p14:tracePt t="43306" x="8018463" y="3017838"/>
          <p14:tracePt t="43323" x="8296275" y="2955925"/>
          <p14:tracePt t="43339" x="8439150" y="2928938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629</Words>
  <Application>Microsoft Office PowerPoint</Application>
  <PresentationFormat>Apresentação na tela (4:3)</PresentationFormat>
  <Paragraphs>128</Paragraphs>
  <Slides>78</Slides>
  <Notes>66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90" baseType="lpstr">
      <vt:lpstr>Arial</vt:lpstr>
      <vt:lpstr>Arial Black</vt:lpstr>
      <vt:lpstr>Calibri</vt:lpstr>
      <vt:lpstr>Comic Sans MS</vt:lpstr>
      <vt:lpstr>Tahoma</vt:lpstr>
      <vt:lpstr>Times New Roman</vt:lpstr>
      <vt:lpstr>Verdana</vt:lpstr>
      <vt:lpstr>Wingdings</vt:lpstr>
      <vt:lpstr>Office Theme</vt:lpstr>
      <vt:lpstr>Eclipse</vt:lpstr>
      <vt:lpstr>Estrutura padrão</vt:lpstr>
      <vt:lpstr>Gráfico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FUNÇÕES DA ZONA RIPÁRIA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SEM MATA CILIAR A EROSÃO CHEGA AOS RIOS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DIVISORES DE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VERÃO</vt:lpstr>
      <vt:lpstr>INVERNO</vt:lpstr>
      <vt:lpstr>Apresentação do PowerPoint</vt:lpstr>
      <vt:lpstr>Apresentação do PowerPoint</vt:lpstr>
      <vt:lpstr>Represa Assoreada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Área Ciliar é uma área de Preservação permanente (Código Florestal Lei 12.651 de 2012)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Flávio</cp:lastModifiedBy>
  <cp:revision>22</cp:revision>
  <dcterms:created xsi:type="dcterms:W3CDTF">2018-10-03T21:11:22Z</dcterms:created>
  <dcterms:modified xsi:type="dcterms:W3CDTF">2022-10-16T22:19:53Z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2018-10-03T00:00:00Z</vt:filetime>
  </property>
  <property fmtid="{D5CDD505-2E9C-101B-9397-08002B2CF9AE}" pid="3" name="LastSaved">
    <vt:filetime>2018-10-03T00:00:00Z</vt:filetime>
  </property>
</Properties>
</file>