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61" r:id="rId6"/>
    <p:sldId id="268" r:id="rId7"/>
    <p:sldId id="259" r:id="rId8"/>
    <p:sldId id="286" r:id="rId9"/>
    <p:sldId id="273" r:id="rId10"/>
    <p:sldId id="288" r:id="rId11"/>
    <p:sldId id="274" r:id="rId12"/>
    <p:sldId id="277" r:id="rId13"/>
    <p:sldId id="285" r:id="rId14"/>
    <p:sldId id="289" r:id="rId15"/>
    <p:sldId id="290" r:id="rId16"/>
    <p:sldId id="292" r:id="rId17"/>
  </p:sldIdLst>
  <p:sldSz cx="9144000" cy="6858000" type="screen4x3"/>
  <p:notesSz cx="6858000" cy="9144000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CC0"/>
    <a:srgbClr val="FF63B6"/>
    <a:srgbClr val="FF8D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Objects="1">
      <p:cViewPr>
        <p:scale>
          <a:sx n="70" d="100"/>
          <a:sy n="70" d="100"/>
        </p:scale>
        <p:origin x="354" y="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56176" y="360396"/>
            <a:ext cx="2987824" cy="5976663"/>
          </a:xfrm>
        </p:spPr>
        <p:txBody>
          <a:bodyPr/>
          <a:lstStyle/>
          <a:p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Prof. Artur </a:t>
            </a:r>
            <a:r>
              <a:rPr lang="pt-BR" sz="3000" dirty="0" err="1" smtClean="0"/>
              <a:t>Matuck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/>
              <a:t/>
            </a:r>
            <a:br>
              <a:rPr lang="pt-BR" sz="3000" dirty="0"/>
            </a:br>
            <a:r>
              <a:rPr lang="pt-BR" sz="3000" dirty="0" smtClean="0"/>
              <a:t>Gabriela Nakano	</a:t>
            </a:r>
            <a:br>
              <a:rPr lang="pt-BR" sz="3000" dirty="0" smtClean="0"/>
            </a:br>
            <a:r>
              <a:rPr lang="pt-BR" sz="3000" dirty="0" smtClean="0"/>
              <a:t>Juliana </a:t>
            </a:r>
            <a:r>
              <a:rPr lang="pt-BR" sz="3000" dirty="0" err="1" smtClean="0"/>
              <a:t>Harami</a:t>
            </a:r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000" dirty="0" smtClean="0"/>
              <a:t>Renata Cristina</a:t>
            </a:r>
            <a:br>
              <a:rPr lang="pt-BR" sz="3000" dirty="0" smtClean="0"/>
            </a:br>
            <a:r>
              <a:rPr lang="pt-BR" sz="3000" dirty="0" err="1" smtClean="0"/>
              <a:t>Raony</a:t>
            </a:r>
            <a:r>
              <a:rPr lang="pt-BR" sz="3000" dirty="0" smtClean="0"/>
              <a:t> </a:t>
            </a:r>
            <a:r>
              <a:rPr lang="pt-BR" sz="3000" dirty="0" err="1" smtClean="0"/>
              <a:t>Iaconis</a:t>
            </a:r>
            <a:endParaRPr lang="pt-BR" sz="3000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22" y="0"/>
            <a:ext cx="61928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99245"/>
            <a:ext cx="7708392" cy="1143000"/>
          </a:xfrm>
        </p:spPr>
        <p:txBody>
          <a:bodyPr>
            <a:noAutofit/>
          </a:bodyPr>
          <a:lstStyle/>
          <a:p>
            <a:r>
              <a:rPr lang="pt-BR" sz="4500" dirty="0" err="1" smtClean="0">
                <a:solidFill>
                  <a:srgbClr val="9BBB59"/>
                </a:solidFill>
                <a:latin typeface="Stencil"/>
                <a:cs typeface="Stencil"/>
              </a:rPr>
              <a:t>Color+CITY</a:t>
            </a:r>
            <a:endParaRPr lang="pt-BR" sz="4500" dirty="0">
              <a:solidFill>
                <a:srgbClr val="9BBB59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811629" cy="4800600"/>
          </a:xfrm>
        </p:spPr>
        <p:txBody>
          <a:bodyPr>
            <a:normAutofit/>
          </a:bodyPr>
          <a:lstStyle/>
          <a:p>
            <a:r>
              <a:rPr lang="pt-BR" dirty="0" smtClean="0"/>
              <a:t>Para isso, iremos agregar a campanha “</a:t>
            </a:r>
            <a:r>
              <a:rPr lang="pt-BR" dirty="0" err="1" smtClean="0"/>
              <a:t>Color+City</a:t>
            </a:r>
            <a:r>
              <a:rPr lang="pt-BR" dirty="0" smtClean="0"/>
              <a:t>” já existente, de forma a dar reconhecimento ao projeto e consequentemente aos grafiteiros.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148" name="Picture 4" descr="http://www.brainstorm9.com.br/wp-content/uploads/2013/03/color+city-destaque-960x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6435365" cy="36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987824" y="6541088"/>
            <a:ext cx="607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http://www.colorpluscity.com/#how-it-works</a:t>
            </a:r>
          </a:p>
        </p:txBody>
      </p:sp>
    </p:spTree>
    <p:extLst>
      <p:ext uri="{BB962C8B-B14F-4D97-AF65-F5344CB8AC3E}">
        <p14:creationId xmlns:p14="http://schemas.microsoft.com/office/powerpoint/2010/main" xmlns="" val="190161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498080" cy="1143000"/>
          </a:xfrm>
        </p:spPr>
        <p:txBody>
          <a:bodyPr>
            <a:noAutofit/>
          </a:bodyPr>
          <a:lstStyle/>
          <a:p>
            <a:r>
              <a:rPr lang="pt-BR" sz="4400" dirty="0" smtClean="0">
                <a:solidFill>
                  <a:srgbClr val="FF8DBC"/>
                </a:solidFill>
                <a:latin typeface="Stencil"/>
                <a:cs typeface="Stencil"/>
              </a:rPr>
              <a:t>instituições que possam apoiar o projeto</a:t>
            </a:r>
            <a:endParaRPr lang="pt-BR" sz="4400" dirty="0">
              <a:solidFill>
                <a:srgbClr val="FF8DBC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62200"/>
            <a:ext cx="7498080" cy="4114800"/>
          </a:xfrm>
        </p:spPr>
        <p:txBody>
          <a:bodyPr>
            <a:normAutofit/>
          </a:bodyPr>
          <a:lstStyle/>
          <a:p>
            <a:r>
              <a:rPr lang="pt-BR" dirty="0" smtClean="0"/>
              <a:t>Nike, Adidas</a:t>
            </a:r>
          </a:p>
          <a:p>
            <a:r>
              <a:rPr lang="pt-BR" dirty="0" smtClean="0"/>
              <a:t>Google</a:t>
            </a:r>
          </a:p>
          <a:p>
            <a:r>
              <a:rPr lang="pt-BR" dirty="0" smtClean="0"/>
              <a:t>MTV	</a:t>
            </a:r>
          </a:p>
          <a:p>
            <a:r>
              <a:rPr lang="pt-BR" dirty="0" err="1" smtClean="0"/>
              <a:t>Tent</a:t>
            </a:r>
            <a:r>
              <a:rPr lang="pt-BR" dirty="0" smtClean="0"/>
              <a:t> </a:t>
            </a:r>
            <a:r>
              <a:rPr lang="pt-BR" dirty="0" err="1" smtClean="0"/>
              <a:t>Beach</a:t>
            </a:r>
            <a:r>
              <a:rPr lang="pt-BR" dirty="0" smtClean="0"/>
              <a:t>, WG, Fatal Surf	</a:t>
            </a:r>
          </a:p>
          <a:p>
            <a:r>
              <a:rPr lang="pt-BR" dirty="0" smtClean="0"/>
              <a:t>Arte São Paulo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5638"/>
            <a:ext cx="7708392" cy="1477962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8DBC"/>
                </a:solidFill>
                <a:latin typeface="Stencil"/>
                <a:cs typeface="Stencil"/>
              </a:rPr>
              <a:t>Como a campanha se institui nos meios digitais?</a:t>
            </a:r>
            <a:endParaRPr lang="pt-BR" sz="4000" dirty="0">
              <a:solidFill>
                <a:srgbClr val="FF8DBC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8512" y="2362200"/>
            <a:ext cx="7498080" cy="4114800"/>
          </a:xfrm>
        </p:spPr>
        <p:txBody>
          <a:bodyPr/>
          <a:lstStyle/>
          <a:p>
            <a:r>
              <a:rPr lang="pt-BR" dirty="0" smtClean="0"/>
              <a:t>A campanha será instituída através de sua </a:t>
            </a:r>
            <a:r>
              <a:rPr lang="pt-BR" i="1" dirty="0" err="1" smtClean="0"/>
              <a:t>fanpage</a:t>
            </a:r>
            <a:r>
              <a:rPr lang="pt-BR" dirty="0" smtClean="0"/>
              <a:t> no </a:t>
            </a:r>
            <a:r>
              <a:rPr lang="pt-BR" i="1" dirty="0" err="1" smtClean="0"/>
              <a:t>Facebook</a:t>
            </a:r>
            <a:r>
              <a:rPr lang="pt-BR" i="1" dirty="0" smtClean="0"/>
              <a:t>. </a:t>
            </a:r>
            <a:r>
              <a:rPr lang="pt-BR" dirty="0" smtClean="0"/>
              <a:t>A página “Doe seu Muro</a:t>
            </a:r>
            <a:r>
              <a:rPr lang="pt-BR" i="1" dirty="0" smtClean="0"/>
              <a:t>” </a:t>
            </a:r>
            <a:endParaRPr lang="pt-BR" i="1" dirty="0"/>
          </a:p>
          <a:p>
            <a:pPr marL="0" indent="0">
              <a:buNone/>
            </a:pPr>
            <a:endParaRPr lang="pt-BR" i="1" dirty="0" smtClean="0"/>
          </a:p>
          <a:p>
            <a:r>
              <a:rPr lang="pt-BR" i="1" dirty="0" smtClean="0"/>
              <a:t>Atualizações </a:t>
            </a:r>
            <a:r>
              <a:rPr lang="pt-BR" dirty="0" smtClean="0"/>
              <a:t>com informações acerca de artistas e projetos sobre grafite.  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3427"/>
            <a:ext cx="5836285" cy="67760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95537" y="-1"/>
            <a:ext cx="43529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6554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11760" y="692696"/>
            <a:ext cx="4464496" cy="52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56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067" y="15071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4500" dirty="0" smtClean="0"/>
              <a:t>Obrigado!</a:t>
            </a:r>
            <a:endParaRPr lang="pt-BR" sz="4500" dirty="0"/>
          </a:p>
        </p:txBody>
      </p:sp>
      <p:sp>
        <p:nvSpPr>
          <p:cNvPr id="4" name="AutoShape 2" descr="data:image/jpeg;base64,/9j/4AAQSkZJRgABAQAAAQABAAD/2wCEAAkGBxQTEhUUExQWFhUWGR0bGBgYGB8fGhsgHx0cGiAeHxsgHCgiHCElHBgfIzEhJSksLi4uFx8zODMsNygtLisBCgoKDg0OGxAQGy8kHyQsLi8sNCwtLC03LywsLCw0Lyw0NCwsLC00LDUsLCwsLCwsLCwsNCwsLCwvLDQsNCwsLP/AABEIAMIBAwMBIgACEQEDEQH/xAAcAAACAgMBAQAAAAAAAAAAAAAEBQMGAAIHAQj/xABHEAACAgAEAwYDBQUGBQMDBQABAgMRAAQSIQUxQQYTIlFhcTKBkSNCUqGxFGJygsEHM5LR4fAVJEOiwlOy8YOj0hclRGRz/8QAGgEAAgMBAQAAAAAAAAAAAAAAAgMAAQQFBv/EADQRAAIBAgMFBwQCAwADAQAAAAECAAMREiExBEFRYfATInGBkaGxMsHR4ULxBTNSI0OyFP/aAAwDAQACEQMRAD8AiKViVQCKONMpnUl2BphzVtmHyxIRWCkkYHTA2ZiscsGyeeInOJJK8wpvTDrhkxeJD1Vq+iPWFXEI6a8EcImqNvJXB/z/AO3UcA5sB4iHTPekuTjLR7VYdB/iBH6kYaxZkvCtHxNS+xOx/qcI4s2I0lU8/CV90bl+WD8rOBKa3Qapl8qKn+p/LEaqUB8PeLVL68ZPPmQCWHIE0Lr4ToQe2zNgqPLiOMTz+J2+BWvSo8yOvoPUepCjKx65Yo6sFtJ9QoF/q31wfm8w82YdtmSI6VBOwI2JoDfr9RhLKWYU14Z+Ajb8ZJl5g92q7b/a3y8+7FKo9r98Ttl3HKNPYZdq+u+AYMyYmDsuuZqKhtgg5qSPxEbgdBvz5ay8SzMraFZmPlF/mN8N7JLaQSzbtJFnY3VlZ4woBsUmnV138I/TDWTNopCga2IrShO5O5O25JNmh6b7ViPLdkM24LEBf3Wfc/qPqcbJkDH4Zx3R8zCpX3vUPyJxeFRyli55wmbhGclqoiiUaUsFAG3JQdvnviIcNzcA3STQOYFOhHqu/wBdsM+G8RljICOky/gDEN05JJRH8rH2w/yfaOFvC57pxzVwRXvY2+dYmEDQyy53j2lBaIFS8Q1R/fjvxJ6qeovkeY/Mxh9VRsbveN+RPmD5MP8AfPF441wEP9vlSFlG/hI0v530s/Q8j5inZvLrIjMoMZQguu9xMNtVc9B5HqOWBzIt6QlOdxFz5anB5N+7tfqp/pjXJTM5LEAt1rwuK8+jfMYYAaxuAG+8p+En8S+/PbA+Y4cW30tqHUHxD2bqPfABlvnqPIiNZL+fvJpYi4BDAVybpR2JrowFj0u8awZdnACfZxDYEfE3qPIeuB8plZIhVnT97zrzZDYb3wdoePccvSytfwncD+E/LB0RmSe8OX4iKotloZr/AMJiHNdR82JP9axq/DIjyXT6qSP0OPZeKchoJYixVaSPMN1HtjMrnSZAhQCwTsbr32xsD0zpM+B7XkX7O0e9l0638Q//ACwBxHKiP7ZBqRh9oo6jzHqMWBSAR5N+uBZVEZNj7NjuPwk9fY4F0t3llq18jAeGSsAkiDW+X2r/ANSNhy9yvL1XDrOZ1YNGcy/iy0pAlQcgTtrA+617EedX54TR5FoH1REMvIoTR03fP0J2PrjXMTmNJjEQ0UnhljJoBjsJB+Eg0SeRA9MZsSk23wgCuukn7UcKjUpm8uAUkO9fCGbk9e53HnWECZtkjU6daqi2b3DEdfTDbhObaB3y2aAEMvhIuwhYCmB/Cb59Nj54AyuVEDy6idMQKsDXiYmq9bobeuCUYjn1zje0amMoLweNltUuOWtyOoNkEjkw6UcDTZbVIAz6zISHoBRy+IBa5HHmbZbUxN4Wsd2dmW6tf4SceGARbh9NkBiRtRO9VuPlhdRiBh3xqAOuK2k6TwbiSvCjMwDVTC/vKdLfmDjMUg8EiP8A/Or0XLyAfLfGYl+YmciXufL5LPbpIol6Mp0yD3Bon5jCfO5eXLMFzG6k0kyjwn0b8JwT2n4JE1Z2ECSI7yhD0/8AUUjkR1H+uI42mWOkcZmBxvFNvYP4X5j0vlhsqaEYGn5YhyWcCyGGnUc0D/EPNb5NXRuoxLnTWLki/Om19cR8DFsy9OZ9t1P5PiBnZjpXf35AeZPQY3hmCMsaHUWI1uORrfSvp5nrWFVM+6NYdMd4QeY2j+YJ+eDslFoJ5+KCS/egTgTPIAZa5Ej6mr/M4KSb7WhyEcgPkLQkD38OArE29YymoGO/EWhGTzhiKydR3v1L0Plf6Yn4dKI4Qxrck7/ePxb+gWmbztR96wlmBc1WyuR/EXIpQMN54RJOmVU2I6jJHVt3lIrnbLWHomEk8Yl2va3ASXg/DDmH7yXVoJJ/ebrfIlr66VPPpjpfZnLoIRoUAWRyo/Pc7/M4rkr93GVApeR5AHpRslCfQu7fujFt7Pp/y8dCrF17nEMqGsmNCt7HE+PNOBkiufgWXfdoY78woB+oo4X5/snG4oPIAOQJDBfbUNS/IjDriWdWFQSCxJpUUWzE9APz9ACcV/irlU73OyFU6QRGh6B3G7nzql98SXcxS3BjASsebQv+HxB//tnV9bwrzgljk711fUObgtRHLcSJZFbHV9cEz9sB8OUTu0FbBd+W9161v74jyXbNySktMp2K0bqqqupP5YLOQQUwBkMkHiCnxxHYre4Kfun8O429cDQzg0y71zHWuoI6e/KxzxnenLSFUOuKQbWfiUH4b6OjciP64ydY2+0Vq5Wx2IJ6PXwnycbH8sUGBOesMEgWvlJHS5Eo89WlvWrH6csRZt2KrGF2vdQd9t9Pt19qxtHmGj+NSyXeoDl67bH5ViedY5haMCff9eo9D0wzBlddft1pBapdu9+c+tYInDJG8ol51dn6chhjlsqsYOnmfiJ+I/PAkWdZPDIDfnW/zHX3GDoZVYWpsYbTCbtYuqXP1fqeOuoV64Fkm1qWADafC6+Y5H/MHGuazTNaxAn8TqCQn05n25Y0OhVR4loqNLAG1kHXf8Y50QCeW+F1NoVWC9CUtMkXg8iggRuf/wDNz19DfUciMCQZHUxUMUl5KCfC228Z/UXYI9sN5EWRbsMree6t03rdWHK6N1vhVmcoyMSLdQN1J8YHMEHrR3BHLAMCwsMj16iXeL83G26vqJVQpUjxKoutvvKLO4vpjeQNJlxKXLlZAki7UNlCSbc7VSCT1OD14mkqD9oRvD8Mqjce9bg/kfLAuX0JISjo6sKYFgmsc9wRVgiww6jCQ3/QsfaGWJW0V5sjUvhJOoV5+Z/LG6xK51K2/TzH15b4Lz/DHR1dE1x2TrWiaI5EDqOv5YBU6Rp1gliQvSgWJ3+ZwLZnKaNnwhO9pvgGZ70sa1MLq996288eYdQyGNQh7oEfikonrfLrd/PGY0hFA19pkJJOQluigky5MuUIKtu8J/u5AfLyNdR/oQOBcRj714UsI1siNzQ/ejPsdx6euLFKgWaaNCGRWBFfdZrLJ8jv6BwOmFvF+AFys0VLMhBF8mro3+eBEKT8Q4erAFhdGx5g+hwqz58JxZJ28FsKJAseXpio8azQB264kkXwxBkcFwmplAJ5bAmieg3HzAwPwnm0h+FAd/M9a+X64KzPBZpFRAAo3Z2Y1u1bDqaUD6nBX/Do446aVCByUXoB9a8Tm+ljGRdqpqTncncM/j7zRTQg3tpFUiySbILOoNI22lN73JIG3lfTDDLR6h3cR1DcFwNrbZiDzdyDWrYAHYY2fKKQCwL6dxGxCJ8woNe3Pzwxy3/LFZWVUIOru4xQZht1NKoFD1PldFiEs13Hd613/HnEtZRxM8kiGT0NKAj/APQRuh5d6/kBfLn9dhux6BprK6gEYkMt/eHPUwUc+bX7HEPbHLvKhzJ2NBHjsER18IQgDwEatq2YdbvHvDMzomdgPERS8rtq5EgkHw9N98aA2K5g2tLTxCUqwCWNW1AtfsNXiI9ECr746Hw2DRFGv4VUfQDFE4XlzGrMHSMoftZ3GpUc80iQnxuPvOxIB2om69k4xkla5JJ5mr45JWAO9bIpCjz5DbAmSdCrHoGKrlO1GTRqLlV6PrLx/M6iV92AHri1IwIBBBBFgg2CPfFS5A2XGvXVtWkE9B5Dys8/Oh5DHJ+1GbmzmYYKPs4wSoJAFbnUbPNgLA51XrjonaviX7PHG5BKd5T15aWb/wByjCfJcN7yfMN3YkjkKsGJIXTpAXSdJ1HaxXIVuDi5JReDiV7tpgqMopWKpRNEbVRNiqGLD2k7NyJpBl71GZQvebygkmwr8yKG4O1Hle+LQOCLHRSMkg2BrsA+fi6jzKnBHDuFsHMsx1P90WdKDyAvmerHcny5YFb75bW3RbnOx8b5XuQaYeJXPNWr9Oh/0xzsI8d2SrxsUlUgHblZB5jz88drxzv+0zhvdsmbQfF9nIOh22J9wCD7LgsjrKBIlYilbcxNoCmnWyVHqCQfCfPmOvQkhsw+wkVGPTUBv7H4SfTbCiOWqaM6WDVqv7p5WOvkcNclA8iMYtJZRcmWYH/FGN7B8un0xMTAZGMAS/eE2dEcbqwr8LG1/lOwxHHk3+KN1Y/vbGvJhvqGAUzTn4UIK7EA2y+lHcj0N/LBSZ+OTwyABvPl/qD/ALs4HtCD3hf5jOyUjum3wfWMwZowO5YKOsZAK/yk1XtsPbAGZzDO2ppERhz+z0k+hs+IY37pwPBISPJhf58/zx5BmMwSV7rvK56AQ303/XFjsKhuBY+EX2dWnqL+cEy+YBdikoVj8SCmU+o/3eCznHq0KP6cvzs4FzU0DEiVGRgdyykEH+IYDmgQ7xyo38TU3+Ib/XDVVkHdNxAxIcnWxhZIfUYvBJ9+NuTe4/8AIYW6SDpFAfhfmp/Dfl5HrjyVTYuZFI5HXqI/T9cSZ7MJIoAuVht4VNEdd+Q8/cYIqHHeEFX7Nu6byTJyPHdR+FviCPV+o5UR0P8ATbG+ZWTawssRBYtIm4A5gld9Quqo875b4SPlkAso5HRgwC/O/hPnePclnjBIVJZFNXRDV1DbAWQD62CQdjhDURGtUVt0a5xUZ2KoXB31LJGFPnQZbG/njMEPl43OrUovehEzj3DDYg8x1oi97xmKwv0D+ZWFP+vaWfIZqONkgUliV169iGJs3fmaJ8tsNc7n0hjMkjBVH+6A6n0xQcz32WnV3jXa2CqdmvwmvIaiWArYscHZSR55GlzNCPLCwukgaiNVkNvajz8xtgatYU0xt1ygquI2EIzuflmGo/8ALwnlqFyv7L0v54CaRUrSCH+6WAeT0NfCuJ3fvi0jL4QBdE6wrHobpaAsgc+XTGmelWMM4UA+nMnlXzPQYxM1RjZxmd27987zWlEG+HdreaZk6AFZmlkbmDuSfIdAo+nnjXLlRbMdTL+EEqDy0qeRbp5+2IO6EaiSU2WYBwvxEb1Gn81A/PDWNe7X9pzICBBUUS8owdvm55emNNKmaZwgeJ4chz+PaIrVwFsPIceZk1JAglnIDE7Lzony8zXM9ANtuaPtEXoO5BsiwLpTzAHoAD8yfPYfiy5iUNO0L6a8P7g57LdmxzND6YYcZUPE4Bs0DQ572V+pFYYzoxybT7RKIwF21huckXUkbnwT3GfIFtLqfk0YB9GbCHhGZdJI2rxoQNLCqbaME+xJPywR2njYwxnTVaRV76ipH60PrgntVl1EqlecgZW8yyMYNQ9/PzBwSVAzaWv195drLD+1GZJlGUiYLFACNTbgBBckj/iN2f3ia5nFVzCh5RCqd2G5PLZkbnROxC6iNgo68zzwx4Tn1L+MMzSNAAtHxKJVeRBz50BXXcVi6Dg8KSiYSvqI5TQt3wJG4QuAT5ClYjyOLYkDLWWoG+IuFdjgcsmY0iQHUHRyV+FingkQ2DY5EMPQ9LB2LzUuSnXLyF/2aY1Fr5oSAw9rvSQNr3xeeE8NEca7VpA0r0T05nfeybJJPM4i45whZ0AOzqQyN1DAgj5bYvxlGFcY4cs8TRPdNyrmCCCCNvMY9yGTWGJI410qoAA/X88Td6WYhRsposeV+Q8669PzxvI1CyCfYX+WKkngxhGNkYEAggg8iMZiSSPRhb2j4eJ8tLEfvKaPkRup+RAw1OAM+5JCL13PoP8AXEknC50K6XC7UdQ9jTKR6H8vY4myM4DK1tajZlNPpHVT+JPLqLw27QQdznZ4m2jdg6nopcX9CdQ8unXFemXuX0tYUnmPunow/wB7j54JlyuIQzyMtGYzUcjBczpDkXHOPCHHQh/unzVrX22GNpOzzSEqabSLtgRIAeWyg6vdfoNsKsrm4zG0MxqjaFQWKn90AEkb2PQsDyxNwnia0ctPvGbCkqQyjqyahdD4gPQg7iypGxHC2u48ZQdqeXqDMPBZoBrLhYBzaSwR6KpAcsegoDbBWV7UIumPQVUH7/hl3O5FEC66D2vCXiaSRzdzmMxKUQAwyqbQq3wty3BG12aojEuYnUCpU1p0k2ZD6mhthTuA2EjPrwmqkwb6uuvSWJM/ljelUrn9qjE/XU1/LCzM8JjkLMvdb8h4gP8AuXliq5iZlNR6VBah3e1g8iHs35b9dsZDnJgTbWQOT2G+fp64pg9sso1bX6MeSdnRy0ofZ1v6A4hk4POppe+r5kfmDgD/AI1pPjVlJ6ncH2IwanFQTYcH2OKx1F3SxTDHdF02XlVj4yD1BUUfcYCMBW3NWGDbDahzFe14sw4s29+Mfhc6l+V7j5EY9iycM6tp+zaj4GOx/hb+h/PDFrMdZDQVb3W0XLCwH2crqvMKp2F77fM4zA2Vz6qoVmGpfCflt/THmN4wGc20L43lyko1yd4Y+bAOyar1FXskCwLpdgOnLB/CczHMk+XUOnfWU1cvgXYHyBXb0xbsz2Si0nvBIQzEgFzSsTrJUdDfmOtdcCt2UhYxwogDyNtI7NqUqrNswN34dgKGOfV2ftFzNju9biMFS26V/LZnSSpFa1ZCD0cA0p/MfTzx5ONc8a34fG9g8yBWx+eJ+O8IkiYx5im5AuTsQfg1kAcyCBKB0pgCLwljUwt3ZbQyHVHr6XsUPQg+Y53iiSWDHUbvuOXxNQYPiI/kB7fmWLgeUDyPM+5RjHGvRAKsj1J6+VYVca4qjztrTvIIBVbEFztqIPMCivpzwXwriP8AehNjLZQH7soXSYz6mlI898JshKNC9VFo1im8R8SyDzDbhvceWHvWCgFRMNGgXqnF1zjzhHFZRH3YUF4mAKHcsjfDRvoTpvyo43zkS94yqKLNoBG1aCW0/Sx/84URZtoJIioLSITEFHN0bdK6miK9xgtMokaM2fJkGvWYkaqY34S4+JifuJsNyWoGsP8A+ULVLJax08/x95pxNhwkZjWa9nonzHdNmJEWOJe++HmqFkDSPdKC6kCgSdJ25EgcS4g0s7TtenUSi1WmJCXA02aJ2v1bzxBmc+0qRxUsUUe6xAnQpPN3s2SegO/TzxvOeUYHxadZ6qhYCuY3LGzyHIdMdBEUG4mfMrfrr7w3szwo5pxC+zDmefh57f5evrjsnZrszBlhcaC9/EefO/8AIfIY4/FNJlJ1Zd3iNjUCveR1QYXvulWP3VPLHZuy/Go8xEGXrzHkeoI6UcEeUoi0dEY8C743GPcDJKhx7tnFlkRwjSK7kDQRy56t/PoOuKvmO1uYmzsf7NIaIVRFptGOo6mbrWkjlyrp1f8ACv7PY4pS8sjTxqT3MLr4UuzvuddXQ5DDQRZXKlhDHEsh5qnxfMC3r0UH2xJI14flzGgUtqa2JNULZixoWaAJoCzQA3OJzivcX488Nb5ZLFhJ5u7dvXYMFHyP9MLh/aHCK1RlySB9hJHKLJoAAMrEk8vDirS5Zs2x1Ko9ycbwqOfU4I0hlFgixyPMeh9cLJwUcD7p5YuVOff2pyGPMAKF+2y+hr8lcsK9d6xUIZu9XupN2AtT1YdR/F/kD0w9/tG4qr8URN6hVUaiQbNsdx6MB8jivcQjDFpIybWmXcmtlPU/vflgRVwvhtujFQsDaQ8IVTLolmMLgAQy/dU8xr2+Bgavpte14f8AF5HWJo82v2qAMroORG4PpdbMNjvyxXuJ6GEU1eBjTel/EPkbI9b9MMeD8SZf+Wnt4gxVGWu8hvcFL+JGH/TO221GrqrRUm/DSUtic4dk3/aYWhH9/ltTQgru8R+OLSee3iC+lDleEkZMJtdSxtvqXxIL872Km+tMPM88Xzs7wKI5fwMn7WpaWHMJ/wBQEnSw6lKOhkPw8uoJrXHo3SVXjpYcypkVGWwj3UsfMfC9/I4KyEd/OCFYtZIrzuQDb6VVz8LJ/dyX91l+4T0PnW+AuE5mOSXROPFpCqx2KspPXoTf1X1wXlmePXqW4BQYrdRljQ57gE9N6/UTtFkrbUFvVuSPxAfnqWj7qcJqU1w9wmx9j+P6jVZ1OFtR7/uSZ3JaQdDJJH1Fgj8vgP5e2FJhS65b7EjdT5MORHrjfIxqCDZRqsOORH7ynp5/n54IzqAECVQL2DDdT7dR7dOhrbFim6i97jj+Y0VVY4WGfOMYO5aGQnVDNGhbSrWj11UNY50CBVXhPm+KE+GM79W/y/zxpmEAGhztVo3l6E/16g43ydOGi2utSe4FkD3G/wBcDTpC5JMKq70wVU5H25fuCQSkKPAh9Td4zAUzbmsZjRnMOc7zxWF/B3TOiITqEYXWw8xrBW73o8+VjbEcazMoIQ5mMnwy5cU6sDYDxE6onB62QK3rDfNThSeSgXfy57nCfNxxzBO7IJzDrHrRuYJpjYNNpUMaNjw8sFCJJzMOyHCP+IpI2ZnkE8RaJhEU0hbsahpKSaupqrBAqjincZ7LOv2YnQ6TUS5qNoG3+6sjXHICPu35cqxbMtmeHZTNd3HnJIXiGgiQ3Cw2OksV6X+IUbrrhx2347lDkZlaWKTvEKxqjqzMxHh0gE8mo30q8Ayg5kSXnGs1wXN5dr7mVNVBlKd5GwB2phatXTex0rDKWOhqzFZaTksnxd4NtjGfE4/ePL8QwpzfEn3jiZo1PxCNmUMefwqaY2PL6YUySteqib21nckihsfTbl588CaYJlq1tNeMskPaMIWYQoGZSgZybAu78NMb3tV0gg8zzwszOYmmKOFLaiVRjQHqEQbAeZr3N41bIMiKHhcSTGlZwAB50LsGupGCshxWgl6VKqEV62VRzIG+53JPU0K5YtFUHvZQqmNgDe/XzCXyqQrpvXKOZ3pCVZrHm2lfiO41A7csRDKlUV+8RjNS6QKq606Te+kgbe+JuNxMnjaKSKNjQZxvvEw8VElWLb01Eiz0ONI8rDNLII2UO4EkbqfhNeJSB5NdjyOKardgbWFuh4/iNpJdSpzJ5+n6jGfLnMwtMAEaAKrIKBJBNtq0oAwFV8RN0TiHgnEZIzqhYBwAR0WQcht0PT/tP3cBzB5JF7pminoiaiVArayQd76eYrEfhjZQrmS7JZvhJOxF9Vfle4ujdjDfpN90SBfunXd+J2jsh2jfMr4lUEc/Eb+hGLSDjifA+Mfs8yvZ0NuT1obEn95eTXzWjzU47HwzNiZA68jiMLGBFfbTtCuThux3r2IweQNbuf3VsH1NDrio9mk4iyL3YaKCrGsRiR2JsudSsRZJNlbJN+9z452YyuadZJoyzqKDB2BABJGwYDmb5YV5nsy0Xiy8szNYpGmoc/xFG5eWnAiSZw/s2CRJnCjtdhC2sM34nYqus+ShQi9Be+HscMcjh6BMRIXyViKPswU15gMfPA0XZ9SPtGdmI3IdlPsGBBA9AQD5YN4fw6LLoEiXSgulBJG5JPM9SbxJIScV3tfx5MnA8zUXApFP3nN6R7bWfRThnm+JqgYk1p544P8A2j9oGzGZZL8ERK101/fPyI0/y+uIBJAlUSHvW8TyMSWkO7MTZ8I9fM4Kj4cRHq8B5jZSp2JFakO+/mDhVkdZRQAKV9QN38qAJwxlzzrGRajmaCkmySepHU+WFpgxEPNFW5QYMvaacMTV3uXfa918wRseg3BAP1wNmAVI1DkNDgfh6Eeqty9CnniWeo5I5AzGiLDIVIB2PWjscHcbg31cgRufbn89O/8A9MYdcMl4tLg84V2ZzqwALIW7lXBcqaaImgJ4z0G4V15MrqSD4geicb7Mq2QMUZLuhaWN2ILM5YyHcADx6mGwqmxybISgMNQtSNDgdVIIr5eJR6hTjqH9mfEi0DZaRtT5c6QfxJZCn2BVl9gvnhS3BseuvvIwwm48RE0OUjiyK5KXbM55JJRtsGUB0Db9Aqgeeg459Hmgq6XGqNlseennV+ak2D74vfbGBpOKOVJ7yCCJ4N6GoMW39CfCfQnFL4zlR4wg8P8AeR3+BhrUf4W0n1BxbCy23dfqMpJ2mLjqINnMp9m7RsPCwYDkR4dxvyJ57bGtsa5WbUDHIPD1HlvWoeVHmOlgjbE8GhRJIPEhiAZDyomwPcAMR5bY0zUIUZeTnrjW/wB6tKNfujL9MJp1ypC+Xj4y2pDFhJ10g7QEgoeanwn95T+hFH+Y4jkgPexNCPE7IyDyYsAVPpqI+pwxyLABtW5tqPzCA/SMn54A4VmrnyxJpUkLsT0QP3hJ+SHBo4OMbh18SVBZUJ1zEZT5Ph6MyMk8jKxBZZFVSb6LpNAch7YzDrKZXhoUa8whaze99TQsCjQ2vrV49w3TdFd3hLD2+ycThJHL2CFUoVtgwG9sQASFu7Bs16YS9n+MLl5NbEMsLSskbOiTFigjUmNmB5auXPVYG9YsvaDOlMudKK+ohRr+BdXPUOq3uB6nkOVaz5yyRxTKXja77pfEFKVrAvdFB28JAIbkbxRBvfdLdSpKwbsCO94lEJTr+0dmLDYsUlJ2Pm17HqDhFxbMgzTNGiR95M+mqBCliAFUDYAc/W8GZPip/aBKqhJhuSj1475qp2u13GqjZ88Z2gmglzCzRAK01vLGP+nINQcfwsace5xCYsqbXgmWy/2ShP7yc6QfwqSf1A+e/ljbMxEyQpGN0RCgrmQhl5dSxFYm4Ih/5eS7Xve7IrkRH4d/Wzt5++MOb0ZqKRdxG0QaufW6/lNYPEDTJU77ekN2GMDdaWbMcEklczzTrqiFCNU8CllegHL2d0otp8qscq32Z4czyRyaF7uKSMszsFXwsrsovdiVA2A2vfniycVkWOBGQszuVZCVrSYTq8W9WWJXSL677bqk4zEI1hSFtKlnrvQpVmIUqDpbVH4VAJAb+o1gLkrD2e2EK2Q5dcpJx2gmksCZJTJRUsJO6oBSALp2laz+564YxwZPNJ3samCeOtQjUa06boNnX1A5eXSs8V4mH0LpjUKXXZ5DQeh4722K2KI6+Gjj2Md0yoUUn7ksZ0Nfldim+YvCg4pqFIvH1F7V2e9ustPmM87l2iaRsyAYpkUCaOyhoHy3SweR29TgfL5tCCnc6YjpBLE94Q3hVyCNxdC7sbYbZDjDEnvH5nSzSL4SeWiZPunoJFrpYI5gcWyiiaOJU0Hd9LjUIq6xMDTI3QHYVyHIaEcFRh65TO6PjsdT7wXMRNG2g7kEMpP3q2BPrvob0YHpjoHYftZDDEuXkdVawY9RrUjeIczzFlflihcVdmj1h1kVCdWwuqoix78sOexWUgnnSLMxrKrB4/Et/EO8U30NoaI5d4Bi7DNfMSVqbLYt1wM7OuYQi7/3WIY8wNQHWsfPfGRmeG5mXLxzSKiHwgm1KndTpNqdj5cwcOuC/wBqM0ZHfQpKB1VijeXLxAn5DC4md2U48cgczjmMn9seX0+HLz6vIlAPrqP6YpnaD+0zN5i1SoEP4Db/AOMjb3UKcS0ktH9oHaZYpmYMNSr9kg3LPvTsOiLz3+IgAXuRyAm/XzJ5nElliSxJJNkncn1J640DUbqxfLz+mLkj/hdd2i0viV96F2GHX2ODOJGMR0GW7OwN/pg7hHZ/vII5laFO8+BdNsdyvNj5jpeBeJcNZZBHIzEh+h2rkCB0s4BdtpE9muZ0k7E/UZ5xaUTFliBcBRqYWV618KMb3PkMS5RzLl1bm2k/Vef1CkfzYVSRos8ouNth8ZIN1vWhaP8A8Ya9jDYI/DI35i/6nDVYs7K0MGxBETrFuBqI302PPfSf8UZP82HfZ/iTxzd7FXeRc1J2dSNLRny+EUejAH3XtGO9aOiQZAg/MHfzpyfkceZRTHmlLba7jb+Mcj8wuKUDEpOhyPj18S6g7rAaqb+XXzLrxbiEc2cy2bispmcs678w0bhtJHmNRHyxXu0HD1H2sZJGwcEkjS5JjYWdhq1LQ/Evnibgf9wv/wDXnRx/DLqy7j2vuziLjqLoBW7y8ndNf4Wory5i9FYr6kPWkZSulUeI95XXi0ZUqPikYj/u7tR+uC+NuGeKGPfuVonpfhofLSP8XpgDi1l0UXTIumifCbDFvfxHEICwhyBzYKqjrQ+p3PL5dcYQl7PfPM+v6j+z719AuX3nucbQjKGuxz8lAofM9ML8lE7IxRdRoLpBGrdgBS3qO5HSrryxZ8n2YV2AzTyBjuyRlQI+pMjsCCQOYAoVV9ABIYokZo7VWNahSySAclHPu1bm3WjvzVcPXuCJrm5HC2UFHCYl8MuajRx8SjU2k+VqpFjrvzxmI041IBSyFB0VQAo9hR/UnGYPE3D3/UQanKdkV45Q0RZSGFMAQSPWsA8K7PCAM07JIC2pSyACMqNN2fvEAWdroHCrsVlkD5h1UKdejQBWlV5bfvHe/TFm41l++yk8fNjG2m/xKtj6gf8A28M0vNlUdpTDznvFcmqgv3RIaQjUJFMQGq6RQSNwPvVv8hgjLZpGEWX0IkUjSMpJXUJGoI9DdVAQIbr4322GCv2HvYnWLSsYcSBK8JWSJGGwI5Nq25YQTcP7tUcGxr0vtRR9xR/dIIIPl8sZlcADg3HmNOXW+ZHXIz3Jd6kciADwuJKPxK0RKkAVvZUA7ivngnKZKWAxZjLvZZBKL56lFsm3Qhj8gRgzNS6k79fEwZQ6/vMAni8hIAG1HbUSOmBuDZkrKsJ8KLIWUPYdSVYGPy3LWPOtrwzAQ64N5zHG4tf4huFNMNy6+8L4nOWp2djHmFBjd3LaHA+AsfLYjz3NC8KOEZZHa3l7rUgo+HdlNMLIrYqGrreGcagTT5Vh9lJugc+FZK1KeYpWa0uxRINjSMV3NR6QyaWWmJUEVTKdLrRJPIA0d7GLVezcg5yzU7RABlbrrxlh4einL6DRUuULDk3iPi+f61jM3wuIxs0IW1uwPhauasP9kYIyEkeZQ0FWUr40Pwv61/5DcdcQcPhZmbLZeFkdrDljapyBYm7OxFee2NLJlymiltCMtnGYFuflIWMCwsIzqMooLqtizDSFq78hh6Oz0cMavmZijigCCAqGqAFg7bnntudsecS4NlaTKoLaGnkcfGxIIALc9+ddKTC/iHEZYIg8UhkhvS0cw1V6WfEPKiccjaKNYWWk9s8+fnnCLF1DlRYaW+ZrxfISRGRCI/EoJl5F1LhPhArUC4B3rxA+mPOz+fCSpKvwqVf3CMSf+2ID+bAXaXiE+Zmig7gpMtoI1YMWL6CB6fCDz259MNeI9nW4fNFC513GCx6am8VD01RuvzHnjXsjVCqGrrv6HHWIqVMYZR5des6f257HR55AQQsyjwPWxHPS37t7g9CfUjHHV4UMtM2XzkFaqpuRHkVYbaefIGyBsarHcuxXFBPlIyTbx/ZSeepNrP8AEKb2YYJ7Qdnoc3HolW/wsPiU+YPT9Dh+kyz5/wCKdmWjFoe8rnXzPmb2Bv8AhfmF1FI+VINEEHyIx1v/AIRPkSYpBrhYjRIP0O/hagOvQURQKx8V7PrKtKBtsPS/pe/Ta9l2Bbu5JOQyrQwNy54tXGezckC2fFe5I8tt/ayP8S9TQB4JCWkaMNpNavhB5UK398VYnICWLfy0jHg/HY0hyyll1RObB5gGQN+n6YL7QcWE8rGOWFbCeJpAtaWJ2JBBO/LCTiaMItetGRjpB0gb8udbcsGcIy/dodhZ3ZgwN/OOcWB0sdcYm2ZUfExsddRxvvt8xhcEd3Py/uZMVhRtDK+pidjC5s/y3Xthj2Gj8IY/edm+gr9Riv5nVIwK/fOmP4rINEt4nYit/pi65OARQOV2CpoX3P8ArWN1FbXY678rfF5WE3AkXZrMf3gIsSPY99K/ryvCftfCY3ZuWqpFJ/EpB+tCv5fXB/D8yscY2tirOF5XZuvcA/liPjhjzGWB6uwP8LAjX+Q1fPEcgIBfgY1Tic233t4T3s9bJKg2MuVl0/xBRMp+RTHkriSeRPu5vLK6n98A186F/wAuCOzmXTvJHkA0xZeVvYkaBXr4iB74rs0jQrGzkEoAIFGzGiTbfui69Rt1wilVsmepMbtFIh+QA+JjQ/3RYUyxqCPIlVJ/yxtwLMQpmu8lIBjj1Rar094xuyQpqhyva+ooYFGbJI1EljRJ8zRY/wBNsL5m+0bxKtVu37oA28zfT0wNFe9Y8I7a2AogDz9P1LHxk5iSNyDFosao8u1kWRWsHxMbI3PhHM4q+XyoDA60YqGLFhqUAXqar3AJNH7zHYdTY8hkEmijhGYVXmDM4UFj4S1B9wERVF7k2zk022Kxw7JCSRUY0o3lI5aF8bWfZfrWGtkpJ4ddes55IvGfDezcbxI8k4jZhek8wDuv1Wj88ZjzOZrLl2MyEyE21Cwt7hf5RS/y4zGLFVOfe8gJMIl5zoMLjMxiyoqVR99Ov8y8x9MWvIZkModCGDAMvka3H1G3zwlwJ2ezX7POcufga3h9OrJ/UfPHXqpvjtnqfwOhgvEI/wBhzYigIZJYwQJpCBQY6QjVt4TsKOEvaKdDepTFIChK6tmXV6GmrerF46dmcokkel0VwCyUwBHhJrn+6VxymfhGnWWJVkvvUYf3YskMo+/DvzG45+YxmdlUAGZ2Q4iBNVnKvqS1I8JagVYMPhZTsynyO2C3mSQjX9mwFBX8ULD8IkI1KPIOaXo3TA44MyR0Qikn+8MzBSLsKE01uOpv/KVuHZhBbd0VA3JYj62KwK3vmNNIIJp2wecsGW4Ykyx/YNIFUUxlfUL5jvEYwst8vFy5jqVXbHIaGi7pjJ9mO/AZJHUhmC6itAsEoavJQDiv5jLPYfutB3KtY0tp3JF1YHniVc2zBbhZZCRTopF8tRKDmdN7isGCrXJMIFtbWmsMip95ZFB9VYbbMDzU70d+YN+ZtnZrjUUEahNMk8pLTGR9NAbBdbA6iBQA3vc7Yq2dycZe45HO1yM6FKPQAHf1JJ8ueBlelK6KawLKtYJqhYI59Aw64UrnD3d/Ee9soZcHI7p0XP5CLNHvsqwizQFlW21+jr1H74sepxT+LcRnZ0iYL3iyD7JEJOsbCxZ1HUaCjn6gjC4QlCGcMpvwAHSxPuAK9T6jDzh0EuXlEmkRyhmCSAk224IDM1F+exo1ZAODBDkC1zDJZFIvYec6l/Zv2F/ZbzOZ8Wae+ZvuweYvq5vxN8htZM39qfAu9gE6bPDzP7pIN/yMA3tr88VLKf2lZyAgThZF5WyfQWoBQ+6HFj//AFPykkTpMrIxQgrqUg2Krcg7/vKMW3A5QVVgcQz8JWewXE3jzJeMEiVAZIh1MZAbT++qspA6hXHkR2LLSqyhlNqwsHHBeyGZKTRTKbAzMZHkQ7dw9e4LH6Y7zFGFJrYE388NbOzcREkAEgbjNp4FdSrAEHmDyxWc9wQxAmOyv4eZ9vX5+vmcWq8aOt4CScxz2X1t4x1BG+5bejZ6izpvZdTyHfHPeO8CngmMkNad6ZRQ6WAp6AsoHXxKD4rA77n+DJJvVHzGOd9v43ywQAX3h0LRAIpWPhJ21c6HQux50QQ5SpyzhgZ2KuZGVDqAjMYIa7vxkA9cTcemTwrT2TbCSOK6Hk0d9celISmqSKRmHx/aItHZa0hbWz8K9Ryw14b2JaPLy53NIY41UmGE/wB47NtGGvkNRUVzPWhzUGLN/IeeR8oVrcJH2PyBmfvDsBaptsoAJZq9gfocX/KKANIAA30hgNbUaLG+W/4eXmcV7s7l+5CDVpES6na6r1vpZs+wOHvAeJftETyNdCSXTqO9Kq0CTdWVJrpeNLDCAIa53M84hlBJYc2gVtWrfT4TpKsd1bVWwO+/S8UzIcKkYlIwZDdCuVnqb5DahfOz6Yty9oDK3dxxk1vetdNChZuOq9fTzrEXHOLqVYKQNIGtlBF2K0rZ8APWhZF3zoc7aKiHfNtGmysCRnE/F8wmXgaMspF6pGHKRhyRD+BSedbkn0wmzHZp5Y+/eYLK4BCkeAA/Cl36ge/TGkGSTOK0jlr1FVANBAOVLy9d/PB8XEUREizOu4QHVlUlZFTYE1ZBXYkHawDeBq0K9JFqL7Z2HD8zLX2ntGwjd785Xc3lp1gMjReDW9kGytakph0o9fTpjTs7wdZ5WEgYiOPWyA6WdiQANR+FfFZbyG2L9w4rTBiNclyNESLCtsLW+VAA9LvzxWJcqmXzndOX7idDGqrR8LkqQbP/AE2OpfpjVhKoG04wWqM+sB4znjCz5eOKCPwhS0QfUQyq5XWzm13FtQJqvTAeVTucuZK8U3hX0RSC7H0Zwq11AbB2f4YZM7mNZKRxOe9c/dRdhXqygUPW8JuK8S75/CuldgqivCi7Io9hufVmwq7PZTutf8SGwFhF7MtnVZJ3J998Zg5GUCv+XHumo/NjzxmG3bhLwHl7To3AuKieO+Trs6+R8/Y4243lDJHabSIQ8Z8mG/54rmcQ5LNd4DqjJKuRyIutX9f/AJxcI3BAI3B5HGynUFVLwaiFGtC+E8XbMZCSVCEl1Mu/3X7tRy9wDiiy8LmkcFkbWCPtHl1jnZ2O5HpQwwzLnK5jUDUOYNOOgfo3z/qcbTFFmZp4JJoyF0lGbw1dilYHc9cZ3XOQ1CSTxmnEOHyyysW06KpdzqqtwBVAk7avKsLJs/M7LqUAxbsNHwXteliVZr+HzPK8OtWXM0RykeYRafvRKZCvTTWtjvd8vPA7cOl0ybgkamTzZjelmvqooAchV+VVhU3vALHKD5sBwuhw7uQT4WmmKrvqYL8IvklbX03GGfZyGA5g/tk0ykKO7ATurJvVs66tqX6nGdknnyTNIiLcgAZdQDLV1vVG7335+eGXFeKvxCSHLZg9zHqLlyFYkqLCgBq3s3eASnbX+uULGbWg3angeS0iaCeRn1oGjkIZXBIT8I3AN9eRxV5svK0ywInfSnwr1LL0V/4eYe9gN+W1u432Wjy8Mk8eYgYxqXCHL0SR5MJTpPyw/wD7IeFoitO51ZiUeIn7o50P6+3pgsIOcG9pLkP7PFy2QzDMO+zjQPRG+k6SQkYPrQvmfQbYm4HwbvlnDodDubilQgNsrfCwBFEmmFGxscPu22YzcaRtlRJsxMhRBJtWwZPiZST93fbCfgPbsO5XMKilFJaSNrUUVXxRka4zqdRW/PE7IFsY3C3x+JMe6V3iHY2dG0w1Ko+GKR9MqjySbk49Hr1JxW+JZdYjozAMO/wzq6LfyPdv7rjvM0SSqGFMCAVYGwQeRBHMY1VDWlqZfIi8NFQ78/GDbhOO9lMmMzmIIoD3iJKks0iD7NFjIdUBGwJYABQbok47iRhNw7jkEkjQxsFaNipStNkGjp6MAdjXLrhzeKdixuZALRF2w41JlIBIkYfxgMWvSi8yzEAkDbTqohdVnYHAsPbjLGIO2sNqVWjC6nUsCwND4lIU062DW3lgntH2mhy4KbyTVtEm7b8ix5IPViL6XilZfs9lcxJHN3B0mysQaorNWQvTkfCpCk70TvgLMCDul3Gm+e9tO16SNAYJswmht1WGVX1GgrglNEgXcGI8w5O5AGDJe0ZzeTkheKOTMPEzQ0muDMUL8AJoMRv3bG+dEgXgrhHDso0heCKAtC5B0sbRlJG63sQbo17YJh4dBFmWlgiHevdkHwqWNsVXkpYgFiOekX1sGVsYKnLeD9oQItYzmcOReDMpmHR2MJLrFJBNHvpIAEpD2AT8Ooi/IYtPb7iolky8CfdAnlHla1Gp9yxb+QeeHPavtG+WARWV8w48EfRR+N/JR9WIodSKC1RKWkZpJZG1MebyMfT/AGFA6AYbRpsO87XHO32Ak10EFbOAoWN90DdHYytyUfwjavM2eQ3Y9nV1wzRs4VVUszNYQlkkRgSB1LhgBudJwGcuqjv82aUbog/RB7c5Dz6bYrPGOPS5llgy6EJdJGgJJPtzY+ZO+EVKxqv3dBvmtVFJDj1PXXQjPjPaREHcZVSRsL5FjysgfkOg223tLxzOlAsF2RvKR1Y8x7Dl8vXE+R4ZJlNc2ZieNk2jV1KkseovmBfPzwgy7K8oMrUpa3P5n68vnhdOmpew3fP6g1KzYPHdy/ctnZqEogkYsO9alUCxVGiR0uuftgvtGFCLIRfdyKautQJor7EHfEnD4s3IpkTu1jP93G4NlehsfDfzx7PwSadG/aGRUAOlIyT4qNMzHyPT640P/ktkp0ymO5GXnMQ2eqzhrRhkuKZfTl5pyizPEQJDsDVBhq5c+h89sBTAZvPw9yQyZZWZ3G6gndRfI+JQfr5YqyyiXIwgsqmOdkJY7BXUvftYPuRWGIctl+4i+wyp3aVwQ856nSPEVPRVHIAEgbYquzsuBdTv4fvhGXAzhna/NJJl4hFITArd3I1W8zoqaDf3hp+8fwX5YpJQeVeS3+p/2MP+LZqMxJDDq0IxZpJKBdiAt0NlAUUEF8yTzwsyscRbx941AsdFKKUWbc3Q8gBRNb4EAU0y/uGGW15r+wj7wF9bkVf+07j54zE0HGwo0hSQCaurqyRfrVYzDQlx9Xt+4Bqn/mWri+XYinQhCKU9D7MNj8jj3snniLy7nxJuh81/0/r6YuWdfVoNnu6XUzglWQjV4r2kO/TryqtqFxSDQ6yxWGUkqD1F/CT1sbYTRqCk9txnSqp26ZCzCWPi+SE8TIeo2Pkehwu7PZwvHpf+8iOlwee3I/P+mGmQziyxq68j9QeoPqDthNxgdxOk42R/BL/4t8sbqq7xOXHN4XcVoPEzxySRDUHSNmB3Ao+EgmiPPrhgDjxnA5kAeuM8kVZ+XImP/lY8ymYtdI1TFeYvUHJWqvAHaaEmqF7gD3OwrDfi2YIhdkYA7eIUaFiz9MWB+xuWNXxCcgENZEZWxuCKXzxLSQPsd2W7uJhnMh3shawx7p6WgNNd5YN2eXXBvGODQzo8eSybRZqIo10IgAT1t6NgGiPLAma705v9mTiShO71iUx31oqQDz63eDclweeEsycUy7lgoOqMj4br7xr4j9cXJLnl8wscYabIOgUeNrjYLXNjUhauuwOHfFeExTxlWFXVOuzgg2CD6EA0bG24xS+zvD8zncmHkzrIJDIjIka1Ss0ZFk2br88XnJQuop5BJtsQun67n8qxTAHIySrdm+F5rLZju7Vss2pmI+G+hCXcbkncLaHc7HbFxYj54UdpeJHLRd4iBnYhVv4QTfibrW3IczQ2u8VzsBFPLNJmncmNhWtucx6FRyWNNwK5kmupaJTwrykLXMn492XizJZoj3E9310OfxUCCrfvoQ3nfLHvDO1H7N3eWzjMWVVWTMEgxiU+Lu2YAEABlAkIokG6PO15iAE3W4xXe0/Zkzgyw6VnqmDj7OZfwyCudcnG49RtgKjPh7ufIy1AvnFWc7OBJpD/AHiu5dErwjV4iX/9TcmulVYJF4fTT/s2WeV/+mjOfkL/ANMJ+weWljSVJA6Rq4WKOTdkoeIK3WOzS+xragH3FpbRkKB1IpgwBUjqCDtVYIMWAJ95VrSu9gOGkJKWNsNEZPmQveOfm8x+mIO0/avumOXyQVphtJLVpD6fvSfu8h18ikz3HFMP7LkLiywLGSYE29kkrExNqnTX5Cl23whymXWQUp7rLKLLDbUPTrps1f3iR05iiihSBqH9mNVDVeyzWDWzssOqWZzckzeLfr/Ew8h4VA9KxJmMxBk1LEiWY82J1D2v73sPCOnIHA/FuNgKIoVKodljHxP7gfF7fCPzxWc3lZCdUvPoDyHt/nhDF9oPeyHDr59OM2Oq7MLfy61/EE41xSTMOWcmj0OHfZPhczwt3APfZl+5VhsUiUB5mB6WWRb8gwwoyuQaZ1jjBZmNCv8Af5//ADh32o4+sEK5DKNsiaJ5lPxmyzop/DrJs9dhyG71AHdWYiSxxNGedSIqMp+05SbLqNOhZgs0bjbXG0gVCb5rqprryOKT2h4BNlH0yC1beOQDwOPMeR81O4/MqScHZDjE0SlEf7M843AeM+8bAr86vFqoUWEBmLG5ll4V2wC5cxyahIi0jAWGr4b8vW9jiTJLm87Yvu4pDZRet0PiPIMfqSdt8Jcrx6EXryOXYnqrSqOYO6d4Qdx0rDiLtArzwTFwkKkq0QFd3rR49YA+Ktd2bNLtjIuxUlcsBqfH068JoSoSpvnbdHR7Mwp4qaR1UU8agpEvMEBlIY9bYcqIrnip8YSSOYrJ9pqAZJCSA60DZskirAK3zBFmsX3NFSElAPhi0d5qBy6rVNIGG1stAknYAAYpHaHMkSiQohBULAkgJfQPvmPoWO41e1bE43VAEAt86zOTibEYllmUkFmDHp+FfYDG+YzMekIGOliDIRWtgNxvuqgHkgvzJJxsInkHfSh2W9IZQtCvu6eVe2JM0/eWluKBa5AFAA5kKoAr1NnfC2bFnlYa57/TOXxuLyTK8NYqCugKd11LbV0s3zrGYNy3ZXMzosuoRhxYUk7DkPyAPzxmMx2ukDYuJrFVBlhPrLp2ehhzh77W1araIH8RslTudA3NVtVeuN+KcBTumbvKZKoMBpa+ga7P0HLFE4QYrmlDPHl0dABQZxrsAncADwnf1UeuLfkuLKoH2uZcD7juAp9CKbbDHpqNRnNFKqzDEp03RBl822WctRMbH7RfL94evn54smaiTMQkWCjrsR+R+RwszciyEnSACx2UUFB3oegwq4dnzlWINmBj/gPmPTDdk2i//jeBtez/APtQeMK4XxtI1MWYcK8Z02fvAcj9MEDiGXllhfSuZSNiXh28QKkWA1AkGjXviTJcQfKPPKMss6ykOJLBpa5UQSR12wNneKNnMzl5VgSFUsllCjUCNuR3/wBThrCxnNlik4xw2j/+zEH0jUf+04TdlpeHs2YGYjdV13EA7rpX8OxrY+eCOIZlkVe7UO7OqKCaFswUWfc4snZrh/FslEyJk4mDOzmpkvxG6N865c8DJEGdy/BiDoaZG6HvVb8nux6Yk7P5Tg7ZaI5iaWOYoO8qUgautDkBhn2h4pnc4suS/YCJigYjwbKTs2u65g1XUYL4d2iz2TyyRz8Ok0RIF1BQwpRVmj9cTLoyRKY+HQzZdsvnJni75RKjS+DSxonw6SKJBPpeOtcOkyoIaJ47OwqS/wDyOOeyZ7MZmXKZkcNk0Rya7EagspUjzs87Hti7x8aNC8lmB6d2L/XF5dGSGcWy4dGR1V42FFTyPuMVrtqSsMQ1MoDNIdDFSAkbVRFEUzLy8sW5W71NRRk32DCm6dOm9jfyxVu2XDZJjFoMekB0kDkg6XKWVIBBICcj54VWDFCE1hKRfOWfhLN3KaySwQBieZOkWfrgHtd2iXKRAgBpH2jTzP8AkMZ/xWOKNnlcIqgsbPIe2OQcU7RibN/tOY11f2UCi3Kg+EAcgSdyx2u8NtBnXVzndwd7mpEWhbMRpVevmf1xzjtJ2nOcVucWSHRtmm9XHMITyTmevOsKOKZuXNHvs8wWNP7uAElE9/xv/v0xqMvJIRIy0FPhViAsf7zk7FyOS9PK8W7rSFzmToOt0dQoNVawmMTJQKkKa0x9W8tQ/RPr5D3PSO7JlYB3srnkOTMNib6RoCd/Vj1GPVZjIIMqDNmZBQO4VQebb7qu+7mj0A336V2Z7N5fhkRkmlQzOPtJnIUfwrZ8KA8h164yBWqNibXrSdCpVTZlwU/q66Aizs32KTKqXkIlzDDxSVy/dQfdH+/ZB2uyyaxBGneZiTcKOSDnZ8h6muXlVWjjfaJpFIywCJ1zMwIQfwRnxSN8gOR8WKZkMscy0kOVLmNj/wA1m23klP4FPS/IbAc65BmMaJ11/c54Qnvvp8yrcX4gMvG0WWa2baXMDbV5pGeYToW+97c6YcdT7VdmhpXQoCqOQ5Ko9evvzYk1tV844jl9JO2wwwLYRbNiN4HjU49vHhxIM2icBlJFgEEjzAN18+WLdlsukzSZiZVKqQNKnwliNkv8KrRJ6knyrFO98PIc53SsD8KSLJEjfCxtb1Dr4Kq+V3jPtCFhdddPIxtM2BvHPGsjC2WidIhDJJIoUL7nfkLGkagSPLC9GECNKbd5CwikY2WVaBYkm+f126YMz0M0uh5CCWU6msBIlNbAX16nrVbDAy5NHkjUDwsyqurckA6mbfldHDNnpPs1LE+uZzubDgL8OMAgVm7unXzHmcy4iyPc/fWLvPcqQ5P+I/nii5l2Yd4RszUT59dIHUCsNs3m5czNIBIwi1H2ArRQ/iA5ct8R5nMoJUUD7KLY1yBO2/t/njLslJqSktmTmfOamXGOA0H58p0fszm+8ysLMd9AB918J/MYzHOl4nNBcSC0UnT7Elv64zHPf/GszEqcicok3BsRNexrn9siWzpclWHRgQbBHUbcji2dqIFRwEVVFsPCANhVcvLGYzHcrfQI3Yv9okmRH/L/AM//AIthK42OMxmMX8uuc7NPVof2JcmFxZoOQB5e3lgbs/kYnzWZDxowB2DKCBueVjbGYzHTrf6xPOHWLe0ESxzgRgILGyihsbHLHXoc5JX94/8AiP8AnjMZgKX0yoRk5W/bJjZv9ji3vf8AvZOuPeK5l9DeNvhPU+RxmMwe6VLdwdj+zwb/APST/wBowWD4vl/UYzGYEy5Kx2xUe0DEA0fPHuMwqr9B8DCX6hKnNl0INqp58wMLHyyK5Koqk8yFAP1xmMxwP8W7HaFBM6lcDszAs1vmYQdxpc10sVR99+fribtMazEi/dTZR0XYHYdN/LGYzHb2n/a3gv3h/wCN09ftI+y87R8LkljZkkaVgzqSHajtbDc164b9h8skkqySIruR8bKC3+I74zGYTt5siAb2+8xUM1Yyv/2gZl9bDW1B9PM8vL29MdW4Nl1TKQqiqq6F2UADer2HnjzGY0J9XrB2v6/IfEW9o/hH/wBU/MK1H5Vt5VjiPHx4vl/ljMZh50mWIDjU49xmBknmLBnxbZm96Vavpem68sZjMLqdeommh9J63NBOBSFpArEso5AmwPYHlg+eQ9+u52Wat+XgOMxmGVM6beH2jFyoef4nmUFRw1t4XO3mBz9/XC7hn9xN7f0xmMwKQ21XwP8A8iM+H7xpf4RjMZjMYG1M2U/oHhP/2Q=="/>
          <p:cNvSpPr>
            <a:spLocks noChangeAspect="1" noChangeArrowheads="1"/>
          </p:cNvSpPr>
          <p:nvPr/>
        </p:nvSpPr>
        <p:spPr bwMode="auto">
          <a:xfrm>
            <a:off x="155575" y="-2560638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196" name="Picture 4" descr="http://guiaavare.com/img/upload/images/grafite-mul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719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pt-BR" sz="6000" dirty="0" smtClean="0">
                <a:solidFill>
                  <a:srgbClr val="3366FF"/>
                </a:solidFill>
                <a:latin typeface="Stencil"/>
                <a:cs typeface="Stencil"/>
              </a:rPr>
              <a:t>1- Tema da campanha</a:t>
            </a:r>
            <a:endParaRPr lang="pt-BR" sz="6000" dirty="0">
              <a:solidFill>
                <a:srgbClr val="3366FF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38502"/>
            <a:ext cx="7498080" cy="4495800"/>
          </a:xfrm>
        </p:spPr>
        <p:txBody>
          <a:bodyPr/>
          <a:lstStyle/>
          <a:p>
            <a:r>
              <a:rPr lang="pt-BR" dirty="0" smtClean="0"/>
              <a:t>"Doe seu Muro" é uma campanha que deseja aproximar a sociedade dos grafiteiros. </a:t>
            </a:r>
            <a:endParaRPr lang="pt-BR" dirty="0"/>
          </a:p>
        </p:txBody>
      </p:sp>
      <p:pic>
        <p:nvPicPr>
          <p:cNvPr id="1026" name="Picture 2" descr="https://fbcdn-sphotos-b-a.akamaihd.net/hphotos-ak-prn2/1477735_692075127483385_92994568_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850" y="2852936"/>
            <a:ext cx="5518150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498080" cy="1143000"/>
          </a:xfrm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rgbClr val="FF6600"/>
                </a:solidFill>
                <a:latin typeface="Stencil"/>
                <a:cs typeface="Stencil"/>
              </a:rPr>
              <a:t>2- Fundamentação histórica, teórica e ética</a:t>
            </a:r>
            <a:endParaRPr lang="pt-BR" sz="4000" dirty="0">
              <a:solidFill>
                <a:srgbClr val="FF6600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7498080" cy="5229200"/>
          </a:xfrm>
        </p:spPr>
        <p:txBody>
          <a:bodyPr/>
          <a:lstStyle/>
          <a:p>
            <a:r>
              <a:rPr lang="pt-BR" dirty="0" smtClean="0"/>
              <a:t>Termo grafite (do italiano </a:t>
            </a:r>
            <a:r>
              <a:rPr lang="pt-BR" dirty="0" err="1" smtClean="0"/>
              <a:t>graffito</a:t>
            </a:r>
            <a:r>
              <a:rPr lang="pt-BR" dirty="0" smtClean="0"/>
              <a:t>) </a:t>
            </a:r>
          </a:p>
          <a:p>
            <a:r>
              <a:rPr lang="pt-BR" dirty="0" smtClean="0"/>
              <a:t>Surgiu na Antiguidade como manifestação de protesto onde se usava o carvão para desenhar em paredes. </a:t>
            </a:r>
            <a:endParaRPr lang="pt-BR" dirty="0"/>
          </a:p>
        </p:txBody>
      </p:sp>
      <p:sp>
        <p:nvSpPr>
          <p:cNvPr id="4" name="AutoShape 2" descr="data:image/jpeg;base64,/9j/4AAQSkZJRgABAQAAAQABAAD/2wCEAAkGBhQSERQUExMWFRQWFxgXGRcYGBkaGBcYGBceGBcZGBwcGyYeHSEkGhoYIDIgIycpLCwsGiAxNjAqNSYrLCoBCQoKDgwOGA8PFykkHCQsLCksKSkpKSwsKSwsLCkpLCwsLCksKSkpKSwvKSwtKSwsLCwsLC0pLCksLCwsLCw1Kf/AABEIALEBHAMBIgACEQEDEQH/xAAcAAACAgMBAQAAAAAAAAAAAAAABQQGAgMHAQj/xABLEAACAQIEBAMECAMFBgILAQABAhEDIQAEEjEFIkFRBhNhMnGBkQcUI0JSobHwM3LBFWKCktEkNKKywuFz8RYXJURUY2SztNLiCP/EABgBAQEBAQEAAAAAAAAAAAAAAAABAgME/8QAKREBAQACAgADBgcAAAAAAAAAAAECESExEtHwA0FRcZHhI2GBobHB8f/aAAwDAQACEQMRAD8A4bgwYMAY20gOpjGrE7IZQODM74JbqMUA6VY+eLD4fzUipTf2lUkH8SkWP5/mMLU4IGDaZ1AEj3gTGI2TzTKQw9qnNvxIfaHwk/A+mK59wypNGYKmP4hj0Ou4/r8cNuAUh5bxYHsBZgutT+TA97YQZmqrVSymxqMwYDaTKmPQ3+YxYvD6/ZMRIDQNydL6WKMJ6aht/LOCWEWdb6vmaTxYQfeA7Bh8pwce4cUzNQqCU9uRtpaAT82H+YYZ+JckamXpVNMNLSO0kyPn+98Nczw7XkUYXdaVMk7SpphHE/yEfGmMF2icUy7E0JjUXQFhcS9KJ6TdJi04+jeGXoUSdzSpk3m5QTc3PvOPnjismlRaAF/2Vpm8+W4jbpO+Oz/RbmS/CMmSCNNMpeL6HZZEE2tF4NtsRcFmK4wK42kYwIwdGphjEjG0jGBGCMIwRj2MEYDzTjzTjKMEYDyMZRgC4yC4AAxmBjwLjIDBXqjFX+kTKgZZqwq+TUQKqlVTVU5w4pgspO6zp9kgNqESRaguF/HvDtLOUvKrBtIYMCp0sDsYPYqSpBsQTgPlHiFI+Y0trcsSzC4Zix2IsZIJDDfpiMlEmR1uIgyLfp/ptjpP0leE6iV6gCGnRas/lKNKo7MFZo1GSYZQGiCxKiIM0yvw9FQ6jTDR7OtpFoQkEbkzvtYEIDgyiZqtrql2Ziw0C8EkBQNz7haO/aDCF5J3EW3/AH8cT8zkKlAhKgNMzJ2PSV2tsRyzPcDEIIQNUCPQ7TtsbbdcBtVCSRpKqxnSDG52EkTe3X8sSM3lV0AU9RdQ3mcohRuDIud2BMAWHeMbsvRepT8wGki0rG/NZJkBp1SZkDcsBAUCJXh3K63qUXIujGShqQKSloVQQRMAahPaCGOCqvgwYMFGDBgwBgwYMAYbcIRtLEEASNwT09CMKcOODE6GsTfoB29+DOXRvwt3WoDylYJaA06Y5iLm4EmOsYh+IeHGjUFVI0kgzuJP6gif2cT+C5kCskyLxJEC4gSfeQMN+J5IeW9IxpZWan6EKzFPhdl9JH3Riuc4U0Uwo1Jt2jmWZIB72kSeo902TwpWVqNanqvpBFjaGY6h7jB+GEufXSSwuVCpVXuCoh+sTYHswU9sNPBoUu4nek4B23cRPwOC3oz4yPsoOxMgdocBh/lZfzxLyVRTktAO9CoQB1VSymP5W+WoYX1nBL05/hslRBqJIDLSDgyZIl5/xHtiJVqvTpZBksfMrIQTuGKgqY6FI+R64Im8SYNkwbgJSotffldUiesAx/hPfHT/AKD86G4aKepSyVHEB9R0squOXoAGi3UHrOOWZ5Jyl+UGgssLxpzSiek2kx3BxM+j3xHwyhrTNUGqP5i1KNVKU1E0wdAIbUACoI07gsDbBrF9DnGBwh4R9IOSzVUUadYiswJFOpTqU3aBJjWoBsDsehw+JxHRgRjzTjI4waoAQOp9CehN+225wBGCMe48wHsY9jHgxngPIxkFwAYywHgXGQTHoGMhgPAmI/EqtVKZNGmKlSwCltIubkneALwL9sTAMZAYDg30iU83RzCnM5gsxZdFXSgp0ab1GYKNuaFcHYwog6dU84ymSq1HGhapYHVyqWckbkECSQwJjpfrJx9PeNsqPKFQZda7qGA1sqrTBQsah1ArKlRB3BbcAtPP+PeJsmlKtVy9ANm2peXmKnmQKNWrR0rDSfMYNqGsH8Z13OCOMtk2ChiQdRAVdUsSy6pAmbWGqAJI3EjE8cFJYeZSNIM0rqimGpvqOoNUOiwiIEGd9pbcN8RJToeU+h1LNUcPQFQiqNYUKwYCprVzzMViLTAmDxvxC2bqhq1So9IDSqkKGppusBRogMQIgTYSNwEHiGSemtIgo6knSdMiw1FTNpGq6xE98RBnnkOtnkgFQBE3i3QgkAdALdRhhmc0lbQaoZqiaUKXBKglQgbV0GmLSJ3IEK8ocOpZijWepWXKqKVQ0g9UvVqosvTp6RNgAVE35YE/dCg4MGDBRgwYMAYMGDAGLH4bpzSqfzD9MVzFk8M5BKlNyygkMAJA7YM59G3CsqPNUESp1Ag7EFGF8WBqOqm9KoZIQlGm7BbqZ/ErQD3kH70YQZDhKeaukaGkww3B0kgjoeljY7YsVcebTZTyVKeqY6NpsRO6spPwJG4MVyir+IuEtSK5hBKsq616QUAYH0IscL+E8U8mqSgLpAABKhgphyu0sQRHrHrjoxphqKqRYotv8Axzyj4ZJFUpOtAzqB2RhI98bfDBfmzzWbIzIqAclQIb7sqoJj3jb3i1rNs1T1ZXKtsUqVJ6izMysJ/xD4emEi5bzcrKpJpn2hPsNuk9SrE23h0wwyGbD5FQTDU6pNo9hwYt6MpHx9cFvRtVpTlCFkfZ5hetirlyL3M7+usjCbLZ2pUNNqbaKyNqp6TBpmmGKyetyveQRbph9QOrLMrEkF82kgbK9FiDE7KZP+IdsVkVDRqS6y6GGAJAqROiou0wTt1/xWEfQ3g7xJT4jl0r6V86mSlQQCaVUCHCk3CsLjuDHQ4sGOHfR9xN6HEKTUiGpZlhQrAWWSeSog9Hax7MR1x3SMR0l2W5/jlCiwWrWp02I1AM0EiYn3SCPgcLuK+KqAos1KvTqOI0olWlrczAUajaepgmJgExiH43og1aP8j/APMI+V8Vh+FS4I/GpI6MNQJnBm2rBwnxw9SoqPQKqWKmoalMBZBYM01No0ggepH4cWqlWmbqb20mbQMc94jwNfJqkC7CTOxNu/uxByvAEZRKJMCQUWTy7iRgbrqwQ9j8jj0Y5Rl/C6JVptoiKlM2ts4J69cdXFVSzKGUssagCCVm41DcSO+DUu2Yx7jwDHowVkMZDGIOMhgjMYoR8S1KGfzDaFai/lnUGYAIrGm7sDqdqgCMFSmArbibsLF4vzNWnk6j0ai09Il3MSKUHWacnT5kEFdViYBiZHzfxbjNRmDItMUlZlp0lc8oVm0RDTAU6dQgMZNyS2As30p+NXzOaIB00UU06ZRxUV1ZzFUENpVmCEd9Jg457mbBZaSCYEyQBEEW0kHaBPs9iMbK+dYhQ26sb9ZJlr9bxsbdhedaPJE3BkTF5PWxBJFiNxYb7YqJPEc1U8oU2K6CQ1tALFQwBbTuYYmSZYFekY1rlFuRUGkwNJI1gBdTSPZPMNIEy02GJnDaKk63U1mZanUAUwBpNV5HNpliAxX2QSYtiBUbShC3mCdiDEjUD15i1o7XMYitSAqDdpYWIsDzQQet4I6e6MMKPAQ1HzRVWA2kppcspCM5BOgLMK0AkatLR7OPKviBmoLRahShA/MqsrksZloaLQLQBbEFM6zNIVdUQRpGlrxLj2ZuLwLgE3kkF2DBgwUYMGDAGDBgwBhxwWu6q2kgX6ien8wwnw64B1JWb9p6YM5dHPCsxU89LByJMKCGICnVEsRMSQOu3XFpzbak8ymQxgw33XQj2W9N4O6n4goOEZhVzCs0pOoXDBRqUqJkQLkYbZuUV3VTpbUXQXIbq6j5agNxzbg6q5HWXE009EX48uEvD6TU8y7hmKqCWQAexKhtNpJE6om+kjrhxw+o3k09QgwLXgC8bgdAOmF3CHZc1WcMWVQ0rAPLqWSkCZHtRJmCNyMFVTi1GnQzlVCv2bREEhRrCsrrBgiZHaMQ8kIqPTJAVgxA9TAAnfpt6DFw8ceGg9JatJRyKZC9acare6bdNoxVeFUtdDMsSC1MUyu0tqYLqHWNNj/N3AwVaeE05y9RdMTWYE23eiyg2PWb+5cRuN8PSplEzKwjHyTJ2X/Z11yOzMenb34y8JVi9Ikkn7eiNo5mgH4ERv8Ag9QMJeK8S/8AZeWWLszre4hFQGO3+pkYEhj4Tz6081lvMcU6S16TMXYDyvKq+ZURiYFzLT1Nh7QA7n/6f8PflTO0SxViCGBiANweskQu5vGxxzr6M8rSfN0cxUUfZcOWqYWSXRnoFyAJLCnqFhJtviV4o8UmtUOhF5QzIkLpXSCWaoQeapvZbLcAkglo30d5evVrqjVnLsFF9CrEiTZQBviD4ooV1y85ZytY1KSrAUltTBSDqUxvM+nacZeCKbKlXU5Ylw0mdjTSB6e4W7AYYZ7ia+elFYeoCKjL+BRsTFwSSIB/TBCfhPhXilRai5nPhbEAJl6bTeLsyLFwdvfON2d8AcSSmpoZ1WI0sUekoGoKATYSAQPZg39+Nni/6RDkalOmFRDVR6h5S5uW0qtNGUks8jUxUX+9BhNnPEXGb1RQzlOmeYOKFEgKovro6Wqblt6kwAb4LpjlU4xSrU/NWlVpBkLtRRSwBYiQGCyV06iINiveRfMp4ddK1bMpmagqVyhYaEKNoQKOU2EKDv3xVOF/SOVyy1K1OSwqlKqDRRq+WhaFZ9MEhWGmD9wEyTHRuB5oVkDwwFRQ8EFTzAEyCAR+WIIeX4fmUCFcyKgCsIqU/akqQWKvMiCJm2s2NgNPF/FDUivl0DUD0iywebzNWkIVGwBBDHcGAJvhzn88lGkWqVEQCVJZgoHxJta8e7HNaOXqDNtUqvrpVmeplnkQVKjWgUWEAKwtJ1EmDIFFu4R4zptSTz9SVoVagC6gKkCQNBbcmw3gjG7NeL8to1U2FRpXSpDrqLHSLlLCTMwbA2OFjcFptBKLNr6VnaN4kdLi9h2xpbglKmSUphS86itpgWmDv8MDkZjxwtK3EUoJlqhYKAWqkaCpXk8rmAMEt0MQI25V4jytB+I1KuSNM0NaIoppSqDmpj2KeoA+zUgEA7XJsLR9KjpUijroMyAEoSPMpq7rJAn70KLaTddwSV5hkeLMEFM6NOpjEKOcwuonSSbSLFTEwREgMaWapIOdFc6omBBRCBAm7aiNwVIAO0kYjAUy8szEspNkVV8zoggkaBbYDtA65cYqkvzQx0rdSpEaQdI0GIUcp3gKBaMQ0BXmMwDHboRb5RI7dMAxz7U9Mg6tJZFAVxMRzcxnub7dsLvMJaAObYQep3PTr+7431C1QqqqS7BBuDJMRvZRt63MmDhl4g8K18o9Ns2CgePZdXdYAsegaNh2g7XJSgUqnmBFBDtCgAwb9OmMKeWqLNmUFbkyFi25HSSo7SRi38Q+p5XLLSpJTzNSqgepUfTNLXGhF0vqLAgmxHqO6GnxFaYJ1s1YHSHsRoAKgANqFiEIECIsRY4BDgwYMFGDBgwBgwYMAYbcGFm9/wDTCnDjguVV1YsVseonp7sGculo4CgNZAVEEOCCN+QyDO8j8sOcz9jqUn7MqwRvwlhAVj1HRW9wPQmqcOyQ80RyESQyABgQDBFv+3fFmXNSj06oUOabQfu1BBMrezdSvS5EjauURsl4tUVnoVYXQxWm/QxYK/a1gfnG+JfAK7Lm67jUyrJZYvpLCSoiSVMGLyAQLxjnvGKRbNVh/wDMb9cXTgFRqVaow5kVVkRzBZsRFzETG5HrGDV40vdDLrphdOjSSoEaSGuI9Mck8R8EajWrso+zWpoB/CXXWB7jLD9jHWuE1QaVOIjSNoiCJtHr+uEefyXnPn0RgCXpb30nRKtB6SII6hj2vFVzwPmT5NUdFqZdpm1nA2i2xxWeJOPIp055qVeuCvXSwTSR3Eq4ttA74ccL4p9W+sUSmnVAZZgoyNqJUxzqN7kEA9dMmN4xoBQCNvrOcj4VFj9cFh34Z4vQRE+sK5Zsk1Kk6sRoqGtVdGJDqYAMECfdiTxHidOiSlMTD1tMDVKNSRJW41RoeSSFHUzY17gmXDpTGoK4QhASedjVcGALGBcgyIBsZAxd+CcEppVolRqmtkyXYAl0r0XqxpIkEBUEna8BBYUbvDniM5bJMzUvtqtVggOti50oA1Q2sJjlCKYVREzid9HnD1rZt3q6TUegtUm13eqzfkVkdvgMV7NFaVDJhm9ikakk3lqoJ95IYjviyfRZnZ8ysoILMtIBhso5lMzsdfSBIO43idoPjvIjJ8TqVKjOBnMt5dDMhdbZessKVQC4lQBIIYCoSD0xl9F4qZCsGq5qnVoVEZVTLebXapUNQNrYKltMsC7RvHeOpZjIpmAUrqtSn+FgDzKYD7WMzcdR0xq4PwHL0XcUhziA/OXYSJGrUWIkGb3xWlT4v4cy31er9mGpeYMzQo1AwqJmnYKtIJB+xqO0FTBUluhBS9ZlwhQSB07XnlA/4sSaWUUGQMKvFPGKeXoGrUuS3lqg0zUZpAQBmUMWg9dpMWxLF2V+PfBdHiOXR6gl6Gp1guAZADqwRGYghVMKJkCN8cv4l4qzmWFLJtTpVRTVK2VdXZx5bo9JRq0qzCGcQwBlRO1+leBPFTZwtUSkVyxACOWQkOCNdPSosLzJJgk3giI/ingy08xSYUqYpeU1MQCCW8wPpPSyM5WB96rOJbqbNe5Q6X0q5xAA+UpkgATrIk9+2MOL/ShVqUGHlpSZhp5apDoGMM06dIMbEGQTMHF0WqUXkCsOzrJFjsTBiwvzCNhip+Mssa+glClRqXlk07D7SqAmpiAtRAnmGFIP2lwBuxyl6SyxS/EfjOlmsx5z0JJQUnHmNzKBAYQJBDAH2jaxmZxF8TcEGXrLTR1qKaaOHF51glCLkmVCn0JIuACZIGUGVlaSGuhVmDFwDfmBlogXUAsGJGxxIr+JalTy/MKRToeSyKilRoHl03fW8O+nqfZAMAXOKKzUzHln7NyDJGtSRqHfoRMi0Da84j8xYG5mTzdSZn539+LPx/h1Oi9J1NMtVLu6U3k0tFQ09EbKDvsR6kLLIxPmfdbSyrpYiSZkWHtC0H3+uA10My1JlanZ0YODykBhdYBBBj1G/bBxPjNWuUNR3bSukFiTAM2BJO9/nsABjZWY/eVLDeRJuQdV9+kEDv3OMMlkTVWqxKoKSBiT1PsqAJmWfSJ2EyYGCtFSuSgUNygyLAcx6k77AfucYtliB0MiRfbp+xjxgAJjeeo/PrjYlEFW1cumb7mYssSOvxE+mAg4MGDBRgwYMAYMGDAGG3B0JVoaL9gemFOG/BW5W5Sb9CO3qRgzl0c8KSoKwKkMQGMMNIIi9xsY2MG+LKtRK1FoF1EvTb2kbdW+dwwMHocV3hWaCVgzKwWDJ5WgREkKSY72OGGTKVVqMCZpmpBVvuXMKYjSVsVuDc4rkRZjLEZisTAOtjBBFiSQR6EbYsXBapFWtbl0jUROpQGPNF9QEGQt4uJiMWccNp5nL0/OSCUWCCNagi0H84uMIcvwx8tm6oLCorKrrAIYqS+3TWsE6fvDYg2wXTLwx4mH1x8s7AKK1TyiDZgdYFORbchlPpH4cWPg+ls1mhcMHXpZl8tZHrBKnuLdCccY4qYzFXTYeY5WLffMR2x1nwW9QhzWh3NS7xfWiBZPvUnmHWQdxiN0r8UcJDLmzEFaqOjAmzFYZWtYFSev3e8TX/HKAJSaLnM54EbTFVI/XFv4o3JnwGJIamCpnYMFlQfWBa3Ne8YqX0gH7KiP/qc+YIgiayb/ACwMUbgFbS2VuRIYkRYw9Uz8ALeuLjmPFVOh5bVDpAGQdUEGoyrk21co9mGZVuQPfik8Ky7OlEq4pmnTqMDqhjD1bJvLc2wiwJ6TjaeE+TTNYgO4bLsdZP36ZZr7+0QMCm/CKJzxos6xTpilSVCTzr5wVmMAAe38YA2nVf8Awdl9Iq6QD9u++4EKYH5De0DtGKrw/PGkqJTXzKxCsFERCZhWbUQIVdII1R074e+BMxVStWpNocEmqxUiVdoLAKTJS5v3XrJCy9GPbpeVzvJpazWv6zaPTGHA/DtOjmMxmFfU2YILCBCwSYB3uT17YQ5jPP5Zcak+0pxySWR4AsWEyzBNwwMGLQZ/DOMOvLVXTp+/P2R7wfaQ7yG2giTE4ks3NuszyxmWON4vf8raIxyijxRM/n8/VzpUZPh1TTSBJCIysQ9V1F3c6REzuQATjpuWzEi8269PniuZnwhlNdeqANGb0/WKLJrp1SjSGizI8mZBib6Sb43eXOF3AfpFyFep5GTqrqUBadNqbIHVd1pAgCdMwtj8Jxv494joZtK9KjNSplUNd2QSlJqbFdBa3OyeaAoBtNxbHvGuBcKo5eo9XL5ejSSmy6xTRKiSsEU306i5ExuZxpymV8rhTmhl6VCjXpiAjHzEWqBTD1LEMwRgxuSDN2NziyWWXpUKjUJBaL8qAn2QzEHYW3aPl2nBxfgpzdLQajU5OpaiECeWFYiJtLWBHv2iTlKsIBEgwCSCG5VPqbzHobnEijmYYKzNrPNYSsbESLG/eT8Ix5PZTKTxft8tR3zuF48768nD/EXhY5LMutZ9SshdCFQu94GpTYX1SQbb36xRwTzEqVBICXYFfZSTGplZibQASo7yAJx1rj+SepxC5oDRktYepP2YWtzMDpMGCwnsTiPmPEuVQ1kqUaLGmnJpg5Ya6YIBWoU1klBZFLQQotv7Xncv49XQBRRFPSoCDQXJhkUuSWiSxnUF5eaLYQVamliQBNwbCF6WtE+vTp0xaPEeSzNU+bmmZ6zLAFOmsBlYooJQBGsrg6ZK9e2FWS4fR0pLu1Vp+zCGzE/YkkG6nlBghhqsDGClWsnr0O3yi3wxvydF6rhBqdmkKqLqZm/DA6nvfDioalBnetUKV2WPLKMtTQyqTYgBQVPKYb2dlsca34K2XVXg0swB5gVqiqwVgGpuogEW1E3kQBY7goy6OxCTAJ6kRO15P6kdcb87lho1KjXJ9qmV0REwQY3IBBFpF8WHP+GKuRXXmK9NK5VXp01YPUbVElyFOgBS1y1zta+EnGs0o8vy6jvy6m1eyrOF1qovNwQWO9uqkkEeDBgwUYMGDAGDBgwBhxwSqArSQLjc+mE+HfAKAZWnuO3bBnPo64K811gg2Nh8JxPoqWVij6dAKlYmwJMMDsL2KkQekWxG4dw5DUAYAgq3YXsQQRBEdwcMGo1EUmRUWIOr21F/vgcwHZr/AN7FcRwv6RURzRzCwEJQVEvZTpGtd9huvyw8r5xWrmrSZatPyaQIUif4lb2WmAw/C0TO6xOOTZrmzD2iapsNhL4vPgdHArOpDc4lGFmFzZgJBHqCDPTfEdLwr3H+C1KebbzFYB2Z1JHtKzEjfrcSOhw+zlVhkMw9Kof94UWa4bVTKlTMgyPdbpF4eT8WKXq5fNKXol2Ck3qUSGOnSRMgE+yD7pFjKrFfqR1ag5zA32dQQSLWOkidJuN+pmp1TPiXEnoZI1a1JK+qrR1ElkJZqOsk6CDc/hIFrjaKZ4m4yczTp1Cqrqq13CgsdAbyxpkm4tIPqekRYvFDj+zqgBIY5inKmYYLRHMs7wSbjoRO6xRazfZU/e//AE4jWJ1w21Oi+knSlU9Yt5tjA62+WN2ezzvTKmyk0jpE3BS4j2jDNae9tsRuFZhlWmFJGqnXVgDEqQ5v0IDAH4DrhpVyQWjttUy7fEU9BMdyxn1wKs3g1nFNFAEMaR8y0sgzCLpIvEq79TG/XGORoVF4hQCOq0xmCw1LCh9QfmYXJLBdKD70HvOXDOIeU1GiouamWSdgFOYAMdz9mRH94YmeC6TE0alesy11r1RB0xUPlqCCNja4/lHwVI6slMB4AGkAgRGwHoLfp2wqz/E/K1N5NR4QsSughgisxUc06t7EAX3xOR+YxcwSO2194i4O/wD3wj4JXL5eg3szSQ6Sq6lmmBeFF4kSAMc66w5y3iRGalTUnVVXUIBNoBgmJWJAuB7Q7jEyohJCEwWI0gapBHMZK7WB7C0XsMJjwinp9nRKhJpwjaQCFuo+6bjthZxGpnAmj+1qeWOrSHejR1PIsAQ/KTqA9kGRIgETZfiis/8A+imKrkU1CJrMV66opwSPcT8zi8+F8i1XgFGkWBZsoACLAEpNPbtyg+oOOKfST4OzWUFCpWr/AFim4KipqZoqEl3B1EnmJZp632jHdfoxd24VkvMCgmkoGnYoDpQn1KAT646Rm9E3DswrU10/eUHVBPtARY7++RH54ZZUKAxMWmDtaJbcm3WNgMVrgjFqKqDAhRqkTEqYJjpF+8RbDLIqhdkLljYbcumAdCzIaCN/9MeTHLf2/Xv/AB1mPG8vv1PNhnshTq8UVKqBlOQazAf/ABSjb3Ej44bjwvl+XkYooSKZdzTJT2WdSSKjCFEvPsr2GEOZzJHFkuP9xf8A/KXFpouWAkj349TmWcO8EZenmPrEVGfUzqGYlULksYG5uxPMTBvuBprfiPga5LidPOUMs1Q1Fqu5bQtFKzEhWao5C0hLbbn379CSle0YUeJPCKZ0OtWvWVXpinoVx5QIfWH0FSC219+URgOKv4hrUM7UaolKtURtSKR5wXmlVBDsRIgQzFrKpiIxHyXhyvU4hpFZErBi9UjXNISGqMWKRqCksT0gjeAbtxDwOlOhnaoyiUKVMMtMVC71EekxNOpTU8rBywUnWR6GL89zlStQWoapdtchudiQ1UaiHf2SzDmKkkkCGiCMBj43z4qZuu9O1LzeUMweQAIZSCZBABkE2YYRUaijWCszEWkyOgYbdT6xGJlDS4eoyMyoFEDTYEwNTabsfxR06zGI9eqDqC0yuozBbUQs2AkbgiJF9xgpfgwYMAYMGDAGDBgwBh94dpyrXcXHs6e395DhDh74eqwrcoa43Yjp/KcGcujyirK0pUcG/taGB+ART+eGK8QbQQ6CSDDUza4galYhgPcW/LCzLVSW/hz1gOJ6fiAH59cSa1ZdB5WB0wAykAk2jUOXf+91xXJWDQnNt6Vj3/H63xdPBNOoEqlCp5l5HtqtNmHsm/UMPTriqcPoDzydoq7TMQ/cmfjiz+E8y9NGhplxIYAg8g6gAg9Jk+44LvlVM1kv9sA/FUk/F74tNYOMkoaCr5hjNwQQj2IuDMb2iNjuE+ep/wC1L77/AOecTswVGSo6XIPmuSkntUAbSbixiRv1mBA22+MKh/s2JUqc4YIsylaMaTcgiPcRHWbUjMIRSpEgwdcHpGoC3xn54uXiajryNNUosHbM1TIHthQR903IM7iRJixOK7xUf7HlJEEGsP8AjH9ZxG428MqgUpIkrSq6TMQeY7RzDe3vPTGGc4wzqV1EgmnYWBGm9gIkNNu+POHUtdEx9xKmo3m4IEEerDeOuNtTKqg6CKg3/uEKP1nFL2d8CzDKcpW+zVae5ZRdFrqCde49rb0nrZhQ44Mvm5qtBDVak3CVNIbSjxOmJ5WAJuQQdVveEVqE5dGIYcygCSf4gYRpuPZb/KRiucfza1c1RYKWRwCF0gkht7bTiVI7hT43T0LVDjyz96HBEkrzg3WSIuBsR2xzrw94tfL12yzIz06TNRGlB5jVFZkpKSVCqbJf06kkirL4prZXMEByyS3KCRpDajAgiILaguwN4m+M8l4ijMIxNPS7BvMVfKFN4IZoAAkB26GzCO2MeF1nNkd5yXERVpo+lkBB5X06hfYwSBt0Jwr8RcFocRyFSnpGvUWp1SIOvTyMpAJKHY9wbdDjLKZXMNlgadANSKDywammoV2GpCFiVggagwt1NrRkPLemrrpKuBAiIIWCvoQQQR0MjpiY41LY+dfGHiKuMpl+G16IpNlTJOrUX5SKZ7AaWbvuNtsdu+iPiXmcIy1+ZA1Mz00sSv8AwFT7iMcj+nLggocRFQTFemHv0ZeRgPSwt0x1b6H+JrV4VRhQpQtSMADUUAhj3MEfLHaM3mE3F6Qo5mpSMKNTFTEQtQ6kIPpqjY3AOPaFbUyndRqjUWFhYQCJ3n0t1nDHxsyjNhvvCikEfzVI6d/XFfNIMxdnIM2iwB6X3n4x74x4M5Z7Tjep/ffrmNYY/h269fT6MctXD8UQCbZJxddN/rImJv3vi3ZDNCSFJlSJGKJV4iKfGKGsj/cyCQDO7PsBdoWbzb1Axb+EVgTUMyS7Sfdtj2sdLRRMjUD7sbkbCrL5/kgXgm/Qe/8A7YV5njOYerGUahV0KWdS2qTq0imGRvs2s1yDeLYNbTPFfiTJ0Eanmhr1Jr8rQWLorQSLQdJEm8iJjHEPGfFK2frpTo0itFTTSnRRbU2YFVBhRzMqiT/cjZLdfbxTXZKdc5RGy9XStJfM+2mty0jUBXQquSoIBOkG83Ah8Q4llabqRkD9Zp1Na0kQLUnVq80PSlTTLH2mOnVIIBGA5ZlfBzlUo85qMnmNTpTUdm816azTLAAIaeliYKlhIIBItfh7w2GqZyjXFNq9CnNJWgUgimSHpKdTtTJO7MNT8xJFrvkPEuV813GUalmP/eG8unrpLAAao5ILIwEgpqkITEjDWtSy6DNGmKa1qiGpVgjW0oyqzXmJVgOkhvXAfKODHpx5gowYMGAMGDBgDFg8N5VnRyFJAYbAnpiv4f8Ah32HJ7j9MGc+lj4PlGWqSyMOW0qfxL6YmVPZeRuCNvQ4XZADXIn2W2H9fzwwbMXsT23PX/yxXFWtB8+pymA7jp0Y74d8CpaMuG8xrsZBCstgo2IDbH8Q/rhD9bbz2G8uTHvOLt4Crebl3WoqkeYOm8qNU9+mCkPGqUZgQLESL9mOGS8LqVsjQCwulneWaVIYuCBAkfKLb4g8YrqK2kqJNOB7wxJ/In5DFk4Mg/s6nUZI1AoIYzqLugJBt1n4HAVrjQZ8hlzSq6j5tUwrLrBZ2iAsMZHQyeu2IGTNetRH2wdlYWqIpADawwZyJPsg73naRiw5xAmSyDKL+YQDuRFR2J9dvhjPOZhlB0K6vXU+uooHsQNhp7/IbYNbVoZjRkMwAirqq0RqBIlStbTI2mw23n44rjvrO8ktMe/fFk4nw6quWaiabmqz0Xixay17QDqPLBsCBFyLTWqmVKvocFGBUFWUhgYvIifhiNRZeC6KVaiz1AzUzshDBtLBl5lkQQzLv3nCfN8QQVEamCUBIGu1p7ySLH9MaslmigWDca9jvYH44h1W1aVA2BFussTf4ECfTAnbbxiTWc6NEmdN+t5E9MQ8T3qDXSIW6hQQdgQYgkAbgTPrvjZxzOrUKhViB2gk/wCduwwafQv0WeITmshT1FmZJpk23SOUwBeCO5IucTvFTfVKNbN06mgKA9VZgOZjUk2FQyB/fgA98ca+hnxX9VznkMfs8yVT0WpP2bX7yV+I7Y67RrjPZ+p97L5IAARK1My2oM07MKQBUdnJO4GL+TU3LtD4Xw2pxCvTzeZytPyQClOnmFVnSkyhzU03GpnsAfZEeuLEfDKU6L0soxyettc0lQgMQASEcFRIAkLp26YY1KwVWZiFABZiTAAAkknsB1wryudbOUC1J2oI4IR9INRkIgVAGEJPtKCJiCYmBembzy51XbOvmNbhawp+dRFQQKjDLOdZKhRq/ie0qiQO++wOzj7Map6chkQBIk+8z0tcze+ZKjSyj/aZmkWl2AfQjgOVss1OVfs12WDpmxnFFo53LUzURszTZVrVol1Y6FqOV03F4t7hb15Z4pcs7qb4+CpcVqkcapy5+5AgFgCsimTsdQ6/3ukE4vnC+CZirqIASmajzzjU1xI9OoxyXPZCk/EK3OPJGYXrIKVKo1GZ2AJM3/rjsnCPEmVorUd662BL8xYHTJAEmNUSIG9tsbS804zHB63leWgTQVKlSYsQQbgE9cQ+IeDnlXynl0GVFQCPs2AdSutV3CoagA/vdIGEOW+mIPJXKcgYKGfMoqyQZlhTZAARuW6r3xZvDHjalmxTAGl3DcoOtdSE6lDhQpIUavccFSU4LUp0lp09PIoUSZ9kQJt8ZjEjLZKo+rzVRWK6JRubRMgEwI5ixttvib9YGqJ3xkryZGCucePMvWo0iFqE16gphqnVaVIudS29rVUGptlDW3JGzwTwjM1ck1bMMdSjMJqcEvWpeWoUlt9IYGD10COs9DznAKeZQCot1MhgSrqe6ssMLSLHYxjRxbMRTqrBtTcTM7IRfBNPkbBj048waGDBgwBgwYMAYsHhumCrcyqdQ3Pp7sV/DXhLwre/+mLGc+lsyOU5zD0/ZP3lHTpJn5YypwGP2iX2vJMe734ScNzR1A/zfKDjTTzB1jtfBwS9K+aw66lAYX+6ASbd798WvwtnEp0jDD2zNmidI25RaAfjilUKgDk3Fwb9SbmLe/E7IZuFOnbVP/CB+/fgqZ4hSK86pjTBHqxHW+18WLgnFFXhxVrlVcD0JLkMLb9fjil+J3ipTj8IM9wJM4kZfiIXIspN2M/5g39CPngvRnxDiy/U8oppg6T1hosSSLDeST/2xhT8SJpEUUNmAPlIYvFuW3W+FWazKlKNmOkSY076QLyfyGBMzTY/aeYBvvSUTeN37dzgcrV4Y8R0FrGrnbSITQCmttRuWpnUSivAE2lRYRFI45xb6zVLVNfm6wASV5U1GFJjW5EwCWmAPSHtIKR5aZxaFFlqLUArIS4eBpIDwRyr8sRs5wXKyNOfpbyWKAsSPUPPwgDv0xHSFea4fS+sVEo1NVMF1pMQeYaoUxuSdrwOvS8in4IzrEMMq4DCRaI997H34bZPwvlnr5c0s3SqEGnNJVhm0DU7Eg6Rs157bk46jl2n2ot6j4XG18Bx2n4HzxqNTOWbUFDTKhYkWDkhWN9pJ37HCnjnhnM5UqK9IpqBIurAgG91JHXHdFqN3/r+eN3nt0MYEfONMDUNU6ZvETHWPXHTc59JdNczk69OhWSjRp6UoiooV0QtTSYMCAvUHY2Nji91WBEMFI/vKrD8xiDX4PlnjXlqDRt9ko3M20x6nBfEwzn0hLnaSM1EU8q+u1bMUKRrOhAiHYBkUmSLy0TZYaTw/wClGgCFYUKWoAlvrFNxyiLhLA2W1pn0wtreDMg4AOXiJjS1QRNzYHEOp9HPDz0qrsLMevvJw9+zZZ4y8dCpmnqUnoOnlFDcy0oFOn3Wt/dPfCDPcbpnM16iuuh2q2Jlueqz2N7XAkEd/faK/wBFmTI5atQdrg/qAPzxC/8AVfR6VHY32NP4QPM/ris8Of1c6VqFlaASCdNtm1CY6gxiZ/brhHHnuRUEMl4JixPSzbe7FgzH0bvqlq0df4Sr+QeMTMv9HlGOZyW76tN+sAIf64i7iqZXj1VUaKhAFTzIAgBywIaByzIjbYx6YfeEfGlWg4eQ6q1RgmkD7SpRcAz2sbDvthkn0f5cCGc/P/8AicSsp4Yy1IH7NalvvGSPdKDtviptKr/SxVJB8hDKk+21+SQPZtv64Y0vpXfS00aa6a3lHnJ+7UItAiCi+/vfCD+waM/wqdhHsr3F/Yi0fucaa3AVDDStMCJugtO8cn52OCeJdKP0uVEUQlIjSx3a5FIOu9xcxhXx76UnFOp/B1O9anpHmM2kOFJN4WVJjcGDfpiuf2DFiKEi1qYMC3w6C+/zOIud8OqFYt5QEGeUDYRbmtcdMDxKBgwYMR1GDBgwBgwYMAYl5KoACCxHwnETBglmzalVQEFXY77hY2Pr3jpjwVbT64Vg4k0qbMLAkfl89sVi4GuZDKEYAhWSQTbUVsdMgWFr3vN8L0zpC2P7/YxNy+VJGmoVMHvJCxsCJt8t8b8pTSmbIjG12IMe7U0YM8N/FAK+hgY001UdjywTcyfy+OPMrSpImmoGqT0B0r0+PTuMbvrjsZ9r/FP/AFH1xl57QeYA9hMjvEfvfBEilm0VYRSoEXlehmLD9Z/LE3K50d3/AM1t7/IifjtiKrNO6mN7MTbvy4khX6sIF9iLC3Ny3HrgiYnFf7zR6lTufd0xmvEgek95FO35ehxo0VL7CI2Unr0JWPn/AOUimatoFydvLttB6bev54Km5TiIFyiH0KIffsgI+Bw1p8QU766Q3kNqW/cbi/aRhRSDgrJEf+GRB3sAl+3TEkZZjJMXM2QmD0sadx3P54KaMzGWWKo7jf5Ef1xpOeTVDBkN7SAbWkBunxO3xxGy+XqLEGN9qZW3oVCn4m22N9HNMqgMNYE7pUN/Q3+d/T1K2HMJpnzCpP3SRPbcH93xsVSZJUESRIYGCTESv73xrpZalVkKppsfQqZ7cw9PTGR4HUUNpqesTpk29I/YmcB473jb0nf3CCYi+M6ZvywLDct6ztHp064iMlSSGBbrsZYnrqU/GZnpa+MKzqN1G14IgDqYIBNp+fxwE2vSMEjS3TlWpNifU7friE6GTzSew+Pe3UdcajVFxCkdSRpn3SehA64GzQG8ARqsVi53mRbfv6xgj0ah94j5xMW/L9MZJnnG+knsyiZn0EnAagF4B3m5BiO0+/oLAR666WZ6QLyZ7dJO89bx2wHozG3IBP4GZT62JIPX5Y01ADbzKi2+8JF/5SP07Yy+szFrx6GL9OWZg9/QgDGDVJ3ty9bbXMek2me2/QIzqQY80Ha/mETG8BgL79fniBxHLVHMBXe5kgzv0EmP31xOqVBG3cdyDGm8T0IHT/TFW0+ydMDob3mP9f3OCEv1OrsUI+Mdb7g77/uMYVeHvpY6Tsejdj8O5xYRxWuN6pi1muJt3E79b9TNsRuI50sj6lWIMaIEiJEyDf0jActwYMGI7jBgwYAwYMGAMGDBgDFkob/DBgxY55mOX6/D9MbKvtfAYMGDmnN/TGfA96v8/wD0rgwYBtmPY/fpjE+yf5TgwYKxHT3/ANMTX+/7zjzBgJGQ/wCtf0xqXf4n9cGDBW/O+18D/wA+NVP+Iv8AIf0wYMQRaXT3D9Th9wH+Ev76nBgxVhsen76jFLrbfvvgwYhkzpf/AKf8uI52PuH/ANw4MGKgy/8ABT/w2xqf26n+D/qwYMEeZr2l91T9HxrGw9x/5se4MBLreynuX+uNeS9gfzf64MGAkj/TGjiX8Or/ACn/AJcGDAchwYMGI7jBgwYD/9k="/>
          <p:cNvSpPr>
            <a:spLocks noChangeAspect="1" noChangeArrowheads="1"/>
          </p:cNvSpPr>
          <p:nvPr/>
        </p:nvSpPr>
        <p:spPr bwMode="auto">
          <a:xfrm>
            <a:off x="155575" y="-2141538"/>
            <a:ext cx="7153275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4" name="Picture 6" descr="http://2.bp.blogspot.com/-6UTvGEvjLq4/UXQod333bDI/AAAAAAAAAKA/VGh-v5qZTKM/s320/55-graf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8608" y="3736148"/>
            <a:ext cx="4400242" cy="29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229600" cy="1143000"/>
          </a:xfrm>
        </p:spPr>
        <p:txBody>
          <a:bodyPr/>
          <a:lstStyle/>
          <a:p>
            <a:r>
              <a:rPr lang="pt-BR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tencil"/>
                <a:cs typeface="Stencil"/>
              </a:rPr>
              <a:t>Fundamentação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376" y="1380333"/>
            <a:ext cx="8419648" cy="4906962"/>
          </a:xfrm>
        </p:spPr>
        <p:txBody>
          <a:bodyPr>
            <a:normAutofit/>
          </a:bodyPr>
          <a:lstStyle/>
          <a:p>
            <a:r>
              <a:rPr lang="pt-BR" dirty="0" smtClean="0"/>
              <a:t>No início da década de 1980, em grandes capitais europeias como Amsterdã, Berlim, Paris e Londres já era possível encontrar ateliês  de grafite.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AutoShape 2" descr="data:image/jpeg;base64,/9j/4AAQSkZJRgABAQAAAQABAAD/2wCEAAkGBhQSERQUExMWFRQWFxgXGRcYGBkaGBcYGBceGBcZGBwcGyYeHSEkGhoYIDIgIycpLCwsGiAxNjAqNSYrLCoBCQoKDgwOGA8PFykkHCQsLCksKSkpKSwsKSwsLCkpLCwsLCksKSkpKSwvKSwtKSwsLCwsLC0pLCksLCwsLCw1Kf/AABEIALEBHAMBIgACEQEDEQH/xAAcAAACAgMBAQAAAAAAAAAAAAAABQQGAgMHAQj/xABLEAACAQIEBAMECAMFBgILAQABAhEDIQAEEjEFIkFRBhNhMnGBkQcUI0JSobHwM3LBFWKCktEkNKKywuFz8RYXJURUY2SztNLiCP/EABgBAQEBAQEAAAAAAAAAAAAAAAABAgME/8QAKREBAQACAgADBgcAAAAAAAAAAAECESExEtHwA0FRcZHhI2GBobHB8f/aAAwDAQACEQMRAD8A4bgwYMAY20gOpjGrE7IZQODM74JbqMUA6VY+eLD4fzUipTf2lUkH8SkWP5/mMLU4IGDaZ1AEj3gTGI2TzTKQw9qnNvxIfaHwk/A+mK59wypNGYKmP4hj0Ou4/r8cNuAUh5bxYHsBZgutT+TA97YQZmqrVSymxqMwYDaTKmPQ3+YxYvD6/ZMRIDQNydL6WKMJ6aht/LOCWEWdb6vmaTxYQfeA7Bh8pwce4cUzNQqCU9uRtpaAT82H+YYZ+JckamXpVNMNLSO0kyPn+98Nczw7XkUYXdaVMk7SpphHE/yEfGmMF2icUy7E0JjUXQFhcS9KJ6TdJi04+jeGXoUSdzSpk3m5QTc3PvOPnjismlRaAF/2Vpm8+W4jbpO+Oz/RbmS/CMmSCNNMpeL6HZZEE2tF4NtsRcFmK4wK42kYwIwdGphjEjG0jGBGCMIwRj2MEYDzTjzTjKMEYDyMZRgC4yC4AAxmBjwLjIDBXqjFX+kTKgZZqwq+TUQKqlVTVU5w4pgspO6zp9kgNqESRaguF/HvDtLOUvKrBtIYMCp0sDsYPYqSpBsQTgPlHiFI+Y0trcsSzC4Zix2IsZIJDDfpiMlEmR1uIgyLfp/ptjpP0leE6iV6gCGnRas/lKNKo7MFZo1GSYZQGiCxKiIM0yvw9FQ6jTDR7OtpFoQkEbkzvtYEIDgyiZqtrql2Ziw0C8EkBQNz7haO/aDCF5J3EW3/AH8cT8zkKlAhKgNMzJ2PSV2tsRyzPcDEIIQNUCPQ7TtsbbdcBtVCSRpKqxnSDG52EkTe3X8sSM3lV0AU9RdQ3mcohRuDIud2BMAWHeMbsvRepT8wGki0rG/NZJkBp1SZkDcsBAUCJXh3K63qUXIujGShqQKSloVQQRMAahPaCGOCqvgwYMFGDBgwBgwYMAYbcIRtLEEASNwT09CMKcOODE6GsTfoB29+DOXRvwt3WoDylYJaA06Y5iLm4EmOsYh+IeHGjUFVI0kgzuJP6gif2cT+C5kCskyLxJEC4gSfeQMN+J5IeW9IxpZWan6EKzFPhdl9JH3Riuc4U0Uwo1Jt2jmWZIB72kSeo902TwpWVqNanqvpBFjaGY6h7jB+GEufXSSwuVCpVXuCoh+sTYHswU9sNPBoUu4nek4B23cRPwOC3oz4yPsoOxMgdocBh/lZfzxLyVRTktAO9CoQB1VSymP5W+WoYX1nBL05/hslRBqJIDLSDgyZIl5/xHtiJVqvTpZBksfMrIQTuGKgqY6FI+R64Im8SYNkwbgJSotffldUiesAx/hPfHT/AKD86G4aKepSyVHEB9R0squOXoAGi3UHrOOWZ5Jyl+UGgssLxpzSiek2kx3BxM+j3xHwyhrTNUGqP5i1KNVKU1E0wdAIbUACoI07gsDbBrF9DnGBwh4R9IOSzVUUadYiswJFOpTqU3aBJjWoBsDsehw+JxHRgRjzTjI4waoAQOp9CehN+225wBGCMe48wHsY9jHgxngPIxkFwAYywHgXGQTHoGMhgPAmI/EqtVKZNGmKlSwCltIubkneALwL9sTAMZAYDg30iU83RzCnM5gsxZdFXSgp0ab1GYKNuaFcHYwog6dU84ymSq1HGhapYHVyqWckbkECSQwJjpfrJx9PeNsqPKFQZda7qGA1sqrTBQsah1ArKlRB3BbcAtPP+PeJsmlKtVy9ANm2peXmKnmQKNWrR0rDSfMYNqGsH8Z13OCOMtk2ChiQdRAVdUsSy6pAmbWGqAJI3EjE8cFJYeZSNIM0rqimGpvqOoNUOiwiIEGd9pbcN8RJToeU+h1LNUcPQFQiqNYUKwYCprVzzMViLTAmDxvxC2bqhq1So9IDSqkKGppusBRogMQIgTYSNwEHiGSemtIgo6knSdMiw1FTNpGq6xE98RBnnkOtnkgFQBE3i3QgkAdALdRhhmc0lbQaoZqiaUKXBKglQgbV0GmLSJ3IEK8ocOpZijWepWXKqKVQ0g9UvVqosvTp6RNgAVE35YE/dCg4MGDBRgwYMAYMGDAGLH4bpzSqfzD9MVzFk8M5BKlNyygkMAJA7YM59G3CsqPNUESp1Ag7EFGF8WBqOqm9KoZIQlGm7BbqZ/ErQD3kH70YQZDhKeaukaGkww3B0kgjoeljY7YsVcebTZTyVKeqY6NpsRO6spPwJG4MVyir+IuEtSK5hBKsq616QUAYH0IscL+E8U8mqSgLpAABKhgphyu0sQRHrHrjoxphqKqRYotv8Axzyj4ZJFUpOtAzqB2RhI98bfDBfmzzWbIzIqAclQIb7sqoJj3jb3i1rNs1T1ZXKtsUqVJ6izMysJ/xD4emEi5bzcrKpJpn2hPsNuk9SrE23h0wwyGbD5FQTDU6pNo9hwYt6MpHx9cFvRtVpTlCFkfZ5hetirlyL3M7+usjCbLZ2pUNNqbaKyNqp6TBpmmGKyetyveQRbph9QOrLMrEkF82kgbK9FiDE7KZP+IdsVkVDRqS6y6GGAJAqROiou0wTt1/xWEfQ3g7xJT4jl0r6V86mSlQQCaVUCHCk3CsLjuDHQ4sGOHfR9xN6HEKTUiGpZlhQrAWWSeSog9Hax7MR1x3SMR0l2W5/jlCiwWrWp02I1AM0EiYn3SCPgcLuK+KqAos1KvTqOI0olWlrczAUajaepgmJgExiH43og1aP8j/APMI+V8Vh+FS4I/GpI6MNQJnBm2rBwnxw9SoqPQKqWKmoalMBZBYM01No0ggepH4cWqlWmbqb20mbQMc94jwNfJqkC7CTOxNu/uxByvAEZRKJMCQUWTy7iRgbrqwQ9j8jj0Y5Rl/C6JVptoiKlM2ts4J69cdXFVSzKGUssagCCVm41DcSO+DUu2Yx7jwDHowVkMZDGIOMhgjMYoR8S1KGfzDaFai/lnUGYAIrGm7sDqdqgCMFSmArbibsLF4vzNWnk6j0ai09Il3MSKUHWacnT5kEFdViYBiZHzfxbjNRmDItMUlZlp0lc8oVm0RDTAU6dQgMZNyS2As30p+NXzOaIB00UU06ZRxUV1ZzFUENpVmCEd9Jg457mbBZaSCYEyQBEEW0kHaBPs9iMbK+dYhQ26sb9ZJlr9bxsbdhedaPJE3BkTF5PWxBJFiNxYb7YqJPEc1U8oU2K6CQ1tALFQwBbTuYYmSZYFekY1rlFuRUGkwNJI1gBdTSPZPMNIEy02GJnDaKk63U1mZanUAUwBpNV5HNpliAxX2QSYtiBUbShC3mCdiDEjUD15i1o7XMYitSAqDdpYWIsDzQQet4I6e6MMKPAQ1HzRVWA2kppcspCM5BOgLMK0AkatLR7OPKviBmoLRahShA/MqsrksZloaLQLQBbEFM6zNIVdUQRpGlrxLj2ZuLwLgE3kkF2DBgwUYMGDAGDBgwBhxwWu6q2kgX6ien8wwnw64B1JWb9p6YM5dHPCsxU89LByJMKCGICnVEsRMSQOu3XFpzbak8ymQxgw33XQj2W9N4O6n4goOEZhVzCs0pOoXDBRqUqJkQLkYbZuUV3VTpbUXQXIbq6j5agNxzbg6q5HWXE009EX48uEvD6TU8y7hmKqCWQAexKhtNpJE6om+kjrhxw+o3k09QgwLXgC8bgdAOmF3CHZc1WcMWVQ0rAPLqWSkCZHtRJmCNyMFVTi1GnQzlVCv2bREEhRrCsrrBgiZHaMQ8kIqPTJAVgxA9TAAnfpt6DFw8ceGg9JatJRyKZC9acare6bdNoxVeFUtdDMsSC1MUyu0tqYLqHWNNj/N3AwVaeE05y9RdMTWYE23eiyg2PWb+5cRuN8PSplEzKwjHyTJ2X/Z11yOzMenb34y8JVi9Ikkn7eiNo5mgH4ERv8Ag9QMJeK8S/8AZeWWLszre4hFQGO3+pkYEhj4Tz6081lvMcU6S16TMXYDyvKq+ZURiYFzLT1Nh7QA7n/6f8PflTO0SxViCGBiANweskQu5vGxxzr6M8rSfN0cxUUfZcOWqYWSXRnoFyAJLCnqFhJtviV4o8UmtUOhF5QzIkLpXSCWaoQeapvZbLcAkglo30d5evVrqjVnLsFF9CrEiTZQBviD4ooV1y85ZytY1KSrAUltTBSDqUxvM+nacZeCKbKlXU5Ylw0mdjTSB6e4W7AYYZ7ia+elFYeoCKjL+BRsTFwSSIB/TBCfhPhXilRai5nPhbEAJl6bTeLsyLFwdvfON2d8AcSSmpoZ1WI0sUekoGoKATYSAQPZg39+Nni/6RDkalOmFRDVR6h5S5uW0qtNGUks8jUxUX+9BhNnPEXGb1RQzlOmeYOKFEgKovro6Wqblt6kwAb4LpjlU4xSrU/NWlVpBkLtRRSwBYiQGCyV06iINiveRfMp4ddK1bMpmagqVyhYaEKNoQKOU2EKDv3xVOF/SOVyy1K1OSwqlKqDRRq+WhaFZ9MEhWGmD9wEyTHRuB5oVkDwwFRQ8EFTzAEyCAR+WIIeX4fmUCFcyKgCsIqU/akqQWKvMiCJm2s2NgNPF/FDUivl0DUD0iywebzNWkIVGwBBDHcGAJvhzn88lGkWqVEQCVJZgoHxJta8e7HNaOXqDNtUqvrpVmeplnkQVKjWgUWEAKwtJ1EmDIFFu4R4zptSTz9SVoVagC6gKkCQNBbcmw3gjG7NeL8to1U2FRpXSpDrqLHSLlLCTMwbA2OFjcFptBKLNr6VnaN4kdLi9h2xpbglKmSUphS86itpgWmDv8MDkZjxwtK3EUoJlqhYKAWqkaCpXk8rmAMEt0MQI25V4jytB+I1KuSNM0NaIoppSqDmpj2KeoA+zUgEA7XJsLR9KjpUijroMyAEoSPMpq7rJAn70KLaTddwSV5hkeLMEFM6NOpjEKOcwuonSSbSLFTEwREgMaWapIOdFc6omBBRCBAm7aiNwVIAO0kYjAUy8szEspNkVV8zoggkaBbYDtA65cYqkvzQx0rdSpEaQdI0GIUcp3gKBaMQ0BXmMwDHboRb5RI7dMAxz7U9Mg6tJZFAVxMRzcxnub7dsLvMJaAObYQep3PTr+7431C1QqqqS7BBuDJMRvZRt63MmDhl4g8K18o9Ns2CgePZdXdYAsegaNh2g7XJSgUqnmBFBDtCgAwb9OmMKeWqLNmUFbkyFi25HSSo7SRi38Q+p5XLLSpJTzNSqgepUfTNLXGhF0vqLAgmxHqO6GnxFaYJ1s1YHSHsRoAKgANqFiEIECIsRY4BDgwYMFGDBgwBgwYMAYbcGFm9/wDTCnDjguVV1YsVseonp7sGculo4CgNZAVEEOCCN+QyDO8j8sOcz9jqUn7MqwRvwlhAVj1HRW9wPQmqcOyQ80RyESQyABgQDBFv+3fFmXNSj06oUOabQfu1BBMrezdSvS5EjauURsl4tUVnoVYXQxWm/QxYK/a1gfnG+JfAK7Lm67jUyrJZYvpLCSoiSVMGLyAQLxjnvGKRbNVh/wDMb9cXTgFRqVaow5kVVkRzBZsRFzETG5HrGDV40vdDLrphdOjSSoEaSGuI9Mck8R8EajWrso+zWpoB/CXXWB7jLD9jHWuE1QaVOIjSNoiCJtHr+uEefyXnPn0RgCXpb30nRKtB6SII6hj2vFVzwPmT5NUdFqZdpm1nA2i2xxWeJOPIp055qVeuCvXSwTSR3Eq4ttA74ccL4p9W+sUSmnVAZZgoyNqJUxzqN7kEA9dMmN4xoBQCNvrOcj4VFj9cFh34Z4vQRE+sK5Zsk1Kk6sRoqGtVdGJDqYAMECfdiTxHidOiSlMTD1tMDVKNSRJW41RoeSSFHUzY17gmXDpTGoK4QhASedjVcGALGBcgyIBsZAxd+CcEppVolRqmtkyXYAl0r0XqxpIkEBUEna8BBYUbvDniM5bJMzUvtqtVggOti50oA1Q2sJjlCKYVREzid9HnD1rZt3q6TUegtUm13eqzfkVkdvgMV7NFaVDJhm9ikakk3lqoJ95IYjviyfRZnZ8ysoILMtIBhso5lMzsdfSBIO43idoPjvIjJ8TqVKjOBnMt5dDMhdbZessKVQC4lQBIIYCoSD0xl9F4qZCsGq5qnVoVEZVTLebXapUNQNrYKltMsC7RvHeOpZjIpmAUrqtSn+FgDzKYD7WMzcdR0xq4PwHL0XcUhziA/OXYSJGrUWIkGb3xWlT4v4cy31er9mGpeYMzQo1AwqJmnYKtIJB+xqO0FTBUluhBS9ZlwhQSB07XnlA/4sSaWUUGQMKvFPGKeXoGrUuS3lqg0zUZpAQBmUMWg9dpMWxLF2V+PfBdHiOXR6gl6Gp1guAZADqwRGYghVMKJkCN8cv4l4qzmWFLJtTpVRTVK2VdXZx5bo9JRq0qzCGcQwBlRO1+leBPFTZwtUSkVyxACOWQkOCNdPSosLzJJgk3giI/ingy08xSYUqYpeU1MQCCW8wPpPSyM5WB96rOJbqbNe5Q6X0q5xAA+UpkgATrIk9+2MOL/ShVqUGHlpSZhp5apDoGMM06dIMbEGQTMHF0WqUXkCsOzrJFjsTBiwvzCNhip+Mssa+glClRqXlk07D7SqAmpiAtRAnmGFIP2lwBuxyl6SyxS/EfjOlmsx5z0JJQUnHmNzKBAYQJBDAH2jaxmZxF8TcEGXrLTR1qKaaOHF51glCLkmVCn0JIuACZIGUGVlaSGuhVmDFwDfmBlogXUAsGJGxxIr+JalTy/MKRToeSyKilRoHl03fW8O+nqfZAMAXOKKzUzHln7NyDJGtSRqHfoRMi0Da84j8xYG5mTzdSZn539+LPx/h1Oi9J1NMtVLu6U3k0tFQ09EbKDvsR6kLLIxPmfdbSyrpYiSZkWHtC0H3+uA10My1JlanZ0YODykBhdYBBBj1G/bBxPjNWuUNR3bSukFiTAM2BJO9/nsABjZWY/eVLDeRJuQdV9+kEDv3OMMlkTVWqxKoKSBiT1PsqAJmWfSJ2EyYGCtFSuSgUNygyLAcx6k77AfucYtliB0MiRfbp+xjxgAJjeeo/PrjYlEFW1cumb7mYssSOvxE+mAg4MGDBRgwYMAYMGDAGG3B0JVoaL9gemFOG/BW5W5Sb9CO3qRgzl0c8KSoKwKkMQGMMNIIi9xsY2MG+LKtRK1FoF1EvTb2kbdW+dwwMHocV3hWaCVgzKwWDJ5WgREkKSY72OGGTKVVqMCZpmpBVvuXMKYjSVsVuDc4rkRZjLEZisTAOtjBBFiSQR6EbYsXBapFWtbl0jUROpQGPNF9QEGQt4uJiMWccNp5nL0/OSCUWCCNagi0H84uMIcvwx8tm6oLCorKrrAIYqS+3TWsE6fvDYg2wXTLwx4mH1x8s7AKK1TyiDZgdYFORbchlPpH4cWPg+ls1mhcMHXpZl8tZHrBKnuLdCccY4qYzFXTYeY5WLffMR2x1nwW9QhzWh3NS7xfWiBZPvUnmHWQdxiN0r8UcJDLmzEFaqOjAmzFYZWtYFSev3e8TX/HKAJSaLnM54EbTFVI/XFv4o3JnwGJIamCpnYMFlQfWBa3Ne8YqX0gH7KiP/qc+YIgiayb/ACwMUbgFbS2VuRIYkRYw9Uz8ALeuLjmPFVOh5bVDpAGQdUEGoyrk21co9mGZVuQPfik8Ky7OlEq4pmnTqMDqhjD1bJvLc2wiwJ6TjaeE+TTNYgO4bLsdZP36ZZr7+0QMCm/CKJzxos6xTpilSVCTzr5wVmMAAe38YA2nVf8Awdl9Iq6QD9u++4EKYH5De0DtGKrw/PGkqJTXzKxCsFERCZhWbUQIVdII1R074e+BMxVStWpNocEmqxUiVdoLAKTJS5v3XrJCy9GPbpeVzvJpazWv6zaPTGHA/DtOjmMxmFfU2YILCBCwSYB3uT17YQ5jPP5Zcak+0pxySWR4AsWEyzBNwwMGLQZ/DOMOvLVXTp+/P2R7wfaQ7yG2giTE4ks3NuszyxmWON4vf8raIxyijxRM/n8/VzpUZPh1TTSBJCIysQ9V1F3c6REzuQATjpuWzEi8269PniuZnwhlNdeqANGb0/WKLJrp1SjSGizI8mZBib6Sb43eXOF3AfpFyFep5GTqrqUBadNqbIHVd1pAgCdMwtj8Jxv494joZtK9KjNSplUNd2QSlJqbFdBa3OyeaAoBtNxbHvGuBcKo5eo9XL5ejSSmy6xTRKiSsEU306i5ExuZxpymV8rhTmhl6VCjXpiAjHzEWqBTD1LEMwRgxuSDN2NziyWWXpUKjUJBaL8qAn2QzEHYW3aPl2nBxfgpzdLQajU5OpaiECeWFYiJtLWBHv2iTlKsIBEgwCSCG5VPqbzHobnEijmYYKzNrPNYSsbESLG/eT8Ix5PZTKTxft8tR3zuF48768nD/EXhY5LMutZ9SshdCFQu94GpTYX1SQbb36xRwTzEqVBICXYFfZSTGplZibQASo7yAJx1rj+SepxC5oDRktYepP2YWtzMDpMGCwnsTiPmPEuVQ1kqUaLGmnJpg5Ya6YIBWoU1klBZFLQQotv7Xncv49XQBRRFPSoCDQXJhkUuSWiSxnUF5eaLYQVamliQBNwbCF6WtE+vTp0xaPEeSzNU+bmmZ6zLAFOmsBlYooJQBGsrg6ZK9e2FWS4fR0pLu1Vp+zCGzE/YkkG6nlBghhqsDGClWsnr0O3yi3wxvydF6rhBqdmkKqLqZm/DA6nvfDioalBnetUKV2WPLKMtTQyqTYgBQVPKYb2dlsca34K2XVXg0swB5gVqiqwVgGpuogEW1E3kQBY7goy6OxCTAJ6kRO15P6kdcb87lho1KjXJ9qmV0REwQY3IBBFpF8WHP+GKuRXXmK9NK5VXp01YPUbVElyFOgBS1y1zta+EnGs0o8vy6jvy6m1eyrOF1qovNwQWO9uqkkEeDBgwUYMGDAGDBgwBhxwSqArSQLjc+mE+HfAKAZWnuO3bBnPo64K811gg2Nh8JxPoqWVij6dAKlYmwJMMDsL2KkQekWxG4dw5DUAYAgq3YXsQQRBEdwcMGo1EUmRUWIOr21F/vgcwHZr/AN7FcRwv6RURzRzCwEJQVEvZTpGtd9huvyw8r5xWrmrSZatPyaQIUif4lb2WmAw/C0TO6xOOTZrmzD2iapsNhL4vPgdHArOpDc4lGFmFzZgJBHqCDPTfEdLwr3H+C1KebbzFYB2Z1JHtKzEjfrcSOhw+zlVhkMw9Kof94UWa4bVTKlTMgyPdbpF4eT8WKXq5fNKXol2Ck3qUSGOnSRMgE+yD7pFjKrFfqR1ag5zA32dQQSLWOkidJuN+pmp1TPiXEnoZI1a1JK+qrR1ElkJZqOsk6CDc/hIFrjaKZ4m4yczTp1Cqrqq13CgsdAbyxpkm4tIPqekRYvFDj+zqgBIY5inKmYYLRHMs7wSbjoRO6xRazfZU/e//AE4jWJ1w21Oi+knSlU9Yt5tjA62+WN2ezzvTKmyk0jpE3BS4j2jDNae9tsRuFZhlWmFJGqnXVgDEqQ5v0IDAH4DrhpVyQWjttUy7fEU9BMdyxn1wKs3g1nFNFAEMaR8y0sgzCLpIvEq79TG/XGORoVF4hQCOq0xmCw1LCh9QfmYXJLBdKD70HvOXDOIeU1GiouamWSdgFOYAMdz9mRH94YmeC6TE0alesy11r1RB0xUPlqCCNja4/lHwVI6slMB4AGkAgRGwHoLfp2wqz/E/K1N5NR4QsSughgisxUc06t7EAX3xOR+YxcwSO2194i4O/wD3wj4JXL5eg3szSQ6Sq6lmmBeFF4kSAMc66w5y3iRGalTUnVVXUIBNoBgmJWJAuB7Q7jEyohJCEwWI0gapBHMZK7WB7C0XsMJjwinp9nRKhJpwjaQCFuo+6bjthZxGpnAmj+1qeWOrSHejR1PIsAQ/KTqA9kGRIgETZfiis/8A+imKrkU1CJrMV66opwSPcT8zi8+F8i1XgFGkWBZsoACLAEpNPbtyg+oOOKfST4OzWUFCpWr/AFim4KipqZoqEl3B1EnmJZp632jHdfoxd24VkvMCgmkoGnYoDpQn1KAT646Rm9E3DswrU10/eUHVBPtARY7++RH54ZZUKAxMWmDtaJbcm3WNgMVrgjFqKqDAhRqkTEqYJjpF+8RbDLIqhdkLljYbcumAdCzIaCN/9MeTHLf2/Xv/AB1mPG8vv1PNhnshTq8UVKqBlOQazAf/ABSjb3Ej44bjwvl+XkYooSKZdzTJT2WdSSKjCFEvPsr2GEOZzJHFkuP9xf8A/KXFpouWAkj349TmWcO8EZenmPrEVGfUzqGYlULksYG5uxPMTBvuBprfiPga5LidPOUMs1Q1Fqu5bQtFKzEhWao5C0hLbbn379CSle0YUeJPCKZ0OtWvWVXpinoVx5QIfWH0FSC219+URgOKv4hrUM7UaolKtURtSKR5wXmlVBDsRIgQzFrKpiIxHyXhyvU4hpFZErBi9UjXNISGqMWKRqCksT0gjeAbtxDwOlOhnaoyiUKVMMtMVC71EekxNOpTU8rBywUnWR6GL89zlStQWoapdtchudiQ1UaiHf2SzDmKkkkCGiCMBj43z4qZuu9O1LzeUMweQAIZSCZBABkE2YYRUaijWCszEWkyOgYbdT6xGJlDS4eoyMyoFEDTYEwNTabsfxR06zGI9eqDqC0yuozBbUQs2AkbgiJF9xgpfgwYMAYMGDAGDBgwBh94dpyrXcXHs6e395DhDh74eqwrcoa43Yjp/KcGcujyirK0pUcG/taGB+ART+eGK8QbQQ6CSDDUza4galYhgPcW/LCzLVSW/hz1gOJ6fiAH59cSa1ZdB5WB0wAykAk2jUOXf+91xXJWDQnNt6Vj3/H63xdPBNOoEqlCp5l5HtqtNmHsm/UMPTriqcPoDzydoq7TMQ/cmfjiz+E8y9NGhplxIYAg8g6gAg9Jk+44LvlVM1kv9sA/FUk/F74tNYOMkoaCr5hjNwQQj2IuDMb2iNjuE+ep/wC1L77/AOecTswVGSo6XIPmuSkntUAbSbixiRv1mBA22+MKh/s2JUqc4YIsylaMaTcgiPcRHWbUjMIRSpEgwdcHpGoC3xn54uXiajryNNUosHbM1TIHthQR903IM7iRJixOK7xUf7HlJEEGsP8AjH9ZxG428MqgUpIkrSq6TMQeY7RzDe3vPTGGc4wzqV1EgmnYWBGm9gIkNNu+POHUtdEx9xKmo3m4IEEerDeOuNtTKqg6CKg3/uEKP1nFL2d8CzDKcpW+zVae5ZRdFrqCde49rb0nrZhQ44Mvm5qtBDVak3CVNIbSjxOmJ5WAJuQQdVveEVqE5dGIYcygCSf4gYRpuPZb/KRiucfza1c1RYKWRwCF0gkht7bTiVI7hT43T0LVDjyz96HBEkrzg3WSIuBsR2xzrw94tfL12yzIz06TNRGlB5jVFZkpKSVCqbJf06kkirL4prZXMEByyS3KCRpDajAgiILaguwN4m+M8l4ijMIxNPS7BvMVfKFN4IZoAAkB26GzCO2MeF1nNkd5yXERVpo+lkBB5X06hfYwSBt0Jwr8RcFocRyFSnpGvUWp1SIOvTyMpAJKHY9wbdDjLKZXMNlgadANSKDywammoV2GpCFiVggagwt1NrRkPLemrrpKuBAiIIWCvoQQQR0MjpiY41LY+dfGHiKuMpl+G16IpNlTJOrUX5SKZ7AaWbvuNtsdu+iPiXmcIy1+ZA1Mz00sSv8AwFT7iMcj+nLggocRFQTFemHv0ZeRgPSwt0x1b6H+JrV4VRhQpQtSMADUUAhj3MEfLHaM3mE3F6Qo5mpSMKNTFTEQtQ6kIPpqjY3AOPaFbUyndRqjUWFhYQCJ3n0t1nDHxsyjNhvvCikEfzVI6d/XFfNIMxdnIM2iwB6X3n4x74x4M5Z7Tjep/ffrmNYY/h269fT6MctXD8UQCbZJxddN/rImJv3vi3ZDNCSFJlSJGKJV4iKfGKGsj/cyCQDO7PsBdoWbzb1Axb+EVgTUMyS7Sfdtj2sdLRRMjUD7sbkbCrL5/kgXgm/Qe/8A7YV5njOYerGUahV0KWdS2qTq0imGRvs2s1yDeLYNbTPFfiTJ0Eanmhr1Jr8rQWLorQSLQdJEm8iJjHEPGfFK2frpTo0itFTTSnRRbU2YFVBhRzMqiT/cjZLdfbxTXZKdc5RGy9XStJfM+2mty0jUBXQquSoIBOkG83Ah8Q4llabqRkD9Zp1Na0kQLUnVq80PSlTTLH2mOnVIIBGA5ZlfBzlUo85qMnmNTpTUdm816azTLAAIaeliYKlhIIBItfh7w2GqZyjXFNq9CnNJWgUgimSHpKdTtTJO7MNT8xJFrvkPEuV813GUalmP/eG8unrpLAAao5ILIwEgpqkITEjDWtSy6DNGmKa1qiGpVgjW0oyqzXmJVgOkhvXAfKODHpx5gowYMGAMGDBgDFg8N5VnRyFJAYbAnpiv4f8Ah32HJ7j9MGc+lj4PlGWqSyMOW0qfxL6YmVPZeRuCNvQ4XZADXIn2W2H9fzwwbMXsT23PX/yxXFWtB8+pymA7jp0Y74d8CpaMuG8xrsZBCstgo2IDbH8Q/rhD9bbz2G8uTHvOLt4Crebl3WoqkeYOm8qNU9+mCkPGqUZgQLESL9mOGS8LqVsjQCwulneWaVIYuCBAkfKLb4g8YrqK2kqJNOB7wxJ/In5DFk4Mg/s6nUZI1AoIYzqLugJBt1n4HAVrjQZ8hlzSq6j5tUwrLrBZ2iAsMZHQyeu2IGTNetRH2wdlYWqIpADawwZyJPsg73naRiw5xAmSyDKL+YQDuRFR2J9dvhjPOZhlB0K6vXU+uooHsQNhp7/IbYNbVoZjRkMwAirqq0RqBIlStbTI2mw23n44rjvrO8ktMe/fFk4nw6quWaiabmqz0Xixay17QDqPLBsCBFyLTWqmVKvocFGBUFWUhgYvIifhiNRZeC6KVaiz1AzUzshDBtLBl5lkQQzLv3nCfN8QQVEamCUBIGu1p7ySLH9MaslmigWDca9jvYH44h1W1aVA2BFussTf4ECfTAnbbxiTWc6NEmdN+t5E9MQ8T3qDXSIW6hQQdgQYgkAbgTPrvjZxzOrUKhViB2gk/wCduwwafQv0WeITmshT1FmZJpk23SOUwBeCO5IucTvFTfVKNbN06mgKA9VZgOZjUk2FQyB/fgA98ca+hnxX9VznkMfs8yVT0WpP2bX7yV+I7Y67RrjPZ+p97L5IAARK1My2oM07MKQBUdnJO4GL+TU3LtD4Xw2pxCvTzeZytPyQClOnmFVnSkyhzU03GpnsAfZEeuLEfDKU6L0soxyettc0lQgMQASEcFRIAkLp26YY1KwVWZiFABZiTAAAkknsB1wryudbOUC1J2oI4IR9INRkIgVAGEJPtKCJiCYmBembzy51XbOvmNbhawp+dRFQQKjDLOdZKhRq/ie0qiQO++wOzj7Map6chkQBIk+8z0tcze+ZKjSyj/aZmkWl2AfQjgOVss1OVfs12WDpmxnFFo53LUzURszTZVrVol1Y6FqOV03F4t7hb15Z4pcs7qb4+CpcVqkcapy5+5AgFgCsimTsdQ6/3ukE4vnC+CZirqIASmajzzjU1xI9OoxyXPZCk/EK3OPJGYXrIKVKo1GZ2AJM3/rjsnCPEmVorUd662BL8xYHTJAEmNUSIG9tsbS804zHB63leWgTQVKlSYsQQbgE9cQ+IeDnlXynl0GVFQCPs2AdSutV3CoagA/vdIGEOW+mIPJXKcgYKGfMoqyQZlhTZAARuW6r3xZvDHjalmxTAGl3DcoOtdSE6lDhQpIUavccFSU4LUp0lp09PIoUSZ9kQJt8ZjEjLZKo+rzVRWK6JRubRMgEwI5ixttvib9YGqJ3xkryZGCucePMvWo0iFqE16gphqnVaVIudS29rVUGptlDW3JGzwTwjM1ck1bMMdSjMJqcEvWpeWoUlt9IYGD10COs9DznAKeZQCot1MhgSrqe6ssMLSLHYxjRxbMRTqrBtTcTM7IRfBNPkbBj048waGDBgwBgwYMAYsHhumCrcyqdQ3Pp7sV/DXhLwre/+mLGc+lsyOU5zD0/ZP3lHTpJn5YypwGP2iX2vJMe734ScNzR1A/zfKDjTTzB1jtfBwS9K+aw66lAYX+6ASbd798WvwtnEp0jDD2zNmidI25RaAfjilUKgDk3Fwb9SbmLe/E7IZuFOnbVP/CB+/fgqZ4hSK86pjTBHqxHW+18WLgnFFXhxVrlVcD0JLkMLb9fjil+J3ipTj8IM9wJM4kZfiIXIspN2M/5g39CPngvRnxDiy/U8oppg6T1hosSSLDeST/2xhT8SJpEUUNmAPlIYvFuW3W+FWazKlKNmOkSY076QLyfyGBMzTY/aeYBvvSUTeN37dzgcrV4Y8R0FrGrnbSITQCmttRuWpnUSivAE2lRYRFI45xb6zVLVNfm6wASV5U1GFJjW5EwCWmAPSHtIKR5aZxaFFlqLUArIS4eBpIDwRyr8sRs5wXKyNOfpbyWKAsSPUPPwgDv0xHSFea4fS+sVEo1NVMF1pMQeYaoUxuSdrwOvS8in4IzrEMMq4DCRaI997H34bZPwvlnr5c0s3SqEGnNJVhm0DU7Eg6Rs157bk46jl2n2ot6j4XG18Bx2n4HzxqNTOWbUFDTKhYkWDkhWN9pJ37HCnjnhnM5UqK9IpqBIurAgG91JHXHdFqN3/r+eN3nt0MYEfONMDUNU6ZvETHWPXHTc59JdNczk69OhWSjRp6UoiooV0QtTSYMCAvUHY2Nji91WBEMFI/vKrD8xiDX4PlnjXlqDRt9ko3M20x6nBfEwzn0hLnaSM1EU8q+u1bMUKRrOhAiHYBkUmSLy0TZYaTw/wClGgCFYUKWoAlvrFNxyiLhLA2W1pn0wtreDMg4AOXiJjS1QRNzYHEOp9HPDz0qrsLMevvJw9+zZZ4y8dCpmnqUnoOnlFDcy0oFOn3Wt/dPfCDPcbpnM16iuuh2q2Jlueqz2N7XAkEd/faK/wBFmTI5atQdrg/qAPzxC/8AVfR6VHY32NP4QPM/ris8Of1c6VqFlaASCdNtm1CY6gxiZ/brhHHnuRUEMl4JixPSzbe7FgzH0bvqlq0df4Sr+QeMTMv9HlGOZyW76tN+sAIf64i7iqZXj1VUaKhAFTzIAgBywIaByzIjbYx6YfeEfGlWg4eQ6q1RgmkD7SpRcAz2sbDvthkn0f5cCGc/P/8AicSsp4Yy1IH7NalvvGSPdKDtviptKr/SxVJB8hDKk+21+SQPZtv64Y0vpXfS00aa6a3lHnJ+7UItAiCi+/vfCD+waM/wqdhHsr3F/Yi0fucaa3AVDDStMCJugtO8cn52OCeJdKP0uVEUQlIjSx3a5FIOu9xcxhXx76UnFOp/B1O9anpHmM2kOFJN4WVJjcGDfpiuf2DFiKEi1qYMC3w6C+/zOIud8OqFYt5QEGeUDYRbmtcdMDxKBgwYMR1GDBgwBgwYMAYl5KoACCxHwnETBglmzalVQEFXY77hY2Pr3jpjwVbT64Vg4k0qbMLAkfl89sVi4GuZDKEYAhWSQTbUVsdMgWFr3vN8L0zpC2P7/YxNy+VJGmoVMHvJCxsCJt8t8b8pTSmbIjG12IMe7U0YM8N/FAK+hgY001UdjywTcyfy+OPMrSpImmoGqT0B0r0+PTuMbvrjsZ9r/FP/AFH1xl57QeYA9hMjvEfvfBEilm0VYRSoEXlehmLD9Z/LE3K50d3/AM1t7/IifjtiKrNO6mN7MTbvy4khX6sIF9iLC3Ny3HrgiYnFf7zR6lTufd0xmvEgek95FO35ehxo0VL7CI2Unr0JWPn/AOUimatoFydvLttB6bev54Km5TiIFyiH0KIffsgI+Bw1p8QU766Q3kNqW/cbi/aRhRSDgrJEf+GRB3sAl+3TEkZZjJMXM2QmD0sadx3P54KaMzGWWKo7jf5Ef1xpOeTVDBkN7SAbWkBunxO3xxGy+XqLEGN9qZW3oVCn4m22N9HNMqgMNYE7pUN/Q3+d/T1K2HMJpnzCpP3SRPbcH93xsVSZJUESRIYGCTESv73xrpZalVkKppsfQqZ7cw9PTGR4HUUNpqesTpk29I/YmcB473jb0nf3CCYi+M6ZvywLDct6ztHp064iMlSSGBbrsZYnrqU/GZnpa+MKzqN1G14IgDqYIBNp+fxwE2vSMEjS3TlWpNifU7friE6GTzSew+Pe3UdcajVFxCkdSRpn3SehA64GzQG8ARqsVi53mRbfv6xgj0ah94j5xMW/L9MZJnnG+knsyiZn0EnAagF4B3m5BiO0+/oLAR666WZ6QLyZ7dJO89bx2wHozG3IBP4GZT62JIPX5Y01ADbzKi2+8JF/5SP07Yy+szFrx6GL9OWZg9/QgDGDVJ3ty9bbXMek2me2/QIzqQY80Ha/mETG8BgL79fniBxHLVHMBXe5kgzv0EmP31xOqVBG3cdyDGm8T0IHT/TFW0+ydMDob3mP9f3OCEv1OrsUI+Mdb7g77/uMYVeHvpY6Tsejdj8O5xYRxWuN6pi1muJt3E79b9TNsRuI50sj6lWIMaIEiJEyDf0jActwYMGI7jBgwYAwYMGAMGDBgDFkob/DBgxY55mOX6/D9MbKvtfAYMGDmnN/TGfA96v8/wD0rgwYBtmPY/fpjE+yf5TgwYKxHT3/ANMTX+/7zjzBgJGQ/wCtf0xqXf4n9cGDBW/O+18D/wA+NVP+Iv8AIf0wYMQRaXT3D9Th9wH+Ev76nBgxVhsen76jFLrbfvvgwYhkzpf/AKf8uI52PuH/ANw4MGKgy/8ABT/w2xqf26n+D/qwYMEeZr2l91T9HxrGw9x/5se4MBLreynuX+uNeS9gfzf64MGAkj/TGjiX8Or/ACn/AJcGDAchwYMGI7jBgwYD/9k="/>
          <p:cNvSpPr>
            <a:spLocks noChangeAspect="1" noChangeArrowheads="1"/>
          </p:cNvSpPr>
          <p:nvPr/>
        </p:nvSpPr>
        <p:spPr bwMode="auto">
          <a:xfrm>
            <a:off x="155576" y="-2141538"/>
            <a:ext cx="5922058" cy="369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Picture 6" descr="http://ateus.net/forum/uploads/galeria/1378044141/gallery_4438_181_62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6605" y="3068960"/>
            <a:ext cx="5731997" cy="357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AC090"/>
                </a:solidFill>
                <a:latin typeface="Stencil"/>
                <a:cs typeface="Stencil"/>
              </a:rPr>
              <a:t>Fundamentação</a:t>
            </a:r>
            <a:endParaRPr lang="pt-BR" sz="6000" dirty="0">
              <a:solidFill>
                <a:srgbClr val="FAC090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Começou a ser difundido nas grandes metrópoles onde os problemas sociais, econômicos e ambientais são mais exacerbados.</a:t>
            </a:r>
            <a:endParaRPr lang="pt-BR" dirty="0"/>
          </a:p>
          <a:p>
            <a:r>
              <a:rPr lang="pt-BR" dirty="0" smtClean="0"/>
              <a:t>Grafite passou a </a:t>
            </a:r>
          </a:p>
          <a:p>
            <a:pPr marL="0" indent="0">
              <a:buNone/>
            </a:pPr>
            <a:r>
              <a:rPr lang="pt-BR" dirty="0" smtClean="0"/>
              <a:t>ser uma forma de </a:t>
            </a:r>
          </a:p>
          <a:p>
            <a:pPr marL="0" indent="0">
              <a:buNone/>
            </a:pPr>
            <a:r>
              <a:rPr lang="pt-BR" dirty="0" smtClean="0"/>
              <a:t>denúncia social.</a:t>
            </a:r>
          </a:p>
        </p:txBody>
      </p:sp>
      <p:pic>
        <p:nvPicPr>
          <p:cNvPr id="4098" name="Picture 2" descr="http://catracalivre.com.br/wp-content/uploads/2013/11/alexfrankf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3217" y="3284984"/>
            <a:ext cx="5379619" cy="35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>
                <a:solidFill>
                  <a:srgbClr val="FAC090"/>
                </a:solidFill>
                <a:latin typeface="Stencil"/>
                <a:cs typeface="Stencil"/>
              </a:rPr>
              <a:t>Principais artistas</a:t>
            </a:r>
            <a:endParaRPr lang="pt-BR" sz="6000" dirty="0">
              <a:solidFill>
                <a:srgbClr val="FAC090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pt-BR" dirty="0" smtClean="0"/>
              <a:t> Os </a:t>
            </a:r>
            <a:r>
              <a:rPr lang="pt-BR" dirty="0" err="1" smtClean="0"/>
              <a:t>Gemeos</a:t>
            </a:r>
            <a:r>
              <a:rPr lang="pt-BR" dirty="0" smtClean="0"/>
              <a:t> (Otavio e Gustavo)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Binho</a:t>
            </a:r>
            <a:r>
              <a:rPr lang="pt-BR" dirty="0" smtClean="0"/>
              <a:t> Ribeiro</a:t>
            </a:r>
          </a:p>
          <a:p>
            <a:r>
              <a:rPr lang="pt-BR" dirty="0" smtClean="0"/>
              <a:t> Nina </a:t>
            </a:r>
            <a:r>
              <a:rPr lang="pt-BR" dirty="0" err="1" smtClean="0"/>
              <a:t>Pandolfo</a:t>
            </a:r>
            <a:endParaRPr lang="pt-BR" dirty="0" smtClean="0"/>
          </a:p>
          <a:p>
            <a:r>
              <a:rPr lang="pt-BR" dirty="0" smtClean="0"/>
              <a:t>Tinho</a:t>
            </a:r>
          </a:p>
          <a:p>
            <a:r>
              <a:rPr lang="pt-BR" dirty="0" smtClean="0"/>
              <a:t> Pato</a:t>
            </a:r>
          </a:p>
          <a:p>
            <a:r>
              <a:rPr lang="pt-BR" dirty="0" smtClean="0"/>
              <a:t> </a:t>
            </a:r>
            <a:r>
              <a:rPr lang="pt-BR" dirty="0" err="1" smtClean="0"/>
              <a:t>Flip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4" name="Picture 6" descr="http://www.subsoloart.com/blog/wp-content/uploads/2012/08/Trabalho-dos-grafiteiros-Os-G%C3%AAmeos-em-Boston-Eua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559" y="2492896"/>
            <a:ext cx="5868441" cy="43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45363" cy="1339850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solidFill>
                  <a:schemeClr val="accent3"/>
                </a:solidFill>
              </a:rPr>
              <a:t> </a:t>
            </a:r>
            <a:r>
              <a:rPr lang="pt-BR" sz="5000" dirty="0" smtClean="0">
                <a:solidFill>
                  <a:srgbClr val="008000"/>
                </a:solidFill>
                <a:latin typeface="Stencil"/>
                <a:cs typeface="Stencil"/>
              </a:rPr>
              <a:t>3- Projeto de comunicação digital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6344" y="2420888"/>
            <a:ext cx="8008243" cy="4262806"/>
          </a:xfrm>
        </p:spPr>
        <p:txBody>
          <a:bodyPr>
            <a:normAutofit/>
          </a:bodyPr>
          <a:lstStyle/>
          <a:p>
            <a:r>
              <a:rPr lang="pt-BR" dirty="0" smtClean="0"/>
              <a:t>Muitas pessoas possuem muros em branco ou até muito degradados pelo tempo;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Isso contribui para a poluição visual que é cada vez mais comum nas grandes cidades.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345363" cy="1339850"/>
          </a:xfrm>
        </p:spPr>
        <p:txBody>
          <a:bodyPr>
            <a:normAutofit fontScale="90000"/>
          </a:bodyPr>
          <a:lstStyle/>
          <a:p>
            <a:r>
              <a:rPr lang="pt-BR" sz="5000" dirty="0" smtClean="0">
                <a:solidFill>
                  <a:schemeClr val="accent3"/>
                </a:solidFill>
              </a:rPr>
              <a:t> </a:t>
            </a:r>
            <a:r>
              <a:rPr lang="pt-BR" sz="5000" dirty="0" smtClean="0">
                <a:solidFill>
                  <a:srgbClr val="008000"/>
                </a:solidFill>
                <a:latin typeface="Stencil"/>
                <a:cs typeface="Stencil"/>
              </a:rPr>
              <a:t>3- Projeto de comunicação digital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20" y="1844824"/>
            <a:ext cx="8410128" cy="3500777"/>
          </a:xfrm>
        </p:spPr>
        <p:txBody>
          <a:bodyPr>
            <a:normAutofit/>
          </a:bodyPr>
          <a:lstStyle/>
          <a:p>
            <a:r>
              <a:rPr lang="pt-BR" dirty="0" smtClean="0"/>
              <a:t>Do outro lado estão os grafiteiros, que estão cheios de ideias na cabeça, mas não possuem muros ou paredes para expressá-las.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7170" name="Picture 2" descr="http://www.gazetadopovo.com.br/midia/tn_620_600_grafiteiro_imp_13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83010"/>
            <a:ext cx="5220072" cy="347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478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88" y="304800"/>
            <a:ext cx="7708392" cy="1143000"/>
          </a:xfrm>
        </p:spPr>
        <p:txBody>
          <a:bodyPr>
            <a:noAutofit/>
          </a:bodyPr>
          <a:lstStyle/>
          <a:p>
            <a:r>
              <a:rPr lang="pt-BR" sz="4500" dirty="0" smtClean="0">
                <a:solidFill>
                  <a:srgbClr val="9BBB59"/>
                </a:solidFill>
                <a:latin typeface="Stencil"/>
                <a:cs typeface="Stencil"/>
              </a:rPr>
              <a:t>Planejamento</a:t>
            </a:r>
            <a:endParaRPr lang="pt-BR" sz="4500" dirty="0">
              <a:solidFill>
                <a:srgbClr val="9BBB59"/>
              </a:solidFill>
              <a:latin typeface="Stencil"/>
              <a:cs typeface="Stenci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36040"/>
            <a:ext cx="7498080" cy="3323456"/>
          </a:xfrm>
        </p:spPr>
        <p:txBody>
          <a:bodyPr>
            <a:normAutofit/>
          </a:bodyPr>
          <a:lstStyle/>
          <a:p>
            <a:r>
              <a:rPr lang="pt-BR" dirty="0" smtClean="0"/>
              <a:t>O nosso planejamento portanto é unir esses muros aos grafiteiros;</a:t>
            </a:r>
          </a:p>
          <a:p>
            <a:r>
              <a:rPr lang="pt-BR" dirty="0" smtClean="0"/>
              <a:t>Promover o grafite como arte;</a:t>
            </a:r>
          </a:p>
          <a:p>
            <a:r>
              <a:rPr lang="pt-BR" dirty="0" smtClean="0"/>
              <a:t>Deixar a cidade mais colorida.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122" name="Picture 2" descr="http://3.bp.blogspot.com/-O26QCdL2FmU/T7RSYsJU5lI/AAAAAAAAAQs/sUvlOc0vg4s/s320/muro+de+berl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73120"/>
            <a:ext cx="5292080" cy="309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301</Words>
  <Application>Microsoft Office PowerPoint</Application>
  <PresentationFormat>Presentación en pantalla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Office Theme</vt:lpstr>
      <vt:lpstr> Prof. Artur Matuck      Gabriela Nakano  Juliana Harami Renata Cristina Raony Iaconis</vt:lpstr>
      <vt:lpstr>1- Tema da campanha</vt:lpstr>
      <vt:lpstr>2- Fundamentação histórica, teórica e ética</vt:lpstr>
      <vt:lpstr>Fundamentação </vt:lpstr>
      <vt:lpstr>Fundamentação</vt:lpstr>
      <vt:lpstr>Principais artistas</vt:lpstr>
      <vt:lpstr> 3- Projeto de comunicação digital  </vt:lpstr>
      <vt:lpstr> 3- Projeto de comunicação digital  </vt:lpstr>
      <vt:lpstr>Planejamento</vt:lpstr>
      <vt:lpstr>Color+CITY</vt:lpstr>
      <vt:lpstr>instituições que possam apoiar o projeto</vt:lpstr>
      <vt:lpstr>Como a campanha se institui nos meios digitais?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Matuck</dc:title>
  <dc:creator>badu</dc:creator>
  <cp:lastModifiedBy>Leila</cp:lastModifiedBy>
  <cp:revision>47</cp:revision>
  <dcterms:created xsi:type="dcterms:W3CDTF">2013-11-25T23:45:03Z</dcterms:created>
  <dcterms:modified xsi:type="dcterms:W3CDTF">2013-11-30T14:12:40Z</dcterms:modified>
</cp:coreProperties>
</file>