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13"/>
  </p:notesMasterIdLst>
  <p:sldIdLst>
    <p:sldId id="257" r:id="rId3"/>
    <p:sldId id="891" r:id="rId4"/>
    <p:sldId id="892" r:id="rId5"/>
    <p:sldId id="939" r:id="rId6"/>
    <p:sldId id="863" r:id="rId7"/>
    <p:sldId id="865" r:id="rId8"/>
    <p:sldId id="968" r:id="rId9"/>
    <p:sldId id="969" r:id="rId10"/>
    <p:sldId id="970" r:id="rId11"/>
    <p:sldId id="971" r:id="rId12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F6A4E46-4A46-4C7D-AB49-92CDA251C1D7}" type="datetimeFigureOut">
              <a:rPr lang="pt-BR" smtClean="0"/>
              <a:t>23/08/2025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29B6E5A-09C7-4D2E-B4C2-7D9CBDD7223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310018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>
            <a:extLst>
              <a:ext uri="{FF2B5EF4-FFF2-40B4-BE49-F238E27FC236}">
                <a16:creationId xmlns:a16="http://schemas.microsoft.com/office/drawing/2014/main" id="{F7C346F6-1363-476A-BBF3-AB09B74128A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1014616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3099" indent="-285807" defTabSz="1014616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229" indent="-228646" defTabSz="1014616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520" indent="-228646" defTabSz="1014616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811" indent="-228646" defTabSz="1014616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5103" indent="-228646" defTabSz="101461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2394" indent="-228646" defTabSz="101461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686" indent="-228646" defTabSz="101461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977" indent="-228646" defTabSz="101461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F3110096-FE27-411D-B568-58C17B451F87}" type="slidenum">
              <a:rPr lang="es-ES" altLang="pt-BR" sz="1300"/>
              <a:pPr>
                <a:spcBef>
                  <a:spcPct val="0"/>
                </a:spcBef>
              </a:pPr>
              <a:t>1</a:t>
            </a:fld>
            <a:endParaRPr lang="es-ES" altLang="pt-BR" sz="1300"/>
          </a:p>
        </p:txBody>
      </p:sp>
      <p:sp>
        <p:nvSpPr>
          <p:cNvPr id="5123" name="Rectangle 2">
            <a:extLst>
              <a:ext uri="{FF2B5EF4-FFF2-40B4-BE49-F238E27FC236}">
                <a16:creationId xmlns:a16="http://schemas.microsoft.com/office/drawing/2014/main" id="{4E6369FC-5D88-43FF-9AA8-8138D84C10D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4" name="Rectangle 3">
            <a:extLst>
              <a:ext uri="{FF2B5EF4-FFF2-40B4-BE49-F238E27FC236}">
                <a16:creationId xmlns:a16="http://schemas.microsoft.com/office/drawing/2014/main" id="{591F54E5-F035-4123-BFE5-394624BA605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s-ES_tradnl" altLang="pt-BR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AE2AA63-7DE2-4605-98C3-C4B037C97A5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CA38AB30-837E-4685-B104-76195D05919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54E0A199-DACE-47A7-9197-0C04FB7489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D4FDE-2B50-4CE1-8CCA-65BEE4937352}" type="datetimeFigureOut">
              <a:rPr lang="pt-BR" smtClean="0"/>
              <a:t>23/08/2025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7010E81F-6A2D-4E5D-ABF7-A6423A882F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107A57CA-7E62-41F6-8FCC-2D6D361BEA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E4C5E-F615-4FBD-BE73-FE5C49F7207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434401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EC43CDE-5E27-407B-A4C5-980ED22195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F062A2F8-C082-4E3E-8FF8-875239DF5F9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7D77B2CF-06FF-446D-A38C-9E9B4400BB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D4FDE-2B50-4CE1-8CCA-65BEE4937352}" type="datetimeFigureOut">
              <a:rPr lang="pt-BR" smtClean="0"/>
              <a:t>23/08/2025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606979D3-2C41-4A23-BCA1-089F2DB983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73D6A747-A58C-4E78-8AA7-91A142923F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E4C5E-F615-4FBD-BE73-FE5C49F7207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052563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C0088F2E-BC9F-4191-9E1C-34E81485600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05F45CC8-CB27-408D-BFD7-3467126C154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30438940-6217-4F34-9533-B27B6D6238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D4FDE-2B50-4CE1-8CCA-65BEE4937352}" type="datetimeFigureOut">
              <a:rPr lang="pt-BR" smtClean="0"/>
              <a:t>23/08/2025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051CAC9A-84B0-4304-AA99-A4AF7C9960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8B680526-6B0F-4764-AD1F-64A19EDA43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E4C5E-F615-4FBD-BE73-FE5C49F7207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6604365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  <a:prstGeom prst="rect">
            <a:avLst/>
          </a:prstGeom>
        </p:spPr>
        <p:txBody>
          <a:bodyPr/>
          <a:lstStyle/>
          <a:p>
            <a:r>
              <a:rPr lang="pt-BR"/>
              <a:t>Clique para editar o estilo do título mestre</a:t>
            </a:r>
            <a:endParaRPr lang="en-U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/>
              <a:t>Clique para editar o estilo do subtítulo mestre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805804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pt-BR"/>
              <a:t>Clique para editar o estilo do título mestre</a:t>
            </a:r>
            <a:endParaRPr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531586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/>
              <a:t>Clique para editar o estilo do título mestre</a:t>
            </a:r>
            <a:endParaRPr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</p:spTree>
    <p:extLst>
      <p:ext uri="{BB962C8B-B14F-4D97-AF65-F5344CB8AC3E}">
        <p14:creationId xmlns:p14="http://schemas.microsoft.com/office/powerpoint/2010/main" val="41504939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pt-BR"/>
              <a:t>Clique para editar o estilo do título mestre</a:t>
            </a:r>
            <a:endParaRPr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156211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pt-BR"/>
              <a:t>Clique para editar o estilo do título mestre</a:t>
            </a:r>
            <a:endParaRPr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897570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pt-BR"/>
              <a:t>Clique para editar o estilo do título mestre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135087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4462350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estilo do título mestre</a:t>
            </a:r>
            <a:endParaRPr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</p:spTree>
    <p:extLst>
      <p:ext uri="{BB962C8B-B14F-4D97-AF65-F5344CB8AC3E}">
        <p14:creationId xmlns:p14="http://schemas.microsoft.com/office/powerpoint/2010/main" val="12090600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C13E223-0503-4243-82ED-DA5FE847CB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8C36868D-07C4-4376-9817-8BFBC629B0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97234B62-06BC-40B4-89AD-BD1555A8BA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D4FDE-2B50-4CE1-8CCA-65BEE4937352}" type="datetimeFigureOut">
              <a:rPr lang="pt-BR" smtClean="0"/>
              <a:t>23/08/2025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F307B3CD-4561-4EE3-A963-8092246960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734CC41C-9E58-444F-9A2C-77C3AD1117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E4C5E-F615-4FBD-BE73-FE5C49F7207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0526875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estilo do título mestre</a:t>
            </a:r>
            <a:endParaRPr lang="en-US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</p:spTree>
    <p:extLst>
      <p:ext uri="{BB962C8B-B14F-4D97-AF65-F5344CB8AC3E}">
        <p14:creationId xmlns:p14="http://schemas.microsoft.com/office/powerpoint/2010/main" val="389681444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pt-BR"/>
              <a:t>Clique para editar o estilo do título mestre</a:t>
            </a:r>
            <a:endParaRPr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230533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  <a:prstGeom prst="rect">
            <a:avLst/>
          </a:prstGeom>
        </p:spPr>
        <p:txBody>
          <a:bodyPr vert="eaVert"/>
          <a:lstStyle/>
          <a:p>
            <a:r>
              <a:rPr lang="pt-BR"/>
              <a:t>Clique para editar o estilo do título mestre</a:t>
            </a:r>
            <a:endParaRPr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89107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C8F2E52-72BE-4EE4-A0CE-9A967C3B08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85E03B68-216E-4398-9E16-4D789F31A37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0E0910A3-C4E6-4BE1-BBB2-98BB3BA17E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D4FDE-2B50-4CE1-8CCA-65BEE4937352}" type="datetimeFigureOut">
              <a:rPr lang="pt-BR" smtClean="0"/>
              <a:t>23/08/2025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F448AB8A-412F-4752-A387-8AF24DB21C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D9E6E5AC-6D37-4BA2-A96D-549CD47617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E4C5E-F615-4FBD-BE73-FE5C49F7207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438221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AAF53E9-55E3-4A02-8A52-B691651F27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017DA49C-0AF9-4EB8-9032-3E8D7350702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F3CD7969-2E27-4AFC-8A6D-B41A737E1EA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F5018A6F-26FC-4B84-BB9E-665F144ED4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D4FDE-2B50-4CE1-8CCA-65BEE4937352}" type="datetimeFigureOut">
              <a:rPr lang="pt-BR" smtClean="0"/>
              <a:t>23/08/2025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7DC4A079-7B04-49DD-B309-B66A213C6F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73CBA315-8216-49D5-875E-EF4D60CED4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E4C5E-F615-4FBD-BE73-FE5C49F7207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725839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9267BF4-2156-4D60-8D94-9E044BB9FE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64E8C2A6-D8D9-4305-A9A8-7DD7F1E2C36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9B7192E0-CBC9-4B85-B84D-195A1D1983F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4BDCB1D5-9324-429E-AB9F-A45E65DFB1F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1964B0E1-8E90-4533-AC10-794A07909B7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F83D2FD1-F19D-4938-A1F9-079536752D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D4FDE-2B50-4CE1-8CCA-65BEE4937352}" type="datetimeFigureOut">
              <a:rPr lang="pt-BR" smtClean="0"/>
              <a:t>23/08/2025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5A954CE4-BF46-4DC4-B1E0-D8A46BB7DB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F83A37EE-485A-4557-8A68-71C3828281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E4C5E-F615-4FBD-BE73-FE5C49F7207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131670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ACF98A5-7ACA-429E-AECA-E3A663AFA7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86113DD9-D2BB-4C0E-B9AD-AF534DBB91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D4FDE-2B50-4CE1-8CCA-65BEE4937352}" type="datetimeFigureOut">
              <a:rPr lang="pt-BR" smtClean="0"/>
              <a:t>23/08/2025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C8E2B5D1-330A-4831-B9E1-860D68490C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15598D61-8F6C-4003-AF69-1DC159FB0E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E4C5E-F615-4FBD-BE73-FE5C49F7207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395712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DEE3C5FF-F880-49D3-B0A7-EE50554889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D4FDE-2B50-4CE1-8CCA-65BEE4937352}" type="datetimeFigureOut">
              <a:rPr lang="pt-BR" smtClean="0"/>
              <a:t>23/08/2025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C51A40BF-0C38-41E6-91B6-41938F8FB7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5FE9DF63-EEB1-473B-8E70-C13AB0E4F9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E4C5E-F615-4FBD-BE73-FE5C49F7207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516806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F88A416-8BFD-4821-9D65-D62190DCC2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830C1D5-E871-4BE7-B2C1-E00162C5F2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744C24BC-FDEB-4CC1-864B-6D01944113C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3EF7599E-A30D-498A-B6AF-A6CD18238C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D4FDE-2B50-4CE1-8CCA-65BEE4937352}" type="datetimeFigureOut">
              <a:rPr lang="pt-BR" smtClean="0"/>
              <a:t>23/08/2025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C591A9B1-5B5D-4F38-B25E-65F6C03E0D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2F5EB1E2-3347-4B6E-8A2E-3563F2E311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E4C5E-F615-4FBD-BE73-FE5C49F7207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643625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EDE1F6D-FBDE-458F-A946-ECE7432248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82E99229-37A3-4F7D-8858-F76187BEF76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C7EAEE52-FB3B-4DF1-804D-8D71ABA223C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27185E98-F34D-44E5-B770-6AF94323F3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D4FDE-2B50-4CE1-8CCA-65BEE4937352}" type="datetimeFigureOut">
              <a:rPr lang="pt-BR" smtClean="0"/>
              <a:t>23/08/2025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B8A432C9-BC43-4765-BF75-ADE341E1C3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2C32EC67-7E8F-4616-9042-3735CB3954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E4C5E-F615-4FBD-BE73-FE5C49F7207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93746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6" Type="http://schemas.openxmlformats.org/officeDocument/2006/relationships/image" Target="../media/image4.png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6C033CFD-233B-449E-B8F8-CCFF7CFEDF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DC67EF8B-44E5-479A-B7ED-04400050BCB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CC4D21FF-0C52-483E-8F60-3BF61F1AF00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CD4FDE-2B50-4CE1-8CCA-65BEE4937352}" type="datetimeFigureOut">
              <a:rPr lang="pt-BR" smtClean="0"/>
              <a:t>23/08/2025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6E519DA3-CC5E-431E-9892-9B7C80F29FB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33CF4EE3-FABC-46D9-95C6-FD75BBFB08A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2E4C5E-F615-4FBD-BE73-FE5C49F7207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35442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67" descr="paint">
            <a:extLst>
              <a:ext uri="{FF2B5EF4-FFF2-40B4-BE49-F238E27FC236}">
                <a16:creationId xmlns:a16="http://schemas.microsoft.com/office/drawing/2014/main" id="{A2EADBB9-75F7-4D10-B6CE-C70CEDC7BBE8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3">
            <a:clrChange>
              <a:clrFrom>
                <a:srgbClr val="C0C0C0"/>
              </a:clrFrom>
              <a:clrTo>
                <a:srgbClr val="C0C0C0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60350"/>
            <a:ext cx="11582400" cy="74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027" name="Grupo 5">
            <a:extLst>
              <a:ext uri="{FF2B5EF4-FFF2-40B4-BE49-F238E27FC236}">
                <a16:creationId xmlns:a16="http://schemas.microsoft.com/office/drawing/2014/main" id="{1790C341-AF7E-4508-BECF-78657A804905}"/>
              </a:ext>
            </a:extLst>
          </p:cNvPr>
          <p:cNvGrpSpPr>
            <a:grpSpLocks/>
          </p:cNvGrpSpPr>
          <p:nvPr userDrawn="1"/>
        </p:nvGrpSpPr>
        <p:grpSpPr bwMode="auto">
          <a:xfrm>
            <a:off x="144463" y="6450013"/>
            <a:ext cx="452437" cy="363537"/>
            <a:chOff x="797379" y="810452"/>
            <a:chExt cx="1607465" cy="1304609"/>
          </a:xfrm>
        </p:grpSpPr>
        <p:pic>
          <p:nvPicPr>
            <p:cNvPr id="1028" name="Picture 2">
              <a:extLst>
                <a:ext uri="{FF2B5EF4-FFF2-40B4-BE49-F238E27FC236}">
                  <a16:creationId xmlns:a16="http://schemas.microsoft.com/office/drawing/2014/main" id="{8BECD435-31AE-4A28-8317-7B003F08A7C4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97379" y="810452"/>
              <a:ext cx="1607465" cy="13046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grpSp>
          <p:nvGrpSpPr>
            <p:cNvPr id="1029" name="Grupo 7">
              <a:extLst>
                <a:ext uri="{FF2B5EF4-FFF2-40B4-BE49-F238E27FC236}">
                  <a16:creationId xmlns:a16="http://schemas.microsoft.com/office/drawing/2014/main" id="{E9B6349E-C8DD-473E-87D8-A4DE36C67D95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524000" y="1676400"/>
              <a:ext cx="727895" cy="251829"/>
              <a:chOff x="1601112" y="4495800"/>
              <a:chExt cx="2026762" cy="701196"/>
            </a:xfrm>
          </p:grpSpPr>
          <p:pic>
            <p:nvPicPr>
              <p:cNvPr id="1030" name="Picture 5">
                <a:extLst>
                  <a:ext uri="{FF2B5EF4-FFF2-40B4-BE49-F238E27FC236}">
                    <a16:creationId xmlns:a16="http://schemas.microsoft.com/office/drawing/2014/main" id="{268EEBA1-9018-4124-B783-9C92B3825A03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1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601112" y="4495800"/>
                <a:ext cx="1028056" cy="68217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031" name="Picture 6">
                <a:extLst>
                  <a:ext uri="{FF2B5EF4-FFF2-40B4-BE49-F238E27FC236}">
                    <a16:creationId xmlns:a16="http://schemas.microsoft.com/office/drawing/2014/main" id="{F1E72553-C492-4150-8DDE-59929235DB26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1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557021" y="4789822"/>
                <a:ext cx="1070853" cy="40717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</p:grpSp>
    </p:spTree>
    <p:extLst>
      <p:ext uri="{BB962C8B-B14F-4D97-AF65-F5344CB8AC3E}">
        <p14:creationId xmlns:p14="http://schemas.microsoft.com/office/powerpoint/2010/main" val="2025715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 b="1" i="1">
          <a:solidFill>
            <a:srgbClr val="800000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 b="1" i="1">
          <a:solidFill>
            <a:srgbClr val="800000"/>
          </a:solidFill>
          <a:effectLst>
            <a:outerShdw blurRad="38100" dist="38100" dir="2700000" algn="tl">
              <a:srgbClr val="C0C0C0"/>
            </a:outerShdw>
          </a:effectLst>
          <a:latin typeface="Century Gothic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 b="1" i="1">
          <a:solidFill>
            <a:srgbClr val="800000"/>
          </a:solidFill>
          <a:effectLst>
            <a:outerShdw blurRad="38100" dist="38100" dir="2700000" algn="tl">
              <a:srgbClr val="C0C0C0"/>
            </a:outerShdw>
          </a:effectLst>
          <a:latin typeface="Century Gothic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 b="1" i="1">
          <a:solidFill>
            <a:srgbClr val="800000"/>
          </a:solidFill>
          <a:effectLst>
            <a:outerShdw blurRad="38100" dist="38100" dir="2700000" algn="tl">
              <a:srgbClr val="C0C0C0"/>
            </a:outerShdw>
          </a:effectLst>
          <a:latin typeface="Century Gothic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 b="1" i="1">
          <a:solidFill>
            <a:srgbClr val="800000"/>
          </a:solidFill>
          <a:effectLst>
            <a:outerShdw blurRad="38100" dist="38100" dir="2700000" algn="tl">
              <a:srgbClr val="C0C0C0"/>
            </a:outerShdw>
          </a:effectLst>
          <a:latin typeface="Century Gothic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 b="1" i="1">
          <a:solidFill>
            <a:srgbClr val="800000"/>
          </a:solidFill>
          <a:effectLst>
            <a:outerShdw blurRad="38100" dist="38100" dir="2700000" algn="tl">
              <a:srgbClr val="C0C0C0"/>
            </a:outerShdw>
          </a:effectLst>
          <a:latin typeface="Century Gothic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 b="1" i="1">
          <a:solidFill>
            <a:srgbClr val="800000"/>
          </a:solidFill>
          <a:effectLst>
            <a:outerShdw blurRad="38100" dist="38100" dir="2700000" algn="tl">
              <a:srgbClr val="C0C0C0"/>
            </a:outerShdw>
          </a:effectLst>
          <a:latin typeface="Century Gothic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 b="1" i="1">
          <a:solidFill>
            <a:srgbClr val="800000"/>
          </a:solidFill>
          <a:effectLst>
            <a:outerShdw blurRad="38100" dist="38100" dir="2700000" algn="tl">
              <a:srgbClr val="C0C0C0"/>
            </a:outerShdw>
          </a:effectLst>
          <a:latin typeface="Century Gothic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 b="1" i="1">
          <a:solidFill>
            <a:srgbClr val="800000"/>
          </a:solidFill>
          <a:effectLst>
            <a:outerShdw blurRad="38100" dist="38100" dir="2700000" algn="tl">
              <a:srgbClr val="C0C0C0"/>
            </a:outerShdw>
          </a:effectLst>
          <a:latin typeface="Century Gothic" pitchFamily="34" charset="0"/>
        </a:defRPr>
      </a:lvl9pPr>
    </p:titleStyle>
    <p:bodyStyle>
      <a:lvl1pPr marL="290513" indent="-290513" algn="just" rtl="0" eaLnBrk="0" fontAlgn="base" hangingPunct="0">
        <a:spcBef>
          <a:spcPct val="20000"/>
        </a:spcBef>
        <a:spcAft>
          <a:spcPct val="0"/>
        </a:spcAft>
        <a:buClr>
          <a:srgbClr val="5F8E00"/>
        </a:buClr>
        <a:buFont typeface="Wingdings" panose="05000000000000000000" pitchFamily="2" charset="2"/>
        <a:buChar char="Ø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66763" indent="-285750" algn="just" rtl="0" eaLnBrk="0" fontAlgn="base" hangingPunct="0">
        <a:spcBef>
          <a:spcPct val="20000"/>
        </a:spcBef>
        <a:spcAft>
          <a:spcPct val="0"/>
        </a:spcAft>
        <a:buFont typeface="Wingdings 3" panose="05040102010807070707" pitchFamily="18" charset="2"/>
        <a:buChar char="Æ"/>
        <a:defRPr sz="2000">
          <a:solidFill>
            <a:schemeClr val="tx1"/>
          </a:solidFill>
          <a:latin typeface="Arial Narrow" pitchFamily="34" charset="0"/>
        </a:defRPr>
      </a:lvl2pPr>
      <a:lvl3pPr marL="1185863" indent="-228600" algn="just" rtl="0" eaLnBrk="0" fontAlgn="base" hangingPunct="0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Agency FB" pitchFamily="34" charset="0"/>
        </a:defRPr>
      </a:lvl3pPr>
      <a:lvl4pPr marL="1604963" indent="-228600" algn="just" rtl="0" eaLnBrk="0" fontAlgn="base" hangingPunct="0">
        <a:spcBef>
          <a:spcPct val="20000"/>
        </a:spcBef>
        <a:spcAft>
          <a:spcPct val="0"/>
        </a:spcAft>
        <a:buChar char="–"/>
        <a:defRPr sz="1600">
          <a:solidFill>
            <a:schemeClr val="tx1"/>
          </a:solidFill>
          <a:latin typeface="Agency FB" pitchFamily="34" charset="0"/>
        </a:defRPr>
      </a:lvl4pPr>
      <a:lvl5pPr marL="2057400" indent="-228600" algn="just" rtl="0" eaLnBrk="0" fontAlgn="base" hangingPunct="0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Agency FB" pitchFamily="34" charset="0"/>
        </a:defRPr>
      </a:lvl5pPr>
      <a:lvl6pPr marL="2514600" indent="-228600" algn="just" rtl="0" fontAlgn="base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Agency FB" pitchFamily="34" charset="0"/>
        </a:defRPr>
      </a:lvl6pPr>
      <a:lvl7pPr marL="2971800" indent="-228600" algn="just" rtl="0" fontAlgn="base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Agency FB" pitchFamily="34" charset="0"/>
        </a:defRPr>
      </a:lvl7pPr>
      <a:lvl8pPr marL="3429000" indent="-228600" algn="just" rtl="0" fontAlgn="base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Agency FB" pitchFamily="34" charset="0"/>
        </a:defRPr>
      </a:lvl8pPr>
      <a:lvl9pPr marL="3886200" indent="-228600" algn="just" rtl="0" fontAlgn="base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Agency FB" pitchFamily="34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zilles@iee.usp.br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5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hyperlink" Target="http://ftp.cptec.inpe.br/labren/publ/livros/Atlas_Brasileiro_Energia_Solar_2a_Edicao.pdf" TargetMode="External"/><Relationship Id="rId1" Type="http://schemas.openxmlformats.org/officeDocument/2006/relationships/slideLayout" Target="../slideLayouts/slideLayout18.xml"/><Relationship Id="rId4" Type="http://schemas.openxmlformats.org/officeDocument/2006/relationships/hyperlink" Target="http://labren.ccst.inpe.br/atlas_2017.html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8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11.jpeg"/><Relationship Id="rId4" Type="http://schemas.openxmlformats.org/officeDocument/2006/relationships/image" Target="../media/image10.w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hyperlink" Target="http://www2.aneel.gov.br/cedoc/ren2015687.pdf" TargetMode="External"/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8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Line 45">
            <a:extLst>
              <a:ext uri="{FF2B5EF4-FFF2-40B4-BE49-F238E27FC236}">
                <a16:creationId xmlns:a16="http://schemas.microsoft.com/office/drawing/2014/main" id="{7A4E9A05-B874-41CA-B05F-30C79D8D78EA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979988" y="620713"/>
            <a:ext cx="5688012" cy="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BR"/>
          </a:p>
        </p:txBody>
      </p:sp>
      <p:sp>
        <p:nvSpPr>
          <p:cNvPr id="4099" name="Text Box 1039">
            <a:extLst>
              <a:ext uri="{FF2B5EF4-FFF2-40B4-BE49-F238E27FC236}">
                <a16:creationId xmlns:a16="http://schemas.microsoft.com/office/drawing/2014/main" id="{E755D651-8887-4C99-866E-82040A3622F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59150" y="333375"/>
            <a:ext cx="57610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/>
            <a:r>
              <a:rPr lang="pt-BR" altLang="pt-BR" sz="1200">
                <a:solidFill>
                  <a:srgbClr val="000000"/>
                </a:solidFill>
              </a:rPr>
              <a:t>LABORATÓRIO DE SISTEMAS FOTOVOLTAICOS - INSTITUTO DE ELETROTÉCNICA E ENERGIA</a:t>
            </a:r>
          </a:p>
          <a:p>
            <a:pPr algn="ctr"/>
            <a:r>
              <a:rPr lang="pt-BR" altLang="pt-BR" sz="1200">
                <a:solidFill>
                  <a:srgbClr val="000000"/>
                </a:solidFill>
              </a:rPr>
              <a:t>UNIVERSIDADE DE SÃO PAULO</a:t>
            </a:r>
          </a:p>
        </p:txBody>
      </p:sp>
      <p:sp>
        <p:nvSpPr>
          <p:cNvPr id="4100" name="Text Box 24">
            <a:extLst>
              <a:ext uri="{FF2B5EF4-FFF2-40B4-BE49-F238E27FC236}">
                <a16:creationId xmlns:a16="http://schemas.microsoft.com/office/drawing/2014/main" id="{C75BA43C-ECF4-4384-8395-3ADC386D7EC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80013" y="2708275"/>
            <a:ext cx="1685925" cy="646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pt-BR" altLang="pt-BR" u="sng">
                <a:solidFill>
                  <a:srgbClr val="000000"/>
                </a:solidFill>
              </a:rPr>
              <a:t>ENERGIA SOLAR</a:t>
            </a:r>
            <a:endParaRPr lang="pt-BR" altLang="pt-BR" u="sng"/>
          </a:p>
          <a:p>
            <a:pPr algn="ctr" eaLnBrk="1" hangingPunct="1"/>
            <a:endParaRPr lang="es-ES" altLang="pt-BR"/>
          </a:p>
        </p:txBody>
      </p:sp>
      <p:sp>
        <p:nvSpPr>
          <p:cNvPr id="4101" name="Text Box 1038">
            <a:extLst>
              <a:ext uri="{FF2B5EF4-FFF2-40B4-BE49-F238E27FC236}">
                <a16:creationId xmlns:a16="http://schemas.microsoft.com/office/drawing/2014/main" id="{6C5B5DDB-CC3C-4B4E-800E-5DBB8E8A471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62600" y="4005263"/>
            <a:ext cx="1354138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/>
            <a:r>
              <a:rPr lang="pt-BR" altLang="pt-BR" sz="1200">
                <a:solidFill>
                  <a:srgbClr val="000000"/>
                </a:solidFill>
                <a:latin typeface="Arial" panose="020B0604020202020204" pitchFamily="34" charset="0"/>
              </a:rPr>
              <a:t>Roberto Zilles</a:t>
            </a:r>
          </a:p>
          <a:p>
            <a:pPr algn="ctr"/>
            <a:r>
              <a:rPr lang="pt-BR" altLang="pt-BR" sz="1200">
                <a:solidFill>
                  <a:schemeClr val="accent2"/>
                </a:solidFill>
                <a:latin typeface="Arial" panose="020B0604020202020204" pitchFamily="34" charset="0"/>
                <a:hlinkClick r:id="rId3"/>
              </a:rPr>
              <a:t>zilles@iee.usp.br</a:t>
            </a:r>
            <a:endParaRPr lang="pt-BR" altLang="pt-BR" sz="1200">
              <a:solidFill>
                <a:schemeClr val="accent2"/>
              </a:solidFill>
              <a:latin typeface="Arial" panose="020B0604020202020204" pitchFamily="34" charset="0"/>
            </a:endParaRPr>
          </a:p>
          <a:p>
            <a:pPr algn="ctr"/>
            <a:endParaRPr lang="pt-BR" altLang="pt-BR" sz="1200">
              <a:solidFill>
                <a:schemeClr val="accent2"/>
              </a:solidFill>
              <a:latin typeface="Arial" panose="020B0604020202020204" pitchFamily="34" charset="0"/>
            </a:endParaRPr>
          </a:p>
          <a:p>
            <a:pPr algn="ctr"/>
            <a:endParaRPr lang="pt-BR" altLang="pt-BR" sz="1200">
              <a:latin typeface="Arial" panose="020B0604020202020204" pitchFamily="34" charset="0"/>
            </a:endParaRPr>
          </a:p>
          <a:p>
            <a:pPr algn="ctr"/>
            <a:endParaRPr lang="pt-BR" altLang="pt-BR" sz="1200">
              <a:solidFill>
                <a:schemeClr val="accent2"/>
              </a:solidFill>
              <a:latin typeface="Arial" panose="020B0604020202020204" pitchFamily="34" charset="0"/>
            </a:endParaRPr>
          </a:p>
          <a:p>
            <a:pPr algn="ctr"/>
            <a:endParaRPr lang="pt-BR" altLang="pt-BR" sz="1200">
              <a:solidFill>
                <a:schemeClr val="accent2"/>
              </a:solidFill>
              <a:latin typeface="Arial" panose="020B0604020202020204" pitchFamily="34" charset="0"/>
            </a:endParaRPr>
          </a:p>
        </p:txBody>
      </p:sp>
      <p:grpSp>
        <p:nvGrpSpPr>
          <p:cNvPr id="4102" name="Grupo 8">
            <a:extLst>
              <a:ext uri="{FF2B5EF4-FFF2-40B4-BE49-F238E27FC236}">
                <a16:creationId xmlns:a16="http://schemas.microsoft.com/office/drawing/2014/main" id="{8B76A759-DA70-42D9-9880-EAD5DB3C740C}"/>
              </a:ext>
            </a:extLst>
          </p:cNvPr>
          <p:cNvGrpSpPr>
            <a:grpSpLocks/>
          </p:cNvGrpSpPr>
          <p:nvPr/>
        </p:nvGrpSpPr>
        <p:grpSpPr bwMode="auto">
          <a:xfrm>
            <a:off x="2132013" y="225425"/>
            <a:ext cx="1066800" cy="865188"/>
            <a:chOff x="797379" y="810452"/>
            <a:chExt cx="1607465" cy="1304609"/>
          </a:xfrm>
        </p:grpSpPr>
        <p:pic>
          <p:nvPicPr>
            <p:cNvPr id="4103" name="Picture 2">
              <a:extLst>
                <a:ext uri="{FF2B5EF4-FFF2-40B4-BE49-F238E27FC236}">
                  <a16:creationId xmlns:a16="http://schemas.microsoft.com/office/drawing/2014/main" id="{79ECBA98-5D95-4C88-9C6F-019ED0BE2912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97379" y="810452"/>
              <a:ext cx="1607465" cy="13046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grpSp>
          <p:nvGrpSpPr>
            <p:cNvPr id="4104" name="Grupo 10">
              <a:extLst>
                <a:ext uri="{FF2B5EF4-FFF2-40B4-BE49-F238E27FC236}">
                  <a16:creationId xmlns:a16="http://schemas.microsoft.com/office/drawing/2014/main" id="{DF57CAD7-F5A5-4A1F-A410-B29557AD649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524000" y="1676400"/>
              <a:ext cx="727895" cy="251829"/>
              <a:chOff x="1601112" y="4495800"/>
              <a:chExt cx="2026762" cy="701196"/>
            </a:xfrm>
          </p:grpSpPr>
          <p:pic>
            <p:nvPicPr>
              <p:cNvPr id="4105" name="Picture 5">
                <a:extLst>
                  <a:ext uri="{FF2B5EF4-FFF2-40B4-BE49-F238E27FC236}">
                    <a16:creationId xmlns:a16="http://schemas.microsoft.com/office/drawing/2014/main" id="{B8655E1B-EEF5-415D-BB90-A454C8A5E1F9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601112" y="4495800"/>
                <a:ext cx="1028056" cy="68217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4106" name="Picture 6">
                <a:extLst>
                  <a:ext uri="{FF2B5EF4-FFF2-40B4-BE49-F238E27FC236}">
                    <a16:creationId xmlns:a16="http://schemas.microsoft.com/office/drawing/2014/main" id="{B624E1E5-DD03-4115-885E-B0B002D7E2E7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557021" y="4789822"/>
                <a:ext cx="1070853" cy="40717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</p:grpSp>
      <p:sp>
        <p:nvSpPr>
          <p:cNvPr id="2" name="CaixaDeTexto 1">
            <a:extLst>
              <a:ext uri="{FF2B5EF4-FFF2-40B4-BE49-F238E27FC236}">
                <a16:creationId xmlns:a16="http://schemas.microsoft.com/office/drawing/2014/main" id="{6260EDB5-0B18-4772-BFED-86ACEEA3EEF7}"/>
              </a:ext>
            </a:extLst>
          </p:cNvPr>
          <p:cNvSpPr txBox="1"/>
          <p:nvPr/>
        </p:nvSpPr>
        <p:spPr>
          <a:xfrm>
            <a:off x="5161032" y="5087422"/>
            <a:ext cx="2157273" cy="369332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pt-BR" dirty="0"/>
              <a:t>Slides com animação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2162" name="Grupo 1">
            <a:extLst>
              <a:ext uri="{FF2B5EF4-FFF2-40B4-BE49-F238E27FC236}">
                <a16:creationId xmlns:a16="http://schemas.microsoft.com/office/drawing/2014/main" id="{71D0CA63-261F-49F1-A142-52DE06F1954F}"/>
              </a:ext>
            </a:extLst>
          </p:cNvPr>
          <p:cNvGrpSpPr>
            <a:grpSpLocks/>
          </p:cNvGrpSpPr>
          <p:nvPr/>
        </p:nvGrpSpPr>
        <p:grpSpPr bwMode="auto">
          <a:xfrm>
            <a:off x="2333625" y="1333500"/>
            <a:ext cx="7524750" cy="4191000"/>
            <a:chOff x="809625" y="1333500"/>
            <a:chExt cx="7524750" cy="4191000"/>
          </a:xfrm>
        </p:grpSpPr>
        <p:pic>
          <p:nvPicPr>
            <p:cNvPr id="92169" name="Picture 1">
              <a:extLst>
                <a:ext uri="{FF2B5EF4-FFF2-40B4-BE49-F238E27FC236}">
                  <a16:creationId xmlns:a16="http://schemas.microsoft.com/office/drawing/2014/main" id="{D6699127-4E6A-4A83-A4FD-E600F6122356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09625" y="1333500"/>
              <a:ext cx="7524750" cy="4191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92170" name="CaixaDeTexto 3">
              <a:extLst>
                <a:ext uri="{FF2B5EF4-FFF2-40B4-BE49-F238E27FC236}">
                  <a16:creationId xmlns:a16="http://schemas.microsoft.com/office/drawing/2014/main" id="{1E9CB3B0-0A74-4B35-91F5-6ECB9D87959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353058" y="3789040"/>
              <a:ext cx="1005403" cy="33855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/>
              <a:r>
                <a:rPr lang="pt-BR" altLang="pt-BR" sz="1600" b="1">
                  <a:latin typeface="Arial" panose="020B0604020202020204" pitchFamily="34" charset="0"/>
                </a:rPr>
                <a:t>Geração</a:t>
              </a:r>
            </a:p>
          </p:txBody>
        </p:sp>
        <p:sp>
          <p:nvSpPr>
            <p:cNvPr id="92171" name="CaixaDeTexto 4">
              <a:extLst>
                <a:ext uri="{FF2B5EF4-FFF2-40B4-BE49-F238E27FC236}">
                  <a16:creationId xmlns:a16="http://schemas.microsoft.com/office/drawing/2014/main" id="{0558AED1-67C3-4DEF-B535-13BCFAAF66E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749375" y="3789040"/>
              <a:ext cx="990977" cy="30777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/>
              <a:r>
                <a:rPr lang="pt-BR" altLang="pt-BR" sz="1400" b="1">
                  <a:latin typeface="Arial" panose="020B0604020202020204" pitchFamily="34" charset="0"/>
                </a:rPr>
                <a:t>Demanda</a:t>
              </a:r>
            </a:p>
          </p:txBody>
        </p:sp>
        <p:sp>
          <p:nvSpPr>
            <p:cNvPr id="92172" name="CaixaDeTexto 5">
              <a:extLst>
                <a:ext uri="{FF2B5EF4-FFF2-40B4-BE49-F238E27FC236}">
                  <a16:creationId xmlns:a16="http://schemas.microsoft.com/office/drawing/2014/main" id="{5F4F9C1A-9237-4BF4-B337-D574427B152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78900" y="1692097"/>
              <a:ext cx="1313180" cy="58477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/>
              <a:r>
                <a:rPr lang="pt-BR" altLang="pt-BR" sz="1600" b="1">
                  <a:latin typeface="Arial" panose="020B0604020202020204" pitchFamily="34" charset="0"/>
                </a:rPr>
                <a:t>Frequência</a:t>
              </a:r>
            </a:p>
            <a:p>
              <a:pPr algn="ctr" eaLnBrk="1" hangingPunct="1"/>
              <a:r>
                <a:rPr lang="pt-BR" altLang="pt-BR" sz="1600" b="1">
                  <a:latin typeface="Arial" panose="020B0604020202020204" pitchFamily="34" charset="0"/>
                </a:rPr>
                <a:t>50 ou 60 Hz</a:t>
              </a:r>
            </a:p>
          </p:txBody>
        </p:sp>
      </p:grpSp>
      <p:cxnSp>
        <p:nvCxnSpPr>
          <p:cNvPr id="7" name="Conector de seta reta 6">
            <a:extLst>
              <a:ext uri="{FF2B5EF4-FFF2-40B4-BE49-F238E27FC236}">
                <a16:creationId xmlns:a16="http://schemas.microsoft.com/office/drawing/2014/main" id="{0A98A2D6-1214-4C29-A87B-4F944B3A7580}"/>
              </a:ext>
            </a:extLst>
          </p:cNvPr>
          <p:cNvCxnSpPr>
            <a:cxnSpLocks noChangeShapeType="1"/>
          </p:cNvCxnSpPr>
          <p:nvPr/>
        </p:nvCxnSpPr>
        <p:spPr bwMode="auto">
          <a:xfrm flipH="1" flipV="1">
            <a:off x="5808663" y="3033713"/>
            <a:ext cx="431800" cy="1682750"/>
          </a:xfrm>
          <a:prstGeom prst="straightConnector1">
            <a:avLst/>
          </a:prstGeom>
          <a:noFill/>
          <a:ln w="57150" algn="ctr">
            <a:solidFill>
              <a:srgbClr val="FF0000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2164" name="Seta para a direita 8">
            <a:extLst>
              <a:ext uri="{FF2B5EF4-FFF2-40B4-BE49-F238E27FC236}">
                <a16:creationId xmlns:a16="http://schemas.microsoft.com/office/drawing/2014/main" id="{1A7878D5-EB4D-4CC0-B792-C1571EC2161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96225" y="4545013"/>
            <a:ext cx="647700" cy="342900"/>
          </a:xfrm>
          <a:prstGeom prst="rightArrow">
            <a:avLst>
              <a:gd name="adj1" fmla="val 50000"/>
              <a:gd name="adj2" fmla="val 49977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endParaRPr lang="pt-BR" altLang="pt-BR" sz="1600" b="1">
              <a:latin typeface="Arial" panose="020B0604020202020204" pitchFamily="34" charset="0"/>
            </a:endParaRPr>
          </a:p>
        </p:txBody>
      </p:sp>
      <p:sp>
        <p:nvSpPr>
          <p:cNvPr id="92165" name="Sol 10">
            <a:extLst>
              <a:ext uri="{FF2B5EF4-FFF2-40B4-BE49-F238E27FC236}">
                <a16:creationId xmlns:a16="http://schemas.microsoft.com/office/drawing/2014/main" id="{B7B3862B-01C4-4D06-91D3-4B1BF34AB6D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67213" y="630238"/>
            <a:ext cx="914400" cy="914400"/>
          </a:xfrm>
          <a:prstGeom prst="sun">
            <a:avLst>
              <a:gd name="adj" fmla="val 25000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endParaRPr lang="pt-BR" altLang="pt-BR" sz="1600" b="1">
              <a:latin typeface="Arial" panose="020B0604020202020204" pitchFamily="34" charset="0"/>
            </a:endParaRPr>
          </a:p>
        </p:txBody>
      </p:sp>
      <p:sp>
        <p:nvSpPr>
          <p:cNvPr id="10" name="Seta para a direita 12">
            <a:extLst>
              <a:ext uri="{FF2B5EF4-FFF2-40B4-BE49-F238E27FC236}">
                <a16:creationId xmlns:a16="http://schemas.microsoft.com/office/drawing/2014/main" id="{FDA9D972-736B-47CC-A739-4E89820C15D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59175" y="4568825"/>
            <a:ext cx="647700" cy="342900"/>
          </a:xfrm>
          <a:prstGeom prst="rightArrow">
            <a:avLst>
              <a:gd name="adj1" fmla="val 50000"/>
              <a:gd name="adj2" fmla="val 49977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endParaRPr lang="pt-BR" altLang="pt-BR" sz="1600" b="1">
              <a:latin typeface="Arial" panose="020B0604020202020204" pitchFamily="34" charset="0"/>
            </a:endParaRPr>
          </a:p>
        </p:txBody>
      </p:sp>
      <p:sp>
        <p:nvSpPr>
          <p:cNvPr id="11" name="Nuvem 10">
            <a:extLst>
              <a:ext uri="{FF2B5EF4-FFF2-40B4-BE49-F238E27FC236}">
                <a16:creationId xmlns:a16="http://schemas.microsoft.com/office/drawing/2014/main" id="{2EA0908A-C0F1-4DC3-B5CD-76269BB67DD3}"/>
              </a:ext>
            </a:extLst>
          </p:cNvPr>
          <p:cNvSpPr/>
          <p:nvPr/>
        </p:nvSpPr>
        <p:spPr bwMode="auto">
          <a:xfrm>
            <a:off x="3171825" y="954088"/>
            <a:ext cx="1652588" cy="782637"/>
          </a:xfrm>
          <a:prstGeom prst="cloud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12" name="Título 1">
            <a:extLst>
              <a:ext uri="{FF2B5EF4-FFF2-40B4-BE49-F238E27FC236}">
                <a16:creationId xmlns:a16="http://schemas.microsoft.com/office/drawing/2014/main" id="{99982929-A000-42A1-BF66-EA08E3400DB2}"/>
              </a:ext>
            </a:extLst>
          </p:cNvPr>
          <p:cNvSpPr txBox="1">
            <a:spLocks/>
          </p:cNvSpPr>
          <p:nvPr/>
        </p:nvSpPr>
        <p:spPr>
          <a:xfrm>
            <a:off x="1847850" y="276225"/>
            <a:ext cx="5580063" cy="396875"/>
          </a:xfrm>
          <a:prstGeom prst="rect">
            <a:avLst/>
          </a:prstGeom>
        </p:spPr>
        <p:txBody>
          <a:bodyPr>
            <a:normAutofit fontScale="90000"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algn="l">
              <a:defRPr/>
            </a:pPr>
            <a:r>
              <a:rPr lang="pt-BR" sz="1600" kern="0" dirty="0"/>
              <a:t>Integração de fontes Intermitentes (eólica e fotovoltaica)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repeatCount="1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6" dur="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" dur="4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" dur="4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" dur="4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0" dur="4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1" presetID="6" presetClass="emph" presetSubtype="0" repeatCount="1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2" dur="2000" fill="hold"/>
                                        <p:tgtEl>
                                          <p:spTgt spid="11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3" presetID="31" presetClass="entr" presetSubtype="0" repeatCount="1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4">
            <a:extLst>
              <a:ext uri="{FF2B5EF4-FFF2-40B4-BE49-F238E27FC236}">
                <a16:creationId xmlns:a16="http://schemas.microsoft.com/office/drawing/2014/main" id="{6787E250-37B1-4B00-9E26-8831CC2A246D}"/>
              </a:ext>
            </a:extLst>
          </p:cNvPr>
          <p:cNvSpPr txBox="1">
            <a:spLocks noChangeArrowheads="1"/>
          </p:cNvSpPr>
          <p:nvPr/>
        </p:nvSpPr>
        <p:spPr>
          <a:xfrm>
            <a:off x="1803400" y="279400"/>
            <a:ext cx="7772400" cy="685800"/>
          </a:xfrm>
          <a:prstGeom prst="rect">
            <a:avLst/>
          </a:prstGeom>
        </p:spPr>
        <p:txBody>
          <a:bodyPr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600" b="1" i="1">
                <a:solidFill>
                  <a:srgbClr val="8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600" b="1" i="1">
                <a:solidFill>
                  <a:srgbClr val="8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entury Gothic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600" b="1" i="1">
                <a:solidFill>
                  <a:srgbClr val="8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entury Gothic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600" b="1" i="1">
                <a:solidFill>
                  <a:srgbClr val="8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entury Gothic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600" b="1" i="1">
                <a:solidFill>
                  <a:srgbClr val="8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entury Gothic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600" b="1" i="1">
                <a:solidFill>
                  <a:srgbClr val="8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entury Gothic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600" b="1" i="1">
                <a:solidFill>
                  <a:srgbClr val="8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entury Gothic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600" b="1" i="1">
                <a:solidFill>
                  <a:srgbClr val="8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entury Gothic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600" b="1" i="1">
                <a:solidFill>
                  <a:srgbClr val="8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entury Gothic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altLang="pt-BR" sz="24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entury Gothic"/>
                <a:ea typeface="+mj-ea"/>
                <a:cs typeface="+mj-cs"/>
              </a:rPr>
              <a:t>Diagrama de trajetórias do sol</a:t>
            </a:r>
          </a:p>
        </p:txBody>
      </p:sp>
      <p:sp>
        <p:nvSpPr>
          <p:cNvPr id="18435" name="Rectangle 10">
            <a:extLst>
              <a:ext uri="{FF2B5EF4-FFF2-40B4-BE49-F238E27FC236}">
                <a16:creationId xmlns:a16="http://schemas.microsoft.com/office/drawing/2014/main" id="{19F3CDA9-B57A-4AE7-B723-4F103AFFAC1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96075" y="2349500"/>
            <a:ext cx="3343275" cy="2360613"/>
          </a:xfrm>
          <a:prstGeom prst="rect">
            <a:avLst/>
          </a:prstGeom>
          <a:solidFill>
            <a:srgbClr val="FFFFC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None/>
              <a:tabLst/>
              <a:defRPr/>
            </a:pPr>
            <a:endParaRPr kumimoji="0" lang="pt-BR" altLang="pt-BR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lbertus Medium" pitchFamily="34" charset="0"/>
              <a:ea typeface="+mn-ea"/>
              <a:cs typeface="+mn-cs"/>
            </a:endParaRPr>
          </a:p>
        </p:txBody>
      </p:sp>
      <p:sp>
        <p:nvSpPr>
          <p:cNvPr id="18436" name="AutoShape 6">
            <a:extLst>
              <a:ext uri="{FF2B5EF4-FFF2-40B4-BE49-F238E27FC236}">
                <a16:creationId xmlns:a16="http://schemas.microsoft.com/office/drawing/2014/main" id="{AADEC751-E822-4733-B6EB-0D3534AC33E8}"/>
              </a:ext>
            </a:extLst>
          </p:cNvPr>
          <p:cNvSpPr>
            <a:spLocks noChangeArrowheads="1"/>
          </p:cNvSpPr>
          <p:nvPr/>
        </p:nvSpPr>
        <p:spPr bwMode="auto">
          <a:xfrm rot="-1938140">
            <a:off x="2174875" y="5010150"/>
            <a:ext cx="3490913" cy="231775"/>
          </a:xfrm>
          <a:prstGeom prst="leftRightArrow">
            <a:avLst>
              <a:gd name="adj1" fmla="val 32352"/>
              <a:gd name="adj2" fmla="val 99644"/>
            </a:avLst>
          </a:prstGeom>
          <a:solidFill>
            <a:srgbClr val="B2B2B2"/>
          </a:solidFill>
          <a:ln w="9525">
            <a:solidFill>
              <a:srgbClr val="B2B2B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None/>
              <a:tabLst/>
              <a:defRPr/>
            </a:pPr>
            <a:endParaRPr kumimoji="0" lang="pt-BR" altLang="pt-BR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lbertus Medium" pitchFamily="34" charset="0"/>
              <a:ea typeface="+mn-ea"/>
              <a:cs typeface="+mn-cs"/>
            </a:endParaRPr>
          </a:p>
        </p:txBody>
      </p:sp>
      <p:sp>
        <p:nvSpPr>
          <p:cNvPr id="18437" name="AutoShape 7">
            <a:extLst>
              <a:ext uri="{FF2B5EF4-FFF2-40B4-BE49-F238E27FC236}">
                <a16:creationId xmlns:a16="http://schemas.microsoft.com/office/drawing/2014/main" id="{108238B3-D0C1-41D7-8173-007A43452936}"/>
              </a:ext>
            </a:extLst>
          </p:cNvPr>
          <p:cNvSpPr>
            <a:spLocks noChangeArrowheads="1"/>
          </p:cNvSpPr>
          <p:nvPr/>
        </p:nvSpPr>
        <p:spPr bwMode="auto">
          <a:xfrm rot="1689104">
            <a:off x="2159000" y="4951413"/>
            <a:ext cx="3713163" cy="231775"/>
          </a:xfrm>
          <a:prstGeom prst="leftRightArrow">
            <a:avLst>
              <a:gd name="adj1" fmla="val 32352"/>
              <a:gd name="adj2" fmla="val 105988"/>
            </a:avLst>
          </a:prstGeom>
          <a:solidFill>
            <a:srgbClr val="B2B2B2"/>
          </a:solidFill>
          <a:ln w="9525">
            <a:solidFill>
              <a:srgbClr val="B2B2B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None/>
              <a:tabLst/>
              <a:defRPr/>
            </a:pPr>
            <a:endParaRPr kumimoji="0" lang="pt-BR" altLang="pt-BR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lbertus Medium" pitchFamily="34" charset="0"/>
              <a:ea typeface="+mn-ea"/>
              <a:cs typeface="+mn-cs"/>
            </a:endParaRPr>
          </a:p>
        </p:txBody>
      </p:sp>
      <p:sp>
        <p:nvSpPr>
          <p:cNvPr id="18438" name="Oval 8">
            <a:extLst>
              <a:ext uri="{FF2B5EF4-FFF2-40B4-BE49-F238E27FC236}">
                <a16:creationId xmlns:a16="http://schemas.microsoft.com/office/drawing/2014/main" id="{C096459B-22EF-42A5-968A-C56FE009EAA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78075" y="4075113"/>
            <a:ext cx="3273425" cy="1984375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C660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None/>
              <a:tabLst/>
              <a:defRPr/>
            </a:pPr>
            <a:endParaRPr kumimoji="0" lang="pt-BR" altLang="pt-BR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lbertus Medium" pitchFamily="34" charset="0"/>
              <a:ea typeface="+mn-ea"/>
              <a:cs typeface="+mn-cs"/>
            </a:endParaRPr>
          </a:p>
        </p:txBody>
      </p:sp>
      <p:sp>
        <p:nvSpPr>
          <p:cNvPr id="18439" name="Oval 9">
            <a:extLst>
              <a:ext uri="{FF2B5EF4-FFF2-40B4-BE49-F238E27FC236}">
                <a16:creationId xmlns:a16="http://schemas.microsoft.com/office/drawing/2014/main" id="{AAA426E7-FE89-4CE2-B48B-CA9CF49BFE7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28875" y="4130675"/>
            <a:ext cx="3173413" cy="1874838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C660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None/>
              <a:tabLst/>
              <a:defRPr/>
            </a:pPr>
            <a:endParaRPr kumimoji="0" lang="pt-BR" altLang="pt-BR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lbertus Medium" pitchFamily="34" charset="0"/>
              <a:ea typeface="+mn-ea"/>
              <a:cs typeface="+mn-cs"/>
            </a:endParaRPr>
          </a:p>
        </p:txBody>
      </p:sp>
      <p:sp>
        <p:nvSpPr>
          <p:cNvPr id="18440" name="Text Box 43">
            <a:extLst>
              <a:ext uri="{FF2B5EF4-FFF2-40B4-BE49-F238E27FC236}">
                <a16:creationId xmlns:a16="http://schemas.microsoft.com/office/drawing/2014/main" id="{F2B24DE3-8303-4C9F-8F94-6F5851D4B280}"/>
              </a:ext>
            </a:extLst>
          </p:cNvPr>
          <p:cNvSpPr txBox="1">
            <a:spLocks noChangeArrowheads="1"/>
          </p:cNvSpPr>
          <p:nvPr/>
        </p:nvSpPr>
        <p:spPr bwMode="auto">
          <a:xfrm rot="2787579">
            <a:off x="2003425" y="6011863"/>
            <a:ext cx="72072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altLang="pt-BR" sz="14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S</a:t>
            </a:r>
          </a:p>
        </p:txBody>
      </p:sp>
      <p:sp>
        <p:nvSpPr>
          <p:cNvPr id="18441" name="Text Box 44">
            <a:extLst>
              <a:ext uri="{FF2B5EF4-FFF2-40B4-BE49-F238E27FC236}">
                <a16:creationId xmlns:a16="http://schemas.microsoft.com/office/drawing/2014/main" id="{BCFE71A9-47EA-4F46-81FA-CC0304AABC43}"/>
              </a:ext>
            </a:extLst>
          </p:cNvPr>
          <p:cNvSpPr txBox="1">
            <a:spLocks noChangeArrowheads="1"/>
          </p:cNvSpPr>
          <p:nvPr/>
        </p:nvSpPr>
        <p:spPr bwMode="auto">
          <a:xfrm rot="-3030319">
            <a:off x="5383212" y="5895976"/>
            <a:ext cx="72072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altLang="pt-BR" sz="14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L</a:t>
            </a:r>
          </a:p>
        </p:txBody>
      </p:sp>
      <p:sp>
        <p:nvSpPr>
          <p:cNvPr id="18442" name="Text Box 45">
            <a:extLst>
              <a:ext uri="{FF2B5EF4-FFF2-40B4-BE49-F238E27FC236}">
                <a16:creationId xmlns:a16="http://schemas.microsoft.com/office/drawing/2014/main" id="{895AA370-8513-4B4E-B216-595963CA5F13}"/>
              </a:ext>
            </a:extLst>
          </p:cNvPr>
          <p:cNvSpPr txBox="1">
            <a:spLocks noChangeArrowheads="1"/>
          </p:cNvSpPr>
          <p:nvPr/>
        </p:nvSpPr>
        <p:spPr bwMode="auto">
          <a:xfrm rot="-3030319">
            <a:off x="1927225" y="3951288"/>
            <a:ext cx="72072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altLang="pt-BR" sz="14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O</a:t>
            </a:r>
          </a:p>
        </p:txBody>
      </p:sp>
      <p:sp>
        <p:nvSpPr>
          <p:cNvPr id="18443" name="Text Box 46">
            <a:extLst>
              <a:ext uri="{FF2B5EF4-FFF2-40B4-BE49-F238E27FC236}">
                <a16:creationId xmlns:a16="http://schemas.microsoft.com/office/drawing/2014/main" id="{6E3FE612-8FBB-4854-A4E5-FBA211CCB912}"/>
              </a:ext>
            </a:extLst>
          </p:cNvPr>
          <p:cNvSpPr txBox="1">
            <a:spLocks noChangeArrowheads="1"/>
          </p:cNvSpPr>
          <p:nvPr/>
        </p:nvSpPr>
        <p:spPr bwMode="auto">
          <a:xfrm rot="2787579">
            <a:off x="5105400" y="3970338"/>
            <a:ext cx="72072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altLang="pt-BR" sz="14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N</a:t>
            </a:r>
          </a:p>
        </p:txBody>
      </p:sp>
      <p:grpSp>
        <p:nvGrpSpPr>
          <p:cNvPr id="18444" name="Group 47">
            <a:extLst>
              <a:ext uri="{FF2B5EF4-FFF2-40B4-BE49-F238E27FC236}">
                <a16:creationId xmlns:a16="http://schemas.microsoft.com/office/drawing/2014/main" id="{4A2B5A98-1A58-45D7-8B99-B1AB653D9A99}"/>
              </a:ext>
            </a:extLst>
          </p:cNvPr>
          <p:cNvGrpSpPr>
            <a:grpSpLocks/>
          </p:cNvGrpSpPr>
          <p:nvPr/>
        </p:nvGrpSpPr>
        <p:grpSpPr bwMode="auto">
          <a:xfrm>
            <a:off x="3646488" y="3733800"/>
            <a:ext cx="685800" cy="739775"/>
            <a:chOff x="2077" y="1936"/>
            <a:chExt cx="432" cy="466"/>
          </a:xfrm>
        </p:grpSpPr>
        <p:sp>
          <p:nvSpPr>
            <p:cNvPr id="18510" name="Freeform 48" descr="Cuadrícula grande">
              <a:extLst>
                <a:ext uri="{FF2B5EF4-FFF2-40B4-BE49-F238E27FC236}">
                  <a16:creationId xmlns:a16="http://schemas.microsoft.com/office/drawing/2014/main" id="{18BCDD48-A03D-484E-A7D1-BA2EC23D406B}"/>
                </a:ext>
              </a:extLst>
            </p:cNvPr>
            <p:cNvSpPr>
              <a:spLocks/>
            </p:cNvSpPr>
            <p:nvPr/>
          </p:nvSpPr>
          <p:spPr bwMode="auto">
            <a:xfrm>
              <a:off x="2077" y="1936"/>
              <a:ext cx="426" cy="368"/>
            </a:xfrm>
            <a:custGeom>
              <a:avLst/>
              <a:gdLst>
                <a:gd name="T0" fmla="*/ 0 w 426"/>
                <a:gd name="T1" fmla="*/ 88 h 368"/>
                <a:gd name="T2" fmla="*/ 122 w 426"/>
                <a:gd name="T3" fmla="*/ 29 h 368"/>
                <a:gd name="T4" fmla="*/ 275 w 426"/>
                <a:gd name="T5" fmla="*/ 1 h 368"/>
                <a:gd name="T6" fmla="*/ 394 w 426"/>
                <a:gd name="T7" fmla="*/ 35 h 368"/>
                <a:gd name="T8" fmla="*/ 425 w 426"/>
                <a:gd name="T9" fmla="*/ 112 h 368"/>
                <a:gd name="T10" fmla="*/ 398 w 426"/>
                <a:gd name="T11" fmla="*/ 182 h 368"/>
                <a:gd name="T12" fmla="*/ 332 w 426"/>
                <a:gd name="T13" fmla="*/ 236 h 368"/>
                <a:gd name="T14" fmla="*/ 301 w 426"/>
                <a:gd name="T15" fmla="*/ 245 h 368"/>
                <a:gd name="T16" fmla="*/ 302 w 426"/>
                <a:gd name="T17" fmla="*/ 268 h 368"/>
                <a:gd name="T18" fmla="*/ 250 w 426"/>
                <a:gd name="T19" fmla="*/ 257 h 368"/>
                <a:gd name="T20" fmla="*/ 134 w 426"/>
                <a:gd name="T21" fmla="*/ 292 h 368"/>
                <a:gd name="T22" fmla="*/ 40 w 426"/>
                <a:gd name="T23" fmla="*/ 353 h 368"/>
                <a:gd name="T24" fmla="*/ 16 w 426"/>
                <a:gd name="T25" fmla="*/ 368 h 368"/>
                <a:gd name="T26" fmla="*/ 0 w 426"/>
                <a:gd name="T27" fmla="*/ 88 h 368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0" t="0" r="r" b="b"/>
              <a:pathLst>
                <a:path w="426" h="368">
                  <a:moveTo>
                    <a:pt x="0" y="88"/>
                  </a:moveTo>
                  <a:lnTo>
                    <a:pt x="122" y="29"/>
                  </a:lnTo>
                  <a:cubicBezTo>
                    <a:pt x="168" y="14"/>
                    <a:pt x="230" y="0"/>
                    <a:pt x="275" y="1"/>
                  </a:cubicBezTo>
                  <a:cubicBezTo>
                    <a:pt x="320" y="2"/>
                    <a:pt x="369" y="17"/>
                    <a:pt x="394" y="35"/>
                  </a:cubicBezTo>
                  <a:cubicBezTo>
                    <a:pt x="419" y="53"/>
                    <a:pt x="424" y="88"/>
                    <a:pt x="425" y="112"/>
                  </a:cubicBezTo>
                  <a:cubicBezTo>
                    <a:pt x="426" y="136"/>
                    <a:pt x="413" y="161"/>
                    <a:pt x="398" y="182"/>
                  </a:cubicBezTo>
                  <a:cubicBezTo>
                    <a:pt x="383" y="203"/>
                    <a:pt x="348" y="226"/>
                    <a:pt x="332" y="236"/>
                  </a:cubicBezTo>
                  <a:lnTo>
                    <a:pt x="301" y="245"/>
                  </a:lnTo>
                  <a:lnTo>
                    <a:pt x="302" y="268"/>
                  </a:lnTo>
                  <a:cubicBezTo>
                    <a:pt x="294" y="270"/>
                    <a:pt x="278" y="253"/>
                    <a:pt x="250" y="257"/>
                  </a:cubicBezTo>
                  <a:cubicBezTo>
                    <a:pt x="222" y="261"/>
                    <a:pt x="169" y="276"/>
                    <a:pt x="134" y="292"/>
                  </a:cubicBezTo>
                  <a:cubicBezTo>
                    <a:pt x="99" y="308"/>
                    <a:pt x="60" y="340"/>
                    <a:pt x="40" y="353"/>
                  </a:cubicBezTo>
                  <a:lnTo>
                    <a:pt x="16" y="368"/>
                  </a:lnTo>
                  <a:lnTo>
                    <a:pt x="0" y="88"/>
                  </a:lnTo>
                  <a:close/>
                </a:path>
              </a:pathLst>
            </a:custGeom>
            <a:blipFill dpi="0" rotWithShape="0">
              <a:blip r:embed="rId2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t-B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endParaRPr>
            </a:p>
          </p:txBody>
        </p:sp>
        <p:sp>
          <p:nvSpPr>
            <p:cNvPr id="18511" name="Freeform 49">
              <a:extLst>
                <a:ext uri="{FF2B5EF4-FFF2-40B4-BE49-F238E27FC236}">
                  <a16:creationId xmlns:a16="http://schemas.microsoft.com/office/drawing/2014/main" id="{344DE926-FB52-445F-974D-F29EDFF972FA}"/>
                </a:ext>
              </a:extLst>
            </p:cNvPr>
            <p:cNvSpPr>
              <a:spLocks/>
            </p:cNvSpPr>
            <p:nvPr/>
          </p:nvSpPr>
          <p:spPr bwMode="auto">
            <a:xfrm>
              <a:off x="2379" y="2028"/>
              <a:ext cx="130" cy="374"/>
            </a:xfrm>
            <a:custGeom>
              <a:avLst/>
              <a:gdLst>
                <a:gd name="T0" fmla="*/ 125 w 130"/>
                <a:gd name="T1" fmla="*/ 0 h 374"/>
                <a:gd name="T2" fmla="*/ 126 w 130"/>
                <a:gd name="T3" fmla="*/ 302 h 374"/>
                <a:gd name="T4" fmla="*/ 98 w 130"/>
                <a:gd name="T5" fmla="*/ 324 h 374"/>
                <a:gd name="T6" fmla="*/ 47 w 130"/>
                <a:gd name="T7" fmla="*/ 357 h 374"/>
                <a:gd name="T8" fmla="*/ 12 w 130"/>
                <a:gd name="T9" fmla="*/ 374 h 374"/>
                <a:gd name="T10" fmla="*/ 0 w 130"/>
                <a:gd name="T11" fmla="*/ 152 h 374"/>
                <a:gd name="T12" fmla="*/ 45 w 130"/>
                <a:gd name="T13" fmla="*/ 138 h 374"/>
                <a:gd name="T14" fmla="*/ 107 w 130"/>
                <a:gd name="T15" fmla="*/ 81 h 374"/>
                <a:gd name="T16" fmla="*/ 125 w 130"/>
                <a:gd name="T17" fmla="*/ 21 h 374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130" h="374">
                  <a:moveTo>
                    <a:pt x="125" y="0"/>
                  </a:moveTo>
                  <a:cubicBezTo>
                    <a:pt x="125" y="50"/>
                    <a:pt x="130" y="248"/>
                    <a:pt x="126" y="302"/>
                  </a:cubicBezTo>
                  <a:lnTo>
                    <a:pt x="98" y="324"/>
                  </a:lnTo>
                  <a:cubicBezTo>
                    <a:pt x="85" y="333"/>
                    <a:pt x="61" y="349"/>
                    <a:pt x="47" y="357"/>
                  </a:cubicBezTo>
                  <a:lnTo>
                    <a:pt x="12" y="374"/>
                  </a:lnTo>
                  <a:lnTo>
                    <a:pt x="0" y="152"/>
                  </a:lnTo>
                  <a:lnTo>
                    <a:pt x="45" y="138"/>
                  </a:lnTo>
                  <a:cubicBezTo>
                    <a:pt x="63" y="126"/>
                    <a:pt x="94" y="100"/>
                    <a:pt x="107" y="81"/>
                  </a:cubicBezTo>
                  <a:cubicBezTo>
                    <a:pt x="120" y="62"/>
                    <a:pt x="121" y="33"/>
                    <a:pt x="125" y="21"/>
                  </a:cubicBezTo>
                </a:path>
              </a:pathLst>
            </a:custGeom>
            <a:solidFill>
              <a:srgbClr val="FFFFCC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t-B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endParaRPr>
            </a:p>
          </p:txBody>
        </p:sp>
      </p:grpSp>
      <p:sp>
        <p:nvSpPr>
          <p:cNvPr id="18445" name="Freeform 50">
            <a:extLst>
              <a:ext uri="{FF2B5EF4-FFF2-40B4-BE49-F238E27FC236}">
                <a16:creationId xmlns:a16="http://schemas.microsoft.com/office/drawing/2014/main" id="{B5C82B52-2AD3-4C1A-80E3-7F3D5667379F}"/>
              </a:ext>
            </a:extLst>
          </p:cNvPr>
          <p:cNvSpPr>
            <a:spLocks/>
          </p:cNvSpPr>
          <p:nvPr/>
        </p:nvSpPr>
        <p:spPr bwMode="auto">
          <a:xfrm>
            <a:off x="3873500" y="3344863"/>
            <a:ext cx="4763" cy="396875"/>
          </a:xfrm>
          <a:custGeom>
            <a:avLst/>
            <a:gdLst>
              <a:gd name="T0" fmla="*/ 2147483646 w 3"/>
              <a:gd name="T1" fmla="*/ 2147483646 h 250"/>
              <a:gd name="T2" fmla="*/ 0 w 3"/>
              <a:gd name="T3" fmla="*/ 0 h 250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3" h="250">
                <a:moveTo>
                  <a:pt x="3" y="250"/>
                </a:moveTo>
                <a:lnTo>
                  <a:pt x="0" y="0"/>
                </a:lnTo>
              </a:path>
            </a:pathLst>
          </a:custGeom>
          <a:noFill/>
          <a:ln w="19050" cmpd="sng">
            <a:solidFill>
              <a:schemeClr val="tx1"/>
            </a:solidFill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pt-BR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18446" name="Freeform 51">
            <a:extLst>
              <a:ext uri="{FF2B5EF4-FFF2-40B4-BE49-F238E27FC236}">
                <a16:creationId xmlns:a16="http://schemas.microsoft.com/office/drawing/2014/main" id="{D707DA41-6DA8-4B14-A377-063CDF49865C}"/>
              </a:ext>
            </a:extLst>
          </p:cNvPr>
          <p:cNvSpPr>
            <a:spLocks/>
          </p:cNvSpPr>
          <p:nvPr/>
        </p:nvSpPr>
        <p:spPr bwMode="auto">
          <a:xfrm>
            <a:off x="3878263" y="3987800"/>
            <a:ext cx="419100" cy="203200"/>
          </a:xfrm>
          <a:custGeom>
            <a:avLst/>
            <a:gdLst>
              <a:gd name="T0" fmla="*/ 0 w 264"/>
              <a:gd name="T1" fmla="*/ 2147483646 h 128"/>
              <a:gd name="T2" fmla="*/ 2147483646 w 264"/>
              <a:gd name="T3" fmla="*/ 2147483646 h 128"/>
              <a:gd name="T4" fmla="*/ 2147483646 w 264"/>
              <a:gd name="T5" fmla="*/ 2147483646 h 128"/>
              <a:gd name="T6" fmla="*/ 2147483646 w 264"/>
              <a:gd name="T7" fmla="*/ 2147483646 h 128"/>
              <a:gd name="T8" fmla="*/ 2147483646 w 264"/>
              <a:gd name="T9" fmla="*/ 2147483646 h 128"/>
              <a:gd name="T10" fmla="*/ 2147483646 w 264"/>
              <a:gd name="T11" fmla="*/ 2147483646 h 128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264" h="128">
                <a:moveTo>
                  <a:pt x="0" y="128"/>
                </a:moveTo>
                <a:cubicBezTo>
                  <a:pt x="4" y="121"/>
                  <a:pt x="13" y="100"/>
                  <a:pt x="24" y="86"/>
                </a:cubicBezTo>
                <a:cubicBezTo>
                  <a:pt x="35" y="72"/>
                  <a:pt x="51" y="56"/>
                  <a:pt x="68" y="45"/>
                </a:cubicBezTo>
                <a:cubicBezTo>
                  <a:pt x="84" y="33"/>
                  <a:pt x="101" y="24"/>
                  <a:pt x="123" y="17"/>
                </a:cubicBezTo>
                <a:cubicBezTo>
                  <a:pt x="145" y="10"/>
                  <a:pt x="179" y="4"/>
                  <a:pt x="202" y="2"/>
                </a:cubicBezTo>
                <a:cubicBezTo>
                  <a:pt x="225" y="0"/>
                  <a:pt x="254" y="5"/>
                  <a:pt x="264" y="6"/>
                </a:cubicBezTo>
              </a:path>
            </a:pathLst>
          </a:custGeom>
          <a:noFill/>
          <a:ln w="19050" cap="flat" cmpd="sng">
            <a:solidFill>
              <a:srgbClr val="008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pt-BR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18447" name="Freeform 61">
            <a:extLst>
              <a:ext uri="{FF2B5EF4-FFF2-40B4-BE49-F238E27FC236}">
                <a16:creationId xmlns:a16="http://schemas.microsoft.com/office/drawing/2014/main" id="{CF0239CF-94B7-4145-B6C8-19C084B63746}"/>
              </a:ext>
            </a:extLst>
          </p:cNvPr>
          <p:cNvSpPr>
            <a:spLocks/>
          </p:cNvSpPr>
          <p:nvPr/>
        </p:nvSpPr>
        <p:spPr bwMode="auto">
          <a:xfrm>
            <a:off x="3795713" y="3879850"/>
            <a:ext cx="517525" cy="349250"/>
          </a:xfrm>
          <a:custGeom>
            <a:avLst/>
            <a:gdLst>
              <a:gd name="T0" fmla="*/ 0 w 326"/>
              <a:gd name="T1" fmla="*/ 2147483646 h 220"/>
              <a:gd name="T2" fmla="*/ 2147483646 w 326"/>
              <a:gd name="T3" fmla="*/ 2147483646 h 220"/>
              <a:gd name="T4" fmla="*/ 2147483646 w 326"/>
              <a:gd name="T5" fmla="*/ 2147483646 h 220"/>
              <a:gd name="T6" fmla="*/ 2147483646 w 326"/>
              <a:gd name="T7" fmla="*/ 2147483646 h 220"/>
              <a:gd name="T8" fmla="*/ 2147483646 w 326"/>
              <a:gd name="T9" fmla="*/ 2147483646 h 220"/>
              <a:gd name="T10" fmla="*/ 2147483646 w 326"/>
              <a:gd name="T11" fmla="*/ 2147483646 h 22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326" h="220">
                <a:moveTo>
                  <a:pt x="0" y="220"/>
                </a:moveTo>
                <a:cubicBezTo>
                  <a:pt x="7" y="205"/>
                  <a:pt x="24" y="157"/>
                  <a:pt x="39" y="132"/>
                </a:cubicBezTo>
                <a:cubicBezTo>
                  <a:pt x="54" y="107"/>
                  <a:pt x="71" y="86"/>
                  <a:pt x="91" y="69"/>
                </a:cubicBezTo>
                <a:cubicBezTo>
                  <a:pt x="110" y="51"/>
                  <a:pt x="131" y="37"/>
                  <a:pt x="157" y="26"/>
                </a:cubicBezTo>
                <a:cubicBezTo>
                  <a:pt x="183" y="15"/>
                  <a:pt x="224" y="6"/>
                  <a:pt x="252" y="3"/>
                </a:cubicBezTo>
                <a:cubicBezTo>
                  <a:pt x="279" y="0"/>
                  <a:pt x="314" y="8"/>
                  <a:pt x="326" y="9"/>
                </a:cubicBezTo>
              </a:path>
            </a:pathLst>
          </a:custGeom>
          <a:noFill/>
          <a:ln w="19050" cmpd="sng">
            <a:solidFill>
              <a:srgbClr val="FF0066"/>
            </a:solidFill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pt-BR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18448" name="Freeform 62">
            <a:extLst>
              <a:ext uri="{FF2B5EF4-FFF2-40B4-BE49-F238E27FC236}">
                <a16:creationId xmlns:a16="http://schemas.microsoft.com/office/drawing/2014/main" id="{8C1B25F1-79E7-4CDA-B6BE-0C5273A08213}"/>
              </a:ext>
            </a:extLst>
          </p:cNvPr>
          <p:cNvSpPr>
            <a:spLocks/>
          </p:cNvSpPr>
          <p:nvPr/>
        </p:nvSpPr>
        <p:spPr bwMode="auto">
          <a:xfrm>
            <a:off x="3681413" y="3786188"/>
            <a:ext cx="608012" cy="512762"/>
          </a:xfrm>
          <a:custGeom>
            <a:avLst/>
            <a:gdLst>
              <a:gd name="T0" fmla="*/ 0 w 383"/>
              <a:gd name="T1" fmla="*/ 2147483646 h 323"/>
              <a:gd name="T2" fmla="*/ 2147483646 w 383"/>
              <a:gd name="T3" fmla="*/ 2147483646 h 323"/>
              <a:gd name="T4" fmla="*/ 2147483646 w 383"/>
              <a:gd name="T5" fmla="*/ 2147483646 h 323"/>
              <a:gd name="T6" fmla="*/ 2147483646 w 383"/>
              <a:gd name="T7" fmla="*/ 2147483646 h 323"/>
              <a:gd name="T8" fmla="*/ 2147483646 w 383"/>
              <a:gd name="T9" fmla="*/ 2147483646 h 323"/>
              <a:gd name="T10" fmla="*/ 2147483646 w 383"/>
              <a:gd name="T11" fmla="*/ 2147483646 h 323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383" h="323">
                <a:moveTo>
                  <a:pt x="0" y="323"/>
                </a:moveTo>
                <a:cubicBezTo>
                  <a:pt x="7" y="304"/>
                  <a:pt x="26" y="245"/>
                  <a:pt x="44" y="209"/>
                </a:cubicBezTo>
                <a:cubicBezTo>
                  <a:pt x="62" y="173"/>
                  <a:pt x="82" y="136"/>
                  <a:pt x="106" y="109"/>
                </a:cubicBezTo>
                <a:cubicBezTo>
                  <a:pt x="128" y="80"/>
                  <a:pt x="153" y="58"/>
                  <a:pt x="184" y="41"/>
                </a:cubicBezTo>
                <a:cubicBezTo>
                  <a:pt x="215" y="24"/>
                  <a:pt x="263" y="10"/>
                  <a:pt x="295" y="5"/>
                </a:cubicBezTo>
                <a:cubicBezTo>
                  <a:pt x="328" y="0"/>
                  <a:pt x="369" y="12"/>
                  <a:pt x="383" y="15"/>
                </a:cubicBezTo>
              </a:path>
            </a:pathLst>
          </a:custGeom>
          <a:noFill/>
          <a:ln w="19050" cmpd="sng">
            <a:solidFill>
              <a:srgbClr val="0000FF"/>
            </a:solidFill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pt-BR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grpSp>
        <p:nvGrpSpPr>
          <p:cNvPr id="18449" name="Group 63">
            <a:extLst>
              <a:ext uri="{FF2B5EF4-FFF2-40B4-BE49-F238E27FC236}">
                <a16:creationId xmlns:a16="http://schemas.microsoft.com/office/drawing/2014/main" id="{8C5CD5E6-E20C-446B-A1A3-F1119C6E5058}"/>
              </a:ext>
            </a:extLst>
          </p:cNvPr>
          <p:cNvGrpSpPr>
            <a:grpSpLocks/>
          </p:cNvGrpSpPr>
          <p:nvPr/>
        </p:nvGrpSpPr>
        <p:grpSpPr bwMode="auto">
          <a:xfrm>
            <a:off x="3643313" y="4151313"/>
            <a:ext cx="528637" cy="1009650"/>
            <a:chOff x="2075" y="2199"/>
            <a:chExt cx="333" cy="636"/>
          </a:xfrm>
        </p:grpSpPr>
        <p:sp>
          <p:nvSpPr>
            <p:cNvPr id="18504" name="Freeform 64">
              <a:extLst>
                <a:ext uri="{FF2B5EF4-FFF2-40B4-BE49-F238E27FC236}">
                  <a16:creationId xmlns:a16="http://schemas.microsoft.com/office/drawing/2014/main" id="{F59E29EB-47C9-44DD-8B0C-A6E5B1EC81C3}"/>
                </a:ext>
              </a:extLst>
            </p:cNvPr>
            <p:cNvSpPr>
              <a:spLocks/>
            </p:cNvSpPr>
            <p:nvPr/>
          </p:nvSpPr>
          <p:spPr bwMode="auto">
            <a:xfrm>
              <a:off x="2119" y="2199"/>
              <a:ext cx="155" cy="138"/>
            </a:xfrm>
            <a:custGeom>
              <a:avLst/>
              <a:gdLst>
                <a:gd name="T0" fmla="*/ 0 w 538"/>
                <a:gd name="T1" fmla="*/ 0 h 479"/>
                <a:gd name="T2" fmla="*/ 0 w 538"/>
                <a:gd name="T3" fmla="*/ 0 h 479"/>
                <a:gd name="T4" fmla="*/ 0 w 538"/>
                <a:gd name="T5" fmla="*/ 0 h 479"/>
                <a:gd name="T6" fmla="*/ 0 w 538"/>
                <a:gd name="T7" fmla="*/ 0 h 479"/>
                <a:gd name="T8" fmla="*/ 0 w 538"/>
                <a:gd name="T9" fmla="*/ 0 h 479"/>
                <a:gd name="T10" fmla="*/ 0 w 538"/>
                <a:gd name="T11" fmla="*/ 0 h 479"/>
                <a:gd name="T12" fmla="*/ 0 w 538"/>
                <a:gd name="T13" fmla="*/ 0 h 479"/>
                <a:gd name="T14" fmla="*/ 0 w 538"/>
                <a:gd name="T15" fmla="*/ 0 h 479"/>
                <a:gd name="T16" fmla="*/ 0 w 538"/>
                <a:gd name="T17" fmla="*/ 0 h 479"/>
                <a:gd name="T18" fmla="*/ 0 w 538"/>
                <a:gd name="T19" fmla="*/ 0 h 479"/>
                <a:gd name="T20" fmla="*/ 0 w 538"/>
                <a:gd name="T21" fmla="*/ 0 h 479"/>
                <a:gd name="T22" fmla="*/ 0 w 538"/>
                <a:gd name="T23" fmla="*/ 0 h 479"/>
                <a:gd name="T24" fmla="*/ 0 w 538"/>
                <a:gd name="T25" fmla="*/ 0 h 479"/>
                <a:gd name="T26" fmla="*/ 0 w 538"/>
                <a:gd name="T27" fmla="*/ 0 h 479"/>
                <a:gd name="T28" fmla="*/ 0 w 538"/>
                <a:gd name="T29" fmla="*/ 0 h 479"/>
                <a:gd name="T30" fmla="*/ 0 w 538"/>
                <a:gd name="T31" fmla="*/ 0 h 479"/>
                <a:gd name="T32" fmla="*/ 0 w 538"/>
                <a:gd name="T33" fmla="*/ 0 h 479"/>
                <a:gd name="T34" fmla="*/ 0 w 538"/>
                <a:gd name="T35" fmla="*/ 0 h 479"/>
                <a:gd name="T36" fmla="*/ 0 w 538"/>
                <a:gd name="T37" fmla="*/ 0 h 479"/>
                <a:gd name="T38" fmla="*/ 0 w 538"/>
                <a:gd name="T39" fmla="*/ 0 h 479"/>
                <a:gd name="T40" fmla="*/ 0 w 538"/>
                <a:gd name="T41" fmla="*/ 0 h 479"/>
                <a:gd name="T42" fmla="*/ 0 w 538"/>
                <a:gd name="T43" fmla="*/ 0 h 479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0" t="0" r="r" b="b"/>
              <a:pathLst>
                <a:path w="538" h="479">
                  <a:moveTo>
                    <a:pt x="396" y="261"/>
                  </a:moveTo>
                  <a:lnTo>
                    <a:pt x="355" y="178"/>
                  </a:lnTo>
                  <a:lnTo>
                    <a:pt x="277" y="77"/>
                  </a:lnTo>
                  <a:lnTo>
                    <a:pt x="206" y="12"/>
                  </a:lnTo>
                  <a:lnTo>
                    <a:pt x="123" y="0"/>
                  </a:lnTo>
                  <a:lnTo>
                    <a:pt x="53" y="24"/>
                  </a:lnTo>
                  <a:lnTo>
                    <a:pt x="5" y="83"/>
                  </a:lnTo>
                  <a:lnTo>
                    <a:pt x="0" y="165"/>
                  </a:lnTo>
                  <a:lnTo>
                    <a:pt x="35" y="284"/>
                  </a:lnTo>
                  <a:lnTo>
                    <a:pt x="123" y="396"/>
                  </a:lnTo>
                  <a:lnTo>
                    <a:pt x="224" y="473"/>
                  </a:lnTo>
                  <a:lnTo>
                    <a:pt x="319" y="479"/>
                  </a:lnTo>
                  <a:lnTo>
                    <a:pt x="378" y="455"/>
                  </a:lnTo>
                  <a:lnTo>
                    <a:pt x="390" y="420"/>
                  </a:lnTo>
                  <a:lnTo>
                    <a:pt x="396" y="367"/>
                  </a:lnTo>
                  <a:lnTo>
                    <a:pt x="467" y="379"/>
                  </a:lnTo>
                  <a:lnTo>
                    <a:pt x="514" y="402"/>
                  </a:lnTo>
                  <a:lnTo>
                    <a:pt x="538" y="367"/>
                  </a:lnTo>
                  <a:lnTo>
                    <a:pt x="514" y="343"/>
                  </a:lnTo>
                  <a:lnTo>
                    <a:pt x="437" y="314"/>
                  </a:lnTo>
                  <a:lnTo>
                    <a:pt x="390" y="296"/>
                  </a:lnTo>
                  <a:lnTo>
                    <a:pt x="396" y="261"/>
                  </a:lnTo>
                  <a:close/>
                </a:path>
              </a:pathLst>
            </a:cu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t-B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endParaRPr>
            </a:p>
          </p:txBody>
        </p:sp>
        <p:sp>
          <p:nvSpPr>
            <p:cNvPr id="18505" name="Freeform 65">
              <a:extLst>
                <a:ext uri="{FF2B5EF4-FFF2-40B4-BE49-F238E27FC236}">
                  <a16:creationId xmlns:a16="http://schemas.microsoft.com/office/drawing/2014/main" id="{A91A2691-687C-4E72-BA95-1E39DEAEBA91}"/>
                </a:ext>
              </a:extLst>
            </p:cNvPr>
            <p:cNvSpPr>
              <a:spLocks/>
            </p:cNvSpPr>
            <p:nvPr/>
          </p:nvSpPr>
          <p:spPr bwMode="auto">
            <a:xfrm>
              <a:off x="2075" y="2217"/>
              <a:ext cx="116" cy="176"/>
            </a:xfrm>
            <a:custGeom>
              <a:avLst/>
              <a:gdLst>
                <a:gd name="T0" fmla="*/ 105 w 116"/>
                <a:gd name="T1" fmla="*/ 176 h 176"/>
                <a:gd name="T2" fmla="*/ 116 w 116"/>
                <a:gd name="T3" fmla="*/ 162 h 176"/>
                <a:gd name="T4" fmla="*/ 112 w 116"/>
                <a:gd name="T5" fmla="*/ 145 h 176"/>
                <a:gd name="T6" fmla="*/ 85 w 116"/>
                <a:gd name="T7" fmla="*/ 120 h 176"/>
                <a:gd name="T8" fmla="*/ 36 w 116"/>
                <a:gd name="T9" fmla="*/ 93 h 176"/>
                <a:gd name="T10" fmla="*/ 18 w 116"/>
                <a:gd name="T11" fmla="*/ 48 h 176"/>
                <a:gd name="T12" fmla="*/ 13 w 116"/>
                <a:gd name="T13" fmla="*/ 33 h 176"/>
                <a:gd name="T14" fmla="*/ 10 w 116"/>
                <a:gd name="T15" fmla="*/ 0 h 176"/>
                <a:gd name="T16" fmla="*/ 0 w 116"/>
                <a:gd name="T17" fmla="*/ 20 h 176"/>
                <a:gd name="T18" fmla="*/ 7 w 116"/>
                <a:gd name="T19" fmla="*/ 83 h 176"/>
                <a:gd name="T20" fmla="*/ 24 w 116"/>
                <a:gd name="T21" fmla="*/ 114 h 176"/>
                <a:gd name="T22" fmla="*/ 70 w 116"/>
                <a:gd name="T23" fmla="*/ 147 h 176"/>
                <a:gd name="T24" fmla="*/ 90 w 116"/>
                <a:gd name="T25" fmla="*/ 163 h 176"/>
                <a:gd name="T26" fmla="*/ 105 w 116"/>
                <a:gd name="T27" fmla="*/ 176 h 17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0" t="0" r="r" b="b"/>
              <a:pathLst>
                <a:path w="116" h="176">
                  <a:moveTo>
                    <a:pt x="105" y="176"/>
                  </a:moveTo>
                  <a:lnTo>
                    <a:pt x="116" y="162"/>
                  </a:lnTo>
                  <a:lnTo>
                    <a:pt x="112" y="145"/>
                  </a:lnTo>
                  <a:lnTo>
                    <a:pt x="85" y="120"/>
                  </a:lnTo>
                  <a:lnTo>
                    <a:pt x="36" y="93"/>
                  </a:lnTo>
                  <a:lnTo>
                    <a:pt x="18" y="48"/>
                  </a:lnTo>
                  <a:lnTo>
                    <a:pt x="13" y="33"/>
                  </a:lnTo>
                  <a:lnTo>
                    <a:pt x="10" y="0"/>
                  </a:lnTo>
                  <a:lnTo>
                    <a:pt x="0" y="20"/>
                  </a:lnTo>
                  <a:lnTo>
                    <a:pt x="7" y="83"/>
                  </a:lnTo>
                  <a:lnTo>
                    <a:pt x="24" y="114"/>
                  </a:lnTo>
                  <a:lnTo>
                    <a:pt x="70" y="147"/>
                  </a:lnTo>
                  <a:lnTo>
                    <a:pt x="90" y="163"/>
                  </a:lnTo>
                  <a:lnTo>
                    <a:pt x="105" y="176"/>
                  </a:lnTo>
                  <a:close/>
                </a:path>
              </a:pathLst>
            </a:cu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t-B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endParaRPr>
            </a:p>
          </p:txBody>
        </p:sp>
        <p:sp>
          <p:nvSpPr>
            <p:cNvPr id="18506" name="Freeform 66">
              <a:extLst>
                <a:ext uri="{FF2B5EF4-FFF2-40B4-BE49-F238E27FC236}">
                  <a16:creationId xmlns:a16="http://schemas.microsoft.com/office/drawing/2014/main" id="{7DF25295-D28F-4467-93E8-E87036C58B66}"/>
                </a:ext>
              </a:extLst>
            </p:cNvPr>
            <p:cNvSpPr>
              <a:spLocks/>
            </p:cNvSpPr>
            <p:nvPr/>
          </p:nvSpPr>
          <p:spPr bwMode="auto">
            <a:xfrm>
              <a:off x="2216" y="2292"/>
              <a:ext cx="192" cy="140"/>
            </a:xfrm>
            <a:custGeom>
              <a:avLst/>
              <a:gdLst>
                <a:gd name="T0" fmla="*/ 0 w 192"/>
                <a:gd name="T1" fmla="*/ 88 h 140"/>
                <a:gd name="T2" fmla="*/ 4 w 192"/>
                <a:gd name="T3" fmla="*/ 76 h 140"/>
                <a:gd name="T4" fmla="*/ 21 w 192"/>
                <a:gd name="T5" fmla="*/ 67 h 140"/>
                <a:gd name="T6" fmla="*/ 114 w 192"/>
                <a:gd name="T7" fmla="*/ 104 h 140"/>
                <a:gd name="T8" fmla="*/ 169 w 192"/>
                <a:gd name="T9" fmla="*/ 38 h 140"/>
                <a:gd name="T10" fmla="*/ 159 w 192"/>
                <a:gd name="T11" fmla="*/ 24 h 140"/>
                <a:gd name="T12" fmla="*/ 166 w 192"/>
                <a:gd name="T13" fmla="*/ 11 h 140"/>
                <a:gd name="T14" fmla="*/ 192 w 192"/>
                <a:gd name="T15" fmla="*/ 0 h 140"/>
                <a:gd name="T16" fmla="*/ 181 w 192"/>
                <a:gd name="T17" fmla="*/ 30 h 140"/>
                <a:gd name="T18" fmla="*/ 177 w 192"/>
                <a:gd name="T19" fmla="*/ 53 h 140"/>
                <a:gd name="T20" fmla="*/ 115 w 192"/>
                <a:gd name="T21" fmla="*/ 140 h 140"/>
                <a:gd name="T22" fmla="*/ 30 w 192"/>
                <a:gd name="T23" fmla="*/ 98 h 140"/>
                <a:gd name="T24" fmla="*/ 0 w 192"/>
                <a:gd name="T25" fmla="*/ 88 h 14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192" h="140">
                  <a:moveTo>
                    <a:pt x="0" y="88"/>
                  </a:moveTo>
                  <a:lnTo>
                    <a:pt x="4" y="76"/>
                  </a:lnTo>
                  <a:lnTo>
                    <a:pt x="21" y="67"/>
                  </a:lnTo>
                  <a:lnTo>
                    <a:pt x="114" y="104"/>
                  </a:lnTo>
                  <a:lnTo>
                    <a:pt x="169" y="38"/>
                  </a:lnTo>
                  <a:lnTo>
                    <a:pt x="159" y="24"/>
                  </a:lnTo>
                  <a:lnTo>
                    <a:pt x="166" y="11"/>
                  </a:lnTo>
                  <a:lnTo>
                    <a:pt x="192" y="0"/>
                  </a:lnTo>
                  <a:lnTo>
                    <a:pt x="181" y="30"/>
                  </a:lnTo>
                  <a:lnTo>
                    <a:pt x="177" y="53"/>
                  </a:lnTo>
                  <a:lnTo>
                    <a:pt x="115" y="140"/>
                  </a:lnTo>
                  <a:lnTo>
                    <a:pt x="30" y="98"/>
                  </a:lnTo>
                  <a:lnTo>
                    <a:pt x="0" y="88"/>
                  </a:lnTo>
                  <a:close/>
                </a:path>
              </a:pathLst>
            </a:cu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t-B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endParaRPr>
            </a:p>
          </p:txBody>
        </p:sp>
        <p:sp>
          <p:nvSpPr>
            <p:cNvPr id="18507" name="Freeform 67">
              <a:extLst>
                <a:ext uri="{FF2B5EF4-FFF2-40B4-BE49-F238E27FC236}">
                  <a16:creationId xmlns:a16="http://schemas.microsoft.com/office/drawing/2014/main" id="{707B545D-ACB1-489C-A6C7-3CCA3DC4EB3D}"/>
                </a:ext>
              </a:extLst>
            </p:cNvPr>
            <p:cNvSpPr>
              <a:spLocks/>
            </p:cNvSpPr>
            <p:nvPr/>
          </p:nvSpPr>
          <p:spPr bwMode="auto">
            <a:xfrm>
              <a:off x="2156" y="2338"/>
              <a:ext cx="152" cy="263"/>
            </a:xfrm>
            <a:custGeom>
              <a:avLst/>
              <a:gdLst>
                <a:gd name="T0" fmla="*/ 0 w 526"/>
                <a:gd name="T1" fmla="*/ 0 h 911"/>
                <a:gd name="T2" fmla="*/ 0 w 526"/>
                <a:gd name="T3" fmla="*/ 0 h 911"/>
                <a:gd name="T4" fmla="*/ 0 w 526"/>
                <a:gd name="T5" fmla="*/ 0 h 911"/>
                <a:gd name="T6" fmla="*/ 0 w 526"/>
                <a:gd name="T7" fmla="*/ 0 h 911"/>
                <a:gd name="T8" fmla="*/ 0 w 526"/>
                <a:gd name="T9" fmla="*/ 0 h 911"/>
                <a:gd name="T10" fmla="*/ 0 w 526"/>
                <a:gd name="T11" fmla="*/ 0 h 911"/>
                <a:gd name="T12" fmla="*/ 0 w 526"/>
                <a:gd name="T13" fmla="*/ 0 h 911"/>
                <a:gd name="T14" fmla="*/ 0 w 526"/>
                <a:gd name="T15" fmla="*/ 0 h 911"/>
                <a:gd name="T16" fmla="*/ 0 w 526"/>
                <a:gd name="T17" fmla="*/ 0 h 911"/>
                <a:gd name="T18" fmla="*/ 0 w 526"/>
                <a:gd name="T19" fmla="*/ 0 h 911"/>
                <a:gd name="T20" fmla="*/ 0 w 526"/>
                <a:gd name="T21" fmla="*/ 0 h 911"/>
                <a:gd name="T22" fmla="*/ 0 w 526"/>
                <a:gd name="T23" fmla="*/ 0 h 911"/>
                <a:gd name="T24" fmla="*/ 0 w 526"/>
                <a:gd name="T25" fmla="*/ 0 h 911"/>
                <a:gd name="T26" fmla="*/ 0 w 526"/>
                <a:gd name="T27" fmla="*/ 0 h 911"/>
                <a:gd name="T28" fmla="*/ 0 w 526"/>
                <a:gd name="T29" fmla="*/ 0 h 911"/>
                <a:gd name="T30" fmla="*/ 0 w 526"/>
                <a:gd name="T31" fmla="*/ 0 h 911"/>
                <a:gd name="T32" fmla="*/ 0 w 526"/>
                <a:gd name="T33" fmla="*/ 0 h 911"/>
                <a:gd name="T34" fmla="*/ 0 w 526"/>
                <a:gd name="T35" fmla="*/ 0 h 911"/>
                <a:gd name="T36" fmla="*/ 0 w 526"/>
                <a:gd name="T37" fmla="*/ 0 h 911"/>
                <a:gd name="T38" fmla="*/ 0 w 526"/>
                <a:gd name="T39" fmla="*/ 0 h 911"/>
                <a:gd name="T40" fmla="*/ 0 w 526"/>
                <a:gd name="T41" fmla="*/ 0 h 911"/>
                <a:gd name="T42" fmla="*/ 0 w 526"/>
                <a:gd name="T43" fmla="*/ 0 h 911"/>
                <a:gd name="T44" fmla="*/ 0 w 526"/>
                <a:gd name="T45" fmla="*/ 0 h 911"/>
                <a:gd name="T46" fmla="*/ 0 w 526"/>
                <a:gd name="T47" fmla="*/ 0 h 911"/>
                <a:gd name="T48" fmla="*/ 0 w 526"/>
                <a:gd name="T49" fmla="*/ 0 h 911"/>
                <a:gd name="T50" fmla="*/ 0 w 526"/>
                <a:gd name="T51" fmla="*/ 0 h 911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0" t="0" r="r" b="b"/>
              <a:pathLst>
                <a:path w="526" h="911">
                  <a:moveTo>
                    <a:pt x="0" y="119"/>
                  </a:moveTo>
                  <a:lnTo>
                    <a:pt x="29" y="48"/>
                  </a:lnTo>
                  <a:lnTo>
                    <a:pt x="70" y="0"/>
                  </a:lnTo>
                  <a:lnTo>
                    <a:pt x="177" y="0"/>
                  </a:lnTo>
                  <a:lnTo>
                    <a:pt x="284" y="48"/>
                  </a:lnTo>
                  <a:lnTo>
                    <a:pt x="408" y="184"/>
                  </a:lnTo>
                  <a:lnTo>
                    <a:pt x="472" y="291"/>
                  </a:lnTo>
                  <a:lnTo>
                    <a:pt x="514" y="438"/>
                  </a:lnTo>
                  <a:lnTo>
                    <a:pt x="526" y="609"/>
                  </a:lnTo>
                  <a:lnTo>
                    <a:pt x="502" y="792"/>
                  </a:lnTo>
                  <a:lnTo>
                    <a:pt x="443" y="882"/>
                  </a:lnTo>
                  <a:lnTo>
                    <a:pt x="337" y="911"/>
                  </a:lnTo>
                  <a:lnTo>
                    <a:pt x="272" y="906"/>
                  </a:lnTo>
                  <a:lnTo>
                    <a:pt x="219" y="876"/>
                  </a:lnTo>
                  <a:lnTo>
                    <a:pt x="172" y="835"/>
                  </a:lnTo>
                  <a:lnTo>
                    <a:pt x="153" y="763"/>
                  </a:lnTo>
                  <a:lnTo>
                    <a:pt x="165" y="692"/>
                  </a:lnTo>
                  <a:lnTo>
                    <a:pt x="207" y="651"/>
                  </a:lnTo>
                  <a:lnTo>
                    <a:pt x="236" y="604"/>
                  </a:lnTo>
                  <a:lnTo>
                    <a:pt x="248" y="545"/>
                  </a:lnTo>
                  <a:lnTo>
                    <a:pt x="248" y="491"/>
                  </a:lnTo>
                  <a:lnTo>
                    <a:pt x="225" y="444"/>
                  </a:lnTo>
                  <a:lnTo>
                    <a:pt x="141" y="362"/>
                  </a:lnTo>
                  <a:lnTo>
                    <a:pt x="41" y="267"/>
                  </a:lnTo>
                  <a:lnTo>
                    <a:pt x="5" y="190"/>
                  </a:lnTo>
                  <a:lnTo>
                    <a:pt x="0" y="119"/>
                  </a:lnTo>
                  <a:close/>
                </a:path>
              </a:pathLst>
            </a:cu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t-B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endParaRPr>
            </a:p>
          </p:txBody>
        </p:sp>
        <p:sp>
          <p:nvSpPr>
            <p:cNvPr id="18508" name="Freeform 68">
              <a:extLst>
                <a:ext uri="{FF2B5EF4-FFF2-40B4-BE49-F238E27FC236}">
                  <a16:creationId xmlns:a16="http://schemas.microsoft.com/office/drawing/2014/main" id="{A6D60A5E-BD36-451F-A0B7-10C1D6A7E609}"/>
                </a:ext>
              </a:extLst>
            </p:cNvPr>
            <p:cNvSpPr>
              <a:spLocks/>
            </p:cNvSpPr>
            <p:nvPr/>
          </p:nvSpPr>
          <p:spPr bwMode="auto">
            <a:xfrm>
              <a:off x="2192" y="2557"/>
              <a:ext cx="95" cy="259"/>
            </a:xfrm>
            <a:custGeom>
              <a:avLst/>
              <a:gdLst>
                <a:gd name="T0" fmla="*/ 0 w 331"/>
                <a:gd name="T1" fmla="*/ 0 h 899"/>
                <a:gd name="T2" fmla="*/ 0 w 331"/>
                <a:gd name="T3" fmla="*/ 0 h 899"/>
                <a:gd name="T4" fmla="*/ 0 w 331"/>
                <a:gd name="T5" fmla="*/ 0 h 899"/>
                <a:gd name="T6" fmla="*/ 0 w 331"/>
                <a:gd name="T7" fmla="*/ 0 h 899"/>
                <a:gd name="T8" fmla="*/ 0 w 331"/>
                <a:gd name="T9" fmla="*/ 0 h 899"/>
                <a:gd name="T10" fmla="*/ 0 w 331"/>
                <a:gd name="T11" fmla="*/ 0 h 899"/>
                <a:gd name="T12" fmla="*/ 0 w 331"/>
                <a:gd name="T13" fmla="*/ 0 h 899"/>
                <a:gd name="T14" fmla="*/ 0 w 331"/>
                <a:gd name="T15" fmla="*/ 0 h 899"/>
                <a:gd name="T16" fmla="*/ 0 w 331"/>
                <a:gd name="T17" fmla="*/ 0 h 899"/>
                <a:gd name="T18" fmla="*/ 0 w 331"/>
                <a:gd name="T19" fmla="*/ 0 h 899"/>
                <a:gd name="T20" fmla="*/ 0 w 331"/>
                <a:gd name="T21" fmla="*/ 0 h 899"/>
                <a:gd name="T22" fmla="*/ 0 w 331"/>
                <a:gd name="T23" fmla="*/ 0 h 899"/>
                <a:gd name="T24" fmla="*/ 0 w 331"/>
                <a:gd name="T25" fmla="*/ 0 h 899"/>
                <a:gd name="T26" fmla="*/ 0 w 331"/>
                <a:gd name="T27" fmla="*/ 0 h 899"/>
                <a:gd name="T28" fmla="*/ 0 w 331"/>
                <a:gd name="T29" fmla="*/ 0 h 899"/>
                <a:gd name="T30" fmla="*/ 0 w 331"/>
                <a:gd name="T31" fmla="*/ 0 h 899"/>
                <a:gd name="T32" fmla="*/ 0 w 331"/>
                <a:gd name="T33" fmla="*/ 0 h 899"/>
                <a:gd name="T34" fmla="*/ 0 w 331"/>
                <a:gd name="T35" fmla="*/ 0 h 899"/>
                <a:gd name="T36" fmla="*/ 0 w 331"/>
                <a:gd name="T37" fmla="*/ 0 h 899"/>
                <a:gd name="T38" fmla="*/ 0 w 331"/>
                <a:gd name="T39" fmla="*/ 0 h 899"/>
                <a:gd name="T40" fmla="*/ 0 w 331"/>
                <a:gd name="T41" fmla="*/ 0 h 899"/>
                <a:gd name="T42" fmla="*/ 0 w 331"/>
                <a:gd name="T43" fmla="*/ 0 h 899"/>
                <a:gd name="T44" fmla="*/ 0 w 331"/>
                <a:gd name="T45" fmla="*/ 0 h 899"/>
                <a:gd name="T46" fmla="*/ 0 w 331"/>
                <a:gd name="T47" fmla="*/ 0 h 899"/>
                <a:gd name="T48" fmla="*/ 0 w 331"/>
                <a:gd name="T49" fmla="*/ 0 h 899"/>
                <a:gd name="T50" fmla="*/ 0 w 331"/>
                <a:gd name="T51" fmla="*/ 0 h 899"/>
                <a:gd name="T52" fmla="*/ 0 w 331"/>
                <a:gd name="T53" fmla="*/ 0 h 899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</a:gdLst>
              <a:ahLst/>
              <a:cxnLst>
                <a:cxn ang="T54">
                  <a:pos x="T0" y="T1"/>
                </a:cxn>
                <a:cxn ang="T55">
                  <a:pos x="T2" y="T3"/>
                </a:cxn>
                <a:cxn ang="T56">
                  <a:pos x="T4" y="T5"/>
                </a:cxn>
                <a:cxn ang="T57">
                  <a:pos x="T6" y="T7"/>
                </a:cxn>
                <a:cxn ang="T58">
                  <a:pos x="T8" y="T9"/>
                </a:cxn>
                <a:cxn ang="T59">
                  <a:pos x="T10" y="T11"/>
                </a:cxn>
                <a:cxn ang="T60">
                  <a:pos x="T12" y="T13"/>
                </a:cxn>
                <a:cxn ang="T61">
                  <a:pos x="T14" y="T15"/>
                </a:cxn>
                <a:cxn ang="T62">
                  <a:pos x="T16" y="T17"/>
                </a:cxn>
                <a:cxn ang="T63">
                  <a:pos x="T18" y="T19"/>
                </a:cxn>
                <a:cxn ang="T64">
                  <a:pos x="T20" y="T21"/>
                </a:cxn>
                <a:cxn ang="T65">
                  <a:pos x="T22" y="T23"/>
                </a:cxn>
                <a:cxn ang="T66">
                  <a:pos x="T24" y="T25"/>
                </a:cxn>
                <a:cxn ang="T67">
                  <a:pos x="T26" y="T27"/>
                </a:cxn>
                <a:cxn ang="T68">
                  <a:pos x="T28" y="T29"/>
                </a:cxn>
                <a:cxn ang="T69">
                  <a:pos x="T30" y="T31"/>
                </a:cxn>
                <a:cxn ang="T70">
                  <a:pos x="T32" y="T33"/>
                </a:cxn>
                <a:cxn ang="T71">
                  <a:pos x="T34" y="T35"/>
                </a:cxn>
                <a:cxn ang="T72">
                  <a:pos x="T36" y="T37"/>
                </a:cxn>
                <a:cxn ang="T73">
                  <a:pos x="T38" y="T39"/>
                </a:cxn>
                <a:cxn ang="T74">
                  <a:pos x="T40" y="T41"/>
                </a:cxn>
                <a:cxn ang="T75">
                  <a:pos x="T42" y="T43"/>
                </a:cxn>
                <a:cxn ang="T76">
                  <a:pos x="T44" y="T45"/>
                </a:cxn>
                <a:cxn ang="T77">
                  <a:pos x="T46" y="T47"/>
                </a:cxn>
                <a:cxn ang="T78">
                  <a:pos x="T48" y="T49"/>
                </a:cxn>
                <a:cxn ang="T79">
                  <a:pos x="T50" y="T51"/>
                </a:cxn>
                <a:cxn ang="T80">
                  <a:pos x="T52" y="T53"/>
                </a:cxn>
              </a:cxnLst>
              <a:rect l="0" t="0" r="r" b="b"/>
              <a:pathLst>
                <a:path w="331" h="899">
                  <a:moveTo>
                    <a:pt x="83" y="0"/>
                  </a:moveTo>
                  <a:lnTo>
                    <a:pt x="142" y="6"/>
                  </a:lnTo>
                  <a:lnTo>
                    <a:pt x="184" y="84"/>
                  </a:lnTo>
                  <a:lnTo>
                    <a:pt x="172" y="161"/>
                  </a:lnTo>
                  <a:lnTo>
                    <a:pt x="154" y="320"/>
                  </a:lnTo>
                  <a:lnTo>
                    <a:pt x="160" y="420"/>
                  </a:lnTo>
                  <a:lnTo>
                    <a:pt x="154" y="521"/>
                  </a:lnTo>
                  <a:lnTo>
                    <a:pt x="107" y="728"/>
                  </a:lnTo>
                  <a:lnTo>
                    <a:pt x="95" y="781"/>
                  </a:lnTo>
                  <a:lnTo>
                    <a:pt x="107" y="793"/>
                  </a:lnTo>
                  <a:lnTo>
                    <a:pt x="172" y="758"/>
                  </a:lnTo>
                  <a:lnTo>
                    <a:pt x="278" y="740"/>
                  </a:lnTo>
                  <a:lnTo>
                    <a:pt x="331" y="764"/>
                  </a:lnTo>
                  <a:lnTo>
                    <a:pt x="325" y="805"/>
                  </a:lnTo>
                  <a:lnTo>
                    <a:pt x="254" y="823"/>
                  </a:lnTo>
                  <a:lnTo>
                    <a:pt x="172" y="829"/>
                  </a:lnTo>
                  <a:lnTo>
                    <a:pt x="89" y="864"/>
                  </a:lnTo>
                  <a:lnTo>
                    <a:pt x="24" y="899"/>
                  </a:lnTo>
                  <a:lnTo>
                    <a:pt x="0" y="882"/>
                  </a:lnTo>
                  <a:lnTo>
                    <a:pt x="0" y="823"/>
                  </a:lnTo>
                  <a:lnTo>
                    <a:pt x="48" y="711"/>
                  </a:lnTo>
                  <a:lnTo>
                    <a:pt x="72" y="580"/>
                  </a:lnTo>
                  <a:lnTo>
                    <a:pt x="83" y="397"/>
                  </a:lnTo>
                  <a:lnTo>
                    <a:pt x="60" y="232"/>
                  </a:lnTo>
                  <a:lnTo>
                    <a:pt x="35" y="102"/>
                  </a:lnTo>
                  <a:lnTo>
                    <a:pt x="60" y="0"/>
                  </a:lnTo>
                  <a:lnTo>
                    <a:pt x="83" y="0"/>
                  </a:lnTo>
                  <a:close/>
                </a:path>
              </a:pathLst>
            </a:cu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t-B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endParaRPr>
            </a:p>
          </p:txBody>
        </p:sp>
        <p:sp>
          <p:nvSpPr>
            <p:cNvPr id="18509" name="Freeform 69">
              <a:extLst>
                <a:ext uri="{FF2B5EF4-FFF2-40B4-BE49-F238E27FC236}">
                  <a16:creationId xmlns:a16="http://schemas.microsoft.com/office/drawing/2014/main" id="{6F7A1140-E595-400C-B3C2-0A02E0BA13D6}"/>
                </a:ext>
              </a:extLst>
            </p:cNvPr>
            <p:cNvSpPr>
              <a:spLocks/>
            </p:cNvSpPr>
            <p:nvPr/>
          </p:nvSpPr>
          <p:spPr bwMode="auto">
            <a:xfrm>
              <a:off x="2245" y="2533"/>
              <a:ext cx="153" cy="302"/>
            </a:xfrm>
            <a:custGeom>
              <a:avLst/>
              <a:gdLst>
                <a:gd name="T0" fmla="*/ 0 w 532"/>
                <a:gd name="T1" fmla="*/ 0 h 1047"/>
                <a:gd name="T2" fmla="*/ 0 w 532"/>
                <a:gd name="T3" fmla="*/ 0 h 1047"/>
                <a:gd name="T4" fmla="*/ 0 w 532"/>
                <a:gd name="T5" fmla="*/ 0 h 1047"/>
                <a:gd name="T6" fmla="*/ 0 w 532"/>
                <a:gd name="T7" fmla="*/ 0 h 1047"/>
                <a:gd name="T8" fmla="*/ 0 w 532"/>
                <a:gd name="T9" fmla="*/ 0 h 1047"/>
                <a:gd name="T10" fmla="*/ 0 w 532"/>
                <a:gd name="T11" fmla="*/ 0 h 1047"/>
                <a:gd name="T12" fmla="*/ 0 w 532"/>
                <a:gd name="T13" fmla="*/ 0 h 1047"/>
                <a:gd name="T14" fmla="*/ 0 w 532"/>
                <a:gd name="T15" fmla="*/ 0 h 1047"/>
                <a:gd name="T16" fmla="*/ 0 w 532"/>
                <a:gd name="T17" fmla="*/ 0 h 1047"/>
                <a:gd name="T18" fmla="*/ 0 w 532"/>
                <a:gd name="T19" fmla="*/ 0 h 1047"/>
                <a:gd name="T20" fmla="*/ 0 w 532"/>
                <a:gd name="T21" fmla="*/ 0 h 1047"/>
                <a:gd name="T22" fmla="*/ 0 w 532"/>
                <a:gd name="T23" fmla="*/ 0 h 1047"/>
                <a:gd name="T24" fmla="*/ 0 w 532"/>
                <a:gd name="T25" fmla="*/ 0 h 1047"/>
                <a:gd name="T26" fmla="*/ 0 w 532"/>
                <a:gd name="T27" fmla="*/ 0 h 1047"/>
                <a:gd name="T28" fmla="*/ 0 w 532"/>
                <a:gd name="T29" fmla="*/ 0 h 1047"/>
                <a:gd name="T30" fmla="*/ 0 w 532"/>
                <a:gd name="T31" fmla="*/ 0 h 1047"/>
                <a:gd name="T32" fmla="*/ 0 w 532"/>
                <a:gd name="T33" fmla="*/ 0 h 1047"/>
                <a:gd name="T34" fmla="*/ 0 w 532"/>
                <a:gd name="T35" fmla="*/ 0 h 1047"/>
                <a:gd name="T36" fmla="*/ 0 w 532"/>
                <a:gd name="T37" fmla="*/ 0 h 1047"/>
                <a:gd name="T38" fmla="*/ 0 w 532"/>
                <a:gd name="T39" fmla="*/ 0 h 1047"/>
                <a:gd name="T40" fmla="*/ 0 w 532"/>
                <a:gd name="T41" fmla="*/ 0 h 1047"/>
                <a:gd name="T42" fmla="*/ 0 w 532"/>
                <a:gd name="T43" fmla="*/ 0 h 1047"/>
                <a:gd name="T44" fmla="*/ 0 w 532"/>
                <a:gd name="T45" fmla="*/ 0 h 1047"/>
                <a:gd name="T46" fmla="*/ 0 w 532"/>
                <a:gd name="T47" fmla="*/ 0 h 1047"/>
                <a:gd name="T48" fmla="*/ 0 w 532"/>
                <a:gd name="T49" fmla="*/ 0 h 1047"/>
                <a:gd name="T50" fmla="*/ 0 w 532"/>
                <a:gd name="T51" fmla="*/ 0 h 1047"/>
                <a:gd name="T52" fmla="*/ 0 w 532"/>
                <a:gd name="T53" fmla="*/ 0 h 1047"/>
                <a:gd name="T54" fmla="*/ 0 w 532"/>
                <a:gd name="T55" fmla="*/ 0 h 1047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</a:gdLst>
              <a:ahLst/>
              <a:cxnLst>
                <a:cxn ang="T56">
                  <a:pos x="T0" y="T1"/>
                </a:cxn>
                <a:cxn ang="T57">
                  <a:pos x="T2" y="T3"/>
                </a:cxn>
                <a:cxn ang="T58">
                  <a:pos x="T4" y="T5"/>
                </a:cxn>
                <a:cxn ang="T59">
                  <a:pos x="T6" y="T7"/>
                </a:cxn>
                <a:cxn ang="T60">
                  <a:pos x="T8" y="T9"/>
                </a:cxn>
                <a:cxn ang="T61">
                  <a:pos x="T10" y="T11"/>
                </a:cxn>
                <a:cxn ang="T62">
                  <a:pos x="T12" y="T13"/>
                </a:cxn>
                <a:cxn ang="T63">
                  <a:pos x="T14" y="T15"/>
                </a:cxn>
                <a:cxn ang="T64">
                  <a:pos x="T16" y="T17"/>
                </a:cxn>
                <a:cxn ang="T65">
                  <a:pos x="T18" y="T19"/>
                </a:cxn>
                <a:cxn ang="T66">
                  <a:pos x="T20" y="T21"/>
                </a:cxn>
                <a:cxn ang="T67">
                  <a:pos x="T22" y="T23"/>
                </a:cxn>
                <a:cxn ang="T68">
                  <a:pos x="T24" y="T25"/>
                </a:cxn>
                <a:cxn ang="T69">
                  <a:pos x="T26" y="T27"/>
                </a:cxn>
                <a:cxn ang="T70">
                  <a:pos x="T28" y="T29"/>
                </a:cxn>
                <a:cxn ang="T71">
                  <a:pos x="T30" y="T31"/>
                </a:cxn>
                <a:cxn ang="T72">
                  <a:pos x="T32" y="T33"/>
                </a:cxn>
                <a:cxn ang="T73">
                  <a:pos x="T34" y="T35"/>
                </a:cxn>
                <a:cxn ang="T74">
                  <a:pos x="T36" y="T37"/>
                </a:cxn>
                <a:cxn ang="T75">
                  <a:pos x="T38" y="T39"/>
                </a:cxn>
                <a:cxn ang="T76">
                  <a:pos x="T40" y="T41"/>
                </a:cxn>
                <a:cxn ang="T77">
                  <a:pos x="T42" y="T43"/>
                </a:cxn>
                <a:cxn ang="T78">
                  <a:pos x="T44" y="T45"/>
                </a:cxn>
                <a:cxn ang="T79">
                  <a:pos x="T46" y="T47"/>
                </a:cxn>
                <a:cxn ang="T80">
                  <a:pos x="T48" y="T49"/>
                </a:cxn>
                <a:cxn ang="T81">
                  <a:pos x="T50" y="T51"/>
                </a:cxn>
                <a:cxn ang="T82">
                  <a:pos x="T52" y="T53"/>
                </a:cxn>
                <a:cxn ang="T83">
                  <a:pos x="T54" y="T55"/>
                </a:cxn>
              </a:cxnLst>
              <a:rect l="0" t="0" r="r" b="b"/>
              <a:pathLst>
                <a:path w="532" h="1047">
                  <a:moveTo>
                    <a:pt x="113" y="11"/>
                  </a:moveTo>
                  <a:lnTo>
                    <a:pt x="30" y="0"/>
                  </a:lnTo>
                  <a:lnTo>
                    <a:pt x="0" y="59"/>
                  </a:lnTo>
                  <a:lnTo>
                    <a:pt x="30" y="130"/>
                  </a:lnTo>
                  <a:lnTo>
                    <a:pt x="113" y="248"/>
                  </a:lnTo>
                  <a:lnTo>
                    <a:pt x="177" y="420"/>
                  </a:lnTo>
                  <a:lnTo>
                    <a:pt x="201" y="561"/>
                  </a:lnTo>
                  <a:lnTo>
                    <a:pt x="189" y="709"/>
                  </a:lnTo>
                  <a:lnTo>
                    <a:pt x="166" y="899"/>
                  </a:lnTo>
                  <a:lnTo>
                    <a:pt x="142" y="1005"/>
                  </a:lnTo>
                  <a:lnTo>
                    <a:pt x="154" y="1047"/>
                  </a:lnTo>
                  <a:lnTo>
                    <a:pt x="195" y="1047"/>
                  </a:lnTo>
                  <a:lnTo>
                    <a:pt x="272" y="1011"/>
                  </a:lnTo>
                  <a:lnTo>
                    <a:pt x="390" y="987"/>
                  </a:lnTo>
                  <a:lnTo>
                    <a:pt x="515" y="987"/>
                  </a:lnTo>
                  <a:lnTo>
                    <a:pt x="532" y="952"/>
                  </a:lnTo>
                  <a:lnTo>
                    <a:pt x="462" y="905"/>
                  </a:lnTo>
                  <a:lnTo>
                    <a:pt x="425" y="905"/>
                  </a:lnTo>
                  <a:lnTo>
                    <a:pt x="272" y="952"/>
                  </a:lnTo>
                  <a:lnTo>
                    <a:pt x="225" y="970"/>
                  </a:lnTo>
                  <a:lnTo>
                    <a:pt x="213" y="946"/>
                  </a:lnTo>
                  <a:lnTo>
                    <a:pt x="236" y="793"/>
                  </a:lnTo>
                  <a:lnTo>
                    <a:pt x="266" y="626"/>
                  </a:lnTo>
                  <a:lnTo>
                    <a:pt x="272" y="479"/>
                  </a:lnTo>
                  <a:lnTo>
                    <a:pt x="248" y="331"/>
                  </a:lnTo>
                  <a:lnTo>
                    <a:pt x="207" y="160"/>
                  </a:lnTo>
                  <a:lnTo>
                    <a:pt x="160" y="29"/>
                  </a:lnTo>
                  <a:lnTo>
                    <a:pt x="113" y="11"/>
                  </a:lnTo>
                  <a:close/>
                </a:path>
              </a:pathLst>
            </a:cu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t-B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endParaRPr>
            </a:p>
          </p:txBody>
        </p:sp>
      </p:grpSp>
      <p:grpSp>
        <p:nvGrpSpPr>
          <p:cNvPr id="18450" name="Group 11">
            <a:extLst>
              <a:ext uri="{FF2B5EF4-FFF2-40B4-BE49-F238E27FC236}">
                <a16:creationId xmlns:a16="http://schemas.microsoft.com/office/drawing/2014/main" id="{4A4FAF35-F85D-42DD-8C45-4D9499AFD931}"/>
              </a:ext>
            </a:extLst>
          </p:cNvPr>
          <p:cNvGrpSpPr>
            <a:grpSpLocks/>
          </p:cNvGrpSpPr>
          <p:nvPr/>
        </p:nvGrpSpPr>
        <p:grpSpPr bwMode="auto">
          <a:xfrm>
            <a:off x="6702425" y="2360613"/>
            <a:ext cx="3327400" cy="2351087"/>
            <a:chOff x="3864" y="2103"/>
            <a:chExt cx="1678" cy="1189"/>
          </a:xfrm>
        </p:grpSpPr>
        <p:sp>
          <p:nvSpPr>
            <p:cNvPr id="18494" name="Line 12">
              <a:extLst>
                <a:ext uri="{FF2B5EF4-FFF2-40B4-BE49-F238E27FC236}">
                  <a16:creationId xmlns:a16="http://schemas.microsoft.com/office/drawing/2014/main" id="{DFA99B92-373A-4EDC-AA9E-C7E2BC56E91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64" y="2235"/>
              <a:ext cx="167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t-B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endParaRPr>
            </a:p>
          </p:txBody>
        </p:sp>
        <p:sp>
          <p:nvSpPr>
            <p:cNvPr id="18495" name="Line 13">
              <a:extLst>
                <a:ext uri="{FF2B5EF4-FFF2-40B4-BE49-F238E27FC236}">
                  <a16:creationId xmlns:a16="http://schemas.microsoft.com/office/drawing/2014/main" id="{4D5D1165-B528-4ACF-BCCE-4159ACB0F16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64" y="2367"/>
              <a:ext cx="167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t-B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endParaRPr>
            </a:p>
          </p:txBody>
        </p:sp>
        <p:sp>
          <p:nvSpPr>
            <p:cNvPr id="18496" name="Line 14">
              <a:extLst>
                <a:ext uri="{FF2B5EF4-FFF2-40B4-BE49-F238E27FC236}">
                  <a16:creationId xmlns:a16="http://schemas.microsoft.com/office/drawing/2014/main" id="{1F94F38E-5AC5-46E3-8DAD-6F0894D0E7C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64" y="2499"/>
              <a:ext cx="167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t-B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endParaRPr>
            </a:p>
          </p:txBody>
        </p:sp>
        <p:sp>
          <p:nvSpPr>
            <p:cNvPr id="18497" name="Line 15">
              <a:extLst>
                <a:ext uri="{FF2B5EF4-FFF2-40B4-BE49-F238E27FC236}">
                  <a16:creationId xmlns:a16="http://schemas.microsoft.com/office/drawing/2014/main" id="{DA39F4F2-AD0D-4B2A-AF84-44104DEA12A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64" y="2103"/>
              <a:ext cx="167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t-B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endParaRPr>
            </a:p>
          </p:txBody>
        </p:sp>
        <p:sp>
          <p:nvSpPr>
            <p:cNvPr id="18498" name="Line 16">
              <a:extLst>
                <a:ext uri="{FF2B5EF4-FFF2-40B4-BE49-F238E27FC236}">
                  <a16:creationId xmlns:a16="http://schemas.microsoft.com/office/drawing/2014/main" id="{880FBD40-461E-4928-BE07-A28D004C801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64" y="2763"/>
              <a:ext cx="167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t-B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endParaRPr>
            </a:p>
          </p:txBody>
        </p:sp>
        <p:sp>
          <p:nvSpPr>
            <p:cNvPr id="18499" name="Line 17">
              <a:extLst>
                <a:ext uri="{FF2B5EF4-FFF2-40B4-BE49-F238E27FC236}">
                  <a16:creationId xmlns:a16="http://schemas.microsoft.com/office/drawing/2014/main" id="{8930FA52-A8D9-4C3A-B1F3-AC72F71332E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64" y="2895"/>
              <a:ext cx="167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t-B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endParaRPr>
            </a:p>
          </p:txBody>
        </p:sp>
        <p:sp>
          <p:nvSpPr>
            <p:cNvPr id="18500" name="Line 18">
              <a:extLst>
                <a:ext uri="{FF2B5EF4-FFF2-40B4-BE49-F238E27FC236}">
                  <a16:creationId xmlns:a16="http://schemas.microsoft.com/office/drawing/2014/main" id="{DD74BA78-04AF-464B-BD46-6EB07E8534B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64" y="3027"/>
              <a:ext cx="167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t-B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endParaRPr>
            </a:p>
          </p:txBody>
        </p:sp>
        <p:sp>
          <p:nvSpPr>
            <p:cNvPr id="18501" name="Line 19">
              <a:extLst>
                <a:ext uri="{FF2B5EF4-FFF2-40B4-BE49-F238E27FC236}">
                  <a16:creationId xmlns:a16="http://schemas.microsoft.com/office/drawing/2014/main" id="{E1448AD0-61A5-4ED2-A64C-65730214B17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64" y="2631"/>
              <a:ext cx="167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t-B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endParaRPr>
            </a:p>
          </p:txBody>
        </p:sp>
        <p:sp>
          <p:nvSpPr>
            <p:cNvPr id="18502" name="Line 20">
              <a:extLst>
                <a:ext uri="{FF2B5EF4-FFF2-40B4-BE49-F238E27FC236}">
                  <a16:creationId xmlns:a16="http://schemas.microsoft.com/office/drawing/2014/main" id="{2768D904-B28C-4A4E-AFAC-EBDAFDD45D1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64" y="3292"/>
              <a:ext cx="167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t-B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endParaRPr>
            </a:p>
          </p:txBody>
        </p:sp>
        <p:sp>
          <p:nvSpPr>
            <p:cNvPr id="18503" name="Line 21">
              <a:extLst>
                <a:ext uri="{FF2B5EF4-FFF2-40B4-BE49-F238E27FC236}">
                  <a16:creationId xmlns:a16="http://schemas.microsoft.com/office/drawing/2014/main" id="{B340C396-E645-4AA0-A8E2-8FC36FB5DD6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64" y="3159"/>
              <a:ext cx="167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t-B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endParaRPr>
            </a:p>
          </p:txBody>
        </p:sp>
      </p:grpSp>
      <p:grpSp>
        <p:nvGrpSpPr>
          <p:cNvPr id="18451" name="Group 22">
            <a:extLst>
              <a:ext uri="{FF2B5EF4-FFF2-40B4-BE49-F238E27FC236}">
                <a16:creationId xmlns:a16="http://schemas.microsoft.com/office/drawing/2014/main" id="{E8A399E8-94DA-47F5-A97A-3A4947194355}"/>
              </a:ext>
            </a:extLst>
          </p:cNvPr>
          <p:cNvGrpSpPr>
            <a:grpSpLocks/>
          </p:cNvGrpSpPr>
          <p:nvPr/>
        </p:nvGrpSpPr>
        <p:grpSpPr bwMode="auto">
          <a:xfrm>
            <a:off x="6691313" y="2363788"/>
            <a:ext cx="3346450" cy="2347912"/>
            <a:chOff x="3856" y="2106"/>
            <a:chExt cx="1687" cy="1188"/>
          </a:xfrm>
        </p:grpSpPr>
        <p:sp>
          <p:nvSpPr>
            <p:cNvPr id="18477" name="Freeform 23">
              <a:extLst>
                <a:ext uri="{FF2B5EF4-FFF2-40B4-BE49-F238E27FC236}">
                  <a16:creationId xmlns:a16="http://schemas.microsoft.com/office/drawing/2014/main" id="{9900E41A-8778-496D-99E7-5B55D29FD8A0}"/>
                </a:ext>
              </a:extLst>
            </p:cNvPr>
            <p:cNvSpPr>
              <a:spLocks/>
            </p:cNvSpPr>
            <p:nvPr/>
          </p:nvSpPr>
          <p:spPr bwMode="auto">
            <a:xfrm>
              <a:off x="3856" y="2106"/>
              <a:ext cx="1" cy="1188"/>
            </a:xfrm>
            <a:custGeom>
              <a:avLst/>
              <a:gdLst>
                <a:gd name="T0" fmla="*/ 0 w 1"/>
                <a:gd name="T1" fmla="*/ 0 h 1188"/>
                <a:gd name="T2" fmla="*/ 1 w 1"/>
                <a:gd name="T3" fmla="*/ 1188 h 1188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1" h="1188">
                  <a:moveTo>
                    <a:pt x="0" y="0"/>
                  </a:moveTo>
                  <a:lnTo>
                    <a:pt x="1" y="1188"/>
                  </a:lnTo>
                </a:path>
              </a:pathLst>
            </a:custGeom>
            <a:gradFill rotWithShape="1">
              <a:gsLst>
                <a:gs pos="0">
                  <a:srgbClr val="76765E"/>
                </a:gs>
                <a:gs pos="50000">
                  <a:srgbClr val="FFFFCC"/>
                </a:gs>
                <a:gs pos="100000">
                  <a:srgbClr val="76765E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t-B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endParaRPr>
            </a:p>
          </p:txBody>
        </p:sp>
        <p:sp>
          <p:nvSpPr>
            <p:cNvPr id="18478" name="Freeform 24">
              <a:extLst>
                <a:ext uri="{FF2B5EF4-FFF2-40B4-BE49-F238E27FC236}">
                  <a16:creationId xmlns:a16="http://schemas.microsoft.com/office/drawing/2014/main" id="{D4F243D2-5906-4D48-B5DA-7DF0E726FAC3}"/>
                </a:ext>
              </a:extLst>
            </p:cNvPr>
            <p:cNvSpPr>
              <a:spLocks/>
            </p:cNvSpPr>
            <p:nvPr/>
          </p:nvSpPr>
          <p:spPr bwMode="auto">
            <a:xfrm>
              <a:off x="3961" y="2106"/>
              <a:ext cx="1" cy="1188"/>
            </a:xfrm>
            <a:custGeom>
              <a:avLst/>
              <a:gdLst>
                <a:gd name="T0" fmla="*/ 0 w 1"/>
                <a:gd name="T1" fmla="*/ 0 h 1188"/>
                <a:gd name="T2" fmla="*/ 1 w 1"/>
                <a:gd name="T3" fmla="*/ 1188 h 1188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1" h="1188">
                  <a:moveTo>
                    <a:pt x="0" y="0"/>
                  </a:moveTo>
                  <a:lnTo>
                    <a:pt x="1" y="1188"/>
                  </a:lnTo>
                </a:path>
              </a:pathLst>
            </a:custGeom>
            <a:gradFill rotWithShape="1">
              <a:gsLst>
                <a:gs pos="0">
                  <a:srgbClr val="76765E"/>
                </a:gs>
                <a:gs pos="50000">
                  <a:srgbClr val="FFFFCC"/>
                </a:gs>
                <a:gs pos="100000">
                  <a:srgbClr val="76765E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t-B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endParaRPr>
            </a:p>
          </p:txBody>
        </p:sp>
        <p:sp>
          <p:nvSpPr>
            <p:cNvPr id="18479" name="Freeform 25">
              <a:extLst>
                <a:ext uri="{FF2B5EF4-FFF2-40B4-BE49-F238E27FC236}">
                  <a16:creationId xmlns:a16="http://schemas.microsoft.com/office/drawing/2014/main" id="{A0707F1B-04D1-476E-9D9E-31801BD588A0}"/>
                </a:ext>
              </a:extLst>
            </p:cNvPr>
            <p:cNvSpPr>
              <a:spLocks/>
            </p:cNvSpPr>
            <p:nvPr/>
          </p:nvSpPr>
          <p:spPr bwMode="auto">
            <a:xfrm>
              <a:off x="4066" y="2106"/>
              <a:ext cx="1" cy="1188"/>
            </a:xfrm>
            <a:custGeom>
              <a:avLst/>
              <a:gdLst>
                <a:gd name="T0" fmla="*/ 0 w 1"/>
                <a:gd name="T1" fmla="*/ 0 h 1188"/>
                <a:gd name="T2" fmla="*/ 1 w 1"/>
                <a:gd name="T3" fmla="*/ 1188 h 1188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1" h="1188">
                  <a:moveTo>
                    <a:pt x="0" y="0"/>
                  </a:moveTo>
                  <a:lnTo>
                    <a:pt x="1" y="1188"/>
                  </a:lnTo>
                </a:path>
              </a:pathLst>
            </a:custGeom>
            <a:gradFill rotWithShape="1">
              <a:gsLst>
                <a:gs pos="0">
                  <a:srgbClr val="76765E"/>
                </a:gs>
                <a:gs pos="50000">
                  <a:srgbClr val="FFFFCC"/>
                </a:gs>
                <a:gs pos="100000">
                  <a:srgbClr val="76765E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t-B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endParaRPr>
            </a:p>
          </p:txBody>
        </p:sp>
        <p:sp>
          <p:nvSpPr>
            <p:cNvPr id="18480" name="Freeform 26">
              <a:extLst>
                <a:ext uri="{FF2B5EF4-FFF2-40B4-BE49-F238E27FC236}">
                  <a16:creationId xmlns:a16="http://schemas.microsoft.com/office/drawing/2014/main" id="{B911B380-B605-473E-95E1-B01657E5A310}"/>
                </a:ext>
              </a:extLst>
            </p:cNvPr>
            <p:cNvSpPr>
              <a:spLocks/>
            </p:cNvSpPr>
            <p:nvPr/>
          </p:nvSpPr>
          <p:spPr bwMode="auto">
            <a:xfrm>
              <a:off x="4172" y="2106"/>
              <a:ext cx="1" cy="1188"/>
            </a:xfrm>
            <a:custGeom>
              <a:avLst/>
              <a:gdLst>
                <a:gd name="T0" fmla="*/ 0 w 1"/>
                <a:gd name="T1" fmla="*/ 0 h 1188"/>
                <a:gd name="T2" fmla="*/ 1 w 1"/>
                <a:gd name="T3" fmla="*/ 1188 h 1188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1" h="1188">
                  <a:moveTo>
                    <a:pt x="0" y="0"/>
                  </a:moveTo>
                  <a:lnTo>
                    <a:pt x="1" y="1188"/>
                  </a:lnTo>
                </a:path>
              </a:pathLst>
            </a:custGeom>
            <a:gradFill rotWithShape="1">
              <a:gsLst>
                <a:gs pos="0">
                  <a:srgbClr val="76765E"/>
                </a:gs>
                <a:gs pos="50000">
                  <a:srgbClr val="FFFFCC"/>
                </a:gs>
                <a:gs pos="100000">
                  <a:srgbClr val="76765E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t-B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endParaRPr>
            </a:p>
          </p:txBody>
        </p:sp>
        <p:sp>
          <p:nvSpPr>
            <p:cNvPr id="18481" name="Freeform 27">
              <a:extLst>
                <a:ext uri="{FF2B5EF4-FFF2-40B4-BE49-F238E27FC236}">
                  <a16:creationId xmlns:a16="http://schemas.microsoft.com/office/drawing/2014/main" id="{3ABB82DA-2EAD-4055-93D0-328BA875206A}"/>
                </a:ext>
              </a:extLst>
            </p:cNvPr>
            <p:cNvSpPr>
              <a:spLocks/>
            </p:cNvSpPr>
            <p:nvPr/>
          </p:nvSpPr>
          <p:spPr bwMode="auto">
            <a:xfrm>
              <a:off x="4277" y="2106"/>
              <a:ext cx="1" cy="1188"/>
            </a:xfrm>
            <a:custGeom>
              <a:avLst/>
              <a:gdLst>
                <a:gd name="T0" fmla="*/ 0 w 1"/>
                <a:gd name="T1" fmla="*/ 0 h 1188"/>
                <a:gd name="T2" fmla="*/ 1 w 1"/>
                <a:gd name="T3" fmla="*/ 1188 h 1188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1" h="1188">
                  <a:moveTo>
                    <a:pt x="0" y="0"/>
                  </a:moveTo>
                  <a:lnTo>
                    <a:pt x="1" y="1188"/>
                  </a:lnTo>
                </a:path>
              </a:pathLst>
            </a:custGeom>
            <a:gradFill rotWithShape="1">
              <a:gsLst>
                <a:gs pos="0">
                  <a:srgbClr val="76765E"/>
                </a:gs>
                <a:gs pos="50000">
                  <a:srgbClr val="FFFFCC"/>
                </a:gs>
                <a:gs pos="100000">
                  <a:srgbClr val="76765E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t-B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endParaRPr>
            </a:p>
          </p:txBody>
        </p:sp>
        <p:sp>
          <p:nvSpPr>
            <p:cNvPr id="18482" name="Freeform 28">
              <a:extLst>
                <a:ext uri="{FF2B5EF4-FFF2-40B4-BE49-F238E27FC236}">
                  <a16:creationId xmlns:a16="http://schemas.microsoft.com/office/drawing/2014/main" id="{EFE95B4A-15B2-4834-BA0D-8756266813A5}"/>
                </a:ext>
              </a:extLst>
            </p:cNvPr>
            <p:cNvSpPr>
              <a:spLocks/>
            </p:cNvSpPr>
            <p:nvPr/>
          </p:nvSpPr>
          <p:spPr bwMode="auto">
            <a:xfrm>
              <a:off x="4382" y="2106"/>
              <a:ext cx="1" cy="1188"/>
            </a:xfrm>
            <a:custGeom>
              <a:avLst/>
              <a:gdLst>
                <a:gd name="T0" fmla="*/ 0 w 1"/>
                <a:gd name="T1" fmla="*/ 0 h 1188"/>
                <a:gd name="T2" fmla="*/ 1 w 1"/>
                <a:gd name="T3" fmla="*/ 1188 h 1188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1" h="1188">
                  <a:moveTo>
                    <a:pt x="0" y="0"/>
                  </a:moveTo>
                  <a:lnTo>
                    <a:pt x="1" y="1188"/>
                  </a:lnTo>
                </a:path>
              </a:pathLst>
            </a:custGeom>
            <a:gradFill rotWithShape="1">
              <a:gsLst>
                <a:gs pos="0">
                  <a:srgbClr val="76765E"/>
                </a:gs>
                <a:gs pos="50000">
                  <a:srgbClr val="FFFFCC"/>
                </a:gs>
                <a:gs pos="100000">
                  <a:srgbClr val="76765E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t-B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endParaRPr>
            </a:p>
          </p:txBody>
        </p:sp>
        <p:sp>
          <p:nvSpPr>
            <p:cNvPr id="18483" name="Freeform 29">
              <a:extLst>
                <a:ext uri="{FF2B5EF4-FFF2-40B4-BE49-F238E27FC236}">
                  <a16:creationId xmlns:a16="http://schemas.microsoft.com/office/drawing/2014/main" id="{BF989296-2589-42F3-ABC0-FCD6FEA273F0}"/>
                </a:ext>
              </a:extLst>
            </p:cNvPr>
            <p:cNvSpPr>
              <a:spLocks/>
            </p:cNvSpPr>
            <p:nvPr/>
          </p:nvSpPr>
          <p:spPr bwMode="auto">
            <a:xfrm>
              <a:off x="4488" y="2106"/>
              <a:ext cx="1" cy="1188"/>
            </a:xfrm>
            <a:custGeom>
              <a:avLst/>
              <a:gdLst>
                <a:gd name="T0" fmla="*/ 0 w 1"/>
                <a:gd name="T1" fmla="*/ 0 h 1188"/>
                <a:gd name="T2" fmla="*/ 1 w 1"/>
                <a:gd name="T3" fmla="*/ 1188 h 1188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1" h="1188">
                  <a:moveTo>
                    <a:pt x="0" y="0"/>
                  </a:moveTo>
                  <a:lnTo>
                    <a:pt x="1" y="1188"/>
                  </a:lnTo>
                </a:path>
              </a:pathLst>
            </a:custGeom>
            <a:gradFill rotWithShape="1">
              <a:gsLst>
                <a:gs pos="0">
                  <a:srgbClr val="76765E"/>
                </a:gs>
                <a:gs pos="50000">
                  <a:srgbClr val="FFFFCC"/>
                </a:gs>
                <a:gs pos="100000">
                  <a:srgbClr val="76765E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t-B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endParaRPr>
            </a:p>
          </p:txBody>
        </p:sp>
        <p:sp>
          <p:nvSpPr>
            <p:cNvPr id="18484" name="Freeform 30">
              <a:extLst>
                <a:ext uri="{FF2B5EF4-FFF2-40B4-BE49-F238E27FC236}">
                  <a16:creationId xmlns:a16="http://schemas.microsoft.com/office/drawing/2014/main" id="{FB02D772-C49E-4519-951E-FC03C1FF5D7D}"/>
                </a:ext>
              </a:extLst>
            </p:cNvPr>
            <p:cNvSpPr>
              <a:spLocks/>
            </p:cNvSpPr>
            <p:nvPr/>
          </p:nvSpPr>
          <p:spPr bwMode="auto">
            <a:xfrm>
              <a:off x="4593" y="2106"/>
              <a:ext cx="1" cy="1188"/>
            </a:xfrm>
            <a:custGeom>
              <a:avLst/>
              <a:gdLst>
                <a:gd name="T0" fmla="*/ 0 w 1"/>
                <a:gd name="T1" fmla="*/ 0 h 1188"/>
                <a:gd name="T2" fmla="*/ 1 w 1"/>
                <a:gd name="T3" fmla="*/ 1188 h 1188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1" h="1188">
                  <a:moveTo>
                    <a:pt x="0" y="0"/>
                  </a:moveTo>
                  <a:lnTo>
                    <a:pt x="1" y="1188"/>
                  </a:lnTo>
                </a:path>
              </a:pathLst>
            </a:custGeom>
            <a:gradFill rotWithShape="1">
              <a:gsLst>
                <a:gs pos="0">
                  <a:srgbClr val="76765E"/>
                </a:gs>
                <a:gs pos="50000">
                  <a:srgbClr val="FFFFCC"/>
                </a:gs>
                <a:gs pos="100000">
                  <a:srgbClr val="76765E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t-B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endParaRPr>
            </a:p>
          </p:txBody>
        </p:sp>
        <p:sp>
          <p:nvSpPr>
            <p:cNvPr id="18485" name="Freeform 31">
              <a:extLst>
                <a:ext uri="{FF2B5EF4-FFF2-40B4-BE49-F238E27FC236}">
                  <a16:creationId xmlns:a16="http://schemas.microsoft.com/office/drawing/2014/main" id="{16309904-D03A-4344-ADE5-2C93FF904336}"/>
                </a:ext>
              </a:extLst>
            </p:cNvPr>
            <p:cNvSpPr>
              <a:spLocks/>
            </p:cNvSpPr>
            <p:nvPr/>
          </p:nvSpPr>
          <p:spPr bwMode="auto">
            <a:xfrm>
              <a:off x="4699" y="2106"/>
              <a:ext cx="1" cy="1188"/>
            </a:xfrm>
            <a:custGeom>
              <a:avLst/>
              <a:gdLst>
                <a:gd name="T0" fmla="*/ 0 w 1"/>
                <a:gd name="T1" fmla="*/ 0 h 1188"/>
                <a:gd name="T2" fmla="*/ 1 w 1"/>
                <a:gd name="T3" fmla="*/ 1188 h 1188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1" h="1188">
                  <a:moveTo>
                    <a:pt x="0" y="0"/>
                  </a:moveTo>
                  <a:lnTo>
                    <a:pt x="1" y="1188"/>
                  </a:lnTo>
                </a:path>
              </a:pathLst>
            </a:custGeom>
            <a:gradFill rotWithShape="1">
              <a:gsLst>
                <a:gs pos="0">
                  <a:srgbClr val="76765E"/>
                </a:gs>
                <a:gs pos="50000">
                  <a:srgbClr val="FFFFCC"/>
                </a:gs>
                <a:gs pos="100000">
                  <a:srgbClr val="76765E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t-B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endParaRPr>
            </a:p>
          </p:txBody>
        </p:sp>
        <p:sp>
          <p:nvSpPr>
            <p:cNvPr id="18486" name="Freeform 32">
              <a:extLst>
                <a:ext uri="{FF2B5EF4-FFF2-40B4-BE49-F238E27FC236}">
                  <a16:creationId xmlns:a16="http://schemas.microsoft.com/office/drawing/2014/main" id="{1320C77D-5ADE-419A-9F4A-2593FA4B7AC2}"/>
                </a:ext>
              </a:extLst>
            </p:cNvPr>
            <p:cNvSpPr>
              <a:spLocks/>
            </p:cNvSpPr>
            <p:nvPr/>
          </p:nvSpPr>
          <p:spPr bwMode="auto">
            <a:xfrm>
              <a:off x="4804" y="2106"/>
              <a:ext cx="1" cy="1188"/>
            </a:xfrm>
            <a:custGeom>
              <a:avLst/>
              <a:gdLst>
                <a:gd name="T0" fmla="*/ 0 w 1"/>
                <a:gd name="T1" fmla="*/ 0 h 1188"/>
                <a:gd name="T2" fmla="*/ 1 w 1"/>
                <a:gd name="T3" fmla="*/ 1188 h 1188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1" h="1188">
                  <a:moveTo>
                    <a:pt x="0" y="0"/>
                  </a:moveTo>
                  <a:lnTo>
                    <a:pt x="1" y="1188"/>
                  </a:lnTo>
                </a:path>
              </a:pathLst>
            </a:custGeom>
            <a:gradFill rotWithShape="1">
              <a:gsLst>
                <a:gs pos="0">
                  <a:srgbClr val="76765E"/>
                </a:gs>
                <a:gs pos="50000">
                  <a:srgbClr val="FFFFCC"/>
                </a:gs>
                <a:gs pos="100000">
                  <a:srgbClr val="76765E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t-B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endParaRPr>
            </a:p>
          </p:txBody>
        </p:sp>
        <p:sp>
          <p:nvSpPr>
            <p:cNvPr id="18487" name="Freeform 33">
              <a:extLst>
                <a:ext uri="{FF2B5EF4-FFF2-40B4-BE49-F238E27FC236}">
                  <a16:creationId xmlns:a16="http://schemas.microsoft.com/office/drawing/2014/main" id="{85818A55-0295-4894-8B28-55EAEB4FC372}"/>
                </a:ext>
              </a:extLst>
            </p:cNvPr>
            <p:cNvSpPr>
              <a:spLocks/>
            </p:cNvSpPr>
            <p:nvPr/>
          </p:nvSpPr>
          <p:spPr bwMode="auto">
            <a:xfrm>
              <a:off x="4909" y="2106"/>
              <a:ext cx="1" cy="1188"/>
            </a:xfrm>
            <a:custGeom>
              <a:avLst/>
              <a:gdLst>
                <a:gd name="T0" fmla="*/ 0 w 1"/>
                <a:gd name="T1" fmla="*/ 0 h 1188"/>
                <a:gd name="T2" fmla="*/ 1 w 1"/>
                <a:gd name="T3" fmla="*/ 1188 h 1188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1" h="1188">
                  <a:moveTo>
                    <a:pt x="0" y="0"/>
                  </a:moveTo>
                  <a:lnTo>
                    <a:pt x="1" y="1188"/>
                  </a:lnTo>
                </a:path>
              </a:pathLst>
            </a:custGeom>
            <a:gradFill rotWithShape="1">
              <a:gsLst>
                <a:gs pos="0">
                  <a:srgbClr val="76765E"/>
                </a:gs>
                <a:gs pos="50000">
                  <a:srgbClr val="FFFFCC"/>
                </a:gs>
                <a:gs pos="100000">
                  <a:srgbClr val="76765E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t-B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endParaRPr>
            </a:p>
          </p:txBody>
        </p:sp>
        <p:sp>
          <p:nvSpPr>
            <p:cNvPr id="18488" name="Freeform 34">
              <a:extLst>
                <a:ext uri="{FF2B5EF4-FFF2-40B4-BE49-F238E27FC236}">
                  <a16:creationId xmlns:a16="http://schemas.microsoft.com/office/drawing/2014/main" id="{0BBE6628-7BDA-4145-9D3A-E2B9AE304CC9}"/>
                </a:ext>
              </a:extLst>
            </p:cNvPr>
            <p:cNvSpPr>
              <a:spLocks/>
            </p:cNvSpPr>
            <p:nvPr/>
          </p:nvSpPr>
          <p:spPr bwMode="auto">
            <a:xfrm>
              <a:off x="5015" y="2106"/>
              <a:ext cx="1" cy="1188"/>
            </a:xfrm>
            <a:custGeom>
              <a:avLst/>
              <a:gdLst>
                <a:gd name="T0" fmla="*/ 0 w 1"/>
                <a:gd name="T1" fmla="*/ 0 h 1188"/>
                <a:gd name="T2" fmla="*/ 1 w 1"/>
                <a:gd name="T3" fmla="*/ 1188 h 1188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1" h="1188">
                  <a:moveTo>
                    <a:pt x="0" y="0"/>
                  </a:moveTo>
                  <a:lnTo>
                    <a:pt x="1" y="1188"/>
                  </a:lnTo>
                </a:path>
              </a:pathLst>
            </a:custGeom>
            <a:gradFill rotWithShape="1">
              <a:gsLst>
                <a:gs pos="0">
                  <a:srgbClr val="76765E"/>
                </a:gs>
                <a:gs pos="50000">
                  <a:srgbClr val="FFFFCC"/>
                </a:gs>
                <a:gs pos="100000">
                  <a:srgbClr val="76765E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t-B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endParaRPr>
            </a:p>
          </p:txBody>
        </p:sp>
        <p:sp>
          <p:nvSpPr>
            <p:cNvPr id="18489" name="Freeform 35">
              <a:extLst>
                <a:ext uri="{FF2B5EF4-FFF2-40B4-BE49-F238E27FC236}">
                  <a16:creationId xmlns:a16="http://schemas.microsoft.com/office/drawing/2014/main" id="{10FE164D-A23D-4E12-A00A-0BC5182997FC}"/>
                </a:ext>
              </a:extLst>
            </p:cNvPr>
            <p:cNvSpPr>
              <a:spLocks/>
            </p:cNvSpPr>
            <p:nvPr/>
          </p:nvSpPr>
          <p:spPr bwMode="auto">
            <a:xfrm>
              <a:off x="5120" y="2106"/>
              <a:ext cx="1" cy="1188"/>
            </a:xfrm>
            <a:custGeom>
              <a:avLst/>
              <a:gdLst>
                <a:gd name="T0" fmla="*/ 0 w 1"/>
                <a:gd name="T1" fmla="*/ 0 h 1188"/>
                <a:gd name="T2" fmla="*/ 1 w 1"/>
                <a:gd name="T3" fmla="*/ 1188 h 1188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1" h="1188">
                  <a:moveTo>
                    <a:pt x="0" y="0"/>
                  </a:moveTo>
                  <a:lnTo>
                    <a:pt x="1" y="1188"/>
                  </a:lnTo>
                </a:path>
              </a:pathLst>
            </a:custGeom>
            <a:gradFill rotWithShape="1">
              <a:gsLst>
                <a:gs pos="0">
                  <a:srgbClr val="76765E"/>
                </a:gs>
                <a:gs pos="50000">
                  <a:srgbClr val="FFFFCC"/>
                </a:gs>
                <a:gs pos="100000">
                  <a:srgbClr val="76765E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t-B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endParaRPr>
            </a:p>
          </p:txBody>
        </p:sp>
        <p:sp>
          <p:nvSpPr>
            <p:cNvPr id="18490" name="Freeform 36">
              <a:extLst>
                <a:ext uri="{FF2B5EF4-FFF2-40B4-BE49-F238E27FC236}">
                  <a16:creationId xmlns:a16="http://schemas.microsoft.com/office/drawing/2014/main" id="{0BA08904-7C8D-441A-81C3-498E38A47C6E}"/>
                </a:ext>
              </a:extLst>
            </p:cNvPr>
            <p:cNvSpPr>
              <a:spLocks/>
            </p:cNvSpPr>
            <p:nvPr/>
          </p:nvSpPr>
          <p:spPr bwMode="auto">
            <a:xfrm>
              <a:off x="5225" y="2106"/>
              <a:ext cx="1" cy="1188"/>
            </a:xfrm>
            <a:custGeom>
              <a:avLst/>
              <a:gdLst>
                <a:gd name="T0" fmla="*/ 0 w 1"/>
                <a:gd name="T1" fmla="*/ 0 h 1188"/>
                <a:gd name="T2" fmla="*/ 1 w 1"/>
                <a:gd name="T3" fmla="*/ 1188 h 1188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1" h="1188">
                  <a:moveTo>
                    <a:pt x="0" y="0"/>
                  </a:moveTo>
                  <a:lnTo>
                    <a:pt x="1" y="1188"/>
                  </a:lnTo>
                </a:path>
              </a:pathLst>
            </a:custGeom>
            <a:gradFill rotWithShape="1">
              <a:gsLst>
                <a:gs pos="0">
                  <a:srgbClr val="76765E"/>
                </a:gs>
                <a:gs pos="50000">
                  <a:srgbClr val="FFFFCC"/>
                </a:gs>
                <a:gs pos="100000">
                  <a:srgbClr val="76765E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t-B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endParaRPr>
            </a:p>
          </p:txBody>
        </p:sp>
        <p:sp>
          <p:nvSpPr>
            <p:cNvPr id="18491" name="Freeform 37">
              <a:extLst>
                <a:ext uri="{FF2B5EF4-FFF2-40B4-BE49-F238E27FC236}">
                  <a16:creationId xmlns:a16="http://schemas.microsoft.com/office/drawing/2014/main" id="{D06D184E-AAB7-417A-8FDC-7D4C59711161}"/>
                </a:ext>
              </a:extLst>
            </p:cNvPr>
            <p:cNvSpPr>
              <a:spLocks/>
            </p:cNvSpPr>
            <p:nvPr/>
          </p:nvSpPr>
          <p:spPr bwMode="auto">
            <a:xfrm>
              <a:off x="5331" y="2106"/>
              <a:ext cx="1" cy="1188"/>
            </a:xfrm>
            <a:custGeom>
              <a:avLst/>
              <a:gdLst>
                <a:gd name="T0" fmla="*/ 0 w 1"/>
                <a:gd name="T1" fmla="*/ 0 h 1188"/>
                <a:gd name="T2" fmla="*/ 1 w 1"/>
                <a:gd name="T3" fmla="*/ 1188 h 1188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1" h="1188">
                  <a:moveTo>
                    <a:pt x="0" y="0"/>
                  </a:moveTo>
                  <a:lnTo>
                    <a:pt x="1" y="1188"/>
                  </a:lnTo>
                </a:path>
              </a:pathLst>
            </a:custGeom>
            <a:gradFill rotWithShape="1">
              <a:gsLst>
                <a:gs pos="0">
                  <a:srgbClr val="76765E"/>
                </a:gs>
                <a:gs pos="50000">
                  <a:srgbClr val="FFFFCC"/>
                </a:gs>
                <a:gs pos="100000">
                  <a:srgbClr val="76765E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t-B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endParaRPr>
            </a:p>
          </p:txBody>
        </p:sp>
        <p:sp>
          <p:nvSpPr>
            <p:cNvPr id="18492" name="Freeform 38">
              <a:extLst>
                <a:ext uri="{FF2B5EF4-FFF2-40B4-BE49-F238E27FC236}">
                  <a16:creationId xmlns:a16="http://schemas.microsoft.com/office/drawing/2014/main" id="{B3A8D7FC-AB03-480D-BDD7-0DF6B5B40C9F}"/>
                </a:ext>
              </a:extLst>
            </p:cNvPr>
            <p:cNvSpPr>
              <a:spLocks/>
            </p:cNvSpPr>
            <p:nvPr/>
          </p:nvSpPr>
          <p:spPr bwMode="auto">
            <a:xfrm>
              <a:off x="5436" y="2106"/>
              <a:ext cx="1" cy="1188"/>
            </a:xfrm>
            <a:custGeom>
              <a:avLst/>
              <a:gdLst>
                <a:gd name="T0" fmla="*/ 0 w 1"/>
                <a:gd name="T1" fmla="*/ 0 h 1188"/>
                <a:gd name="T2" fmla="*/ 1 w 1"/>
                <a:gd name="T3" fmla="*/ 1188 h 1188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1" h="1188">
                  <a:moveTo>
                    <a:pt x="0" y="0"/>
                  </a:moveTo>
                  <a:lnTo>
                    <a:pt x="1" y="1188"/>
                  </a:lnTo>
                </a:path>
              </a:pathLst>
            </a:custGeom>
            <a:gradFill rotWithShape="1">
              <a:gsLst>
                <a:gs pos="0">
                  <a:srgbClr val="76765E"/>
                </a:gs>
                <a:gs pos="50000">
                  <a:srgbClr val="FFFFCC"/>
                </a:gs>
                <a:gs pos="100000">
                  <a:srgbClr val="76765E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t-B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endParaRPr>
            </a:p>
          </p:txBody>
        </p:sp>
        <p:sp>
          <p:nvSpPr>
            <p:cNvPr id="18493" name="Freeform 39">
              <a:extLst>
                <a:ext uri="{FF2B5EF4-FFF2-40B4-BE49-F238E27FC236}">
                  <a16:creationId xmlns:a16="http://schemas.microsoft.com/office/drawing/2014/main" id="{1617D067-A0AE-4FCA-90DF-D50C69B6339F}"/>
                </a:ext>
              </a:extLst>
            </p:cNvPr>
            <p:cNvSpPr>
              <a:spLocks/>
            </p:cNvSpPr>
            <p:nvPr/>
          </p:nvSpPr>
          <p:spPr bwMode="auto">
            <a:xfrm>
              <a:off x="5542" y="2106"/>
              <a:ext cx="1" cy="1188"/>
            </a:xfrm>
            <a:custGeom>
              <a:avLst/>
              <a:gdLst>
                <a:gd name="T0" fmla="*/ 0 w 1"/>
                <a:gd name="T1" fmla="*/ 0 h 1188"/>
                <a:gd name="T2" fmla="*/ 1 w 1"/>
                <a:gd name="T3" fmla="*/ 1188 h 1188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1" h="1188">
                  <a:moveTo>
                    <a:pt x="0" y="0"/>
                  </a:moveTo>
                  <a:lnTo>
                    <a:pt x="1" y="1188"/>
                  </a:lnTo>
                </a:path>
              </a:pathLst>
            </a:custGeom>
            <a:gradFill rotWithShape="1">
              <a:gsLst>
                <a:gs pos="0">
                  <a:srgbClr val="76765E"/>
                </a:gs>
                <a:gs pos="50000">
                  <a:srgbClr val="FFFFCC"/>
                </a:gs>
                <a:gs pos="100000">
                  <a:srgbClr val="76765E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t-B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endParaRPr>
            </a:p>
          </p:txBody>
        </p:sp>
      </p:grpSp>
      <p:sp>
        <p:nvSpPr>
          <p:cNvPr id="18452" name="Text Box 40">
            <a:extLst>
              <a:ext uri="{FF2B5EF4-FFF2-40B4-BE49-F238E27FC236}">
                <a16:creationId xmlns:a16="http://schemas.microsoft.com/office/drawing/2014/main" id="{76A64FBB-CD86-4755-8A4D-84BF310F233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90038" y="4713288"/>
            <a:ext cx="80962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altLang="pt-BR" sz="14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O</a:t>
            </a:r>
          </a:p>
        </p:txBody>
      </p:sp>
      <p:sp>
        <p:nvSpPr>
          <p:cNvPr id="18453" name="Text Box 41">
            <a:extLst>
              <a:ext uri="{FF2B5EF4-FFF2-40B4-BE49-F238E27FC236}">
                <a16:creationId xmlns:a16="http://schemas.microsoft.com/office/drawing/2014/main" id="{CB655044-96B3-4A2A-93E3-46D37091624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72263" y="4713288"/>
            <a:ext cx="80962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altLang="pt-BR" sz="14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L</a:t>
            </a:r>
          </a:p>
        </p:txBody>
      </p:sp>
      <p:sp>
        <p:nvSpPr>
          <p:cNvPr id="18454" name="Text Box 42">
            <a:extLst>
              <a:ext uri="{FF2B5EF4-FFF2-40B4-BE49-F238E27FC236}">
                <a16:creationId xmlns:a16="http://schemas.microsoft.com/office/drawing/2014/main" id="{7D49F37A-B278-4032-914A-9B601971732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31150" y="4713288"/>
            <a:ext cx="80962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altLang="pt-BR" sz="14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N</a:t>
            </a:r>
          </a:p>
        </p:txBody>
      </p:sp>
      <p:grpSp>
        <p:nvGrpSpPr>
          <p:cNvPr id="136" name="Group 94">
            <a:extLst>
              <a:ext uri="{FF2B5EF4-FFF2-40B4-BE49-F238E27FC236}">
                <a16:creationId xmlns:a16="http://schemas.microsoft.com/office/drawing/2014/main" id="{2E3E098B-68D4-4026-A24C-93A2A77E4A23}"/>
              </a:ext>
            </a:extLst>
          </p:cNvPr>
          <p:cNvGrpSpPr>
            <a:grpSpLocks/>
          </p:cNvGrpSpPr>
          <p:nvPr/>
        </p:nvGrpSpPr>
        <p:grpSpPr bwMode="auto">
          <a:xfrm>
            <a:off x="6916738" y="2838450"/>
            <a:ext cx="881062" cy="2051050"/>
            <a:chOff x="3397" y="1788"/>
            <a:chExt cx="555" cy="1292"/>
          </a:xfrm>
        </p:grpSpPr>
        <p:sp>
          <p:nvSpPr>
            <p:cNvPr id="18474" name="Text Box 55">
              <a:extLst>
                <a:ext uri="{FF2B5EF4-FFF2-40B4-BE49-F238E27FC236}">
                  <a16:creationId xmlns:a16="http://schemas.microsoft.com/office/drawing/2014/main" id="{1D475C39-7CC7-49AD-AAAD-EC5C787135F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 rot="-3307745">
              <a:off x="3044" y="2141"/>
              <a:ext cx="898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pt-BR" altLang="pt-BR" sz="1400" b="1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rPr>
                <a:t>S. VERÃO</a:t>
              </a:r>
            </a:p>
          </p:txBody>
        </p:sp>
        <p:sp>
          <p:nvSpPr>
            <p:cNvPr id="18475" name="Text Box 56">
              <a:extLst>
                <a:ext uri="{FF2B5EF4-FFF2-40B4-BE49-F238E27FC236}">
                  <a16:creationId xmlns:a16="http://schemas.microsoft.com/office/drawing/2014/main" id="{B082BB98-204D-427F-ABA8-1A7968145A3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 rot="-3371528">
              <a:off x="3427" y="2538"/>
              <a:ext cx="857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pt-BR" altLang="pt-BR" sz="1400" b="1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rPr>
                <a:t>S. INVERNO</a:t>
              </a:r>
            </a:p>
          </p:txBody>
        </p:sp>
        <p:sp>
          <p:nvSpPr>
            <p:cNvPr id="18476" name="Text Box 57">
              <a:extLst>
                <a:ext uri="{FF2B5EF4-FFF2-40B4-BE49-F238E27FC236}">
                  <a16:creationId xmlns:a16="http://schemas.microsoft.com/office/drawing/2014/main" id="{F7338CA5-3D52-4016-9687-62C199E8123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 rot="-3535558">
              <a:off x="3044" y="2397"/>
              <a:ext cx="1175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pt-BR" altLang="pt-BR" sz="1400" b="1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rPr>
                <a:t>EQUINÓCIOS</a:t>
              </a:r>
            </a:p>
          </p:txBody>
        </p:sp>
      </p:grpSp>
      <p:grpSp>
        <p:nvGrpSpPr>
          <p:cNvPr id="140" name="Group 93">
            <a:extLst>
              <a:ext uri="{FF2B5EF4-FFF2-40B4-BE49-F238E27FC236}">
                <a16:creationId xmlns:a16="http://schemas.microsoft.com/office/drawing/2014/main" id="{47E7A40E-8403-4E3E-AA28-EE7A74940271}"/>
              </a:ext>
            </a:extLst>
          </p:cNvPr>
          <p:cNvGrpSpPr>
            <a:grpSpLocks/>
          </p:cNvGrpSpPr>
          <p:nvPr/>
        </p:nvGrpSpPr>
        <p:grpSpPr bwMode="auto">
          <a:xfrm>
            <a:off x="2566988" y="1830388"/>
            <a:ext cx="6623050" cy="3657600"/>
            <a:chOff x="657" y="1153"/>
            <a:chExt cx="4172" cy="2304"/>
          </a:xfrm>
        </p:grpSpPr>
        <p:sp>
          <p:nvSpPr>
            <p:cNvPr id="18469" name="Freeform 58">
              <a:extLst>
                <a:ext uri="{FF2B5EF4-FFF2-40B4-BE49-F238E27FC236}">
                  <a16:creationId xmlns:a16="http://schemas.microsoft.com/office/drawing/2014/main" id="{CBFBB797-95EE-4F61-9DFE-96A4FBEC569D}"/>
                </a:ext>
              </a:extLst>
            </p:cNvPr>
            <p:cNvSpPr>
              <a:spLocks/>
            </p:cNvSpPr>
            <p:nvPr/>
          </p:nvSpPr>
          <p:spPr bwMode="auto">
            <a:xfrm>
              <a:off x="1044" y="2080"/>
              <a:ext cx="1546" cy="1377"/>
            </a:xfrm>
            <a:custGeom>
              <a:avLst/>
              <a:gdLst>
                <a:gd name="T0" fmla="*/ 0 w 1546"/>
                <a:gd name="T1" fmla="*/ 591 h 1377"/>
                <a:gd name="T2" fmla="*/ 90 w 1546"/>
                <a:gd name="T3" fmla="*/ 495 h 1377"/>
                <a:gd name="T4" fmla="*/ 273 w 1546"/>
                <a:gd name="T5" fmla="*/ 312 h 1377"/>
                <a:gd name="T6" fmla="*/ 507 w 1546"/>
                <a:gd name="T7" fmla="*/ 138 h 1377"/>
                <a:gd name="T8" fmla="*/ 735 w 1546"/>
                <a:gd name="T9" fmla="*/ 42 h 1377"/>
                <a:gd name="T10" fmla="*/ 915 w 1546"/>
                <a:gd name="T11" fmla="*/ 3 h 1377"/>
                <a:gd name="T12" fmla="*/ 1107 w 1546"/>
                <a:gd name="T13" fmla="*/ 24 h 1377"/>
                <a:gd name="T14" fmla="*/ 1272 w 1546"/>
                <a:gd name="T15" fmla="*/ 105 h 1377"/>
                <a:gd name="T16" fmla="*/ 1404 w 1546"/>
                <a:gd name="T17" fmla="*/ 255 h 1377"/>
                <a:gd name="T18" fmla="*/ 1509 w 1546"/>
                <a:gd name="T19" fmla="*/ 462 h 1377"/>
                <a:gd name="T20" fmla="*/ 1542 w 1546"/>
                <a:gd name="T21" fmla="*/ 708 h 1377"/>
                <a:gd name="T22" fmla="*/ 1533 w 1546"/>
                <a:gd name="T23" fmla="*/ 981 h 1377"/>
                <a:gd name="T24" fmla="*/ 1497 w 1546"/>
                <a:gd name="T25" fmla="*/ 1230 h 1377"/>
                <a:gd name="T26" fmla="*/ 1458 w 1546"/>
                <a:gd name="T27" fmla="*/ 1377 h 1377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0" t="0" r="r" b="b"/>
              <a:pathLst>
                <a:path w="1546" h="1377">
                  <a:moveTo>
                    <a:pt x="0" y="591"/>
                  </a:moveTo>
                  <a:cubicBezTo>
                    <a:pt x="15" y="575"/>
                    <a:pt x="45" y="541"/>
                    <a:pt x="90" y="495"/>
                  </a:cubicBezTo>
                  <a:cubicBezTo>
                    <a:pt x="135" y="449"/>
                    <a:pt x="203" y="372"/>
                    <a:pt x="273" y="312"/>
                  </a:cubicBezTo>
                  <a:cubicBezTo>
                    <a:pt x="343" y="252"/>
                    <a:pt x="430" y="183"/>
                    <a:pt x="507" y="138"/>
                  </a:cubicBezTo>
                  <a:cubicBezTo>
                    <a:pt x="584" y="93"/>
                    <a:pt x="667" y="64"/>
                    <a:pt x="735" y="42"/>
                  </a:cubicBezTo>
                  <a:cubicBezTo>
                    <a:pt x="803" y="20"/>
                    <a:pt x="853" y="6"/>
                    <a:pt x="915" y="3"/>
                  </a:cubicBezTo>
                  <a:cubicBezTo>
                    <a:pt x="977" y="0"/>
                    <a:pt x="1047" y="7"/>
                    <a:pt x="1107" y="24"/>
                  </a:cubicBezTo>
                  <a:cubicBezTo>
                    <a:pt x="1167" y="41"/>
                    <a:pt x="1223" y="66"/>
                    <a:pt x="1272" y="105"/>
                  </a:cubicBezTo>
                  <a:cubicBezTo>
                    <a:pt x="1321" y="144"/>
                    <a:pt x="1365" y="196"/>
                    <a:pt x="1404" y="255"/>
                  </a:cubicBezTo>
                  <a:cubicBezTo>
                    <a:pt x="1443" y="314"/>
                    <a:pt x="1486" y="387"/>
                    <a:pt x="1509" y="462"/>
                  </a:cubicBezTo>
                  <a:cubicBezTo>
                    <a:pt x="1532" y="537"/>
                    <a:pt x="1538" y="622"/>
                    <a:pt x="1542" y="708"/>
                  </a:cubicBezTo>
                  <a:cubicBezTo>
                    <a:pt x="1546" y="794"/>
                    <a:pt x="1541" y="894"/>
                    <a:pt x="1533" y="981"/>
                  </a:cubicBezTo>
                  <a:cubicBezTo>
                    <a:pt x="1525" y="1068"/>
                    <a:pt x="1509" y="1164"/>
                    <a:pt x="1497" y="1230"/>
                  </a:cubicBezTo>
                  <a:cubicBezTo>
                    <a:pt x="1485" y="1296"/>
                    <a:pt x="1466" y="1347"/>
                    <a:pt x="1458" y="1377"/>
                  </a:cubicBezTo>
                </a:path>
              </a:pathLst>
            </a:custGeom>
            <a:noFill/>
            <a:ln w="63500" cmpd="sng">
              <a:solidFill>
                <a:srgbClr val="33CCCC"/>
              </a:solidFill>
              <a:round/>
              <a:headEnd type="triangl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t-B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endParaRPr>
            </a:p>
          </p:txBody>
        </p:sp>
        <p:sp>
          <p:nvSpPr>
            <p:cNvPr id="18470" name="Freeform 53">
              <a:extLst>
                <a:ext uri="{FF2B5EF4-FFF2-40B4-BE49-F238E27FC236}">
                  <a16:creationId xmlns:a16="http://schemas.microsoft.com/office/drawing/2014/main" id="{68AD01E0-E97B-4AF3-8275-EB33513699B1}"/>
                </a:ext>
              </a:extLst>
            </p:cNvPr>
            <p:cNvSpPr>
              <a:spLocks/>
            </p:cNvSpPr>
            <p:nvPr/>
          </p:nvSpPr>
          <p:spPr bwMode="auto">
            <a:xfrm>
              <a:off x="3800" y="2439"/>
              <a:ext cx="1029" cy="527"/>
            </a:xfrm>
            <a:custGeom>
              <a:avLst/>
              <a:gdLst>
                <a:gd name="T0" fmla="*/ 0 w 1262"/>
                <a:gd name="T1" fmla="*/ 2 h 648"/>
                <a:gd name="T2" fmla="*/ 2 w 1262"/>
                <a:gd name="T3" fmla="*/ 2 h 648"/>
                <a:gd name="T4" fmla="*/ 2 w 1262"/>
                <a:gd name="T5" fmla="*/ 2 h 648"/>
                <a:gd name="T6" fmla="*/ 2 w 1262"/>
                <a:gd name="T7" fmla="*/ 2 h 648"/>
                <a:gd name="T8" fmla="*/ 2 w 1262"/>
                <a:gd name="T9" fmla="*/ 2 h 648"/>
                <a:gd name="T10" fmla="*/ 4 w 1262"/>
                <a:gd name="T11" fmla="*/ 2 h 648"/>
                <a:gd name="T12" fmla="*/ 5 w 1262"/>
                <a:gd name="T13" fmla="*/ 2 h 648"/>
                <a:gd name="T14" fmla="*/ 5 w 1262"/>
                <a:gd name="T15" fmla="*/ 2 h 648"/>
                <a:gd name="T16" fmla="*/ 6 w 1262"/>
                <a:gd name="T17" fmla="*/ 2 h 648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1262" h="648">
                  <a:moveTo>
                    <a:pt x="0" y="642"/>
                  </a:moveTo>
                  <a:cubicBezTo>
                    <a:pt x="16" y="609"/>
                    <a:pt x="58" y="511"/>
                    <a:pt x="94" y="442"/>
                  </a:cubicBezTo>
                  <a:cubicBezTo>
                    <a:pt x="130" y="373"/>
                    <a:pt x="170" y="288"/>
                    <a:pt x="216" y="228"/>
                  </a:cubicBezTo>
                  <a:cubicBezTo>
                    <a:pt x="262" y="168"/>
                    <a:pt x="309" y="119"/>
                    <a:pt x="372" y="82"/>
                  </a:cubicBezTo>
                  <a:cubicBezTo>
                    <a:pt x="435" y="45"/>
                    <a:pt x="514" y="8"/>
                    <a:pt x="594" y="4"/>
                  </a:cubicBezTo>
                  <a:cubicBezTo>
                    <a:pt x="674" y="0"/>
                    <a:pt x="778" y="23"/>
                    <a:pt x="852" y="60"/>
                  </a:cubicBezTo>
                  <a:cubicBezTo>
                    <a:pt x="926" y="97"/>
                    <a:pt x="978" y="150"/>
                    <a:pt x="1036" y="224"/>
                  </a:cubicBezTo>
                  <a:cubicBezTo>
                    <a:pt x="1094" y="298"/>
                    <a:pt x="1162" y="433"/>
                    <a:pt x="1200" y="504"/>
                  </a:cubicBezTo>
                  <a:cubicBezTo>
                    <a:pt x="1238" y="575"/>
                    <a:pt x="1249" y="618"/>
                    <a:pt x="1262" y="648"/>
                  </a:cubicBezTo>
                </a:path>
              </a:pathLst>
            </a:custGeom>
            <a:noFill/>
            <a:ln w="63500" cmpd="sng">
              <a:solidFill>
                <a:srgbClr val="33CCCC"/>
              </a:solidFill>
              <a:round/>
              <a:headEnd type="non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t-B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endParaRPr>
            </a:p>
          </p:txBody>
        </p:sp>
        <p:grpSp>
          <p:nvGrpSpPr>
            <p:cNvPr id="18471" name="Group 87">
              <a:extLst>
                <a:ext uri="{FF2B5EF4-FFF2-40B4-BE49-F238E27FC236}">
                  <a16:creationId xmlns:a16="http://schemas.microsoft.com/office/drawing/2014/main" id="{43394F74-557B-4FB9-AB8D-8C51FC7FBC9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657" y="1153"/>
              <a:ext cx="3322" cy="212"/>
              <a:chOff x="657" y="1313"/>
              <a:chExt cx="3322" cy="212"/>
            </a:xfrm>
          </p:grpSpPr>
          <p:sp>
            <p:nvSpPr>
              <p:cNvPr id="18472" name="Line 74">
                <a:extLst>
                  <a:ext uri="{FF2B5EF4-FFF2-40B4-BE49-F238E27FC236}">
                    <a16:creationId xmlns:a16="http://schemas.microsoft.com/office/drawing/2014/main" id="{BCAB36D7-C43E-494A-8AC1-999D4C7108B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57" y="1419"/>
                <a:ext cx="227" cy="0"/>
              </a:xfrm>
              <a:prstGeom prst="line">
                <a:avLst/>
              </a:prstGeom>
              <a:noFill/>
              <a:ln w="57150">
                <a:solidFill>
                  <a:srgbClr val="33CCCC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pt-B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18473" name="Text Box 84">
                <a:extLst>
                  <a:ext uri="{FF2B5EF4-FFF2-40B4-BE49-F238E27FC236}">
                    <a16:creationId xmlns:a16="http://schemas.microsoft.com/office/drawing/2014/main" id="{8B87D0CD-5DB8-450B-9D15-EFCB13A53705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908" y="1313"/>
                <a:ext cx="3071" cy="21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FF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3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pt-BR" altLang="pt-BR" sz="1600" b="1" i="0" u="none" strike="noStrike" kern="1200" cap="none" spc="0" normalizeH="0" baseline="0" noProof="0">
                    <a:ln>
                      <a:noFill/>
                    </a:ln>
                    <a:solidFill>
                      <a:srgbClr val="33CCCC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+mn-ea"/>
                    <a:cs typeface="+mn-cs"/>
                  </a:rPr>
                  <a:t>Solstício de inverno (Junho)</a:t>
                </a:r>
              </a:p>
            </p:txBody>
          </p:sp>
        </p:grpSp>
      </p:grpSp>
      <p:grpSp>
        <p:nvGrpSpPr>
          <p:cNvPr id="146" name="Group 92">
            <a:extLst>
              <a:ext uri="{FF2B5EF4-FFF2-40B4-BE49-F238E27FC236}">
                <a16:creationId xmlns:a16="http://schemas.microsoft.com/office/drawing/2014/main" id="{1E7A336C-05FA-435B-94F3-DE1AEEF123CB}"/>
              </a:ext>
            </a:extLst>
          </p:cNvPr>
          <p:cNvGrpSpPr>
            <a:grpSpLocks/>
          </p:cNvGrpSpPr>
          <p:nvPr/>
        </p:nvGrpSpPr>
        <p:grpSpPr bwMode="auto">
          <a:xfrm>
            <a:off x="2566988" y="1414463"/>
            <a:ext cx="7058025" cy="4306887"/>
            <a:chOff x="657" y="891"/>
            <a:chExt cx="4446" cy="2713"/>
          </a:xfrm>
        </p:grpSpPr>
        <p:sp>
          <p:nvSpPr>
            <p:cNvPr id="18464" name="Freeform 59">
              <a:extLst>
                <a:ext uri="{FF2B5EF4-FFF2-40B4-BE49-F238E27FC236}">
                  <a16:creationId xmlns:a16="http://schemas.microsoft.com/office/drawing/2014/main" id="{9765D383-2043-4E2C-A279-EEBDFF12E052}"/>
                </a:ext>
              </a:extLst>
            </p:cNvPr>
            <p:cNvSpPr>
              <a:spLocks/>
            </p:cNvSpPr>
            <p:nvPr/>
          </p:nvSpPr>
          <p:spPr bwMode="auto">
            <a:xfrm>
              <a:off x="786" y="1876"/>
              <a:ext cx="1783" cy="1728"/>
            </a:xfrm>
            <a:custGeom>
              <a:avLst/>
              <a:gdLst>
                <a:gd name="T0" fmla="*/ 0 w 1783"/>
                <a:gd name="T1" fmla="*/ 934 h 1728"/>
                <a:gd name="T2" fmla="*/ 111 w 1783"/>
                <a:gd name="T3" fmla="*/ 756 h 1728"/>
                <a:gd name="T4" fmla="*/ 255 w 1783"/>
                <a:gd name="T5" fmla="*/ 561 h 1728"/>
                <a:gd name="T6" fmla="*/ 447 w 1783"/>
                <a:gd name="T7" fmla="*/ 354 h 1728"/>
                <a:gd name="T8" fmla="*/ 678 w 1783"/>
                <a:gd name="T9" fmla="*/ 177 h 1728"/>
                <a:gd name="T10" fmla="*/ 912 w 1783"/>
                <a:gd name="T11" fmla="*/ 54 h 1728"/>
                <a:gd name="T12" fmla="*/ 1167 w 1783"/>
                <a:gd name="T13" fmla="*/ 0 h 1728"/>
                <a:gd name="T14" fmla="*/ 1428 w 1783"/>
                <a:gd name="T15" fmla="*/ 54 h 1728"/>
                <a:gd name="T16" fmla="*/ 1656 w 1783"/>
                <a:gd name="T17" fmla="*/ 267 h 1728"/>
                <a:gd name="T18" fmla="*/ 1764 w 1783"/>
                <a:gd name="T19" fmla="*/ 606 h 1728"/>
                <a:gd name="T20" fmla="*/ 1770 w 1783"/>
                <a:gd name="T21" fmla="*/ 963 h 1728"/>
                <a:gd name="T22" fmla="*/ 1713 w 1783"/>
                <a:gd name="T23" fmla="*/ 1278 h 1728"/>
                <a:gd name="T24" fmla="*/ 1632 w 1783"/>
                <a:gd name="T25" fmla="*/ 1542 h 1728"/>
                <a:gd name="T26" fmla="*/ 1557 w 1783"/>
                <a:gd name="T27" fmla="*/ 1728 h 1728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0" t="0" r="r" b="b"/>
              <a:pathLst>
                <a:path w="1783" h="1728">
                  <a:moveTo>
                    <a:pt x="0" y="934"/>
                  </a:moveTo>
                  <a:cubicBezTo>
                    <a:pt x="18" y="904"/>
                    <a:pt x="69" y="818"/>
                    <a:pt x="111" y="756"/>
                  </a:cubicBezTo>
                  <a:cubicBezTo>
                    <a:pt x="153" y="694"/>
                    <a:pt x="199" y="628"/>
                    <a:pt x="255" y="561"/>
                  </a:cubicBezTo>
                  <a:cubicBezTo>
                    <a:pt x="311" y="494"/>
                    <a:pt x="377" y="418"/>
                    <a:pt x="447" y="354"/>
                  </a:cubicBezTo>
                  <a:cubicBezTo>
                    <a:pt x="517" y="290"/>
                    <a:pt x="601" y="227"/>
                    <a:pt x="678" y="177"/>
                  </a:cubicBezTo>
                  <a:cubicBezTo>
                    <a:pt x="755" y="127"/>
                    <a:pt x="831" y="84"/>
                    <a:pt x="912" y="54"/>
                  </a:cubicBezTo>
                  <a:cubicBezTo>
                    <a:pt x="993" y="24"/>
                    <a:pt x="1081" y="0"/>
                    <a:pt x="1167" y="0"/>
                  </a:cubicBezTo>
                  <a:cubicBezTo>
                    <a:pt x="1253" y="0"/>
                    <a:pt x="1347" y="10"/>
                    <a:pt x="1428" y="54"/>
                  </a:cubicBezTo>
                  <a:cubicBezTo>
                    <a:pt x="1509" y="98"/>
                    <a:pt x="1600" y="175"/>
                    <a:pt x="1656" y="267"/>
                  </a:cubicBezTo>
                  <a:cubicBezTo>
                    <a:pt x="1712" y="359"/>
                    <a:pt x="1745" y="490"/>
                    <a:pt x="1764" y="606"/>
                  </a:cubicBezTo>
                  <a:cubicBezTo>
                    <a:pt x="1783" y="722"/>
                    <a:pt x="1779" y="851"/>
                    <a:pt x="1770" y="963"/>
                  </a:cubicBezTo>
                  <a:cubicBezTo>
                    <a:pt x="1761" y="1075"/>
                    <a:pt x="1736" y="1182"/>
                    <a:pt x="1713" y="1278"/>
                  </a:cubicBezTo>
                  <a:cubicBezTo>
                    <a:pt x="1690" y="1374"/>
                    <a:pt x="1658" y="1467"/>
                    <a:pt x="1632" y="1542"/>
                  </a:cubicBezTo>
                  <a:cubicBezTo>
                    <a:pt x="1606" y="1617"/>
                    <a:pt x="1573" y="1689"/>
                    <a:pt x="1557" y="1728"/>
                  </a:cubicBezTo>
                </a:path>
              </a:pathLst>
            </a:custGeom>
            <a:noFill/>
            <a:ln w="63500" cmpd="sng">
              <a:solidFill>
                <a:srgbClr val="99CC00"/>
              </a:solidFill>
              <a:round/>
              <a:headEnd type="triangl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t-B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endParaRPr>
            </a:p>
          </p:txBody>
        </p:sp>
        <p:sp>
          <p:nvSpPr>
            <p:cNvPr id="18465" name="Freeform 52">
              <a:extLst>
                <a:ext uri="{FF2B5EF4-FFF2-40B4-BE49-F238E27FC236}">
                  <a16:creationId xmlns:a16="http://schemas.microsoft.com/office/drawing/2014/main" id="{734C9B5A-726D-4980-8C8B-2C7C224234D1}"/>
                </a:ext>
              </a:extLst>
            </p:cNvPr>
            <p:cNvSpPr>
              <a:spLocks/>
            </p:cNvSpPr>
            <p:nvPr/>
          </p:nvSpPr>
          <p:spPr bwMode="auto">
            <a:xfrm>
              <a:off x="3527" y="2161"/>
              <a:ext cx="1576" cy="807"/>
            </a:xfrm>
            <a:custGeom>
              <a:avLst/>
              <a:gdLst>
                <a:gd name="T0" fmla="*/ 0 w 1262"/>
                <a:gd name="T1" fmla="*/ 240261 h 648"/>
                <a:gd name="T2" fmla="*/ 37534 w 1262"/>
                <a:gd name="T3" fmla="*/ 165284 h 648"/>
                <a:gd name="T4" fmla="*/ 87136 w 1262"/>
                <a:gd name="T5" fmla="*/ 85434 h 648"/>
                <a:gd name="T6" fmla="*/ 150388 w 1262"/>
                <a:gd name="T7" fmla="*/ 30593 h 648"/>
                <a:gd name="T8" fmla="*/ 239662 w 1262"/>
                <a:gd name="T9" fmla="*/ 1343 h 648"/>
                <a:gd name="T10" fmla="*/ 343507 w 1262"/>
                <a:gd name="T11" fmla="*/ 22381 h 648"/>
                <a:gd name="T12" fmla="*/ 417664 w 1262"/>
                <a:gd name="T13" fmla="*/ 83730 h 648"/>
                <a:gd name="T14" fmla="*/ 484001 w 1262"/>
                <a:gd name="T15" fmla="*/ 188751 h 648"/>
                <a:gd name="T16" fmla="*/ 508838 w 1262"/>
                <a:gd name="T17" fmla="*/ 242650 h 648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1262" h="648">
                  <a:moveTo>
                    <a:pt x="0" y="642"/>
                  </a:moveTo>
                  <a:cubicBezTo>
                    <a:pt x="16" y="609"/>
                    <a:pt x="58" y="511"/>
                    <a:pt x="94" y="442"/>
                  </a:cubicBezTo>
                  <a:cubicBezTo>
                    <a:pt x="130" y="373"/>
                    <a:pt x="170" y="288"/>
                    <a:pt x="216" y="228"/>
                  </a:cubicBezTo>
                  <a:cubicBezTo>
                    <a:pt x="262" y="168"/>
                    <a:pt x="309" y="119"/>
                    <a:pt x="372" y="82"/>
                  </a:cubicBezTo>
                  <a:cubicBezTo>
                    <a:pt x="435" y="45"/>
                    <a:pt x="514" y="8"/>
                    <a:pt x="594" y="4"/>
                  </a:cubicBezTo>
                  <a:cubicBezTo>
                    <a:pt x="674" y="0"/>
                    <a:pt x="778" y="23"/>
                    <a:pt x="852" y="60"/>
                  </a:cubicBezTo>
                  <a:cubicBezTo>
                    <a:pt x="926" y="97"/>
                    <a:pt x="978" y="150"/>
                    <a:pt x="1036" y="224"/>
                  </a:cubicBezTo>
                  <a:cubicBezTo>
                    <a:pt x="1094" y="298"/>
                    <a:pt x="1162" y="433"/>
                    <a:pt x="1200" y="504"/>
                  </a:cubicBezTo>
                  <a:cubicBezTo>
                    <a:pt x="1238" y="575"/>
                    <a:pt x="1249" y="618"/>
                    <a:pt x="1262" y="648"/>
                  </a:cubicBezTo>
                </a:path>
              </a:pathLst>
            </a:custGeom>
            <a:noFill/>
            <a:ln w="63500" cmpd="sng">
              <a:solidFill>
                <a:srgbClr val="99CC00"/>
              </a:solidFill>
              <a:round/>
              <a:headEnd type="non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t-B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endParaRPr>
            </a:p>
          </p:txBody>
        </p:sp>
        <p:grpSp>
          <p:nvGrpSpPr>
            <p:cNvPr id="18466" name="Group 86">
              <a:extLst>
                <a:ext uri="{FF2B5EF4-FFF2-40B4-BE49-F238E27FC236}">
                  <a16:creationId xmlns:a16="http://schemas.microsoft.com/office/drawing/2014/main" id="{0D88A0BF-638B-4021-80C9-B4E4316A5206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657" y="891"/>
              <a:ext cx="3569" cy="212"/>
              <a:chOff x="657" y="1051"/>
              <a:chExt cx="3569" cy="212"/>
            </a:xfrm>
          </p:grpSpPr>
          <p:sp>
            <p:nvSpPr>
              <p:cNvPr id="18467" name="Line 73">
                <a:extLst>
                  <a:ext uri="{FF2B5EF4-FFF2-40B4-BE49-F238E27FC236}">
                    <a16:creationId xmlns:a16="http://schemas.microsoft.com/office/drawing/2014/main" id="{FD822442-2BFD-46F0-8ED7-016CB807DDF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57" y="1157"/>
                <a:ext cx="227" cy="0"/>
              </a:xfrm>
              <a:prstGeom prst="line">
                <a:avLst/>
              </a:prstGeom>
              <a:noFill/>
              <a:ln w="57150">
                <a:solidFill>
                  <a:srgbClr val="99CC00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pt-B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18468" name="Text Box 83">
                <a:extLst>
                  <a:ext uri="{FF2B5EF4-FFF2-40B4-BE49-F238E27FC236}">
                    <a16:creationId xmlns:a16="http://schemas.microsoft.com/office/drawing/2014/main" id="{BBBE4EEB-D33D-485E-BBF7-B3CF740426E5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908" y="1051"/>
                <a:ext cx="3318" cy="21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FF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3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pt-BR" altLang="pt-BR" sz="1600" b="1" i="0" u="none" strike="noStrike" kern="1200" cap="none" spc="0" normalizeH="0" baseline="0" noProof="0">
                    <a:ln>
                      <a:noFill/>
                    </a:ln>
                    <a:solidFill>
                      <a:srgbClr val="99CC00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+mn-ea"/>
                    <a:cs typeface="+mn-cs"/>
                  </a:rPr>
                  <a:t>Equinócios de Primavera e Outono (Setembro/Março)</a:t>
                </a:r>
              </a:p>
            </p:txBody>
          </p:sp>
        </p:grpSp>
      </p:grpSp>
      <p:grpSp>
        <p:nvGrpSpPr>
          <p:cNvPr id="152" name="Group 91">
            <a:extLst>
              <a:ext uri="{FF2B5EF4-FFF2-40B4-BE49-F238E27FC236}">
                <a16:creationId xmlns:a16="http://schemas.microsoft.com/office/drawing/2014/main" id="{E8B290E4-BD42-4403-A61C-C1EB61CC4B86}"/>
              </a:ext>
            </a:extLst>
          </p:cNvPr>
          <p:cNvGrpSpPr>
            <a:grpSpLocks/>
          </p:cNvGrpSpPr>
          <p:nvPr/>
        </p:nvGrpSpPr>
        <p:grpSpPr bwMode="auto">
          <a:xfrm>
            <a:off x="2500313" y="1014413"/>
            <a:ext cx="7556500" cy="4852987"/>
            <a:chOff x="615" y="639"/>
            <a:chExt cx="4760" cy="3057"/>
          </a:xfrm>
        </p:grpSpPr>
        <p:sp>
          <p:nvSpPr>
            <p:cNvPr id="18459" name="Freeform 54">
              <a:extLst>
                <a:ext uri="{FF2B5EF4-FFF2-40B4-BE49-F238E27FC236}">
                  <a16:creationId xmlns:a16="http://schemas.microsoft.com/office/drawing/2014/main" id="{147A2940-947C-46A7-B84B-CBE7E27A126A}"/>
                </a:ext>
              </a:extLst>
            </p:cNvPr>
            <p:cNvSpPr>
              <a:spLocks/>
            </p:cNvSpPr>
            <p:nvPr/>
          </p:nvSpPr>
          <p:spPr bwMode="auto">
            <a:xfrm>
              <a:off x="3255" y="1877"/>
              <a:ext cx="2120" cy="1085"/>
            </a:xfrm>
            <a:custGeom>
              <a:avLst/>
              <a:gdLst>
                <a:gd name="T0" fmla="*/ 0 w 1262"/>
                <a:gd name="T1" fmla="*/ 710738988 h 648"/>
                <a:gd name="T2" fmla="*/ 113633005 w 1262"/>
                <a:gd name="T3" fmla="*/ 489214558 h 648"/>
                <a:gd name="T4" fmla="*/ 261473400 w 1262"/>
                <a:gd name="T5" fmla="*/ 252798979 h 648"/>
                <a:gd name="T6" fmla="*/ 449838204 w 1262"/>
                <a:gd name="T7" fmla="*/ 90266014 h 648"/>
                <a:gd name="T8" fmla="*/ 718411739 w 1262"/>
                <a:gd name="T9" fmla="*/ 4623190 h 648"/>
                <a:gd name="T10" fmla="*/ 1029892136 w 1262"/>
                <a:gd name="T11" fmla="*/ 66000049 h 648"/>
                <a:gd name="T12" fmla="*/ 1252331005 w 1262"/>
                <a:gd name="T13" fmla="*/ 248023315 h 648"/>
                <a:gd name="T14" fmla="*/ 1451189958 w 1262"/>
                <a:gd name="T15" fmla="*/ 557943115 h 648"/>
                <a:gd name="T16" fmla="*/ 1525759903 w 1262"/>
                <a:gd name="T17" fmla="*/ 717236429 h 648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1262" h="648">
                  <a:moveTo>
                    <a:pt x="0" y="642"/>
                  </a:moveTo>
                  <a:cubicBezTo>
                    <a:pt x="16" y="609"/>
                    <a:pt x="58" y="511"/>
                    <a:pt x="94" y="442"/>
                  </a:cubicBezTo>
                  <a:cubicBezTo>
                    <a:pt x="130" y="373"/>
                    <a:pt x="170" y="288"/>
                    <a:pt x="216" y="228"/>
                  </a:cubicBezTo>
                  <a:cubicBezTo>
                    <a:pt x="262" y="168"/>
                    <a:pt x="309" y="119"/>
                    <a:pt x="372" y="82"/>
                  </a:cubicBezTo>
                  <a:cubicBezTo>
                    <a:pt x="435" y="45"/>
                    <a:pt x="514" y="8"/>
                    <a:pt x="594" y="4"/>
                  </a:cubicBezTo>
                  <a:cubicBezTo>
                    <a:pt x="674" y="0"/>
                    <a:pt x="778" y="23"/>
                    <a:pt x="852" y="60"/>
                  </a:cubicBezTo>
                  <a:cubicBezTo>
                    <a:pt x="926" y="97"/>
                    <a:pt x="978" y="150"/>
                    <a:pt x="1036" y="224"/>
                  </a:cubicBezTo>
                  <a:cubicBezTo>
                    <a:pt x="1094" y="298"/>
                    <a:pt x="1162" y="433"/>
                    <a:pt x="1200" y="504"/>
                  </a:cubicBezTo>
                  <a:cubicBezTo>
                    <a:pt x="1238" y="575"/>
                    <a:pt x="1249" y="618"/>
                    <a:pt x="1262" y="648"/>
                  </a:cubicBezTo>
                </a:path>
              </a:pathLst>
            </a:custGeom>
            <a:noFill/>
            <a:ln w="63500" cmpd="sng">
              <a:solidFill>
                <a:srgbClr val="FF3300"/>
              </a:solidFill>
              <a:round/>
              <a:headEnd type="non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t-B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endParaRPr>
            </a:p>
          </p:txBody>
        </p:sp>
        <p:sp>
          <p:nvSpPr>
            <p:cNvPr id="18460" name="Freeform 60">
              <a:extLst>
                <a:ext uri="{FF2B5EF4-FFF2-40B4-BE49-F238E27FC236}">
                  <a16:creationId xmlns:a16="http://schemas.microsoft.com/office/drawing/2014/main" id="{2167DB9F-C11E-4915-9F3E-82A09F4ECD31}"/>
                </a:ext>
              </a:extLst>
            </p:cNvPr>
            <p:cNvSpPr>
              <a:spLocks/>
            </p:cNvSpPr>
            <p:nvPr/>
          </p:nvSpPr>
          <p:spPr bwMode="auto">
            <a:xfrm>
              <a:off x="615" y="1663"/>
              <a:ext cx="1959" cy="2033"/>
            </a:xfrm>
            <a:custGeom>
              <a:avLst/>
              <a:gdLst>
                <a:gd name="T0" fmla="*/ 0 w 1959"/>
                <a:gd name="T1" fmla="*/ 1328 h 2033"/>
                <a:gd name="T2" fmla="*/ 82 w 1959"/>
                <a:gd name="T3" fmla="*/ 1109 h 2033"/>
                <a:gd name="T4" fmla="*/ 248 w 1959"/>
                <a:gd name="T5" fmla="*/ 815 h 2033"/>
                <a:gd name="T6" fmla="*/ 386 w 1959"/>
                <a:gd name="T7" fmla="*/ 619 h 2033"/>
                <a:gd name="T8" fmla="*/ 668 w 1959"/>
                <a:gd name="T9" fmla="*/ 323 h 2033"/>
                <a:gd name="T10" fmla="*/ 1010 w 1959"/>
                <a:gd name="T11" fmla="*/ 87 h 2033"/>
                <a:gd name="T12" fmla="*/ 1348 w 1959"/>
                <a:gd name="T13" fmla="*/ 1 h 2033"/>
                <a:gd name="T14" fmla="*/ 1646 w 1959"/>
                <a:gd name="T15" fmla="*/ 81 h 2033"/>
                <a:gd name="T16" fmla="*/ 1870 w 1959"/>
                <a:gd name="T17" fmla="*/ 349 h 2033"/>
                <a:gd name="T18" fmla="*/ 1952 w 1959"/>
                <a:gd name="T19" fmla="*/ 775 h 2033"/>
                <a:gd name="T20" fmla="*/ 1914 w 1959"/>
                <a:gd name="T21" fmla="*/ 1155 h 2033"/>
                <a:gd name="T22" fmla="*/ 1828 w 1959"/>
                <a:gd name="T23" fmla="*/ 1475 h 2033"/>
                <a:gd name="T24" fmla="*/ 1740 w 1959"/>
                <a:gd name="T25" fmla="*/ 1705 h 2033"/>
                <a:gd name="T26" fmla="*/ 1638 w 1959"/>
                <a:gd name="T27" fmla="*/ 1895 h 2033"/>
                <a:gd name="T28" fmla="*/ 1562 w 1959"/>
                <a:gd name="T29" fmla="*/ 2033 h 2033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0" t="0" r="r" b="b"/>
              <a:pathLst>
                <a:path w="1959" h="2033">
                  <a:moveTo>
                    <a:pt x="0" y="1328"/>
                  </a:moveTo>
                  <a:cubicBezTo>
                    <a:pt x="14" y="1292"/>
                    <a:pt x="41" y="1195"/>
                    <a:pt x="82" y="1109"/>
                  </a:cubicBezTo>
                  <a:cubicBezTo>
                    <a:pt x="123" y="1023"/>
                    <a:pt x="197" y="897"/>
                    <a:pt x="248" y="815"/>
                  </a:cubicBezTo>
                  <a:cubicBezTo>
                    <a:pt x="299" y="733"/>
                    <a:pt x="316" y="701"/>
                    <a:pt x="386" y="619"/>
                  </a:cubicBezTo>
                  <a:cubicBezTo>
                    <a:pt x="456" y="537"/>
                    <a:pt x="564" y="412"/>
                    <a:pt x="668" y="323"/>
                  </a:cubicBezTo>
                  <a:cubicBezTo>
                    <a:pt x="772" y="234"/>
                    <a:pt x="897" y="141"/>
                    <a:pt x="1010" y="87"/>
                  </a:cubicBezTo>
                  <a:cubicBezTo>
                    <a:pt x="1123" y="33"/>
                    <a:pt x="1242" y="2"/>
                    <a:pt x="1348" y="1"/>
                  </a:cubicBezTo>
                  <a:cubicBezTo>
                    <a:pt x="1454" y="0"/>
                    <a:pt x="1559" y="23"/>
                    <a:pt x="1646" y="81"/>
                  </a:cubicBezTo>
                  <a:cubicBezTo>
                    <a:pt x="1733" y="139"/>
                    <a:pt x="1819" y="233"/>
                    <a:pt x="1870" y="349"/>
                  </a:cubicBezTo>
                  <a:cubicBezTo>
                    <a:pt x="1921" y="465"/>
                    <a:pt x="1945" y="641"/>
                    <a:pt x="1952" y="775"/>
                  </a:cubicBezTo>
                  <a:cubicBezTo>
                    <a:pt x="1959" y="909"/>
                    <a:pt x="1935" y="1038"/>
                    <a:pt x="1914" y="1155"/>
                  </a:cubicBezTo>
                  <a:cubicBezTo>
                    <a:pt x="1893" y="1272"/>
                    <a:pt x="1857" y="1383"/>
                    <a:pt x="1828" y="1475"/>
                  </a:cubicBezTo>
                  <a:cubicBezTo>
                    <a:pt x="1799" y="1567"/>
                    <a:pt x="1772" y="1635"/>
                    <a:pt x="1740" y="1705"/>
                  </a:cubicBezTo>
                  <a:cubicBezTo>
                    <a:pt x="1708" y="1775"/>
                    <a:pt x="1668" y="1840"/>
                    <a:pt x="1638" y="1895"/>
                  </a:cubicBezTo>
                  <a:cubicBezTo>
                    <a:pt x="1608" y="1950"/>
                    <a:pt x="1578" y="2004"/>
                    <a:pt x="1562" y="2033"/>
                  </a:cubicBezTo>
                </a:path>
              </a:pathLst>
            </a:custGeom>
            <a:noFill/>
            <a:ln w="63500" cmpd="sng">
              <a:solidFill>
                <a:srgbClr val="FF0000"/>
              </a:solidFill>
              <a:round/>
              <a:headEnd type="triangl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t-B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endParaRPr>
            </a:p>
          </p:txBody>
        </p:sp>
        <p:grpSp>
          <p:nvGrpSpPr>
            <p:cNvPr id="18461" name="Group 85">
              <a:extLst>
                <a:ext uri="{FF2B5EF4-FFF2-40B4-BE49-F238E27FC236}">
                  <a16:creationId xmlns:a16="http://schemas.microsoft.com/office/drawing/2014/main" id="{C7B61978-DBA6-42A5-9324-7C7E595D3E95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657" y="639"/>
              <a:ext cx="3322" cy="212"/>
              <a:chOff x="657" y="799"/>
              <a:chExt cx="3322" cy="212"/>
            </a:xfrm>
          </p:grpSpPr>
          <p:sp>
            <p:nvSpPr>
              <p:cNvPr id="18462" name="Text Box 71">
                <a:extLst>
                  <a:ext uri="{FF2B5EF4-FFF2-40B4-BE49-F238E27FC236}">
                    <a16:creationId xmlns:a16="http://schemas.microsoft.com/office/drawing/2014/main" id="{679EB94F-810A-4205-8B33-080250AE3811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908" y="799"/>
                <a:ext cx="3071" cy="21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FF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3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pt-BR" altLang="pt-BR" sz="1600" b="1" i="0" u="none" strike="noStrike" kern="1200" cap="none" spc="0" normalizeH="0" baseline="0" noProof="0">
                    <a:ln>
                      <a:noFill/>
                    </a:ln>
                    <a:solidFill>
                      <a:srgbClr val="FF3300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+mn-ea"/>
                    <a:cs typeface="+mn-cs"/>
                  </a:rPr>
                  <a:t>Solstício de verão (Dezembro)</a:t>
                </a:r>
              </a:p>
            </p:txBody>
          </p:sp>
          <p:sp>
            <p:nvSpPr>
              <p:cNvPr id="18463" name="Line 72">
                <a:extLst>
                  <a:ext uri="{FF2B5EF4-FFF2-40B4-BE49-F238E27FC236}">
                    <a16:creationId xmlns:a16="http://schemas.microsoft.com/office/drawing/2014/main" id="{CCDDDBB2-A546-4C05-A895-2C2C1950CC3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57" y="905"/>
                <a:ext cx="227" cy="0"/>
              </a:xfrm>
              <a:prstGeom prst="line">
                <a:avLst/>
              </a:prstGeom>
              <a:noFill/>
              <a:ln w="57150">
                <a:solidFill>
                  <a:srgbClr val="FF3300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pt-B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+mn-cs"/>
                </a:endParaRPr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9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tângulo 3">
            <a:extLst>
              <a:ext uri="{FF2B5EF4-FFF2-40B4-BE49-F238E27FC236}">
                <a16:creationId xmlns:a16="http://schemas.microsoft.com/office/drawing/2014/main" id="{0FF0C5E2-DB2A-4A2E-9972-3CBD50585C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5403850"/>
            <a:ext cx="9288463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altLang="pt-BR" sz="1800" b="0" i="1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lbertus Medium" pitchFamily="34" charset="0"/>
                <a:ea typeface="+mn-ea"/>
                <a:cs typeface="+mn-cs"/>
                <a:hlinkClick r:id="rId2"/>
              </a:rPr>
              <a:t>http://ftp.cptec.inpe.br/labren/publ/livros/Atlas_Brasileiro_Energia_Solar_2a_Edicao.pdf</a:t>
            </a:r>
            <a:endParaRPr kumimoji="0" lang="pt-BR" altLang="pt-BR" sz="1800" b="0" i="1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lbertus Medium" pitchFamily="34" charset="0"/>
              <a:ea typeface="+mn-ea"/>
              <a:cs typeface="+mn-cs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pt-BR" altLang="pt-BR" sz="1800" b="0" i="1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lbertus Medium" pitchFamily="34" charset="0"/>
              <a:ea typeface="+mn-ea"/>
              <a:cs typeface="+mn-cs"/>
            </a:endParaRPr>
          </a:p>
        </p:txBody>
      </p:sp>
      <p:pic>
        <p:nvPicPr>
          <p:cNvPr id="24579" name="Imagem 4">
            <a:extLst>
              <a:ext uri="{FF2B5EF4-FFF2-40B4-BE49-F238E27FC236}">
                <a16:creationId xmlns:a16="http://schemas.microsoft.com/office/drawing/2014/main" id="{264653A4-3625-4ED5-987E-34EC60E3962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63975" y="981075"/>
            <a:ext cx="4213225" cy="4284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4580" name="Retângulo 2">
            <a:extLst>
              <a:ext uri="{FF2B5EF4-FFF2-40B4-BE49-F238E27FC236}">
                <a16:creationId xmlns:a16="http://schemas.microsoft.com/office/drawing/2014/main" id="{2A6E570D-231E-45E9-86BC-5CF664B2FD3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86225" y="6069013"/>
            <a:ext cx="4164013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altLang="pt-B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  <a:hlinkClick r:id="rId4"/>
              </a:rPr>
              <a:t>http://labren.ccst.inpe.br/atlas_2017.html</a:t>
            </a:r>
            <a:endParaRPr kumimoji="0" lang="pt-BR" altLang="pt-BR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6322" name="Picture 6" descr="https://5.imimg.com/data5/LY/BW/MY-9846056/kirloskar-solar-panel-500x500.jpg">
            <a:extLst>
              <a:ext uri="{FF2B5EF4-FFF2-40B4-BE49-F238E27FC236}">
                <a16:creationId xmlns:a16="http://schemas.microsoft.com/office/drawing/2014/main" id="{A5C777F8-9E0A-4903-B687-4AFFDE14F83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8325" y="746125"/>
            <a:ext cx="2124075" cy="212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6323" name="Seta para a direita 7">
            <a:extLst>
              <a:ext uri="{FF2B5EF4-FFF2-40B4-BE49-F238E27FC236}">
                <a16:creationId xmlns:a16="http://schemas.microsoft.com/office/drawing/2014/main" id="{8A97202B-3FC8-4910-8294-AA0A1742FD27}"/>
              </a:ext>
            </a:extLst>
          </p:cNvPr>
          <p:cNvSpPr>
            <a:spLocks noChangeArrowheads="1"/>
          </p:cNvSpPr>
          <p:nvPr/>
        </p:nvSpPr>
        <p:spPr bwMode="auto">
          <a:xfrm rot="1447961">
            <a:off x="1500188" y="1147763"/>
            <a:ext cx="857250" cy="547687"/>
          </a:xfrm>
          <a:prstGeom prst="rightArrow">
            <a:avLst>
              <a:gd name="adj1" fmla="val 50000"/>
              <a:gd name="adj2" fmla="val 50044"/>
            </a:avLst>
          </a:prstGeom>
          <a:solidFill>
            <a:srgbClr val="FF99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pt-BR" altLang="pt-BR" sz="16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6324" name="Seta para a direita 8">
            <a:extLst>
              <a:ext uri="{FF2B5EF4-FFF2-40B4-BE49-F238E27FC236}">
                <a16:creationId xmlns:a16="http://schemas.microsoft.com/office/drawing/2014/main" id="{D12791C6-F0A4-4953-8747-3C546B12954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46738" y="1592263"/>
            <a:ext cx="647700" cy="271462"/>
          </a:xfrm>
          <a:prstGeom prst="rightArrow">
            <a:avLst>
              <a:gd name="adj1" fmla="val 50000"/>
              <a:gd name="adj2" fmla="val 49873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pt-BR" altLang="pt-BR" sz="16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6325" name="Sol 4">
            <a:extLst>
              <a:ext uri="{FF2B5EF4-FFF2-40B4-BE49-F238E27FC236}">
                <a16:creationId xmlns:a16="http://schemas.microsoft.com/office/drawing/2014/main" id="{2DE35EAC-CEE0-4F3F-944B-06FC7812654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8950" y="557213"/>
            <a:ext cx="885825" cy="865187"/>
          </a:xfrm>
          <a:prstGeom prst="sun">
            <a:avLst>
              <a:gd name="adj" fmla="val 25000"/>
            </a:avLst>
          </a:prstGeom>
          <a:solidFill>
            <a:srgbClr val="FFC0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pt-BR" altLang="pt-BR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6" name="Fluxograma: Somador 5">
            <a:extLst>
              <a:ext uri="{FF2B5EF4-FFF2-40B4-BE49-F238E27FC236}">
                <a16:creationId xmlns:a16="http://schemas.microsoft.com/office/drawing/2014/main" id="{BE1D7BF1-5DB3-4032-B99E-20F00C99C913}"/>
              </a:ext>
            </a:extLst>
          </p:cNvPr>
          <p:cNvSpPr/>
          <p:nvPr/>
        </p:nvSpPr>
        <p:spPr bwMode="auto">
          <a:xfrm>
            <a:off x="4652963" y="1493838"/>
            <a:ext cx="468312" cy="468312"/>
          </a:xfrm>
          <a:prstGeom prst="flowChartSummingJunction">
            <a:avLst/>
          </a:prstGeom>
          <a:solidFill>
            <a:schemeClr val="bg1">
              <a:lumMod val="7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pt-BR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cxnSp>
        <p:nvCxnSpPr>
          <p:cNvPr id="56327" name="Conector reto 6">
            <a:extLst>
              <a:ext uri="{FF2B5EF4-FFF2-40B4-BE49-F238E27FC236}">
                <a16:creationId xmlns:a16="http://schemas.microsoft.com/office/drawing/2014/main" id="{F5D46F25-5119-4701-A22C-F559E2541A5B}"/>
              </a:ext>
            </a:extLst>
          </p:cNvPr>
          <p:cNvCxnSpPr>
            <a:cxnSpLocks noChangeShapeType="1"/>
            <a:endCxn id="6" idx="2"/>
          </p:cNvCxnSpPr>
          <p:nvPr/>
        </p:nvCxnSpPr>
        <p:spPr bwMode="auto">
          <a:xfrm>
            <a:off x="3271838" y="1693863"/>
            <a:ext cx="1381125" cy="33337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pic>
        <p:nvPicPr>
          <p:cNvPr id="56328" name="Picture 6" descr="https://5.imimg.com/data5/LY/BW/MY-9846056/kirloskar-solar-panel-500x500.jpg">
            <a:extLst>
              <a:ext uri="{FF2B5EF4-FFF2-40B4-BE49-F238E27FC236}">
                <a16:creationId xmlns:a16="http://schemas.microsoft.com/office/drawing/2014/main" id="{444B534D-64EE-48AB-A619-182A1FDE5CD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19288" y="4005263"/>
            <a:ext cx="2124075" cy="212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6329" name="Seta para a direita 7">
            <a:extLst>
              <a:ext uri="{FF2B5EF4-FFF2-40B4-BE49-F238E27FC236}">
                <a16:creationId xmlns:a16="http://schemas.microsoft.com/office/drawing/2014/main" id="{BD9B0AA5-FF1B-4720-99D3-790D63B8E107}"/>
              </a:ext>
            </a:extLst>
          </p:cNvPr>
          <p:cNvSpPr>
            <a:spLocks noChangeArrowheads="1"/>
          </p:cNvSpPr>
          <p:nvPr/>
        </p:nvSpPr>
        <p:spPr bwMode="auto">
          <a:xfrm rot="1424316">
            <a:off x="2197100" y="4419600"/>
            <a:ext cx="384175" cy="122238"/>
          </a:xfrm>
          <a:prstGeom prst="rightArrow">
            <a:avLst>
              <a:gd name="adj1" fmla="val 50000"/>
              <a:gd name="adj2" fmla="val 49965"/>
            </a:avLst>
          </a:prstGeom>
          <a:solidFill>
            <a:srgbClr val="FF99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pt-BR" altLang="pt-BR" sz="16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6330" name="Seta para a direita 8">
            <a:extLst>
              <a:ext uri="{FF2B5EF4-FFF2-40B4-BE49-F238E27FC236}">
                <a16:creationId xmlns:a16="http://schemas.microsoft.com/office/drawing/2014/main" id="{F1DB3552-29B0-4B41-BFF1-0C051F9FAC5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91200" y="4878388"/>
            <a:ext cx="360363" cy="112712"/>
          </a:xfrm>
          <a:prstGeom prst="rightArrow">
            <a:avLst>
              <a:gd name="adj1" fmla="val 50000"/>
              <a:gd name="adj2" fmla="val 49645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pt-BR" altLang="pt-BR" sz="16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6331" name="Sol 10">
            <a:extLst>
              <a:ext uri="{FF2B5EF4-FFF2-40B4-BE49-F238E27FC236}">
                <a16:creationId xmlns:a16="http://schemas.microsoft.com/office/drawing/2014/main" id="{B7B90ACD-6FEF-4464-98E9-792517F09A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1163" y="3279775"/>
            <a:ext cx="869950" cy="901700"/>
          </a:xfrm>
          <a:prstGeom prst="sun">
            <a:avLst>
              <a:gd name="adj" fmla="val 25000"/>
            </a:avLst>
          </a:prstGeom>
          <a:solidFill>
            <a:srgbClr val="FFC0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pt-BR" altLang="pt-BR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12" name="Fluxograma: Somador 11">
            <a:extLst>
              <a:ext uri="{FF2B5EF4-FFF2-40B4-BE49-F238E27FC236}">
                <a16:creationId xmlns:a16="http://schemas.microsoft.com/office/drawing/2014/main" id="{DB21A49D-7430-4D6F-BAA0-6A4D23C7D023}"/>
              </a:ext>
            </a:extLst>
          </p:cNvPr>
          <p:cNvSpPr/>
          <p:nvPr/>
        </p:nvSpPr>
        <p:spPr bwMode="auto">
          <a:xfrm>
            <a:off x="4886325" y="4645025"/>
            <a:ext cx="468313" cy="468313"/>
          </a:xfrm>
          <a:prstGeom prst="flowChartSummingJunction">
            <a:avLst/>
          </a:prstGeom>
          <a:solidFill>
            <a:schemeClr val="bg1">
              <a:lumMod val="7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pt-BR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cxnSp>
        <p:nvCxnSpPr>
          <p:cNvPr id="56333" name="Conector reto 12">
            <a:extLst>
              <a:ext uri="{FF2B5EF4-FFF2-40B4-BE49-F238E27FC236}">
                <a16:creationId xmlns:a16="http://schemas.microsoft.com/office/drawing/2014/main" id="{0BE21164-9935-4B77-B285-E2787E42077E}"/>
              </a:ext>
            </a:extLst>
          </p:cNvPr>
          <p:cNvCxnSpPr>
            <a:cxnSpLocks noChangeShapeType="1"/>
            <a:endCxn id="12" idx="2"/>
          </p:cNvCxnSpPr>
          <p:nvPr/>
        </p:nvCxnSpPr>
        <p:spPr bwMode="auto">
          <a:xfrm>
            <a:off x="3505200" y="4845050"/>
            <a:ext cx="1381125" cy="33338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4" name="Nuvem 13">
            <a:extLst>
              <a:ext uri="{FF2B5EF4-FFF2-40B4-BE49-F238E27FC236}">
                <a16:creationId xmlns:a16="http://schemas.microsoft.com/office/drawing/2014/main" id="{EB10A49C-E69A-4682-A23B-969E80E12FA3}"/>
              </a:ext>
            </a:extLst>
          </p:cNvPr>
          <p:cNvSpPr/>
          <p:nvPr/>
        </p:nvSpPr>
        <p:spPr bwMode="auto">
          <a:xfrm>
            <a:off x="758825" y="3556000"/>
            <a:ext cx="1295400" cy="936625"/>
          </a:xfrm>
          <a:prstGeom prst="cloud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pt-BR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56335" name="CaixaDeTexto 26">
            <a:extLst>
              <a:ext uri="{FF2B5EF4-FFF2-40B4-BE49-F238E27FC236}">
                <a16:creationId xmlns:a16="http://schemas.microsoft.com/office/drawing/2014/main" id="{8FFC4794-00DD-4311-9A6E-6CF22463792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91200" y="1177925"/>
            <a:ext cx="3905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altLang="pt-B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W</a:t>
            </a:r>
          </a:p>
        </p:txBody>
      </p:sp>
      <p:sp>
        <p:nvSpPr>
          <p:cNvPr id="56336" name="CaixaDeTexto 27">
            <a:extLst>
              <a:ext uri="{FF2B5EF4-FFF2-40B4-BE49-F238E27FC236}">
                <a16:creationId xmlns:a16="http://schemas.microsoft.com/office/drawing/2014/main" id="{A3B0E851-3DFF-416E-B752-5F54B3A8038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57863" y="4429125"/>
            <a:ext cx="3905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altLang="pt-B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W</a:t>
            </a:r>
          </a:p>
        </p:txBody>
      </p:sp>
      <p:pic>
        <p:nvPicPr>
          <p:cNvPr id="49" name="Picture 2" descr="s-bombeamento_b">
            <a:extLst>
              <a:ext uri="{FF2B5EF4-FFF2-40B4-BE49-F238E27FC236}">
                <a16:creationId xmlns:a16="http://schemas.microsoft.com/office/drawing/2014/main" id="{DF69BA0C-6983-4A8A-8E69-5B0D8593BB8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18313" y="1182688"/>
            <a:ext cx="5140325" cy="441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6338" name="Rectangle 4">
            <a:extLst>
              <a:ext uri="{FF2B5EF4-FFF2-40B4-BE49-F238E27FC236}">
                <a16:creationId xmlns:a16="http://schemas.microsoft.com/office/drawing/2014/main" id="{0873525C-CA31-4B04-B448-489D33015D1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38" y="-312738"/>
            <a:ext cx="8640762" cy="6096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pt-BR" altLang="pt-BR" sz="16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Esquema básico – sistema fotovoltaico de bombeamento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repeatCount="45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7" presetID="8" presetClass="emph" presetSubtype="0" repeatCount="15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8" dur="3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0418" name="Object 3">
            <a:extLst>
              <a:ext uri="{FF2B5EF4-FFF2-40B4-BE49-F238E27FC236}">
                <a16:creationId xmlns:a16="http://schemas.microsoft.com/office/drawing/2014/main" id="{69C8DC3C-2FBE-40F3-BE4C-5E8D0AA4BDD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711450" y="2420938"/>
          <a:ext cx="6575425" cy="30337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" name="Figura" r:id="rId3" imgW="3840480" imgH="1770888" progId="Word.Picture.8">
                  <p:embed/>
                </p:oleObj>
              </mc:Choice>
              <mc:Fallback>
                <p:oleObj name="Figura" r:id="rId3" imgW="3840480" imgH="1770888" progId="Word.Picture.8">
                  <p:embed/>
                  <p:pic>
                    <p:nvPicPr>
                      <p:cNvPr id="60418" name="Object 3">
                        <a:extLst>
                          <a:ext uri="{FF2B5EF4-FFF2-40B4-BE49-F238E27FC236}">
                            <a16:creationId xmlns:a16="http://schemas.microsoft.com/office/drawing/2014/main" id="{69C8DC3C-2FBE-40F3-BE4C-5E8D0AA4BDD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11450" y="2420938"/>
                        <a:ext cx="6575425" cy="30337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Seta para baixo 11">
            <a:extLst>
              <a:ext uri="{FF2B5EF4-FFF2-40B4-BE49-F238E27FC236}">
                <a16:creationId xmlns:a16="http://schemas.microsoft.com/office/drawing/2014/main" id="{4FC28524-7ACE-40FA-B01E-FE11A7F0C33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08663" y="3860800"/>
            <a:ext cx="574675" cy="576263"/>
          </a:xfrm>
          <a:prstGeom prst="downArrow">
            <a:avLst>
              <a:gd name="adj1" fmla="val 50000"/>
              <a:gd name="adj2" fmla="val 50138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pt-BR" altLang="pt-BR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60420" name="Rectangle 2">
            <a:extLst>
              <a:ext uri="{FF2B5EF4-FFF2-40B4-BE49-F238E27FC236}">
                <a16:creationId xmlns:a16="http://schemas.microsoft.com/office/drawing/2014/main" id="{8D5DCBE4-1510-42C4-A402-1F3CA889C2A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79650" y="1268413"/>
            <a:ext cx="7704138" cy="915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altLang="pt-B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São unidades de geração que, além de consumidoras de energia, passam a produzir parte da energia necessária, podendo, em algumas situações verter o excedente à rede de distribuição de eletricidade. </a:t>
            </a:r>
          </a:p>
        </p:txBody>
      </p:sp>
      <p:sp>
        <p:nvSpPr>
          <p:cNvPr id="60421" name="Text Box 4">
            <a:extLst>
              <a:ext uri="{FF2B5EF4-FFF2-40B4-BE49-F238E27FC236}">
                <a16:creationId xmlns:a16="http://schemas.microsoft.com/office/drawing/2014/main" id="{5A8B791C-0BFE-4ABF-B822-BDCCD0079AD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47850" y="620713"/>
            <a:ext cx="7989888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altLang="pt-B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+mn-cs"/>
              </a:rPr>
              <a:t>GERAÇÃO DISTRIBUÍDA COM SISTEMAS FOTOVOLTAICOS EM EDIFICAÇÕES</a:t>
            </a:r>
            <a:endParaRPr kumimoji="0" lang="en-US" altLang="pt-BR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ahoma" panose="020B0604030504040204" pitchFamily="34" charset="0"/>
              <a:ea typeface="+mn-ea"/>
              <a:cs typeface="+mn-cs"/>
            </a:endParaRPr>
          </a:p>
        </p:txBody>
      </p:sp>
      <p:pic>
        <p:nvPicPr>
          <p:cNvPr id="60422" name="Picture 13" descr="LSF-final-color">
            <a:extLst>
              <a:ext uri="{FF2B5EF4-FFF2-40B4-BE49-F238E27FC236}">
                <a16:creationId xmlns:a16="http://schemas.microsoft.com/office/drawing/2014/main" id="{64FFBDFC-7BFD-4B0F-94DA-791B623CA25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6477000"/>
            <a:ext cx="685800" cy="347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0423" name="Rectangle 14">
            <a:extLst>
              <a:ext uri="{FF2B5EF4-FFF2-40B4-BE49-F238E27FC236}">
                <a16:creationId xmlns:a16="http://schemas.microsoft.com/office/drawing/2014/main" id="{724894E9-E62C-40B5-81F3-7A9139346B7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6000" y="6643688"/>
            <a:ext cx="7162800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altLang="pt-BR" sz="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 panose="020B0604030504040204" pitchFamily="34" charset="0"/>
                <a:ea typeface="+mn-ea"/>
                <a:cs typeface="+mn-cs"/>
              </a:rPr>
              <a:t>LABORATÓRIO DE SISTEMAS FOTOVOLTAICOS - INSTITUTO DE ELETROTÉCNICA E ENERGIA - UNIVERSIDADE DE SÃO PAULO</a:t>
            </a:r>
            <a:endParaRPr kumimoji="0" lang="en-US" altLang="pt-BR" sz="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Verdana" panose="020B0604030504040204" pitchFamily="34" charset="0"/>
              <a:ea typeface="+mn-ea"/>
              <a:cs typeface="+mn-cs"/>
            </a:endParaRPr>
          </a:p>
        </p:txBody>
      </p:sp>
      <p:sp>
        <p:nvSpPr>
          <p:cNvPr id="7" name="Seta para baixo 6">
            <a:extLst>
              <a:ext uri="{FF2B5EF4-FFF2-40B4-BE49-F238E27FC236}">
                <a16:creationId xmlns:a16="http://schemas.microsoft.com/office/drawing/2014/main" id="{C91BC891-7CA3-4710-A5B0-8E65BACA8DE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51538" y="3860800"/>
            <a:ext cx="288925" cy="576263"/>
          </a:xfrm>
          <a:prstGeom prst="downArrow">
            <a:avLst>
              <a:gd name="adj1" fmla="val 50000"/>
              <a:gd name="adj2" fmla="val 49863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pt-BR" altLang="pt-BR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8" name="Seta para baixo 7">
            <a:extLst>
              <a:ext uri="{FF2B5EF4-FFF2-40B4-BE49-F238E27FC236}">
                <a16:creationId xmlns:a16="http://schemas.microsoft.com/office/drawing/2014/main" id="{F75CB021-D3DA-4799-977E-DF4D07315A18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7392194" y="4148931"/>
            <a:ext cx="288925" cy="576263"/>
          </a:xfrm>
          <a:prstGeom prst="downArrow">
            <a:avLst>
              <a:gd name="adj1" fmla="val 50000"/>
              <a:gd name="adj2" fmla="val 49863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pt-BR" altLang="pt-BR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9" name="Seta para baixo 8">
            <a:extLst>
              <a:ext uri="{FF2B5EF4-FFF2-40B4-BE49-F238E27FC236}">
                <a16:creationId xmlns:a16="http://schemas.microsoft.com/office/drawing/2014/main" id="{046DBD6D-C96D-4EB7-9713-FDEF559F47E2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5159375" y="4724400"/>
            <a:ext cx="576263" cy="576263"/>
          </a:xfrm>
          <a:prstGeom prst="downArrow">
            <a:avLst>
              <a:gd name="adj1" fmla="val 50000"/>
              <a:gd name="adj2" fmla="val 50000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pt-BR" altLang="pt-BR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10" name="Seta para baixo 9">
            <a:extLst>
              <a:ext uri="{FF2B5EF4-FFF2-40B4-BE49-F238E27FC236}">
                <a16:creationId xmlns:a16="http://schemas.microsoft.com/office/drawing/2014/main" id="{23AEA1A2-2524-4BFB-8B3E-2A7BA15F7541}"/>
              </a:ext>
            </a:extLst>
          </p:cNvPr>
          <p:cNvSpPr>
            <a:spLocks noChangeArrowheads="1"/>
          </p:cNvSpPr>
          <p:nvPr/>
        </p:nvSpPr>
        <p:spPr bwMode="auto">
          <a:xfrm rot="-5400000">
            <a:off x="7392194" y="4148931"/>
            <a:ext cx="288925" cy="576263"/>
          </a:xfrm>
          <a:prstGeom prst="downArrow">
            <a:avLst>
              <a:gd name="adj1" fmla="val 50000"/>
              <a:gd name="adj2" fmla="val 49863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pt-BR" altLang="pt-BR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11" name="Seta para baixo 10">
            <a:extLst>
              <a:ext uri="{FF2B5EF4-FFF2-40B4-BE49-F238E27FC236}">
                <a16:creationId xmlns:a16="http://schemas.microsoft.com/office/drawing/2014/main" id="{BC58C285-368E-4023-B78F-CD79206CDB6D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5303044" y="4725194"/>
            <a:ext cx="288925" cy="576263"/>
          </a:xfrm>
          <a:prstGeom prst="downArrow">
            <a:avLst>
              <a:gd name="adj1" fmla="val 50000"/>
              <a:gd name="adj2" fmla="val 49863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pt-BR" altLang="pt-BR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7" grpId="0" animBg="1"/>
      <p:bldP spid="7" grpId="1" animBg="1"/>
      <p:bldP spid="8" grpId="0" animBg="1"/>
      <p:bldP spid="8" grpId="1" animBg="1"/>
      <p:bldP spid="9" grpId="0" animBg="1"/>
      <p:bldP spid="9" grpId="1" animBg="1"/>
      <p:bldP spid="10" grpId="0" animBg="1"/>
      <p:bldP spid="11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tângulo 1">
            <a:extLst>
              <a:ext uri="{FF2B5EF4-FFF2-40B4-BE49-F238E27FC236}">
                <a16:creationId xmlns:a16="http://schemas.microsoft.com/office/drawing/2014/main" id="{41E7431E-8289-47DF-91D4-B06326BB602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95600" y="5562600"/>
            <a:ext cx="7162800" cy="862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altLang="pt-BR" sz="12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RESOLUÇÃO NORMATIVA Nº 482, DE 17 DE ABRIL DE 2012  </a:t>
            </a:r>
            <a:r>
              <a:rPr kumimoji="0" lang="pt-BR" altLang="pt-BR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 </a:t>
            </a:r>
            <a:r>
              <a:rPr kumimoji="0" lang="pt-BR" altLang="pt-BR" sz="1400" b="0" i="0" u="sng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  <a:hlinkClick r:id="rId2"/>
              </a:rPr>
              <a:t>Resolução Normativa nº 687/2015</a:t>
            </a:r>
            <a:endParaRPr kumimoji="0" lang="pt-BR" altLang="pt-BR" sz="14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altLang="pt-BR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Estabelece as condições gerais para o acesso de microgeração e minigeração distribuída aos sistemas de distribuição de energia elétrica, o sistema de compensação de energia elétrica, e dá outras providências. </a:t>
            </a:r>
          </a:p>
        </p:txBody>
      </p:sp>
      <p:pic>
        <p:nvPicPr>
          <p:cNvPr id="62467" name="Picture 7">
            <a:extLst>
              <a:ext uri="{FF2B5EF4-FFF2-40B4-BE49-F238E27FC236}">
                <a16:creationId xmlns:a16="http://schemas.microsoft.com/office/drawing/2014/main" id="{C58CB02B-76F0-4A36-B703-FC71E767EDC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1675" y="5159375"/>
            <a:ext cx="1584325" cy="277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4" name="Group 4">
            <a:extLst>
              <a:ext uri="{FF2B5EF4-FFF2-40B4-BE49-F238E27FC236}">
                <a16:creationId xmlns:a16="http://schemas.microsoft.com/office/drawing/2014/main" id="{AE9A1A9E-2974-4758-84D3-1EC80E99C8D3}"/>
              </a:ext>
            </a:extLst>
          </p:cNvPr>
          <p:cNvGrpSpPr>
            <a:grpSpLocks/>
          </p:cNvGrpSpPr>
          <p:nvPr/>
        </p:nvGrpSpPr>
        <p:grpSpPr bwMode="auto">
          <a:xfrm>
            <a:off x="3743325" y="1231900"/>
            <a:ext cx="3724275" cy="2790825"/>
            <a:chOff x="1282" y="1253"/>
            <a:chExt cx="2346" cy="1758"/>
          </a:xfrm>
        </p:grpSpPr>
        <p:grpSp>
          <p:nvGrpSpPr>
            <p:cNvPr id="62549" name="Group 5">
              <a:extLst>
                <a:ext uri="{FF2B5EF4-FFF2-40B4-BE49-F238E27FC236}">
                  <a16:creationId xmlns:a16="http://schemas.microsoft.com/office/drawing/2014/main" id="{F5C8AA4F-ACAD-4C8D-B52E-A5A1755B597C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282" y="1253"/>
              <a:ext cx="1394" cy="568"/>
              <a:chOff x="1282" y="1253"/>
              <a:chExt cx="1394" cy="568"/>
            </a:xfrm>
          </p:grpSpPr>
          <p:sp>
            <p:nvSpPr>
              <p:cNvPr id="62571" name="Rectangle 6">
                <a:extLst>
                  <a:ext uri="{FF2B5EF4-FFF2-40B4-BE49-F238E27FC236}">
                    <a16:creationId xmlns:a16="http://schemas.microsoft.com/office/drawing/2014/main" id="{7312BBF6-BF9A-44AE-9C4E-B2060471862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82" y="1253"/>
                <a:ext cx="1394" cy="31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pt-BR" altLang="pt-BR" sz="1600" b="0" i="0" u="none" strike="noStrike" kern="1200" cap="none" spc="0" normalizeH="0" baseline="0" noProof="0">
                    <a:ln>
                      <a:noFill/>
                    </a:ln>
                    <a:solidFill>
                      <a:srgbClr val="FF0000"/>
                    </a:solidFill>
                    <a:effectLst/>
                    <a:uLnTx/>
                    <a:uFillTx/>
                    <a:latin typeface="Albertus Medium" pitchFamily="34" charset="0"/>
                    <a:ea typeface="+mn-ea"/>
                    <a:cs typeface="Arial" panose="020B0604020202020204" pitchFamily="34" charset="0"/>
                  </a:rPr>
                  <a:t>Entregue a Rede</a:t>
                </a:r>
              </a:p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pt-BR" altLang="pt-BR" sz="1600" b="0" i="0" u="none" strike="noStrike" kern="1200" cap="none" spc="0" normalizeH="0" baseline="0" noProof="0">
                    <a:ln>
                      <a:noFill/>
                    </a:ln>
                    <a:solidFill>
                      <a:srgbClr val="FF0000"/>
                    </a:solidFill>
                    <a:effectLst/>
                    <a:uLnTx/>
                    <a:uFillTx/>
                    <a:latin typeface="Albertus Medium" pitchFamily="34" charset="0"/>
                    <a:ea typeface="+mn-ea"/>
                    <a:cs typeface="Arial" panose="020B0604020202020204" pitchFamily="34" charset="0"/>
                  </a:rPr>
                  <a:t>(a outros consumidores)</a:t>
                </a:r>
              </a:p>
            </p:txBody>
          </p:sp>
          <p:sp>
            <p:nvSpPr>
              <p:cNvPr id="62572" name="Freeform 7">
                <a:extLst>
                  <a:ext uri="{FF2B5EF4-FFF2-40B4-BE49-F238E27FC236}">
                    <a16:creationId xmlns:a16="http://schemas.microsoft.com/office/drawing/2014/main" id="{05B07230-DBAF-4328-8C12-A8BD7E829D8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958" y="1578"/>
                <a:ext cx="243" cy="243"/>
              </a:xfrm>
              <a:custGeom>
                <a:avLst/>
                <a:gdLst>
                  <a:gd name="T0" fmla="*/ 21441846 w 146"/>
                  <a:gd name="T1" fmla="*/ 0 h 145"/>
                  <a:gd name="T2" fmla="*/ 14388409 w 146"/>
                  <a:gd name="T3" fmla="*/ 18110549 h 145"/>
                  <a:gd name="T4" fmla="*/ 987494 w 146"/>
                  <a:gd name="T5" fmla="*/ 63826372 h 145"/>
                  <a:gd name="T6" fmla="*/ 0 w 146"/>
                  <a:gd name="T7" fmla="*/ 113947362 h 145"/>
                  <a:gd name="T8" fmla="*/ 8644888 w 146"/>
                  <a:gd name="T9" fmla="*/ 133944459 h 145"/>
                  <a:gd name="T10" fmla="*/ 25517603 w 146"/>
                  <a:gd name="T11" fmla="*/ 150980390 h 145"/>
                  <a:gd name="T12" fmla="*/ 68004905 w 146"/>
                  <a:gd name="T13" fmla="*/ 163085396 h 145"/>
                  <a:gd name="T14" fmla="*/ 102329272 w 146"/>
                  <a:gd name="T15" fmla="*/ 164299875 h 145"/>
                  <a:gd name="T16" fmla="*/ 127012324 w 146"/>
                  <a:gd name="T17" fmla="*/ 159886479 h 145"/>
                  <a:gd name="T18" fmla="*/ 137176106 w 146"/>
                  <a:gd name="T19" fmla="*/ 156318780 h 145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w 146"/>
                  <a:gd name="T31" fmla="*/ 0 h 145"/>
                  <a:gd name="T32" fmla="*/ 146 w 146"/>
                  <a:gd name="T33" fmla="*/ 145 h 145"/>
                </a:gdLst>
                <a:ahLst/>
                <a:cxnLst>
                  <a:cxn ang="T20">
                    <a:pos x="T0" y="T1"/>
                  </a:cxn>
                  <a:cxn ang="T21">
                    <a:pos x="T2" y="T3"/>
                  </a:cxn>
                  <a:cxn ang="T22">
                    <a:pos x="T4" y="T5"/>
                  </a:cxn>
                  <a:cxn ang="T23">
                    <a:pos x="T6" y="T7"/>
                  </a:cxn>
                  <a:cxn ang="T24">
                    <a:pos x="T8" y="T9"/>
                  </a:cxn>
                  <a:cxn ang="T25">
                    <a:pos x="T10" y="T11"/>
                  </a:cxn>
                  <a:cxn ang="T26">
                    <a:pos x="T12" y="T13"/>
                  </a:cxn>
                  <a:cxn ang="T27">
                    <a:pos x="T14" y="T15"/>
                  </a:cxn>
                  <a:cxn ang="T28">
                    <a:pos x="T16" y="T17"/>
                  </a:cxn>
                  <a:cxn ang="T29">
                    <a:pos x="T18" y="T19"/>
                  </a:cxn>
                </a:cxnLst>
                <a:rect l="T30" t="T31" r="T32" b="T33"/>
                <a:pathLst>
                  <a:path w="146" h="145">
                    <a:moveTo>
                      <a:pt x="23" y="0"/>
                    </a:moveTo>
                    <a:lnTo>
                      <a:pt x="15" y="16"/>
                    </a:lnTo>
                    <a:lnTo>
                      <a:pt x="1" y="56"/>
                    </a:lnTo>
                    <a:lnTo>
                      <a:pt x="0" y="100"/>
                    </a:lnTo>
                    <a:lnTo>
                      <a:pt x="9" y="118"/>
                    </a:lnTo>
                    <a:lnTo>
                      <a:pt x="27" y="133"/>
                    </a:lnTo>
                    <a:lnTo>
                      <a:pt x="72" y="144"/>
                    </a:lnTo>
                    <a:lnTo>
                      <a:pt x="109" y="145"/>
                    </a:lnTo>
                    <a:lnTo>
                      <a:pt x="135" y="141"/>
                    </a:lnTo>
                    <a:lnTo>
                      <a:pt x="146" y="138"/>
                    </a:lnTo>
                  </a:path>
                </a:pathLst>
              </a:custGeom>
              <a:noFill/>
              <a:ln w="50800">
                <a:solidFill>
                  <a:srgbClr val="FF0000"/>
                </a:solidFill>
                <a:prstDash val="solid"/>
                <a:round/>
                <a:headEnd/>
                <a:tailEnd type="stealth" w="lg" len="lg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pt-B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+mn-cs"/>
                </a:endParaRPr>
              </a:p>
            </p:txBody>
          </p:sp>
        </p:grpSp>
        <p:grpSp>
          <p:nvGrpSpPr>
            <p:cNvPr id="62550" name="Group 8">
              <a:extLst>
                <a:ext uri="{FF2B5EF4-FFF2-40B4-BE49-F238E27FC236}">
                  <a16:creationId xmlns:a16="http://schemas.microsoft.com/office/drawing/2014/main" id="{83ADAD9F-D165-4E3E-9524-36F08400D70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096" y="1410"/>
              <a:ext cx="1532" cy="1601"/>
              <a:chOff x="914" y="3387"/>
              <a:chExt cx="555" cy="580"/>
            </a:xfrm>
          </p:grpSpPr>
          <p:sp>
            <p:nvSpPr>
              <p:cNvPr id="62551" name="Line 9">
                <a:extLst>
                  <a:ext uri="{FF2B5EF4-FFF2-40B4-BE49-F238E27FC236}">
                    <a16:creationId xmlns:a16="http://schemas.microsoft.com/office/drawing/2014/main" id="{0732C252-5F90-4AA6-AE48-D1925CDE727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914" y="3900"/>
                <a:ext cx="18" cy="26"/>
              </a:xfrm>
              <a:prstGeom prst="line">
                <a:avLst/>
              </a:prstGeom>
              <a:noFill/>
              <a:ln w="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pt-B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62552" name="Line 10">
                <a:extLst>
                  <a:ext uri="{FF2B5EF4-FFF2-40B4-BE49-F238E27FC236}">
                    <a16:creationId xmlns:a16="http://schemas.microsoft.com/office/drawing/2014/main" id="{925568DE-A568-44E2-AE5F-9B65CF4606C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928" y="3860"/>
                <a:ext cx="84" cy="107"/>
              </a:xfrm>
              <a:prstGeom prst="line">
                <a:avLst/>
              </a:prstGeom>
              <a:noFill/>
              <a:ln w="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pt-B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62553" name="Line 11">
                <a:extLst>
                  <a:ext uri="{FF2B5EF4-FFF2-40B4-BE49-F238E27FC236}">
                    <a16:creationId xmlns:a16="http://schemas.microsoft.com/office/drawing/2014/main" id="{8F1DF74F-47A1-4669-A9D2-D8B65E32151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938" y="3824"/>
                <a:ext cx="112" cy="136"/>
              </a:xfrm>
              <a:prstGeom prst="line">
                <a:avLst/>
              </a:prstGeom>
              <a:noFill/>
              <a:ln w="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pt-B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62554" name="Line 12">
                <a:extLst>
                  <a:ext uri="{FF2B5EF4-FFF2-40B4-BE49-F238E27FC236}">
                    <a16:creationId xmlns:a16="http://schemas.microsoft.com/office/drawing/2014/main" id="{CA90C52C-5766-4BFF-9E1E-719CF0BE304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953" y="3787"/>
                <a:ext cx="125" cy="150"/>
              </a:xfrm>
              <a:prstGeom prst="line">
                <a:avLst/>
              </a:prstGeom>
              <a:noFill/>
              <a:ln w="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pt-B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62555" name="Line 13">
                <a:extLst>
                  <a:ext uri="{FF2B5EF4-FFF2-40B4-BE49-F238E27FC236}">
                    <a16:creationId xmlns:a16="http://schemas.microsoft.com/office/drawing/2014/main" id="{7219B1AE-F0CC-42B6-82D3-3B2050ACFA2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968" y="3752"/>
                <a:ext cx="168" cy="196"/>
              </a:xfrm>
              <a:prstGeom prst="line">
                <a:avLst/>
              </a:prstGeom>
              <a:noFill/>
              <a:ln w="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pt-B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62556" name="Line 14">
                <a:extLst>
                  <a:ext uri="{FF2B5EF4-FFF2-40B4-BE49-F238E27FC236}">
                    <a16:creationId xmlns:a16="http://schemas.microsoft.com/office/drawing/2014/main" id="{BE91E4A9-9595-4141-9D74-32261EA25B6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980" y="3714"/>
                <a:ext cx="192" cy="230"/>
              </a:xfrm>
              <a:prstGeom prst="line">
                <a:avLst/>
              </a:prstGeom>
              <a:noFill/>
              <a:ln w="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pt-B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62557" name="Line 15">
                <a:extLst>
                  <a:ext uri="{FF2B5EF4-FFF2-40B4-BE49-F238E27FC236}">
                    <a16:creationId xmlns:a16="http://schemas.microsoft.com/office/drawing/2014/main" id="{160B3150-7E89-4669-B686-3AD47131C7A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011" y="3700"/>
                <a:ext cx="192" cy="228"/>
              </a:xfrm>
              <a:prstGeom prst="line">
                <a:avLst/>
              </a:prstGeom>
              <a:noFill/>
              <a:ln w="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pt-B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62558" name="Line 16">
                <a:extLst>
                  <a:ext uri="{FF2B5EF4-FFF2-40B4-BE49-F238E27FC236}">
                    <a16:creationId xmlns:a16="http://schemas.microsoft.com/office/drawing/2014/main" id="{C52386C4-55F5-4BF5-A7FB-56E044A8B60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022" y="3666"/>
                <a:ext cx="205" cy="238"/>
              </a:xfrm>
              <a:prstGeom prst="line">
                <a:avLst/>
              </a:prstGeom>
              <a:noFill/>
              <a:ln w="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pt-B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62559" name="Line 17">
                <a:extLst>
                  <a:ext uri="{FF2B5EF4-FFF2-40B4-BE49-F238E27FC236}">
                    <a16:creationId xmlns:a16="http://schemas.microsoft.com/office/drawing/2014/main" id="{2D5E494C-26B5-47B6-8144-E5B0D0205C1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029" y="3635"/>
                <a:ext cx="220" cy="238"/>
              </a:xfrm>
              <a:prstGeom prst="line">
                <a:avLst/>
              </a:prstGeom>
              <a:noFill/>
              <a:ln w="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pt-B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62560" name="Line 18">
                <a:extLst>
                  <a:ext uri="{FF2B5EF4-FFF2-40B4-BE49-F238E27FC236}">
                    <a16:creationId xmlns:a16="http://schemas.microsoft.com/office/drawing/2014/main" id="{49295CE3-7890-48E1-8B3F-2C08EBC8382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039" y="3603"/>
                <a:ext cx="230" cy="246"/>
              </a:xfrm>
              <a:prstGeom prst="line">
                <a:avLst/>
              </a:prstGeom>
              <a:noFill/>
              <a:ln w="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pt-B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62561" name="Line 19">
                <a:extLst>
                  <a:ext uri="{FF2B5EF4-FFF2-40B4-BE49-F238E27FC236}">
                    <a16:creationId xmlns:a16="http://schemas.microsoft.com/office/drawing/2014/main" id="{9F8695AF-E5DF-4E5E-94FB-7629957AFA2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051" y="3574"/>
                <a:ext cx="245" cy="257"/>
              </a:xfrm>
              <a:prstGeom prst="line">
                <a:avLst/>
              </a:prstGeom>
              <a:noFill/>
              <a:ln w="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pt-B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62562" name="Line 20">
                <a:extLst>
                  <a:ext uri="{FF2B5EF4-FFF2-40B4-BE49-F238E27FC236}">
                    <a16:creationId xmlns:a16="http://schemas.microsoft.com/office/drawing/2014/main" id="{A20A123C-D634-4003-B590-9A6BF08199C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066" y="3540"/>
                <a:ext cx="261" cy="272"/>
              </a:xfrm>
              <a:prstGeom prst="line">
                <a:avLst/>
              </a:prstGeom>
              <a:noFill/>
              <a:ln w="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pt-B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62563" name="Line 21">
                <a:extLst>
                  <a:ext uri="{FF2B5EF4-FFF2-40B4-BE49-F238E27FC236}">
                    <a16:creationId xmlns:a16="http://schemas.microsoft.com/office/drawing/2014/main" id="{63092F60-85E6-4A7A-BFB0-D3E5B7E8C2F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079" y="3509"/>
                <a:ext cx="272" cy="281"/>
              </a:xfrm>
              <a:prstGeom prst="line">
                <a:avLst/>
              </a:prstGeom>
              <a:noFill/>
              <a:ln w="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pt-B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62564" name="Line 22">
                <a:extLst>
                  <a:ext uri="{FF2B5EF4-FFF2-40B4-BE49-F238E27FC236}">
                    <a16:creationId xmlns:a16="http://schemas.microsoft.com/office/drawing/2014/main" id="{6AB91028-0E86-4363-886F-DBE4294C24A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092" y="3476"/>
                <a:ext cx="278" cy="293"/>
              </a:xfrm>
              <a:prstGeom prst="line">
                <a:avLst/>
              </a:prstGeom>
              <a:noFill/>
              <a:ln w="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pt-B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62565" name="Line 23">
                <a:extLst>
                  <a:ext uri="{FF2B5EF4-FFF2-40B4-BE49-F238E27FC236}">
                    <a16:creationId xmlns:a16="http://schemas.microsoft.com/office/drawing/2014/main" id="{F17EB72E-BB3B-47E2-A2BA-32F2EBAADFF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123" y="3464"/>
                <a:ext cx="279" cy="287"/>
              </a:xfrm>
              <a:prstGeom prst="line">
                <a:avLst/>
              </a:prstGeom>
              <a:noFill/>
              <a:ln w="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pt-B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62566" name="Line 24">
                <a:extLst>
                  <a:ext uri="{FF2B5EF4-FFF2-40B4-BE49-F238E27FC236}">
                    <a16:creationId xmlns:a16="http://schemas.microsoft.com/office/drawing/2014/main" id="{472588AB-3680-4D1F-87B5-8F7F20F022D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144" y="3447"/>
                <a:ext cx="293" cy="296"/>
              </a:xfrm>
              <a:prstGeom prst="line">
                <a:avLst/>
              </a:prstGeom>
              <a:noFill/>
              <a:ln w="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pt-B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62567" name="Line 25">
                <a:extLst>
                  <a:ext uri="{FF2B5EF4-FFF2-40B4-BE49-F238E27FC236}">
                    <a16:creationId xmlns:a16="http://schemas.microsoft.com/office/drawing/2014/main" id="{FA3AA51B-8CC0-4120-8604-B31E75A9870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161" y="3426"/>
                <a:ext cx="308" cy="308"/>
              </a:xfrm>
              <a:prstGeom prst="line">
                <a:avLst/>
              </a:prstGeom>
              <a:noFill/>
              <a:ln w="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pt-B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62568" name="Line 26">
                <a:extLst>
                  <a:ext uri="{FF2B5EF4-FFF2-40B4-BE49-F238E27FC236}">
                    <a16:creationId xmlns:a16="http://schemas.microsoft.com/office/drawing/2014/main" id="{6577B1BE-9E3A-4CED-BB0F-AE32DF27F61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184" y="3406"/>
                <a:ext cx="254" cy="257"/>
              </a:xfrm>
              <a:prstGeom prst="line">
                <a:avLst/>
              </a:prstGeom>
              <a:noFill/>
              <a:ln w="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pt-B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62569" name="Line 27">
                <a:extLst>
                  <a:ext uri="{FF2B5EF4-FFF2-40B4-BE49-F238E27FC236}">
                    <a16:creationId xmlns:a16="http://schemas.microsoft.com/office/drawing/2014/main" id="{89FD5886-2CCE-40E7-BFEC-6E66DC13F70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269" y="3405"/>
                <a:ext cx="101" cy="102"/>
              </a:xfrm>
              <a:prstGeom prst="line">
                <a:avLst/>
              </a:prstGeom>
              <a:noFill/>
              <a:ln w="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pt-B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62570" name="Line 28">
                <a:extLst>
                  <a:ext uri="{FF2B5EF4-FFF2-40B4-BE49-F238E27FC236}">
                    <a16:creationId xmlns:a16="http://schemas.microsoft.com/office/drawing/2014/main" id="{22D06C2B-C146-4857-97C8-CD781777B4C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205" y="3387"/>
                <a:ext cx="228" cy="224"/>
              </a:xfrm>
              <a:prstGeom prst="line">
                <a:avLst/>
              </a:prstGeom>
              <a:noFill/>
              <a:ln w="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pt-B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+mn-cs"/>
                </a:endParaRPr>
              </a:p>
            </p:txBody>
          </p:sp>
        </p:grpSp>
      </p:grpSp>
      <p:grpSp>
        <p:nvGrpSpPr>
          <p:cNvPr id="29" name="Group 29">
            <a:extLst>
              <a:ext uri="{FF2B5EF4-FFF2-40B4-BE49-F238E27FC236}">
                <a16:creationId xmlns:a16="http://schemas.microsoft.com/office/drawing/2014/main" id="{3FD417B2-9436-4509-A9AC-07DA3D0427ED}"/>
              </a:ext>
            </a:extLst>
          </p:cNvPr>
          <p:cNvGrpSpPr>
            <a:grpSpLocks/>
          </p:cNvGrpSpPr>
          <p:nvPr/>
        </p:nvGrpSpPr>
        <p:grpSpPr bwMode="auto">
          <a:xfrm>
            <a:off x="2622550" y="1012825"/>
            <a:ext cx="5951538" cy="3206750"/>
            <a:chOff x="636" y="1320"/>
            <a:chExt cx="3749" cy="2020"/>
          </a:xfrm>
        </p:grpSpPr>
        <p:sp>
          <p:nvSpPr>
            <p:cNvPr id="62547" name="Freeform 30">
              <a:extLst>
                <a:ext uri="{FF2B5EF4-FFF2-40B4-BE49-F238E27FC236}">
                  <a16:creationId xmlns:a16="http://schemas.microsoft.com/office/drawing/2014/main" id="{420C7EA9-F2A2-4D5B-8B8F-54226514AFD2}"/>
                </a:ext>
              </a:extLst>
            </p:cNvPr>
            <p:cNvSpPr>
              <a:spLocks/>
            </p:cNvSpPr>
            <p:nvPr/>
          </p:nvSpPr>
          <p:spPr bwMode="auto">
            <a:xfrm>
              <a:off x="636" y="1545"/>
              <a:ext cx="3749" cy="1795"/>
            </a:xfrm>
            <a:custGeom>
              <a:avLst/>
              <a:gdLst>
                <a:gd name="T0" fmla="*/ 915 w 3749"/>
                <a:gd name="T1" fmla="*/ 1795 h 1795"/>
                <a:gd name="T2" fmla="*/ 1163 w 3749"/>
                <a:gd name="T3" fmla="*/ 1795 h 1795"/>
                <a:gd name="T4" fmla="*/ 1354 w 3749"/>
                <a:gd name="T5" fmla="*/ 1685 h 1795"/>
                <a:gd name="T6" fmla="*/ 1487 w 3749"/>
                <a:gd name="T7" fmla="*/ 1538 h 1795"/>
                <a:gd name="T8" fmla="*/ 1560 w 3749"/>
                <a:gd name="T9" fmla="*/ 1317 h 1795"/>
                <a:gd name="T10" fmla="*/ 1613 w 3749"/>
                <a:gd name="T11" fmla="*/ 1171 h 1795"/>
                <a:gd name="T12" fmla="*/ 1694 w 3749"/>
                <a:gd name="T13" fmla="*/ 951 h 1795"/>
                <a:gd name="T14" fmla="*/ 1745 w 3749"/>
                <a:gd name="T15" fmla="*/ 811 h 1795"/>
                <a:gd name="T16" fmla="*/ 1775 w 3749"/>
                <a:gd name="T17" fmla="*/ 935 h 1795"/>
                <a:gd name="T18" fmla="*/ 1848 w 3749"/>
                <a:gd name="T19" fmla="*/ 686 h 1795"/>
                <a:gd name="T20" fmla="*/ 1900 w 3749"/>
                <a:gd name="T21" fmla="*/ 532 h 1795"/>
                <a:gd name="T22" fmla="*/ 1975 w 3749"/>
                <a:gd name="T23" fmla="*/ 384 h 1795"/>
                <a:gd name="T24" fmla="*/ 2012 w 3749"/>
                <a:gd name="T25" fmla="*/ 285 h 1795"/>
                <a:gd name="T26" fmla="*/ 2103 w 3749"/>
                <a:gd name="T27" fmla="*/ 256 h 1795"/>
                <a:gd name="T28" fmla="*/ 2195 w 3749"/>
                <a:gd name="T29" fmla="*/ 152 h 1795"/>
                <a:gd name="T30" fmla="*/ 2285 w 3749"/>
                <a:gd name="T31" fmla="*/ 86 h 1795"/>
                <a:gd name="T32" fmla="*/ 2377 w 3749"/>
                <a:gd name="T33" fmla="*/ 0 h 1795"/>
                <a:gd name="T34" fmla="*/ 2469 w 3749"/>
                <a:gd name="T35" fmla="*/ 87 h 1795"/>
                <a:gd name="T36" fmla="*/ 2561 w 3749"/>
                <a:gd name="T37" fmla="*/ 106 h 1795"/>
                <a:gd name="T38" fmla="*/ 2651 w 3749"/>
                <a:gd name="T39" fmla="*/ 223 h 1795"/>
                <a:gd name="T40" fmla="*/ 2743 w 3749"/>
                <a:gd name="T41" fmla="*/ 281 h 1795"/>
                <a:gd name="T42" fmla="*/ 2835 w 3749"/>
                <a:gd name="T43" fmla="*/ 512 h 1795"/>
                <a:gd name="T44" fmla="*/ 2926 w 3749"/>
                <a:gd name="T45" fmla="*/ 585 h 1795"/>
                <a:gd name="T46" fmla="*/ 3018 w 3749"/>
                <a:gd name="T47" fmla="*/ 939 h 1795"/>
                <a:gd name="T48" fmla="*/ 3108 w 3749"/>
                <a:gd name="T49" fmla="*/ 1115 h 1795"/>
                <a:gd name="T50" fmla="*/ 3200 w 3749"/>
                <a:gd name="T51" fmla="*/ 1196 h 1795"/>
                <a:gd name="T52" fmla="*/ 3292 w 3749"/>
                <a:gd name="T53" fmla="*/ 1257 h 1795"/>
                <a:gd name="T54" fmla="*/ 3383 w 3749"/>
                <a:gd name="T55" fmla="*/ 1282 h 1795"/>
                <a:gd name="T56" fmla="*/ 3474 w 3749"/>
                <a:gd name="T57" fmla="*/ 1382 h 1795"/>
                <a:gd name="T58" fmla="*/ 3565 w 3749"/>
                <a:gd name="T59" fmla="*/ 1709 h 1795"/>
                <a:gd name="T60" fmla="*/ 3749 w 3749"/>
                <a:gd name="T61" fmla="*/ 1795 h 1795"/>
                <a:gd name="T62" fmla="*/ 0 w 3749"/>
                <a:gd name="T63" fmla="*/ 1795 h 1795"/>
                <a:gd name="T64" fmla="*/ 915 w 3749"/>
                <a:gd name="T65" fmla="*/ 1795 h 1795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3749"/>
                <a:gd name="T100" fmla="*/ 0 h 1795"/>
                <a:gd name="T101" fmla="*/ 3749 w 3749"/>
                <a:gd name="T102" fmla="*/ 1795 h 1795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3749" h="1795">
                  <a:moveTo>
                    <a:pt x="915" y="1795"/>
                  </a:moveTo>
                  <a:lnTo>
                    <a:pt x="1163" y="1795"/>
                  </a:lnTo>
                  <a:lnTo>
                    <a:pt x="1354" y="1685"/>
                  </a:lnTo>
                  <a:lnTo>
                    <a:pt x="1487" y="1538"/>
                  </a:lnTo>
                  <a:lnTo>
                    <a:pt x="1560" y="1317"/>
                  </a:lnTo>
                  <a:lnTo>
                    <a:pt x="1613" y="1171"/>
                  </a:lnTo>
                  <a:lnTo>
                    <a:pt x="1694" y="951"/>
                  </a:lnTo>
                  <a:lnTo>
                    <a:pt x="1745" y="811"/>
                  </a:lnTo>
                  <a:lnTo>
                    <a:pt x="1775" y="935"/>
                  </a:lnTo>
                  <a:lnTo>
                    <a:pt x="1848" y="686"/>
                  </a:lnTo>
                  <a:lnTo>
                    <a:pt x="1900" y="532"/>
                  </a:lnTo>
                  <a:lnTo>
                    <a:pt x="1975" y="384"/>
                  </a:lnTo>
                  <a:lnTo>
                    <a:pt x="2012" y="285"/>
                  </a:lnTo>
                  <a:lnTo>
                    <a:pt x="2103" y="256"/>
                  </a:lnTo>
                  <a:lnTo>
                    <a:pt x="2195" y="152"/>
                  </a:lnTo>
                  <a:lnTo>
                    <a:pt x="2285" y="86"/>
                  </a:lnTo>
                  <a:lnTo>
                    <a:pt x="2377" y="0"/>
                  </a:lnTo>
                  <a:lnTo>
                    <a:pt x="2469" y="87"/>
                  </a:lnTo>
                  <a:lnTo>
                    <a:pt x="2561" y="106"/>
                  </a:lnTo>
                  <a:lnTo>
                    <a:pt x="2651" y="223"/>
                  </a:lnTo>
                  <a:lnTo>
                    <a:pt x="2743" y="281"/>
                  </a:lnTo>
                  <a:lnTo>
                    <a:pt x="2835" y="512"/>
                  </a:lnTo>
                  <a:lnTo>
                    <a:pt x="2926" y="585"/>
                  </a:lnTo>
                  <a:lnTo>
                    <a:pt x="3018" y="939"/>
                  </a:lnTo>
                  <a:lnTo>
                    <a:pt x="3108" y="1115"/>
                  </a:lnTo>
                  <a:lnTo>
                    <a:pt x="3200" y="1196"/>
                  </a:lnTo>
                  <a:lnTo>
                    <a:pt x="3292" y="1257"/>
                  </a:lnTo>
                  <a:lnTo>
                    <a:pt x="3383" y="1282"/>
                  </a:lnTo>
                  <a:lnTo>
                    <a:pt x="3474" y="1382"/>
                  </a:lnTo>
                  <a:lnTo>
                    <a:pt x="3565" y="1709"/>
                  </a:lnTo>
                  <a:lnTo>
                    <a:pt x="3749" y="1795"/>
                  </a:lnTo>
                  <a:lnTo>
                    <a:pt x="0" y="1795"/>
                  </a:lnTo>
                  <a:lnTo>
                    <a:pt x="915" y="1795"/>
                  </a:lnTo>
                </a:path>
              </a:pathLst>
            </a:custGeom>
            <a:noFill/>
            <a:ln w="38100">
              <a:solidFill>
                <a:srgbClr val="FF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t-B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endParaRPr>
            </a:p>
          </p:txBody>
        </p:sp>
        <p:sp>
          <p:nvSpPr>
            <p:cNvPr id="62548" name="Rectangle 31">
              <a:extLst>
                <a:ext uri="{FF2B5EF4-FFF2-40B4-BE49-F238E27FC236}">
                  <a16:creationId xmlns:a16="http://schemas.microsoft.com/office/drawing/2014/main" id="{5E0AD059-A0CC-49F2-8D61-675F7484A2D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62" y="1320"/>
              <a:ext cx="270" cy="2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s-ES_tradnl" altLang="pt-BR" sz="2200" b="0" i="1" u="none" strike="noStrike" kern="1200" cap="none" spc="0" normalizeH="0" baseline="0" noProof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Albertus Medium" pitchFamily="34" charset="0"/>
                  <a:ea typeface="+mn-ea"/>
                  <a:cs typeface="Arial" panose="020B0604020202020204" pitchFamily="34" charset="0"/>
                </a:rPr>
                <a:t>P</a:t>
              </a:r>
              <a:r>
                <a:rPr kumimoji="0" lang="es-ES_tradnl" altLang="pt-BR" sz="2200" b="0" i="0" u="none" strike="noStrike" kern="1200" cap="none" spc="0" normalizeH="0" baseline="-25000" noProof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Albertus Medium" pitchFamily="34" charset="0"/>
                  <a:ea typeface="+mn-ea"/>
                  <a:cs typeface="Arial" panose="020B0604020202020204" pitchFamily="34" charset="0"/>
                </a:rPr>
                <a:t>FV</a:t>
              </a:r>
              <a:endParaRPr kumimoji="0" lang="es-ES_tradnl" altLang="pt-BR" sz="2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lbertus Medium" pitchFamily="34" charset="0"/>
                <a:ea typeface="+mn-ea"/>
                <a:cs typeface="Arial" panose="020B0604020202020204" pitchFamily="34" charset="0"/>
              </a:endParaRPr>
            </a:p>
          </p:txBody>
        </p:sp>
      </p:grpSp>
      <p:sp>
        <p:nvSpPr>
          <p:cNvPr id="62470" name="Rectangle 32">
            <a:extLst>
              <a:ext uri="{FF2B5EF4-FFF2-40B4-BE49-F238E27FC236}">
                <a16:creationId xmlns:a16="http://schemas.microsoft.com/office/drawing/2014/main" id="{D2FA339B-1F15-4A4C-B524-9E3AED5B119B}"/>
              </a:ext>
            </a:extLst>
          </p:cNvPr>
          <p:cNvSpPr>
            <a:spLocks noChangeArrowheads="1"/>
          </p:cNvSpPr>
          <p:nvPr/>
        </p:nvSpPr>
        <p:spPr bwMode="auto">
          <a:xfrm rot="-5400000">
            <a:off x="1797843" y="853282"/>
            <a:ext cx="1058863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altLang="pt-BR" sz="20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lbertus Medium" pitchFamily="34" charset="0"/>
                <a:ea typeface="+mn-ea"/>
                <a:cs typeface="Arial" panose="020B0604020202020204" pitchFamily="34" charset="0"/>
              </a:rPr>
              <a:t>Potência </a:t>
            </a:r>
          </a:p>
        </p:txBody>
      </p:sp>
      <p:sp>
        <p:nvSpPr>
          <p:cNvPr id="62471" name="Rectangle 33">
            <a:extLst>
              <a:ext uri="{FF2B5EF4-FFF2-40B4-BE49-F238E27FC236}">
                <a16:creationId xmlns:a16="http://schemas.microsoft.com/office/drawing/2014/main" id="{34D4BBC1-ABA8-45D7-BDDF-370F5956F9D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24563" y="4327525"/>
            <a:ext cx="257175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altLang="pt-B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lbertus Medium" pitchFamily="34" charset="0"/>
                <a:ea typeface="+mn-ea"/>
                <a:cs typeface="Arial" panose="020B0604020202020204" pitchFamily="34" charset="0"/>
              </a:rPr>
              <a:t>12</a:t>
            </a:r>
          </a:p>
        </p:txBody>
      </p:sp>
      <p:sp>
        <p:nvSpPr>
          <p:cNvPr id="62472" name="Rectangle 34">
            <a:extLst>
              <a:ext uri="{FF2B5EF4-FFF2-40B4-BE49-F238E27FC236}">
                <a16:creationId xmlns:a16="http://schemas.microsoft.com/office/drawing/2014/main" id="{E9768473-91A1-4438-86EB-02B13F1B10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40338" y="4773613"/>
            <a:ext cx="1943100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altLang="pt-B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lbertus Medium" pitchFamily="34" charset="0"/>
                <a:ea typeface="+mn-ea"/>
                <a:cs typeface="Arial" panose="020B0604020202020204" pitchFamily="34" charset="0"/>
              </a:rPr>
              <a:t>Tempo (hora solar)</a:t>
            </a:r>
          </a:p>
        </p:txBody>
      </p:sp>
      <p:sp>
        <p:nvSpPr>
          <p:cNvPr id="62473" name="Rectangle 35">
            <a:extLst>
              <a:ext uri="{FF2B5EF4-FFF2-40B4-BE49-F238E27FC236}">
                <a16:creationId xmlns:a16="http://schemas.microsoft.com/office/drawing/2014/main" id="{5C9B8306-E7D0-4336-A2EB-0AF706DB42A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33663" y="4335463"/>
            <a:ext cx="1270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altLang="pt-B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lbertus Medium" pitchFamily="34" charset="0"/>
                <a:ea typeface="+mn-ea"/>
                <a:cs typeface="Arial" panose="020B0604020202020204" pitchFamily="34" charset="0"/>
              </a:rPr>
              <a:t>0</a:t>
            </a:r>
          </a:p>
        </p:txBody>
      </p:sp>
      <p:grpSp>
        <p:nvGrpSpPr>
          <p:cNvPr id="62474" name="Group 36">
            <a:extLst>
              <a:ext uri="{FF2B5EF4-FFF2-40B4-BE49-F238E27FC236}">
                <a16:creationId xmlns:a16="http://schemas.microsoft.com/office/drawing/2014/main" id="{BD4F6807-E7FD-488C-88CE-6FA818612D6D}"/>
              </a:ext>
            </a:extLst>
          </p:cNvPr>
          <p:cNvGrpSpPr>
            <a:grpSpLocks/>
          </p:cNvGrpSpPr>
          <p:nvPr/>
        </p:nvGrpSpPr>
        <p:grpSpPr bwMode="auto">
          <a:xfrm>
            <a:off x="2608263" y="522288"/>
            <a:ext cx="6983412" cy="3735387"/>
            <a:chOff x="624" y="1206"/>
            <a:chExt cx="4399" cy="2353"/>
          </a:xfrm>
        </p:grpSpPr>
        <p:sp>
          <p:nvSpPr>
            <p:cNvPr id="62543" name="Line 37">
              <a:extLst>
                <a:ext uri="{FF2B5EF4-FFF2-40B4-BE49-F238E27FC236}">
                  <a16:creationId xmlns:a16="http://schemas.microsoft.com/office/drawing/2014/main" id="{92582C4C-0D2D-40E3-A41C-B3D8F5A6561D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635" y="1206"/>
              <a:ext cx="4388" cy="3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t-B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endParaRPr>
            </a:p>
          </p:txBody>
        </p:sp>
        <p:sp>
          <p:nvSpPr>
            <p:cNvPr id="62544" name="Line 38">
              <a:extLst>
                <a:ext uri="{FF2B5EF4-FFF2-40B4-BE49-F238E27FC236}">
                  <a16:creationId xmlns:a16="http://schemas.microsoft.com/office/drawing/2014/main" id="{DEED1303-3DC8-4497-B25A-61E33409304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24" y="3556"/>
              <a:ext cx="4388" cy="3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t-B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endParaRPr>
            </a:p>
          </p:txBody>
        </p:sp>
        <p:sp>
          <p:nvSpPr>
            <p:cNvPr id="62545" name="Line 39">
              <a:extLst>
                <a:ext uri="{FF2B5EF4-FFF2-40B4-BE49-F238E27FC236}">
                  <a16:creationId xmlns:a16="http://schemas.microsoft.com/office/drawing/2014/main" id="{66FBDCF7-7DAB-483D-ADF3-B2BBC588E7D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018" y="1211"/>
              <a:ext cx="3" cy="2346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t-B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endParaRPr>
            </a:p>
          </p:txBody>
        </p:sp>
        <p:sp>
          <p:nvSpPr>
            <p:cNvPr id="62546" name="Line 40">
              <a:extLst>
                <a:ext uri="{FF2B5EF4-FFF2-40B4-BE49-F238E27FC236}">
                  <a16:creationId xmlns:a16="http://schemas.microsoft.com/office/drawing/2014/main" id="{4A6C0A39-146F-4E17-8249-D8D74F85359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32" y="1211"/>
              <a:ext cx="3" cy="2346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t-B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endParaRPr>
            </a:p>
          </p:txBody>
        </p:sp>
      </p:grpSp>
      <p:sp>
        <p:nvSpPr>
          <p:cNvPr id="62475" name="Rectangle 41">
            <a:extLst>
              <a:ext uri="{FF2B5EF4-FFF2-40B4-BE49-F238E27FC236}">
                <a16:creationId xmlns:a16="http://schemas.microsoft.com/office/drawing/2014/main" id="{C3602DAA-C64E-48FB-9840-B54C7065BB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9564688" y="4327525"/>
            <a:ext cx="257175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altLang="pt-B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lbertus Medium" pitchFamily="34" charset="0"/>
                <a:ea typeface="+mn-ea"/>
                <a:cs typeface="Arial" panose="020B0604020202020204" pitchFamily="34" charset="0"/>
              </a:rPr>
              <a:t>24</a:t>
            </a:r>
          </a:p>
        </p:txBody>
      </p:sp>
      <p:grpSp>
        <p:nvGrpSpPr>
          <p:cNvPr id="42" name="Group 42">
            <a:extLst>
              <a:ext uri="{FF2B5EF4-FFF2-40B4-BE49-F238E27FC236}">
                <a16:creationId xmlns:a16="http://schemas.microsoft.com/office/drawing/2014/main" id="{2CD63629-89A2-44E8-A3FD-AF5E6AEB4816}"/>
              </a:ext>
            </a:extLst>
          </p:cNvPr>
          <p:cNvGrpSpPr>
            <a:grpSpLocks/>
          </p:cNvGrpSpPr>
          <p:nvPr/>
        </p:nvGrpSpPr>
        <p:grpSpPr bwMode="auto">
          <a:xfrm>
            <a:off x="2619375" y="893763"/>
            <a:ext cx="6980238" cy="3206750"/>
            <a:chOff x="631" y="1440"/>
            <a:chExt cx="4397" cy="2020"/>
          </a:xfrm>
        </p:grpSpPr>
        <p:sp>
          <p:nvSpPr>
            <p:cNvPr id="62541" name="Freeform 43">
              <a:extLst>
                <a:ext uri="{FF2B5EF4-FFF2-40B4-BE49-F238E27FC236}">
                  <a16:creationId xmlns:a16="http://schemas.microsoft.com/office/drawing/2014/main" id="{E0A5E8BF-B819-447D-B64D-09F4E3D27BA0}"/>
                </a:ext>
              </a:extLst>
            </p:cNvPr>
            <p:cNvSpPr>
              <a:spLocks/>
            </p:cNvSpPr>
            <p:nvPr/>
          </p:nvSpPr>
          <p:spPr bwMode="auto">
            <a:xfrm>
              <a:off x="631" y="1689"/>
              <a:ext cx="4397" cy="1771"/>
            </a:xfrm>
            <a:custGeom>
              <a:avLst/>
              <a:gdLst>
                <a:gd name="T0" fmla="*/ 0 w 4779"/>
                <a:gd name="T1" fmla="*/ 196 h 1927"/>
                <a:gd name="T2" fmla="*/ 14 w 4779"/>
                <a:gd name="T3" fmla="*/ 189 h 1927"/>
                <a:gd name="T4" fmla="*/ 25 w 4779"/>
                <a:gd name="T5" fmla="*/ 193 h 1927"/>
                <a:gd name="T6" fmla="*/ 33 w 4779"/>
                <a:gd name="T7" fmla="*/ 191 h 1927"/>
                <a:gd name="T8" fmla="*/ 50 w 4779"/>
                <a:gd name="T9" fmla="*/ 193 h 1927"/>
                <a:gd name="T10" fmla="*/ 65 w 4779"/>
                <a:gd name="T11" fmla="*/ 190 h 1927"/>
                <a:gd name="T12" fmla="*/ 75 w 4779"/>
                <a:gd name="T13" fmla="*/ 198 h 1927"/>
                <a:gd name="T14" fmla="*/ 91 w 4779"/>
                <a:gd name="T15" fmla="*/ 191 h 1927"/>
                <a:gd name="T16" fmla="*/ 102 w 4779"/>
                <a:gd name="T17" fmla="*/ 191 h 1927"/>
                <a:gd name="T18" fmla="*/ 118 w 4779"/>
                <a:gd name="T19" fmla="*/ 190 h 1927"/>
                <a:gd name="T20" fmla="*/ 127 w 4779"/>
                <a:gd name="T21" fmla="*/ 180 h 1927"/>
                <a:gd name="T22" fmla="*/ 139 w 4779"/>
                <a:gd name="T23" fmla="*/ 167 h 1927"/>
                <a:gd name="T24" fmla="*/ 143 w 4779"/>
                <a:gd name="T25" fmla="*/ 140 h 1927"/>
                <a:gd name="T26" fmla="*/ 155 w 4779"/>
                <a:gd name="T27" fmla="*/ 141 h 1927"/>
                <a:gd name="T28" fmla="*/ 164 w 4779"/>
                <a:gd name="T29" fmla="*/ 165 h 1927"/>
                <a:gd name="T30" fmla="*/ 170 w 4779"/>
                <a:gd name="T31" fmla="*/ 180 h 1927"/>
                <a:gd name="T32" fmla="*/ 184 w 4779"/>
                <a:gd name="T33" fmla="*/ 181 h 1927"/>
                <a:gd name="T34" fmla="*/ 196 w 4779"/>
                <a:gd name="T35" fmla="*/ 193 h 1927"/>
                <a:gd name="T36" fmla="*/ 217 w 4779"/>
                <a:gd name="T37" fmla="*/ 193 h 1927"/>
                <a:gd name="T38" fmla="*/ 231 w 4779"/>
                <a:gd name="T39" fmla="*/ 180 h 1927"/>
                <a:gd name="T40" fmla="*/ 248 w 4779"/>
                <a:gd name="T41" fmla="*/ 188 h 1927"/>
                <a:gd name="T42" fmla="*/ 269 w 4779"/>
                <a:gd name="T43" fmla="*/ 180 h 1927"/>
                <a:gd name="T44" fmla="*/ 284 w 4779"/>
                <a:gd name="T45" fmla="*/ 159 h 1927"/>
                <a:gd name="T46" fmla="*/ 302 w 4779"/>
                <a:gd name="T47" fmla="*/ 148 h 1927"/>
                <a:gd name="T48" fmla="*/ 327 w 4779"/>
                <a:gd name="T49" fmla="*/ 127 h 1927"/>
                <a:gd name="T50" fmla="*/ 345 w 4779"/>
                <a:gd name="T51" fmla="*/ 123 h 1927"/>
                <a:gd name="T52" fmla="*/ 369 w 4779"/>
                <a:gd name="T53" fmla="*/ 131 h 1927"/>
                <a:gd name="T54" fmla="*/ 387 w 4779"/>
                <a:gd name="T55" fmla="*/ 106 h 1927"/>
                <a:gd name="T56" fmla="*/ 408 w 4779"/>
                <a:gd name="T57" fmla="*/ 88 h 1927"/>
                <a:gd name="T58" fmla="*/ 417 w 4779"/>
                <a:gd name="T59" fmla="*/ 81 h 1927"/>
                <a:gd name="T60" fmla="*/ 422 w 4779"/>
                <a:gd name="T61" fmla="*/ 40 h 1927"/>
                <a:gd name="T62" fmla="*/ 428 w 4779"/>
                <a:gd name="T63" fmla="*/ 18 h 1927"/>
                <a:gd name="T64" fmla="*/ 429 w 4779"/>
                <a:gd name="T65" fmla="*/ 6 h 1927"/>
                <a:gd name="T66" fmla="*/ 443 w 4779"/>
                <a:gd name="T67" fmla="*/ 0 h 1927"/>
                <a:gd name="T68" fmla="*/ 450 w 4779"/>
                <a:gd name="T69" fmla="*/ 20 h 1927"/>
                <a:gd name="T70" fmla="*/ 466 w 4779"/>
                <a:gd name="T71" fmla="*/ 47 h 1927"/>
                <a:gd name="T72" fmla="*/ 472 w 4779"/>
                <a:gd name="T73" fmla="*/ 96 h 1927"/>
                <a:gd name="T74" fmla="*/ 482 w 4779"/>
                <a:gd name="T75" fmla="*/ 142 h 1927"/>
                <a:gd name="T76" fmla="*/ 503 w 4779"/>
                <a:gd name="T77" fmla="*/ 193 h 1927"/>
                <a:gd name="T78" fmla="*/ 504 w 4779"/>
                <a:gd name="T79" fmla="*/ 191 h 1927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w 4779"/>
                <a:gd name="T121" fmla="*/ 0 h 1927"/>
                <a:gd name="T122" fmla="*/ 4779 w 4779"/>
                <a:gd name="T123" fmla="*/ 1927 h 1927"/>
              </a:gdLst>
              <a:ahLst/>
              <a:cxnLst>
                <a:cxn ang="T80">
                  <a:pos x="T0" y="T1"/>
                </a:cxn>
                <a:cxn ang="T81">
                  <a:pos x="T2" y="T3"/>
                </a:cxn>
                <a:cxn ang="T82">
                  <a:pos x="T4" y="T5"/>
                </a:cxn>
                <a:cxn ang="T83">
                  <a:pos x="T6" y="T7"/>
                </a:cxn>
                <a:cxn ang="T84">
                  <a:pos x="T8" y="T9"/>
                </a:cxn>
                <a:cxn ang="T85">
                  <a:pos x="T10" y="T11"/>
                </a:cxn>
                <a:cxn ang="T86">
                  <a:pos x="T12" y="T13"/>
                </a:cxn>
                <a:cxn ang="T87">
                  <a:pos x="T14" y="T15"/>
                </a:cxn>
                <a:cxn ang="T88">
                  <a:pos x="T16" y="T17"/>
                </a:cxn>
                <a:cxn ang="T89">
                  <a:pos x="T18" y="T19"/>
                </a:cxn>
                <a:cxn ang="T90">
                  <a:pos x="T20" y="T21"/>
                </a:cxn>
                <a:cxn ang="T91">
                  <a:pos x="T22" y="T23"/>
                </a:cxn>
                <a:cxn ang="T92">
                  <a:pos x="T24" y="T25"/>
                </a:cxn>
                <a:cxn ang="T93">
                  <a:pos x="T26" y="T27"/>
                </a:cxn>
                <a:cxn ang="T94">
                  <a:pos x="T28" y="T29"/>
                </a:cxn>
                <a:cxn ang="T95">
                  <a:pos x="T30" y="T31"/>
                </a:cxn>
                <a:cxn ang="T96">
                  <a:pos x="T32" y="T33"/>
                </a:cxn>
                <a:cxn ang="T97">
                  <a:pos x="T34" y="T35"/>
                </a:cxn>
                <a:cxn ang="T98">
                  <a:pos x="T36" y="T37"/>
                </a:cxn>
                <a:cxn ang="T99">
                  <a:pos x="T38" y="T39"/>
                </a:cxn>
                <a:cxn ang="T100">
                  <a:pos x="T40" y="T41"/>
                </a:cxn>
                <a:cxn ang="T101">
                  <a:pos x="T42" y="T43"/>
                </a:cxn>
                <a:cxn ang="T102">
                  <a:pos x="T44" y="T45"/>
                </a:cxn>
                <a:cxn ang="T103">
                  <a:pos x="T46" y="T47"/>
                </a:cxn>
                <a:cxn ang="T104">
                  <a:pos x="T48" y="T49"/>
                </a:cxn>
                <a:cxn ang="T105">
                  <a:pos x="T50" y="T51"/>
                </a:cxn>
                <a:cxn ang="T106">
                  <a:pos x="T52" y="T53"/>
                </a:cxn>
                <a:cxn ang="T107">
                  <a:pos x="T54" y="T55"/>
                </a:cxn>
                <a:cxn ang="T108">
                  <a:pos x="T56" y="T57"/>
                </a:cxn>
                <a:cxn ang="T109">
                  <a:pos x="T58" y="T59"/>
                </a:cxn>
                <a:cxn ang="T110">
                  <a:pos x="T60" y="T61"/>
                </a:cxn>
                <a:cxn ang="T111">
                  <a:pos x="T62" y="T63"/>
                </a:cxn>
                <a:cxn ang="T112">
                  <a:pos x="T64" y="T65"/>
                </a:cxn>
                <a:cxn ang="T113">
                  <a:pos x="T66" y="T67"/>
                </a:cxn>
                <a:cxn ang="T114">
                  <a:pos x="T68" y="T69"/>
                </a:cxn>
                <a:cxn ang="T115">
                  <a:pos x="T70" y="T71"/>
                </a:cxn>
                <a:cxn ang="T116">
                  <a:pos x="T72" y="T73"/>
                </a:cxn>
                <a:cxn ang="T117">
                  <a:pos x="T74" y="T75"/>
                </a:cxn>
                <a:cxn ang="T118">
                  <a:pos x="T76" y="T77"/>
                </a:cxn>
                <a:cxn ang="T119">
                  <a:pos x="T78" y="T79"/>
                </a:cxn>
              </a:cxnLst>
              <a:rect l="T120" t="T121" r="T122" b="T123"/>
              <a:pathLst>
                <a:path w="4779" h="1927">
                  <a:moveTo>
                    <a:pt x="0" y="1903"/>
                  </a:moveTo>
                  <a:lnTo>
                    <a:pt x="129" y="1855"/>
                  </a:lnTo>
                  <a:lnTo>
                    <a:pt x="241" y="1895"/>
                  </a:lnTo>
                  <a:lnTo>
                    <a:pt x="313" y="1870"/>
                  </a:lnTo>
                  <a:lnTo>
                    <a:pt x="474" y="1895"/>
                  </a:lnTo>
                  <a:lnTo>
                    <a:pt x="618" y="1863"/>
                  </a:lnTo>
                  <a:lnTo>
                    <a:pt x="714" y="1927"/>
                  </a:lnTo>
                  <a:lnTo>
                    <a:pt x="866" y="1870"/>
                  </a:lnTo>
                  <a:lnTo>
                    <a:pt x="978" y="1870"/>
                  </a:lnTo>
                  <a:lnTo>
                    <a:pt x="1115" y="1863"/>
                  </a:lnTo>
                  <a:lnTo>
                    <a:pt x="1195" y="1759"/>
                  </a:lnTo>
                  <a:lnTo>
                    <a:pt x="1323" y="1639"/>
                  </a:lnTo>
                  <a:lnTo>
                    <a:pt x="1347" y="1361"/>
                  </a:lnTo>
                  <a:lnTo>
                    <a:pt x="1476" y="1383"/>
                  </a:lnTo>
                  <a:lnTo>
                    <a:pt x="1556" y="1608"/>
                  </a:lnTo>
                  <a:lnTo>
                    <a:pt x="1612" y="1751"/>
                  </a:lnTo>
                  <a:lnTo>
                    <a:pt x="1740" y="1767"/>
                  </a:lnTo>
                  <a:lnTo>
                    <a:pt x="1852" y="1879"/>
                  </a:lnTo>
                  <a:lnTo>
                    <a:pt x="2046" y="1879"/>
                  </a:lnTo>
                  <a:lnTo>
                    <a:pt x="2189" y="1751"/>
                  </a:lnTo>
                  <a:lnTo>
                    <a:pt x="2366" y="1839"/>
                  </a:lnTo>
                  <a:lnTo>
                    <a:pt x="2534" y="1759"/>
                  </a:lnTo>
                  <a:lnTo>
                    <a:pt x="2694" y="1552"/>
                  </a:lnTo>
                  <a:lnTo>
                    <a:pt x="2871" y="1448"/>
                  </a:lnTo>
                  <a:lnTo>
                    <a:pt x="3095" y="1233"/>
                  </a:lnTo>
                  <a:lnTo>
                    <a:pt x="3264" y="1200"/>
                  </a:lnTo>
                  <a:lnTo>
                    <a:pt x="3504" y="1288"/>
                  </a:lnTo>
                  <a:lnTo>
                    <a:pt x="3665" y="1033"/>
                  </a:lnTo>
                  <a:lnTo>
                    <a:pt x="3866" y="857"/>
                  </a:lnTo>
                  <a:lnTo>
                    <a:pt x="3961" y="793"/>
                  </a:lnTo>
                  <a:lnTo>
                    <a:pt x="4011" y="381"/>
                  </a:lnTo>
                  <a:lnTo>
                    <a:pt x="4054" y="176"/>
                  </a:lnTo>
                  <a:lnTo>
                    <a:pt x="4062" y="23"/>
                  </a:lnTo>
                  <a:lnTo>
                    <a:pt x="4202" y="0"/>
                  </a:lnTo>
                  <a:lnTo>
                    <a:pt x="4258" y="199"/>
                  </a:lnTo>
                  <a:lnTo>
                    <a:pt x="4426" y="450"/>
                  </a:lnTo>
                  <a:lnTo>
                    <a:pt x="4475" y="944"/>
                  </a:lnTo>
                  <a:lnTo>
                    <a:pt x="4555" y="1392"/>
                  </a:lnTo>
                  <a:lnTo>
                    <a:pt x="4771" y="1879"/>
                  </a:lnTo>
                  <a:lnTo>
                    <a:pt x="4779" y="1870"/>
                  </a:lnTo>
                </a:path>
              </a:pathLst>
            </a:custGeom>
            <a:noFill/>
            <a:ln w="3810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t-B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endParaRPr>
            </a:p>
          </p:txBody>
        </p:sp>
        <p:sp>
          <p:nvSpPr>
            <p:cNvPr id="62542" name="Rectangle 44">
              <a:extLst>
                <a:ext uri="{FF2B5EF4-FFF2-40B4-BE49-F238E27FC236}">
                  <a16:creationId xmlns:a16="http://schemas.microsoft.com/office/drawing/2014/main" id="{D3B3DD47-291F-448D-A9E1-03F56E30325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06" y="1440"/>
              <a:ext cx="204" cy="2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s-ES_tradnl" altLang="pt-BR" sz="2200" b="0" i="1" u="none" strike="noStrike" kern="1200" cap="none" spc="0" normalizeH="0" baseline="0" noProof="0">
                  <a:ln>
                    <a:noFill/>
                  </a:ln>
                  <a:solidFill>
                    <a:srgbClr val="0000FF"/>
                  </a:solidFill>
                  <a:effectLst/>
                  <a:uLnTx/>
                  <a:uFillTx/>
                  <a:latin typeface="Albertus Medium" pitchFamily="34" charset="0"/>
                  <a:ea typeface="+mn-ea"/>
                  <a:cs typeface="Arial" panose="020B0604020202020204" pitchFamily="34" charset="0"/>
                </a:rPr>
                <a:t>P</a:t>
              </a:r>
              <a:r>
                <a:rPr kumimoji="0" lang="es-ES_tradnl" altLang="pt-BR" sz="2200" b="0" i="0" u="none" strike="noStrike" kern="1200" cap="none" spc="0" normalizeH="0" baseline="-25000" noProof="0">
                  <a:ln>
                    <a:noFill/>
                  </a:ln>
                  <a:solidFill>
                    <a:srgbClr val="0000FF"/>
                  </a:solidFill>
                  <a:effectLst/>
                  <a:uLnTx/>
                  <a:uFillTx/>
                  <a:latin typeface="Albertus Medium" pitchFamily="34" charset="0"/>
                  <a:ea typeface="+mn-ea"/>
                  <a:cs typeface="Arial" panose="020B0604020202020204" pitchFamily="34" charset="0"/>
                </a:rPr>
                <a:t>C</a:t>
              </a:r>
              <a:endParaRPr kumimoji="0" lang="es-ES_tradnl" altLang="pt-BR" sz="2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lbertus Medium" pitchFamily="34" charset="0"/>
                <a:ea typeface="+mn-ea"/>
                <a:cs typeface="Arial" panose="020B0604020202020204" pitchFamily="34" charset="0"/>
              </a:endParaRPr>
            </a:p>
          </p:txBody>
        </p:sp>
      </p:grpSp>
      <p:grpSp>
        <p:nvGrpSpPr>
          <p:cNvPr id="45" name="Group 45">
            <a:extLst>
              <a:ext uri="{FF2B5EF4-FFF2-40B4-BE49-F238E27FC236}">
                <a16:creationId xmlns:a16="http://schemas.microsoft.com/office/drawing/2014/main" id="{2C0FF46B-B09C-4E12-8DBB-86EC19152B16}"/>
              </a:ext>
            </a:extLst>
          </p:cNvPr>
          <p:cNvGrpSpPr>
            <a:grpSpLocks/>
          </p:cNvGrpSpPr>
          <p:nvPr/>
        </p:nvGrpSpPr>
        <p:grpSpPr bwMode="auto">
          <a:xfrm>
            <a:off x="2635250" y="1300163"/>
            <a:ext cx="6945313" cy="2955925"/>
            <a:chOff x="570" y="1429"/>
            <a:chExt cx="4375" cy="1862"/>
          </a:xfrm>
        </p:grpSpPr>
        <p:sp>
          <p:nvSpPr>
            <p:cNvPr id="62510" name="Freeform 46">
              <a:extLst>
                <a:ext uri="{FF2B5EF4-FFF2-40B4-BE49-F238E27FC236}">
                  <a16:creationId xmlns:a16="http://schemas.microsoft.com/office/drawing/2014/main" id="{F4372E3C-DE2F-48B9-8BDB-B91DF38F131E}"/>
                </a:ext>
              </a:extLst>
            </p:cNvPr>
            <p:cNvSpPr>
              <a:spLocks/>
            </p:cNvSpPr>
            <p:nvPr/>
          </p:nvSpPr>
          <p:spPr bwMode="auto">
            <a:xfrm>
              <a:off x="4234" y="1708"/>
              <a:ext cx="305" cy="279"/>
            </a:xfrm>
            <a:custGeom>
              <a:avLst/>
              <a:gdLst>
                <a:gd name="T0" fmla="*/ 0 w 305"/>
                <a:gd name="T1" fmla="*/ 279 h 279"/>
                <a:gd name="T2" fmla="*/ 305 w 305"/>
                <a:gd name="T3" fmla="*/ 0 h 279"/>
                <a:gd name="T4" fmla="*/ 0 60000 65536"/>
                <a:gd name="T5" fmla="*/ 0 60000 65536"/>
                <a:gd name="T6" fmla="*/ 0 w 305"/>
                <a:gd name="T7" fmla="*/ 0 h 279"/>
                <a:gd name="T8" fmla="*/ 305 w 305"/>
                <a:gd name="T9" fmla="*/ 279 h 279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305" h="279">
                  <a:moveTo>
                    <a:pt x="0" y="279"/>
                  </a:moveTo>
                  <a:lnTo>
                    <a:pt x="305" y="0"/>
                  </a:lnTo>
                </a:path>
              </a:pathLst>
            </a:custGeom>
            <a:solidFill>
              <a:srgbClr val="FFFFFF"/>
            </a:solidFill>
            <a:ln w="0">
              <a:solidFill>
                <a:srgbClr val="0000FF"/>
              </a:solidFill>
              <a:round/>
              <a:headEnd/>
              <a:tailEnd/>
            </a:ln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t-B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endParaRPr>
            </a:p>
          </p:txBody>
        </p:sp>
        <p:sp>
          <p:nvSpPr>
            <p:cNvPr id="62511" name="Line 47">
              <a:extLst>
                <a:ext uri="{FF2B5EF4-FFF2-40B4-BE49-F238E27FC236}">
                  <a16:creationId xmlns:a16="http://schemas.microsoft.com/office/drawing/2014/main" id="{FC3C226C-D213-4268-93B9-3C25EB1E6C1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70" y="3145"/>
              <a:ext cx="141" cy="138"/>
            </a:xfrm>
            <a:prstGeom prst="line">
              <a:avLst/>
            </a:prstGeom>
            <a:noFill/>
            <a:ln w="0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t-B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endParaRPr>
            </a:p>
          </p:txBody>
        </p:sp>
        <p:sp>
          <p:nvSpPr>
            <p:cNvPr id="62512" name="Line 48">
              <a:extLst>
                <a:ext uri="{FF2B5EF4-FFF2-40B4-BE49-F238E27FC236}">
                  <a16:creationId xmlns:a16="http://schemas.microsoft.com/office/drawing/2014/main" id="{376399BD-86D4-42ED-9099-A0D8BA3E506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714" y="3151"/>
              <a:ext cx="138" cy="135"/>
            </a:xfrm>
            <a:prstGeom prst="line">
              <a:avLst/>
            </a:prstGeom>
            <a:noFill/>
            <a:ln w="0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t-B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endParaRPr>
            </a:p>
          </p:txBody>
        </p:sp>
        <p:sp>
          <p:nvSpPr>
            <p:cNvPr id="62513" name="Line 49">
              <a:extLst>
                <a:ext uri="{FF2B5EF4-FFF2-40B4-BE49-F238E27FC236}">
                  <a16:creationId xmlns:a16="http://schemas.microsoft.com/office/drawing/2014/main" id="{CD657F71-723B-4C1F-8474-BD7C9358D4C2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879" y="3162"/>
              <a:ext cx="119" cy="119"/>
            </a:xfrm>
            <a:prstGeom prst="line">
              <a:avLst/>
            </a:prstGeom>
            <a:noFill/>
            <a:ln w="0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t-B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endParaRPr>
            </a:p>
          </p:txBody>
        </p:sp>
        <p:sp>
          <p:nvSpPr>
            <p:cNvPr id="62514" name="Line 50">
              <a:extLst>
                <a:ext uri="{FF2B5EF4-FFF2-40B4-BE49-F238E27FC236}">
                  <a16:creationId xmlns:a16="http://schemas.microsoft.com/office/drawing/2014/main" id="{2F610522-FAA3-40A9-A61D-8775F1E1536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028" y="3159"/>
              <a:ext cx="122" cy="119"/>
            </a:xfrm>
            <a:prstGeom prst="line">
              <a:avLst/>
            </a:prstGeom>
            <a:noFill/>
            <a:ln w="0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t-B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endParaRPr>
            </a:p>
          </p:txBody>
        </p:sp>
        <p:sp>
          <p:nvSpPr>
            <p:cNvPr id="62515" name="Line 51">
              <a:extLst>
                <a:ext uri="{FF2B5EF4-FFF2-40B4-BE49-F238E27FC236}">
                  <a16:creationId xmlns:a16="http://schemas.microsoft.com/office/drawing/2014/main" id="{94ABBD40-6D6E-4E5B-B4B8-85E717D0CFB2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174" y="3170"/>
              <a:ext cx="108" cy="108"/>
            </a:xfrm>
            <a:prstGeom prst="line">
              <a:avLst/>
            </a:prstGeom>
            <a:noFill/>
            <a:ln w="0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t-B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endParaRPr>
            </a:p>
          </p:txBody>
        </p:sp>
        <p:sp>
          <p:nvSpPr>
            <p:cNvPr id="62516" name="Line 52">
              <a:extLst>
                <a:ext uri="{FF2B5EF4-FFF2-40B4-BE49-F238E27FC236}">
                  <a16:creationId xmlns:a16="http://schemas.microsoft.com/office/drawing/2014/main" id="{167705BF-788A-4E35-A15F-F42D7BB03052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313" y="3137"/>
              <a:ext cx="143" cy="14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t-B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endParaRPr>
            </a:p>
          </p:txBody>
        </p:sp>
        <p:sp>
          <p:nvSpPr>
            <p:cNvPr id="62517" name="Line 53">
              <a:extLst>
                <a:ext uri="{FF2B5EF4-FFF2-40B4-BE49-F238E27FC236}">
                  <a16:creationId xmlns:a16="http://schemas.microsoft.com/office/drawing/2014/main" id="{28B490C4-DF8B-4D0A-95CC-BA6367541D1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445" y="3140"/>
              <a:ext cx="141" cy="138"/>
            </a:xfrm>
            <a:prstGeom prst="line">
              <a:avLst/>
            </a:prstGeom>
            <a:noFill/>
            <a:ln w="0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t-B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endParaRPr>
            </a:p>
          </p:txBody>
        </p:sp>
        <p:sp>
          <p:nvSpPr>
            <p:cNvPr id="62518" name="Line 54">
              <a:extLst>
                <a:ext uri="{FF2B5EF4-FFF2-40B4-BE49-F238E27FC236}">
                  <a16:creationId xmlns:a16="http://schemas.microsoft.com/office/drawing/2014/main" id="{9517CC0F-C485-4715-A99B-65B38C75CEB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796" y="2685"/>
              <a:ext cx="80" cy="80"/>
            </a:xfrm>
            <a:prstGeom prst="line">
              <a:avLst/>
            </a:prstGeom>
            <a:noFill/>
            <a:ln w="0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t-B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endParaRPr>
            </a:p>
          </p:txBody>
        </p:sp>
        <p:sp>
          <p:nvSpPr>
            <p:cNvPr id="62519" name="Line 55">
              <a:extLst>
                <a:ext uri="{FF2B5EF4-FFF2-40B4-BE49-F238E27FC236}">
                  <a16:creationId xmlns:a16="http://schemas.microsoft.com/office/drawing/2014/main" id="{8659220C-F8DC-4E16-936D-D38630860EF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785" y="2770"/>
              <a:ext cx="160" cy="155"/>
            </a:xfrm>
            <a:prstGeom prst="line">
              <a:avLst/>
            </a:prstGeom>
            <a:noFill/>
            <a:ln w="0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t-B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endParaRPr>
            </a:p>
          </p:txBody>
        </p:sp>
        <p:sp>
          <p:nvSpPr>
            <p:cNvPr id="62520" name="Line 56">
              <a:extLst>
                <a:ext uri="{FF2B5EF4-FFF2-40B4-BE49-F238E27FC236}">
                  <a16:creationId xmlns:a16="http://schemas.microsoft.com/office/drawing/2014/main" id="{95E65B08-3550-4EB0-9D94-800A6A205EC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302" y="1429"/>
              <a:ext cx="91" cy="91"/>
            </a:xfrm>
            <a:prstGeom prst="line">
              <a:avLst/>
            </a:prstGeom>
            <a:noFill/>
            <a:ln w="0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t-B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endParaRPr>
            </a:p>
          </p:txBody>
        </p:sp>
        <p:sp>
          <p:nvSpPr>
            <p:cNvPr id="62521" name="Line 57">
              <a:extLst>
                <a:ext uri="{FF2B5EF4-FFF2-40B4-BE49-F238E27FC236}">
                  <a16:creationId xmlns:a16="http://schemas.microsoft.com/office/drawing/2014/main" id="{D44692A6-39C4-4120-941B-B4EC747C2EB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277" y="1515"/>
              <a:ext cx="166" cy="165"/>
            </a:xfrm>
            <a:prstGeom prst="line">
              <a:avLst/>
            </a:prstGeom>
            <a:noFill/>
            <a:ln w="0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t-B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endParaRPr>
            </a:p>
          </p:txBody>
        </p:sp>
        <p:sp>
          <p:nvSpPr>
            <p:cNvPr id="62522" name="Line 58">
              <a:extLst>
                <a:ext uri="{FF2B5EF4-FFF2-40B4-BE49-F238E27FC236}">
                  <a16:creationId xmlns:a16="http://schemas.microsoft.com/office/drawing/2014/main" id="{69BA3077-D225-42C2-B8C8-4FD91D8F2432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238" y="1619"/>
              <a:ext cx="246" cy="243"/>
            </a:xfrm>
            <a:prstGeom prst="line">
              <a:avLst/>
            </a:prstGeom>
            <a:noFill/>
            <a:ln w="0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t-B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endParaRPr>
            </a:p>
          </p:txBody>
        </p:sp>
        <p:sp>
          <p:nvSpPr>
            <p:cNvPr id="62523" name="Line 59">
              <a:extLst>
                <a:ext uri="{FF2B5EF4-FFF2-40B4-BE49-F238E27FC236}">
                  <a16:creationId xmlns:a16="http://schemas.microsoft.com/office/drawing/2014/main" id="{CC98C5FB-B15E-4E9E-B1D6-A9E3B0EBB83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202" y="1788"/>
              <a:ext cx="417" cy="361"/>
            </a:xfrm>
            <a:prstGeom prst="line">
              <a:avLst/>
            </a:prstGeom>
            <a:noFill/>
            <a:ln w="0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t-B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endParaRPr>
            </a:p>
          </p:txBody>
        </p:sp>
        <p:sp>
          <p:nvSpPr>
            <p:cNvPr id="62524" name="Line 60">
              <a:extLst>
                <a:ext uri="{FF2B5EF4-FFF2-40B4-BE49-F238E27FC236}">
                  <a16:creationId xmlns:a16="http://schemas.microsoft.com/office/drawing/2014/main" id="{574267D2-87C3-40DB-AB37-0E6F2145051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747" y="1917"/>
              <a:ext cx="889" cy="762"/>
            </a:xfrm>
            <a:prstGeom prst="line">
              <a:avLst/>
            </a:prstGeom>
            <a:noFill/>
            <a:ln w="0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t-B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endParaRPr>
            </a:p>
          </p:txBody>
        </p:sp>
        <p:sp>
          <p:nvSpPr>
            <p:cNvPr id="62525" name="Line 61">
              <a:extLst>
                <a:ext uri="{FF2B5EF4-FFF2-40B4-BE49-F238E27FC236}">
                  <a16:creationId xmlns:a16="http://schemas.microsoft.com/office/drawing/2014/main" id="{AABD38F2-BB47-4410-9A87-94FE2D608C0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838" y="2050"/>
              <a:ext cx="812" cy="687"/>
            </a:xfrm>
            <a:prstGeom prst="line">
              <a:avLst/>
            </a:prstGeom>
            <a:noFill/>
            <a:ln w="0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t-B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endParaRPr>
            </a:p>
          </p:txBody>
        </p:sp>
        <p:sp>
          <p:nvSpPr>
            <p:cNvPr id="62526" name="Line 62">
              <a:extLst>
                <a:ext uri="{FF2B5EF4-FFF2-40B4-BE49-F238E27FC236}">
                  <a16:creationId xmlns:a16="http://schemas.microsoft.com/office/drawing/2014/main" id="{EA486632-15BA-480B-A98F-D7B873A34A5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954" y="2196"/>
              <a:ext cx="707" cy="57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t-B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endParaRPr>
            </a:p>
          </p:txBody>
        </p:sp>
        <p:sp>
          <p:nvSpPr>
            <p:cNvPr id="62527" name="Line 63">
              <a:extLst>
                <a:ext uri="{FF2B5EF4-FFF2-40B4-BE49-F238E27FC236}">
                  <a16:creationId xmlns:a16="http://schemas.microsoft.com/office/drawing/2014/main" id="{F012C7A8-5432-40D6-9156-98CADE12454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012" y="2323"/>
              <a:ext cx="662" cy="527"/>
            </a:xfrm>
            <a:prstGeom prst="line">
              <a:avLst/>
            </a:prstGeom>
            <a:noFill/>
            <a:ln w="0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t-B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endParaRPr>
            </a:p>
          </p:txBody>
        </p:sp>
        <p:sp>
          <p:nvSpPr>
            <p:cNvPr id="62528" name="Line 64">
              <a:extLst>
                <a:ext uri="{FF2B5EF4-FFF2-40B4-BE49-F238E27FC236}">
                  <a16:creationId xmlns:a16="http://schemas.microsoft.com/office/drawing/2014/main" id="{E63B77E0-9B51-4397-B8D2-477BF5C6292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053" y="2442"/>
              <a:ext cx="644" cy="488"/>
            </a:xfrm>
            <a:prstGeom prst="line">
              <a:avLst/>
            </a:prstGeom>
            <a:noFill/>
            <a:ln w="0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t-B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endParaRPr>
            </a:p>
          </p:txBody>
        </p:sp>
        <p:sp>
          <p:nvSpPr>
            <p:cNvPr id="62529" name="Line 65">
              <a:extLst>
                <a:ext uri="{FF2B5EF4-FFF2-40B4-BE49-F238E27FC236}">
                  <a16:creationId xmlns:a16="http://schemas.microsoft.com/office/drawing/2014/main" id="{57C70F47-51F0-4200-997C-98918A3CB8B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081" y="2558"/>
              <a:ext cx="638" cy="47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t-B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endParaRPr>
            </a:p>
          </p:txBody>
        </p:sp>
        <p:sp>
          <p:nvSpPr>
            <p:cNvPr id="62530" name="Line 66">
              <a:extLst>
                <a:ext uri="{FF2B5EF4-FFF2-40B4-BE49-F238E27FC236}">
                  <a16:creationId xmlns:a16="http://schemas.microsoft.com/office/drawing/2014/main" id="{412B7C89-60F8-4A50-AA97-4FB51AAE329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111" y="2685"/>
              <a:ext cx="627" cy="441"/>
            </a:xfrm>
            <a:prstGeom prst="line">
              <a:avLst/>
            </a:prstGeom>
            <a:noFill/>
            <a:ln w="0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t-B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endParaRPr>
            </a:p>
          </p:txBody>
        </p:sp>
        <p:sp>
          <p:nvSpPr>
            <p:cNvPr id="62531" name="Line 67">
              <a:extLst>
                <a:ext uri="{FF2B5EF4-FFF2-40B4-BE49-F238E27FC236}">
                  <a16:creationId xmlns:a16="http://schemas.microsoft.com/office/drawing/2014/main" id="{A4FB9E3B-6738-4D51-8EE5-F341682E15F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145" y="2776"/>
              <a:ext cx="637" cy="44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t-B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endParaRPr>
            </a:p>
          </p:txBody>
        </p:sp>
        <p:sp>
          <p:nvSpPr>
            <p:cNvPr id="62532" name="Line 68">
              <a:extLst>
                <a:ext uri="{FF2B5EF4-FFF2-40B4-BE49-F238E27FC236}">
                  <a16:creationId xmlns:a16="http://schemas.microsoft.com/office/drawing/2014/main" id="{5ADF8A07-BBF8-4230-8A20-DB3E2A25C7B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219" y="2886"/>
              <a:ext cx="607" cy="397"/>
            </a:xfrm>
            <a:prstGeom prst="line">
              <a:avLst/>
            </a:prstGeom>
            <a:noFill/>
            <a:ln w="0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t-B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endParaRPr>
            </a:p>
          </p:txBody>
        </p:sp>
        <p:sp>
          <p:nvSpPr>
            <p:cNvPr id="62533" name="Line 69">
              <a:extLst>
                <a:ext uri="{FF2B5EF4-FFF2-40B4-BE49-F238E27FC236}">
                  <a16:creationId xmlns:a16="http://schemas.microsoft.com/office/drawing/2014/main" id="{F1FA0F36-43B2-4188-9F4B-4E16C2DFB95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423" y="2988"/>
              <a:ext cx="447" cy="287"/>
            </a:xfrm>
            <a:prstGeom prst="line">
              <a:avLst/>
            </a:prstGeom>
            <a:noFill/>
            <a:ln w="0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t-B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endParaRPr>
            </a:p>
          </p:txBody>
        </p:sp>
        <p:sp>
          <p:nvSpPr>
            <p:cNvPr id="62534" name="Line 70">
              <a:extLst>
                <a:ext uri="{FF2B5EF4-FFF2-40B4-BE49-F238E27FC236}">
                  <a16:creationId xmlns:a16="http://schemas.microsoft.com/office/drawing/2014/main" id="{8334B8A8-2497-4286-A31F-BEA4A78EBBB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586" y="3088"/>
              <a:ext cx="320" cy="201"/>
            </a:xfrm>
            <a:prstGeom prst="line">
              <a:avLst/>
            </a:prstGeom>
            <a:noFill/>
            <a:ln w="0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t-B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endParaRPr>
            </a:p>
          </p:txBody>
        </p:sp>
        <p:sp>
          <p:nvSpPr>
            <p:cNvPr id="62535" name="Line 71">
              <a:extLst>
                <a:ext uri="{FF2B5EF4-FFF2-40B4-BE49-F238E27FC236}">
                  <a16:creationId xmlns:a16="http://schemas.microsoft.com/office/drawing/2014/main" id="{6B59A31C-A2C6-43E2-A7CE-EC452633550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768" y="3176"/>
              <a:ext cx="177" cy="107"/>
            </a:xfrm>
            <a:prstGeom prst="line">
              <a:avLst/>
            </a:prstGeom>
            <a:noFill/>
            <a:ln w="0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t-B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endParaRPr>
            </a:p>
          </p:txBody>
        </p:sp>
        <p:grpSp>
          <p:nvGrpSpPr>
            <p:cNvPr id="62536" name="Group 72">
              <a:extLst>
                <a:ext uri="{FF2B5EF4-FFF2-40B4-BE49-F238E27FC236}">
                  <a16:creationId xmlns:a16="http://schemas.microsoft.com/office/drawing/2014/main" id="{AB2D5E4A-7502-4677-84AF-27AD9FCBD57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704" y="2517"/>
              <a:ext cx="1058" cy="441"/>
              <a:chOff x="718" y="2611"/>
              <a:chExt cx="1058" cy="441"/>
            </a:xfrm>
          </p:grpSpPr>
          <p:sp>
            <p:nvSpPr>
              <p:cNvPr id="62539" name="Rectangle 73">
                <a:extLst>
                  <a:ext uri="{FF2B5EF4-FFF2-40B4-BE49-F238E27FC236}">
                    <a16:creationId xmlns:a16="http://schemas.microsoft.com/office/drawing/2014/main" id="{18EAA92F-140A-4510-9317-01647621955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18" y="2611"/>
                <a:ext cx="1058" cy="1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s-ES_tradnl" altLang="pt-BR" sz="1600" b="0" i="0" u="none" strike="noStrike" kern="1200" cap="none" spc="0" normalizeH="0" baseline="0" noProof="0">
                    <a:ln>
                      <a:noFill/>
                    </a:ln>
                    <a:solidFill>
                      <a:srgbClr val="0000FF"/>
                    </a:solidFill>
                    <a:effectLst/>
                    <a:uLnTx/>
                    <a:uFillTx/>
                    <a:latin typeface="Albertus Medium" pitchFamily="34" charset="0"/>
                    <a:ea typeface="+mn-ea"/>
                    <a:cs typeface="Arial" panose="020B0604020202020204" pitchFamily="34" charset="0"/>
                  </a:rPr>
                  <a:t>Adquirida da Rede</a:t>
                </a:r>
              </a:p>
            </p:txBody>
          </p:sp>
          <p:sp>
            <p:nvSpPr>
              <p:cNvPr id="62540" name="Freeform 74">
                <a:extLst>
                  <a:ext uri="{FF2B5EF4-FFF2-40B4-BE49-F238E27FC236}">
                    <a16:creationId xmlns:a16="http://schemas.microsoft.com/office/drawing/2014/main" id="{5F6075E6-2EFD-4B2D-9E3A-368BCFF55DC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24" y="2809"/>
                <a:ext cx="243" cy="243"/>
              </a:xfrm>
              <a:custGeom>
                <a:avLst/>
                <a:gdLst>
                  <a:gd name="T0" fmla="*/ 21441846 w 146"/>
                  <a:gd name="T1" fmla="*/ 0 h 145"/>
                  <a:gd name="T2" fmla="*/ 14388409 w 146"/>
                  <a:gd name="T3" fmla="*/ 18110549 h 145"/>
                  <a:gd name="T4" fmla="*/ 987494 w 146"/>
                  <a:gd name="T5" fmla="*/ 63826372 h 145"/>
                  <a:gd name="T6" fmla="*/ 0 w 146"/>
                  <a:gd name="T7" fmla="*/ 113947362 h 145"/>
                  <a:gd name="T8" fmla="*/ 8644888 w 146"/>
                  <a:gd name="T9" fmla="*/ 133944459 h 145"/>
                  <a:gd name="T10" fmla="*/ 25517603 w 146"/>
                  <a:gd name="T11" fmla="*/ 150980390 h 145"/>
                  <a:gd name="T12" fmla="*/ 68004905 w 146"/>
                  <a:gd name="T13" fmla="*/ 163085396 h 145"/>
                  <a:gd name="T14" fmla="*/ 102329272 w 146"/>
                  <a:gd name="T15" fmla="*/ 164299875 h 145"/>
                  <a:gd name="T16" fmla="*/ 127012324 w 146"/>
                  <a:gd name="T17" fmla="*/ 159886479 h 145"/>
                  <a:gd name="T18" fmla="*/ 137176106 w 146"/>
                  <a:gd name="T19" fmla="*/ 156318780 h 145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w 146"/>
                  <a:gd name="T31" fmla="*/ 0 h 145"/>
                  <a:gd name="T32" fmla="*/ 146 w 146"/>
                  <a:gd name="T33" fmla="*/ 145 h 145"/>
                </a:gdLst>
                <a:ahLst/>
                <a:cxnLst>
                  <a:cxn ang="T20">
                    <a:pos x="T0" y="T1"/>
                  </a:cxn>
                  <a:cxn ang="T21">
                    <a:pos x="T2" y="T3"/>
                  </a:cxn>
                  <a:cxn ang="T22">
                    <a:pos x="T4" y="T5"/>
                  </a:cxn>
                  <a:cxn ang="T23">
                    <a:pos x="T6" y="T7"/>
                  </a:cxn>
                  <a:cxn ang="T24">
                    <a:pos x="T8" y="T9"/>
                  </a:cxn>
                  <a:cxn ang="T25">
                    <a:pos x="T10" y="T11"/>
                  </a:cxn>
                  <a:cxn ang="T26">
                    <a:pos x="T12" y="T13"/>
                  </a:cxn>
                  <a:cxn ang="T27">
                    <a:pos x="T14" y="T15"/>
                  </a:cxn>
                  <a:cxn ang="T28">
                    <a:pos x="T16" y="T17"/>
                  </a:cxn>
                  <a:cxn ang="T29">
                    <a:pos x="T18" y="T19"/>
                  </a:cxn>
                </a:cxnLst>
                <a:rect l="T30" t="T31" r="T32" b="T33"/>
                <a:pathLst>
                  <a:path w="146" h="145">
                    <a:moveTo>
                      <a:pt x="23" y="0"/>
                    </a:moveTo>
                    <a:lnTo>
                      <a:pt x="15" y="16"/>
                    </a:lnTo>
                    <a:lnTo>
                      <a:pt x="1" y="56"/>
                    </a:lnTo>
                    <a:lnTo>
                      <a:pt x="0" y="100"/>
                    </a:lnTo>
                    <a:lnTo>
                      <a:pt x="9" y="118"/>
                    </a:lnTo>
                    <a:lnTo>
                      <a:pt x="27" y="133"/>
                    </a:lnTo>
                    <a:lnTo>
                      <a:pt x="72" y="144"/>
                    </a:lnTo>
                    <a:lnTo>
                      <a:pt x="109" y="145"/>
                    </a:lnTo>
                    <a:lnTo>
                      <a:pt x="135" y="141"/>
                    </a:lnTo>
                    <a:lnTo>
                      <a:pt x="146" y="138"/>
                    </a:lnTo>
                  </a:path>
                </a:pathLst>
              </a:custGeom>
              <a:noFill/>
              <a:ln w="50800">
                <a:solidFill>
                  <a:srgbClr val="0000FF"/>
                </a:solidFill>
                <a:prstDash val="solid"/>
                <a:round/>
                <a:headEnd/>
                <a:tailEnd type="stealth" w="lg" len="lg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pt-B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+mn-cs"/>
                </a:endParaRPr>
              </a:p>
            </p:txBody>
          </p:sp>
        </p:grpSp>
        <p:sp>
          <p:nvSpPr>
            <p:cNvPr id="62537" name="Line 75">
              <a:extLst>
                <a:ext uri="{FF2B5EF4-FFF2-40B4-BE49-F238E27FC236}">
                  <a16:creationId xmlns:a16="http://schemas.microsoft.com/office/drawing/2014/main" id="{7DAA42A9-070C-4B93-928F-0569D8D9CE6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596" y="2883"/>
              <a:ext cx="387" cy="408"/>
            </a:xfrm>
            <a:prstGeom prst="line">
              <a:avLst/>
            </a:prstGeom>
            <a:noFill/>
            <a:ln w="0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t-B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endParaRPr>
            </a:p>
          </p:txBody>
        </p:sp>
        <p:sp>
          <p:nvSpPr>
            <p:cNvPr id="62538" name="Line 76">
              <a:extLst>
                <a:ext uri="{FF2B5EF4-FFF2-40B4-BE49-F238E27FC236}">
                  <a16:creationId xmlns:a16="http://schemas.microsoft.com/office/drawing/2014/main" id="{6CEA9C2E-A153-412D-A2D9-735B7C9BF7E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732" y="2973"/>
              <a:ext cx="296" cy="318"/>
            </a:xfrm>
            <a:prstGeom prst="line">
              <a:avLst/>
            </a:prstGeom>
            <a:noFill/>
            <a:ln w="0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t-B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endParaRPr>
            </a:p>
          </p:txBody>
        </p:sp>
      </p:grpSp>
      <p:grpSp>
        <p:nvGrpSpPr>
          <p:cNvPr id="77" name="Group 78">
            <a:extLst>
              <a:ext uri="{FF2B5EF4-FFF2-40B4-BE49-F238E27FC236}">
                <a16:creationId xmlns:a16="http://schemas.microsoft.com/office/drawing/2014/main" id="{14F509A6-9FAC-49E8-B46B-886BFCE4C001}"/>
              </a:ext>
            </a:extLst>
          </p:cNvPr>
          <p:cNvGrpSpPr>
            <a:grpSpLocks/>
          </p:cNvGrpSpPr>
          <p:nvPr/>
        </p:nvGrpSpPr>
        <p:grpSpPr bwMode="auto">
          <a:xfrm>
            <a:off x="4718050" y="3036888"/>
            <a:ext cx="5565775" cy="1871662"/>
            <a:chOff x="1882" y="2523"/>
            <a:chExt cx="3506" cy="1179"/>
          </a:xfrm>
        </p:grpSpPr>
        <p:grpSp>
          <p:nvGrpSpPr>
            <p:cNvPr id="62480" name="Group 79">
              <a:extLst>
                <a:ext uri="{FF2B5EF4-FFF2-40B4-BE49-F238E27FC236}">
                  <a16:creationId xmlns:a16="http://schemas.microsoft.com/office/drawing/2014/main" id="{004361A9-0C6B-45F2-BE17-340029653546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882" y="2523"/>
              <a:ext cx="2268" cy="771"/>
              <a:chOff x="1882" y="2614"/>
              <a:chExt cx="2268" cy="771"/>
            </a:xfrm>
          </p:grpSpPr>
          <p:sp>
            <p:nvSpPr>
              <p:cNvPr id="62484" name="Line 80">
                <a:extLst>
                  <a:ext uri="{FF2B5EF4-FFF2-40B4-BE49-F238E27FC236}">
                    <a16:creationId xmlns:a16="http://schemas.microsoft.com/office/drawing/2014/main" id="{A6B4F065-E482-4BC8-B49F-FB10B465E28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26" y="3249"/>
                <a:ext cx="0" cy="136"/>
              </a:xfrm>
              <a:prstGeom prst="line">
                <a:avLst/>
              </a:prstGeom>
              <a:noFill/>
              <a:ln w="0">
                <a:solidFill>
                  <a:srgbClr val="99CC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anchor="ctr">
                <a:spAutoFit/>
              </a:bodyPr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pt-B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62485" name="Line 81">
                <a:extLst>
                  <a:ext uri="{FF2B5EF4-FFF2-40B4-BE49-F238E27FC236}">
                    <a16:creationId xmlns:a16="http://schemas.microsoft.com/office/drawing/2014/main" id="{5568B0BF-F32F-40A2-8E27-4DB96E2934D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517" y="3203"/>
                <a:ext cx="0" cy="182"/>
              </a:xfrm>
              <a:prstGeom prst="line">
                <a:avLst/>
              </a:prstGeom>
              <a:noFill/>
              <a:ln w="0">
                <a:solidFill>
                  <a:srgbClr val="99CC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anchor="ctr">
                <a:spAutoFit/>
              </a:bodyPr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pt-B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62486" name="Line 82">
                <a:extLst>
                  <a:ext uri="{FF2B5EF4-FFF2-40B4-BE49-F238E27FC236}">
                    <a16:creationId xmlns:a16="http://schemas.microsoft.com/office/drawing/2014/main" id="{30E3A1BB-7085-4838-9205-5BF3D76A649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608" y="3158"/>
                <a:ext cx="0" cy="227"/>
              </a:xfrm>
              <a:prstGeom prst="line">
                <a:avLst/>
              </a:prstGeom>
              <a:noFill/>
              <a:ln w="0">
                <a:solidFill>
                  <a:srgbClr val="99CC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anchor="ctr">
                <a:spAutoFit/>
              </a:bodyPr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pt-B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62487" name="Line 83">
                <a:extLst>
                  <a:ext uri="{FF2B5EF4-FFF2-40B4-BE49-F238E27FC236}">
                    <a16:creationId xmlns:a16="http://schemas.microsoft.com/office/drawing/2014/main" id="{FF53CA0F-3A23-4E6E-985B-421052F8E38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699" y="3203"/>
                <a:ext cx="0" cy="182"/>
              </a:xfrm>
              <a:prstGeom prst="line">
                <a:avLst/>
              </a:prstGeom>
              <a:noFill/>
              <a:ln w="0">
                <a:solidFill>
                  <a:srgbClr val="99CC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anchor="ctr">
                <a:spAutoFit/>
              </a:bodyPr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pt-B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62488" name="Line 84">
                <a:extLst>
                  <a:ext uri="{FF2B5EF4-FFF2-40B4-BE49-F238E27FC236}">
                    <a16:creationId xmlns:a16="http://schemas.microsoft.com/office/drawing/2014/main" id="{68D77D04-4995-4E21-95C7-FC523A4FBCA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789" y="3203"/>
                <a:ext cx="0" cy="182"/>
              </a:xfrm>
              <a:prstGeom prst="line">
                <a:avLst/>
              </a:prstGeom>
              <a:noFill/>
              <a:ln w="0">
                <a:solidFill>
                  <a:srgbClr val="99CC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anchor="ctr">
                <a:spAutoFit/>
              </a:bodyPr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pt-B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62489" name="Line 85">
                <a:extLst>
                  <a:ext uri="{FF2B5EF4-FFF2-40B4-BE49-F238E27FC236}">
                    <a16:creationId xmlns:a16="http://schemas.microsoft.com/office/drawing/2014/main" id="{A1BB06F9-26A2-43DE-AFD4-C45F40F88F6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880" y="3158"/>
                <a:ext cx="0" cy="227"/>
              </a:xfrm>
              <a:prstGeom prst="line">
                <a:avLst/>
              </a:prstGeom>
              <a:noFill/>
              <a:ln w="0">
                <a:solidFill>
                  <a:srgbClr val="99CC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anchor="ctr">
                <a:spAutoFit/>
              </a:bodyPr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pt-B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62490" name="Line 86">
                <a:extLst>
                  <a:ext uri="{FF2B5EF4-FFF2-40B4-BE49-F238E27FC236}">
                    <a16:creationId xmlns:a16="http://schemas.microsoft.com/office/drawing/2014/main" id="{F7536996-8C9B-43F0-9022-6F017ECE435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971" y="3067"/>
                <a:ext cx="0" cy="318"/>
              </a:xfrm>
              <a:prstGeom prst="line">
                <a:avLst/>
              </a:prstGeom>
              <a:noFill/>
              <a:ln w="0">
                <a:solidFill>
                  <a:srgbClr val="99CC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anchor="ctr">
                <a:spAutoFit/>
              </a:bodyPr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pt-B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62491" name="Line 87">
                <a:extLst>
                  <a:ext uri="{FF2B5EF4-FFF2-40B4-BE49-F238E27FC236}">
                    <a16:creationId xmlns:a16="http://schemas.microsoft.com/office/drawing/2014/main" id="{B2113BA7-F38D-4931-A746-E4E192567D6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061" y="2977"/>
                <a:ext cx="0" cy="408"/>
              </a:xfrm>
              <a:prstGeom prst="line">
                <a:avLst/>
              </a:prstGeom>
              <a:noFill/>
              <a:ln w="0">
                <a:solidFill>
                  <a:srgbClr val="99CC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anchor="ctr">
                <a:spAutoFit/>
              </a:bodyPr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pt-B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62492" name="Line 88">
                <a:extLst>
                  <a:ext uri="{FF2B5EF4-FFF2-40B4-BE49-F238E27FC236}">
                    <a16:creationId xmlns:a16="http://schemas.microsoft.com/office/drawing/2014/main" id="{6C3C8B7B-744B-4E85-B1B5-95C041C9653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152" y="2886"/>
                <a:ext cx="0" cy="499"/>
              </a:xfrm>
              <a:prstGeom prst="line">
                <a:avLst/>
              </a:prstGeom>
              <a:noFill/>
              <a:ln w="0">
                <a:solidFill>
                  <a:srgbClr val="99CC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anchor="ctr">
                <a:spAutoFit/>
              </a:bodyPr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pt-B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62493" name="Line 89">
                <a:extLst>
                  <a:ext uri="{FF2B5EF4-FFF2-40B4-BE49-F238E27FC236}">
                    <a16:creationId xmlns:a16="http://schemas.microsoft.com/office/drawing/2014/main" id="{CFA3CA69-FEF0-465E-A334-0FE95F463C8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243" y="2841"/>
                <a:ext cx="0" cy="544"/>
              </a:xfrm>
              <a:prstGeom prst="line">
                <a:avLst/>
              </a:prstGeom>
              <a:noFill/>
              <a:ln w="0">
                <a:solidFill>
                  <a:srgbClr val="99CC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anchor="ctr">
                <a:spAutoFit/>
              </a:bodyPr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pt-B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62494" name="Line 90">
                <a:extLst>
                  <a:ext uri="{FF2B5EF4-FFF2-40B4-BE49-F238E27FC236}">
                    <a16:creationId xmlns:a16="http://schemas.microsoft.com/office/drawing/2014/main" id="{C814248A-571E-4B51-AC40-3B53D1F77C9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334" y="2750"/>
                <a:ext cx="0" cy="635"/>
              </a:xfrm>
              <a:prstGeom prst="line">
                <a:avLst/>
              </a:prstGeom>
              <a:noFill/>
              <a:ln w="0">
                <a:solidFill>
                  <a:srgbClr val="99CC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anchor="ctr">
                <a:spAutoFit/>
              </a:bodyPr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pt-B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62495" name="Line 91">
                <a:extLst>
                  <a:ext uri="{FF2B5EF4-FFF2-40B4-BE49-F238E27FC236}">
                    <a16:creationId xmlns:a16="http://schemas.microsoft.com/office/drawing/2014/main" id="{A0B616BA-3548-4C24-8788-31C01C2CAAE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336" y="3249"/>
                <a:ext cx="0" cy="136"/>
              </a:xfrm>
              <a:prstGeom prst="line">
                <a:avLst/>
              </a:prstGeom>
              <a:noFill/>
              <a:ln w="0">
                <a:solidFill>
                  <a:srgbClr val="99CC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anchor="ctr">
                <a:spAutoFit/>
              </a:bodyPr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pt-B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62496" name="Line 92">
                <a:extLst>
                  <a:ext uri="{FF2B5EF4-FFF2-40B4-BE49-F238E27FC236}">
                    <a16:creationId xmlns:a16="http://schemas.microsoft.com/office/drawing/2014/main" id="{CEF87739-66AB-48AD-AF52-ED7DA940E60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064" y="3158"/>
                <a:ext cx="0" cy="227"/>
              </a:xfrm>
              <a:prstGeom prst="line">
                <a:avLst/>
              </a:prstGeom>
              <a:noFill/>
              <a:ln w="0">
                <a:solidFill>
                  <a:srgbClr val="99CC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anchor="ctr">
                <a:spAutoFit/>
              </a:bodyPr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pt-B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62497" name="Line 93">
                <a:extLst>
                  <a:ext uri="{FF2B5EF4-FFF2-40B4-BE49-F238E27FC236}">
                    <a16:creationId xmlns:a16="http://schemas.microsoft.com/office/drawing/2014/main" id="{6A2438A5-7FAD-4EE6-BEE8-BA88BFD5462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245" y="3203"/>
                <a:ext cx="0" cy="182"/>
              </a:xfrm>
              <a:prstGeom prst="line">
                <a:avLst/>
              </a:prstGeom>
              <a:noFill/>
              <a:ln w="0">
                <a:solidFill>
                  <a:srgbClr val="99CC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anchor="ctr">
                <a:spAutoFit/>
              </a:bodyPr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pt-B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62498" name="Line 94">
                <a:extLst>
                  <a:ext uri="{FF2B5EF4-FFF2-40B4-BE49-F238E27FC236}">
                    <a16:creationId xmlns:a16="http://schemas.microsoft.com/office/drawing/2014/main" id="{C52F13E8-23F8-4F3C-873F-854D3B289BF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154" y="3158"/>
                <a:ext cx="0" cy="227"/>
              </a:xfrm>
              <a:prstGeom prst="line">
                <a:avLst/>
              </a:prstGeom>
              <a:noFill/>
              <a:ln w="0">
                <a:solidFill>
                  <a:srgbClr val="99CC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anchor="ctr">
                <a:spAutoFit/>
              </a:bodyPr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pt-B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62499" name="Line 95">
                <a:extLst>
                  <a:ext uri="{FF2B5EF4-FFF2-40B4-BE49-F238E27FC236}">
                    <a16:creationId xmlns:a16="http://schemas.microsoft.com/office/drawing/2014/main" id="{275E6661-FDA2-4710-BAC1-08D700005BA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973" y="3249"/>
                <a:ext cx="0" cy="136"/>
              </a:xfrm>
              <a:prstGeom prst="line">
                <a:avLst/>
              </a:prstGeom>
              <a:noFill/>
              <a:ln w="0">
                <a:solidFill>
                  <a:srgbClr val="99CC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anchor="ctr">
                <a:spAutoFit/>
              </a:bodyPr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pt-B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62500" name="Line 96">
                <a:extLst>
                  <a:ext uri="{FF2B5EF4-FFF2-40B4-BE49-F238E27FC236}">
                    <a16:creationId xmlns:a16="http://schemas.microsoft.com/office/drawing/2014/main" id="{E35AD2F6-6BE3-4894-BF3D-1F485804FA6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882" y="3294"/>
                <a:ext cx="0" cy="91"/>
              </a:xfrm>
              <a:prstGeom prst="line">
                <a:avLst/>
              </a:prstGeom>
              <a:noFill/>
              <a:ln w="0">
                <a:solidFill>
                  <a:srgbClr val="99CC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anchor="ctr">
                <a:spAutoFit/>
              </a:bodyPr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pt-B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62501" name="Line 97">
                <a:extLst>
                  <a:ext uri="{FF2B5EF4-FFF2-40B4-BE49-F238E27FC236}">
                    <a16:creationId xmlns:a16="http://schemas.microsoft.com/office/drawing/2014/main" id="{065C98E8-5547-4F82-8625-0E60E6F2215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424" y="2659"/>
                <a:ext cx="0" cy="726"/>
              </a:xfrm>
              <a:prstGeom prst="line">
                <a:avLst/>
              </a:prstGeom>
              <a:noFill/>
              <a:ln w="0">
                <a:solidFill>
                  <a:srgbClr val="99CC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anchor="ctr">
                <a:spAutoFit/>
              </a:bodyPr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pt-B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62502" name="Line 98">
                <a:extLst>
                  <a:ext uri="{FF2B5EF4-FFF2-40B4-BE49-F238E27FC236}">
                    <a16:creationId xmlns:a16="http://schemas.microsoft.com/office/drawing/2014/main" id="{7D719CF7-CB57-4B23-A5C3-EC15C030AE7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515" y="2614"/>
                <a:ext cx="0" cy="771"/>
              </a:xfrm>
              <a:prstGeom prst="line">
                <a:avLst/>
              </a:prstGeom>
              <a:noFill/>
              <a:ln w="0">
                <a:solidFill>
                  <a:srgbClr val="99CC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anchor="ctr">
                <a:spAutoFit/>
              </a:bodyPr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pt-B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62503" name="Line 99">
                <a:extLst>
                  <a:ext uri="{FF2B5EF4-FFF2-40B4-BE49-F238E27FC236}">
                    <a16:creationId xmlns:a16="http://schemas.microsoft.com/office/drawing/2014/main" id="{FFF22549-542D-443D-96AC-1424D96E55D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606" y="2651"/>
                <a:ext cx="0" cy="726"/>
              </a:xfrm>
              <a:prstGeom prst="line">
                <a:avLst/>
              </a:prstGeom>
              <a:noFill/>
              <a:ln w="0">
                <a:solidFill>
                  <a:srgbClr val="99CC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anchor="ctr">
                <a:spAutoFit/>
              </a:bodyPr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pt-B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62504" name="Line 100">
                <a:extLst>
                  <a:ext uri="{FF2B5EF4-FFF2-40B4-BE49-F238E27FC236}">
                    <a16:creationId xmlns:a16="http://schemas.microsoft.com/office/drawing/2014/main" id="{6C64ACF9-46C2-4D6C-AC6E-689D89149FE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696" y="2705"/>
                <a:ext cx="0" cy="680"/>
              </a:xfrm>
              <a:prstGeom prst="line">
                <a:avLst/>
              </a:prstGeom>
              <a:noFill/>
              <a:ln w="0">
                <a:solidFill>
                  <a:srgbClr val="99CC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anchor="ctr">
                <a:spAutoFit/>
              </a:bodyPr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pt-B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62505" name="Line 101">
                <a:extLst>
                  <a:ext uri="{FF2B5EF4-FFF2-40B4-BE49-F238E27FC236}">
                    <a16:creationId xmlns:a16="http://schemas.microsoft.com/office/drawing/2014/main" id="{85D41A59-BBD6-4F17-A9AE-B598EFED804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787" y="2795"/>
                <a:ext cx="0" cy="590"/>
              </a:xfrm>
              <a:prstGeom prst="line">
                <a:avLst/>
              </a:prstGeom>
              <a:noFill/>
              <a:ln w="0">
                <a:solidFill>
                  <a:srgbClr val="99CC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anchor="ctr">
                <a:spAutoFit/>
              </a:bodyPr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pt-B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62506" name="Line 102">
                <a:extLst>
                  <a:ext uri="{FF2B5EF4-FFF2-40B4-BE49-F238E27FC236}">
                    <a16:creationId xmlns:a16="http://schemas.microsoft.com/office/drawing/2014/main" id="{20466BCD-9249-42B2-90FF-61A5E6E7F57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878" y="2841"/>
                <a:ext cx="0" cy="544"/>
              </a:xfrm>
              <a:prstGeom prst="line">
                <a:avLst/>
              </a:prstGeom>
              <a:noFill/>
              <a:ln w="0">
                <a:solidFill>
                  <a:srgbClr val="99CC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anchor="ctr">
                <a:spAutoFit/>
              </a:bodyPr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pt-B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62507" name="Line 103">
                <a:extLst>
                  <a:ext uri="{FF2B5EF4-FFF2-40B4-BE49-F238E27FC236}">
                    <a16:creationId xmlns:a16="http://schemas.microsoft.com/office/drawing/2014/main" id="{53E38EBF-1352-4EC8-AEB1-152FC3E44D8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969" y="2886"/>
                <a:ext cx="0" cy="499"/>
              </a:xfrm>
              <a:prstGeom prst="line">
                <a:avLst/>
              </a:prstGeom>
              <a:noFill/>
              <a:ln w="0">
                <a:solidFill>
                  <a:srgbClr val="99CC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anchor="ctr">
                <a:spAutoFit/>
              </a:bodyPr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pt-B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62508" name="Line 104">
                <a:extLst>
                  <a:ext uri="{FF2B5EF4-FFF2-40B4-BE49-F238E27FC236}">
                    <a16:creationId xmlns:a16="http://schemas.microsoft.com/office/drawing/2014/main" id="{D391FABA-D014-401F-864B-6A0E2655DC9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059" y="2977"/>
                <a:ext cx="0" cy="408"/>
              </a:xfrm>
              <a:prstGeom prst="line">
                <a:avLst/>
              </a:prstGeom>
              <a:noFill/>
              <a:ln w="0">
                <a:solidFill>
                  <a:srgbClr val="99CC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anchor="ctr">
                <a:spAutoFit/>
              </a:bodyPr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pt-B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62509" name="Line 105">
                <a:extLst>
                  <a:ext uri="{FF2B5EF4-FFF2-40B4-BE49-F238E27FC236}">
                    <a16:creationId xmlns:a16="http://schemas.microsoft.com/office/drawing/2014/main" id="{F0F5B4A2-D6DB-4177-9932-3C0B165A561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150" y="3294"/>
                <a:ext cx="0" cy="91"/>
              </a:xfrm>
              <a:prstGeom prst="line">
                <a:avLst/>
              </a:prstGeom>
              <a:noFill/>
              <a:ln w="0">
                <a:solidFill>
                  <a:srgbClr val="99CC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anchor="ctr">
                <a:spAutoFit/>
              </a:bodyPr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pt-B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+mn-cs"/>
                </a:endParaRPr>
              </a:p>
            </p:txBody>
          </p:sp>
        </p:grpSp>
        <p:grpSp>
          <p:nvGrpSpPr>
            <p:cNvPr id="62481" name="Group 106">
              <a:extLst>
                <a:ext uri="{FF2B5EF4-FFF2-40B4-BE49-F238E27FC236}">
                  <a16:creationId xmlns:a16="http://schemas.microsoft.com/office/drawing/2014/main" id="{A34B7084-5A68-4EE2-B574-957A7593A916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742" y="3339"/>
              <a:ext cx="1646" cy="363"/>
              <a:chOff x="3742" y="3339"/>
              <a:chExt cx="1646" cy="363"/>
            </a:xfrm>
          </p:grpSpPr>
          <p:sp>
            <p:nvSpPr>
              <p:cNvPr id="62482" name="Rectangle 107">
                <a:extLst>
                  <a:ext uri="{FF2B5EF4-FFF2-40B4-BE49-F238E27FC236}">
                    <a16:creationId xmlns:a16="http://schemas.microsoft.com/office/drawing/2014/main" id="{7EDD826F-A73B-40E6-AA95-927D78F3CA4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072" y="3507"/>
                <a:ext cx="1316" cy="1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s-ES_tradnl" altLang="pt-BR" sz="1600" b="0" i="0" u="none" strike="noStrike" kern="1200" cap="none" spc="0" normalizeH="0" baseline="0" noProof="0">
                    <a:ln>
                      <a:noFill/>
                    </a:ln>
                    <a:solidFill>
                      <a:srgbClr val="99CC00"/>
                    </a:solidFill>
                    <a:effectLst/>
                    <a:uLnTx/>
                    <a:uFillTx/>
                    <a:latin typeface="Albertus Medium" pitchFamily="34" charset="0"/>
                    <a:ea typeface="+mn-ea"/>
                    <a:cs typeface="Arial" panose="020B0604020202020204" pitchFamily="34" charset="0"/>
                  </a:rPr>
                  <a:t>Consumida localmente</a:t>
                </a:r>
              </a:p>
            </p:txBody>
          </p:sp>
          <p:sp>
            <p:nvSpPr>
              <p:cNvPr id="62483" name="Freeform 108">
                <a:extLst>
                  <a:ext uri="{FF2B5EF4-FFF2-40B4-BE49-F238E27FC236}">
                    <a16:creationId xmlns:a16="http://schemas.microsoft.com/office/drawing/2014/main" id="{5B101040-A8D2-4C63-8CD8-1D107FCD8D65}"/>
                  </a:ext>
                </a:extLst>
              </p:cNvPr>
              <p:cNvSpPr>
                <a:spLocks/>
              </p:cNvSpPr>
              <p:nvPr/>
            </p:nvSpPr>
            <p:spPr bwMode="auto">
              <a:xfrm rot="5400000" flipH="1">
                <a:off x="3719" y="3362"/>
                <a:ext cx="363" cy="317"/>
              </a:xfrm>
              <a:custGeom>
                <a:avLst/>
                <a:gdLst>
                  <a:gd name="T0" fmla="*/ 2147483646 w 146"/>
                  <a:gd name="T1" fmla="*/ 0 h 145"/>
                  <a:gd name="T2" fmla="*/ 2147483646 w 146"/>
                  <a:gd name="T3" fmla="*/ 2147483646 h 145"/>
                  <a:gd name="T4" fmla="*/ 2147483646 w 146"/>
                  <a:gd name="T5" fmla="*/ 2147483646 h 145"/>
                  <a:gd name="T6" fmla="*/ 0 w 146"/>
                  <a:gd name="T7" fmla="*/ 2147483646 h 145"/>
                  <a:gd name="T8" fmla="*/ 2147483646 w 146"/>
                  <a:gd name="T9" fmla="*/ 2147483646 h 145"/>
                  <a:gd name="T10" fmla="*/ 2147483646 w 146"/>
                  <a:gd name="T11" fmla="*/ 2147483646 h 145"/>
                  <a:gd name="T12" fmla="*/ 2147483646 w 146"/>
                  <a:gd name="T13" fmla="*/ 2147483646 h 145"/>
                  <a:gd name="T14" fmla="*/ 2147483646 w 146"/>
                  <a:gd name="T15" fmla="*/ 2147483646 h 145"/>
                  <a:gd name="T16" fmla="*/ 2147483646 w 146"/>
                  <a:gd name="T17" fmla="*/ 2147483646 h 145"/>
                  <a:gd name="T18" fmla="*/ 2147483646 w 146"/>
                  <a:gd name="T19" fmla="*/ 2147483646 h 145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w 146"/>
                  <a:gd name="T31" fmla="*/ 0 h 145"/>
                  <a:gd name="T32" fmla="*/ 146 w 146"/>
                  <a:gd name="T33" fmla="*/ 145 h 145"/>
                </a:gdLst>
                <a:ahLst/>
                <a:cxnLst>
                  <a:cxn ang="T20">
                    <a:pos x="T0" y="T1"/>
                  </a:cxn>
                  <a:cxn ang="T21">
                    <a:pos x="T2" y="T3"/>
                  </a:cxn>
                  <a:cxn ang="T22">
                    <a:pos x="T4" y="T5"/>
                  </a:cxn>
                  <a:cxn ang="T23">
                    <a:pos x="T6" y="T7"/>
                  </a:cxn>
                  <a:cxn ang="T24">
                    <a:pos x="T8" y="T9"/>
                  </a:cxn>
                  <a:cxn ang="T25">
                    <a:pos x="T10" y="T11"/>
                  </a:cxn>
                  <a:cxn ang="T26">
                    <a:pos x="T12" y="T13"/>
                  </a:cxn>
                  <a:cxn ang="T27">
                    <a:pos x="T14" y="T15"/>
                  </a:cxn>
                  <a:cxn ang="T28">
                    <a:pos x="T16" y="T17"/>
                  </a:cxn>
                  <a:cxn ang="T29">
                    <a:pos x="T18" y="T19"/>
                  </a:cxn>
                </a:cxnLst>
                <a:rect l="T30" t="T31" r="T32" b="T33"/>
                <a:pathLst>
                  <a:path w="146" h="145">
                    <a:moveTo>
                      <a:pt x="23" y="0"/>
                    </a:moveTo>
                    <a:lnTo>
                      <a:pt x="15" y="16"/>
                    </a:lnTo>
                    <a:lnTo>
                      <a:pt x="1" y="56"/>
                    </a:lnTo>
                    <a:lnTo>
                      <a:pt x="0" y="100"/>
                    </a:lnTo>
                    <a:lnTo>
                      <a:pt x="9" y="118"/>
                    </a:lnTo>
                    <a:lnTo>
                      <a:pt x="27" y="133"/>
                    </a:lnTo>
                    <a:lnTo>
                      <a:pt x="72" y="144"/>
                    </a:lnTo>
                    <a:lnTo>
                      <a:pt x="109" y="145"/>
                    </a:lnTo>
                    <a:lnTo>
                      <a:pt x="135" y="141"/>
                    </a:lnTo>
                    <a:lnTo>
                      <a:pt x="146" y="138"/>
                    </a:lnTo>
                  </a:path>
                </a:pathLst>
              </a:custGeom>
              <a:noFill/>
              <a:ln w="50800">
                <a:solidFill>
                  <a:srgbClr val="99CC00"/>
                </a:solidFill>
                <a:prstDash val="solid"/>
                <a:round/>
                <a:headEnd/>
                <a:tailEnd type="stealth" w="lg" len="lg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pt-B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+mn-cs"/>
                </a:endParaRPr>
              </a:p>
            </p:txBody>
          </p:sp>
        </p:grpSp>
      </p:grpSp>
      <p:sp>
        <p:nvSpPr>
          <p:cNvPr id="62479" name="Rectangle 189">
            <a:extLst>
              <a:ext uri="{FF2B5EF4-FFF2-40B4-BE49-F238E27FC236}">
                <a16:creationId xmlns:a16="http://schemas.microsoft.com/office/drawing/2014/main" id="{655275D8-DA95-4816-973C-0CC0FFB8C06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03388" y="-223838"/>
            <a:ext cx="5519737" cy="446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br>
              <a:rPr kumimoji="0" lang="es-ES_tradnl" altLang="pt-B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</a:br>
            <a:r>
              <a:rPr kumimoji="0" lang="es-ES_tradnl" altLang="pt-B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INTERAÇÃO COM A REDE ELÉTRICA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9090" name="Grupo 2">
            <a:extLst>
              <a:ext uri="{FF2B5EF4-FFF2-40B4-BE49-F238E27FC236}">
                <a16:creationId xmlns:a16="http://schemas.microsoft.com/office/drawing/2014/main" id="{683902CA-8936-4B6D-BB93-4D97013E1C1D}"/>
              </a:ext>
            </a:extLst>
          </p:cNvPr>
          <p:cNvGrpSpPr>
            <a:grpSpLocks/>
          </p:cNvGrpSpPr>
          <p:nvPr/>
        </p:nvGrpSpPr>
        <p:grpSpPr bwMode="auto">
          <a:xfrm>
            <a:off x="2279650" y="1341438"/>
            <a:ext cx="7524750" cy="4191000"/>
            <a:chOff x="809625" y="1333500"/>
            <a:chExt cx="7524750" cy="4191000"/>
          </a:xfrm>
        </p:grpSpPr>
        <p:pic>
          <p:nvPicPr>
            <p:cNvPr id="89095" name="Picture 1">
              <a:extLst>
                <a:ext uri="{FF2B5EF4-FFF2-40B4-BE49-F238E27FC236}">
                  <a16:creationId xmlns:a16="http://schemas.microsoft.com/office/drawing/2014/main" id="{F348D43E-10D3-4849-8C25-945CE5F60E45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09625" y="1333500"/>
              <a:ext cx="7524750" cy="4191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89096" name="CaixaDeTexto 1">
              <a:extLst>
                <a:ext uri="{FF2B5EF4-FFF2-40B4-BE49-F238E27FC236}">
                  <a16:creationId xmlns:a16="http://schemas.microsoft.com/office/drawing/2014/main" id="{A8EB9569-E2C7-4D32-B295-6B2B10412AE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353058" y="3789040"/>
              <a:ext cx="1005403" cy="33855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/>
              <a:r>
                <a:rPr lang="pt-BR" altLang="pt-BR" sz="1600" b="1">
                  <a:latin typeface="Arial" panose="020B0604020202020204" pitchFamily="34" charset="0"/>
                </a:rPr>
                <a:t>Geração</a:t>
              </a:r>
            </a:p>
          </p:txBody>
        </p:sp>
        <p:sp>
          <p:nvSpPr>
            <p:cNvPr id="89097" name="CaixaDeTexto 3">
              <a:extLst>
                <a:ext uri="{FF2B5EF4-FFF2-40B4-BE49-F238E27FC236}">
                  <a16:creationId xmlns:a16="http://schemas.microsoft.com/office/drawing/2014/main" id="{D8E4BDF7-DA5C-4D47-AB88-D68361F16D9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749375" y="3789040"/>
              <a:ext cx="990977" cy="30777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/>
              <a:r>
                <a:rPr lang="pt-BR" altLang="pt-BR" sz="1400" b="1">
                  <a:latin typeface="Arial" panose="020B0604020202020204" pitchFamily="34" charset="0"/>
                </a:rPr>
                <a:t>Demanda</a:t>
              </a:r>
            </a:p>
          </p:txBody>
        </p:sp>
        <p:sp>
          <p:nvSpPr>
            <p:cNvPr id="89098" name="CaixaDeTexto 4">
              <a:extLst>
                <a:ext uri="{FF2B5EF4-FFF2-40B4-BE49-F238E27FC236}">
                  <a16:creationId xmlns:a16="http://schemas.microsoft.com/office/drawing/2014/main" id="{7AFB9D4A-72E8-416E-8175-A7BDFA0B623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78900" y="1692097"/>
              <a:ext cx="1313180" cy="58477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/>
              <a:r>
                <a:rPr lang="pt-BR" altLang="pt-BR" sz="1600" b="1">
                  <a:latin typeface="Arial" panose="020B0604020202020204" pitchFamily="34" charset="0"/>
                </a:rPr>
                <a:t>Frequência</a:t>
              </a:r>
            </a:p>
            <a:p>
              <a:pPr algn="ctr" eaLnBrk="1" hangingPunct="1"/>
              <a:r>
                <a:rPr lang="pt-BR" altLang="pt-BR" sz="1600" b="1">
                  <a:latin typeface="Arial" panose="020B0604020202020204" pitchFamily="34" charset="0"/>
                </a:rPr>
                <a:t>50 ou 60 Hz</a:t>
              </a:r>
            </a:p>
          </p:txBody>
        </p:sp>
      </p:grpSp>
      <p:cxnSp>
        <p:nvCxnSpPr>
          <p:cNvPr id="7" name="Conector de seta reta 8">
            <a:extLst>
              <a:ext uri="{FF2B5EF4-FFF2-40B4-BE49-F238E27FC236}">
                <a16:creationId xmlns:a16="http://schemas.microsoft.com/office/drawing/2014/main" id="{68E168B1-53BF-4777-8579-30F0A84C5523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6005513" y="2824163"/>
            <a:ext cx="0" cy="2089150"/>
          </a:xfrm>
          <a:prstGeom prst="straightConnector1">
            <a:avLst/>
          </a:prstGeom>
          <a:noFill/>
          <a:ln w="57150" algn="ctr">
            <a:solidFill>
              <a:srgbClr val="FF0000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8" name="Seta para a direita 12">
            <a:extLst>
              <a:ext uri="{FF2B5EF4-FFF2-40B4-BE49-F238E27FC236}">
                <a16:creationId xmlns:a16="http://schemas.microsoft.com/office/drawing/2014/main" id="{9EC3DDA1-AEBC-4759-A702-70F5E9787F0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46400" y="4483100"/>
            <a:ext cx="581025" cy="360363"/>
          </a:xfrm>
          <a:prstGeom prst="rightArrow">
            <a:avLst>
              <a:gd name="adj1" fmla="val 50000"/>
              <a:gd name="adj2" fmla="val 49840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endParaRPr lang="pt-BR" altLang="pt-BR" sz="1600" b="1">
              <a:latin typeface="Arial" panose="020B0604020202020204" pitchFamily="34" charset="0"/>
            </a:endParaRPr>
          </a:p>
        </p:txBody>
      </p:sp>
      <p:sp>
        <p:nvSpPr>
          <p:cNvPr id="9" name="Seta para a direita 14">
            <a:extLst>
              <a:ext uri="{FF2B5EF4-FFF2-40B4-BE49-F238E27FC236}">
                <a16:creationId xmlns:a16="http://schemas.microsoft.com/office/drawing/2014/main" id="{AF5CEBBC-6A31-4426-B7F8-AA830BBD2EB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42250" y="4552950"/>
            <a:ext cx="582613" cy="360363"/>
          </a:xfrm>
          <a:prstGeom prst="rightArrow">
            <a:avLst>
              <a:gd name="adj1" fmla="val 50000"/>
              <a:gd name="adj2" fmla="val 49977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endParaRPr lang="pt-BR" altLang="pt-BR" sz="1600" b="1">
              <a:latin typeface="Arial" panose="020B0604020202020204" pitchFamily="34" charset="0"/>
            </a:endParaRPr>
          </a:p>
        </p:txBody>
      </p:sp>
      <p:sp>
        <p:nvSpPr>
          <p:cNvPr id="10" name="Título 1">
            <a:extLst>
              <a:ext uri="{FF2B5EF4-FFF2-40B4-BE49-F238E27FC236}">
                <a16:creationId xmlns:a16="http://schemas.microsoft.com/office/drawing/2014/main" id="{8DCF233B-DD06-4B33-90F0-F8968EFA6ACE}"/>
              </a:ext>
            </a:extLst>
          </p:cNvPr>
          <p:cNvSpPr txBox="1">
            <a:spLocks/>
          </p:cNvSpPr>
          <p:nvPr/>
        </p:nvSpPr>
        <p:spPr>
          <a:xfrm>
            <a:off x="1847850" y="404813"/>
            <a:ext cx="5580063" cy="396875"/>
          </a:xfrm>
          <a:prstGeom prst="rect">
            <a:avLst/>
          </a:prstGeom>
        </p:spPr>
        <p:txBody>
          <a:bodyPr>
            <a:normAutofit fontScale="90000"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algn="l">
              <a:defRPr/>
            </a:pPr>
            <a:r>
              <a:rPr lang="pt-BR" sz="1600" kern="0" dirty="0"/>
              <a:t>Integração de fontes Intermitentes (eólica e fotovoltaica)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repeatCount="1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6" dur="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" dur="4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" dur="4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" dur="4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0" dur="4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1" presetID="31" presetClass="entr" presetSubtype="0" repeatCount="1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1" presetClass="entr" presetSubtype="0" repeatCount="1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0114" name="Grupo 1">
            <a:extLst>
              <a:ext uri="{FF2B5EF4-FFF2-40B4-BE49-F238E27FC236}">
                <a16:creationId xmlns:a16="http://schemas.microsoft.com/office/drawing/2014/main" id="{82B68FA6-09C3-400D-953B-EBE6DB744665}"/>
              </a:ext>
            </a:extLst>
          </p:cNvPr>
          <p:cNvGrpSpPr>
            <a:grpSpLocks/>
          </p:cNvGrpSpPr>
          <p:nvPr/>
        </p:nvGrpSpPr>
        <p:grpSpPr bwMode="auto">
          <a:xfrm>
            <a:off x="2333625" y="1333500"/>
            <a:ext cx="7524750" cy="4191000"/>
            <a:chOff x="809625" y="1333500"/>
            <a:chExt cx="7524750" cy="4191000"/>
          </a:xfrm>
        </p:grpSpPr>
        <p:pic>
          <p:nvPicPr>
            <p:cNvPr id="90119" name="Picture 1">
              <a:extLst>
                <a:ext uri="{FF2B5EF4-FFF2-40B4-BE49-F238E27FC236}">
                  <a16:creationId xmlns:a16="http://schemas.microsoft.com/office/drawing/2014/main" id="{536F1A47-4ACA-484C-BC48-7EAC0699F31E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09625" y="1333500"/>
              <a:ext cx="7524750" cy="4191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90120" name="CaixaDeTexto 3">
              <a:extLst>
                <a:ext uri="{FF2B5EF4-FFF2-40B4-BE49-F238E27FC236}">
                  <a16:creationId xmlns:a16="http://schemas.microsoft.com/office/drawing/2014/main" id="{1BA70FFA-8C41-43B2-820C-B718BA792E7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353058" y="3789040"/>
              <a:ext cx="1005403" cy="33855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/>
              <a:r>
                <a:rPr lang="pt-BR" altLang="pt-BR" sz="1600" b="1">
                  <a:latin typeface="Arial" panose="020B0604020202020204" pitchFamily="34" charset="0"/>
                </a:rPr>
                <a:t>Geração</a:t>
              </a:r>
            </a:p>
          </p:txBody>
        </p:sp>
        <p:sp>
          <p:nvSpPr>
            <p:cNvPr id="90121" name="CaixaDeTexto 4">
              <a:extLst>
                <a:ext uri="{FF2B5EF4-FFF2-40B4-BE49-F238E27FC236}">
                  <a16:creationId xmlns:a16="http://schemas.microsoft.com/office/drawing/2014/main" id="{729A8D85-ACE0-4F3B-93E6-14B96951DD3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749375" y="3789040"/>
              <a:ext cx="990977" cy="30777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/>
              <a:r>
                <a:rPr lang="pt-BR" altLang="pt-BR" sz="1400" b="1">
                  <a:latin typeface="Arial" panose="020B0604020202020204" pitchFamily="34" charset="0"/>
                </a:rPr>
                <a:t>Demanda</a:t>
              </a:r>
            </a:p>
          </p:txBody>
        </p:sp>
        <p:sp>
          <p:nvSpPr>
            <p:cNvPr id="90122" name="CaixaDeTexto 5">
              <a:extLst>
                <a:ext uri="{FF2B5EF4-FFF2-40B4-BE49-F238E27FC236}">
                  <a16:creationId xmlns:a16="http://schemas.microsoft.com/office/drawing/2014/main" id="{D1150820-8C03-49A8-8778-14BA6A5749B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78900" y="1692097"/>
              <a:ext cx="1313180" cy="58477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/>
              <a:r>
                <a:rPr lang="pt-BR" altLang="pt-BR" sz="1600" b="1">
                  <a:latin typeface="Arial" panose="020B0604020202020204" pitchFamily="34" charset="0"/>
                </a:rPr>
                <a:t>Frequência</a:t>
              </a:r>
            </a:p>
            <a:p>
              <a:pPr algn="ctr" eaLnBrk="1" hangingPunct="1"/>
              <a:r>
                <a:rPr lang="pt-BR" altLang="pt-BR" sz="1600" b="1">
                  <a:latin typeface="Arial" panose="020B0604020202020204" pitchFamily="34" charset="0"/>
                </a:rPr>
                <a:t>50 ou 60 Hz</a:t>
              </a:r>
            </a:p>
          </p:txBody>
        </p:sp>
      </p:grpSp>
      <p:cxnSp>
        <p:nvCxnSpPr>
          <p:cNvPr id="7" name="Conector de seta reta 6">
            <a:extLst>
              <a:ext uri="{FF2B5EF4-FFF2-40B4-BE49-F238E27FC236}">
                <a16:creationId xmlns:a16="http://schemas.microsoft.com/office/drawing/2014/main" id="{EFF1B29F-2035-40F1-9000-8C3EE03FACCA}"/>
              </a:ext>
            </a:extLst>
          </p:cNvPr>
          <p:cNvCxnSpPr>
            <a:cxnSpLocks noChangeShapeType="1"/>
          </p:cNvCxnSpPr>
          <p:nvPr/>
        </p:nvCxnSpPr>
        <p:spPr bwMode="auto">
          <a:xfrm flipH="1" flipV="1">
            <a:off x="5700713" y="2916238"/>
            <a:ext cx="719137" cy="1952625"/>
          </a:xfrm>
          <a:prstGeom prst="straightConnector1">
            <a:avLst/>
          </a:prstGeom>
          <a:noFill/>
          <a:ln w="57150" algn="ctr">
            <a:solidFill>
              <a:srgbClr val="FF0000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8" name="Seta para a direita 7">
            <a:extLst>
              <a:ext uri="{FF2B5EF4-FFF2-40B4-BE49-F238E27FC236}">
                <a16:creationId xmlns:a16="http://schemas.microsoft.com/office/drawing/2014/main" id="{ACA55B8E-1BFF-4DCB-9F59-7DA6820040C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00375" y="4475163"/>
            <a:ext cx="581025" cy="360362"/>
          </a:xfrm>
          <a:prstGeom prst="rightArrow">
            <a:avLst>
              <a:gd name="adj1" fmla="val 50000"/>
              <a:gd name="adj2" fmla="val 49841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endParaRPr lang="pt-BR" altLang="pt-BR" sz="1600" b="1">
              <a:latin typeface="Arial" panose="020B0604020202020204" pitchFamily="34" charset="0"/>
            </a:endParaRPr>
          </a:p>
        </p:txBody>
      </p:sp>
      <p:sp>
        <p:nvSpPr>
          <p:cNvPr id="9" name="Seta para a direita 8">
            <a:extLst>
              <a:ext uri="{FF2B5EF4-FFF2-40B4-BE49-F238E27FC236}">
                <a16:creationId xmlns:a16="http://schemas.microsoft.com/office/drawing/2014/main" id="{6C16C927-6D15-4D8A-B9F7-B740599058F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96225" y="4545013"/>
            <a:ext cx="792163" cy="647700"/>
          </a:xfrm>
          <a:prstGeom prst="rightArrow">
            <a:avLst>
              <a:gd name="adj1" fmla="val 50000"/>
              <a:gd name="adj2" fmla="val 50031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endParaRPr lang="pt-BR" altLang="pt-BR" sz="1600" b="1">
              <a:latin typeface="Arial" panose="020B0604020202020204" pitchFamily="34" charset="0"/>
            </a:endParaRPr>
          </a:p>
        </p:txBody>
      </p:sp>
      <p:sp>
        <p:nvSpPr>
          <p:cNvPr id="10" name="Título 1">
            <a:extLst>
              <a:ext uri="{FF2B5EF4-FFF2-40B4-BE49-F238E27FC236}">
                <a16:creationId xmlns:a16="http://schemas.microsoft.com/office/drawing/2014/main" id="{D02C74F6-85CD-43A6-B94C-5428224EA88C}"/>
              </a:ext>
            </a:extLst>
          </p:cNvPr>
          <p:cNvSpPr txBox="1">
            <a:spLocks/>
          </p:cNvSpPr>
          <p:nvPr/>
        </p:nvSpPr>
        <p:spPr>
          <a:xfrm>
            <a:off x="1919288" y="495300"/>
            <a:ext cx="5580062" cy="396875"/>
          </a:xfrm>
          <a:prstGeom prst="rect">
            <a:avLst/>
          </a:prstGeom>
        </p:spPr>
        <p:txBody>
          <a:bodyPr>
            <a:normAutofit fontScale="90000"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algn="l">
              <a:defRPr/>
            </a:pPr>
            <a:r>
              <a:rPr lang="pt-BR" sz="1600" kern="0" dirty="0"/>
              <a:t>Integração de fontes Intermitentes (eólica e fotovoltaica)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repeatCount="1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6" dur="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" dur="4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" dur="4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" dur="4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0" dur="4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1" presetID="31" presetClass="entr" presetSubtype="0" repeatCount="1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1" presetClass="entr" presetSubtype="0" repeatCount="1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1138" name="Grupo 1">
            <a:extLst>
              <a:ext uri="{FF2B5EF4-FFF2-40B4-BE49-F238E27FC236}">
                <a16:creationId xmlns:a16="http://schemas.microsoft.com/office/drawing/2014/main" id="{41B99897-5585-4427-A1F7-3A6DA3A2D503}"/>
              </a:ext>
            </a:extLst>
          </p:cNvPr>
          <p:cNvGrpSpPr>
            <a:grpSpLocks/>
          </p:cNvGrpSpPr>
          <p:nvPr/>
        </p:nvGrpSpPr>
        <p:grpSpPr bwMode="auto">
          <a:xfrm>
            <a:off x="2333625" y="1333500"/>
            <a:ext cx="7524750" cy="4191000"/>
            <a:chOff x="809625" y="1333500"/>
            <a:chExt cx="7524750" cy="4191000"/>
          </a:xfrm>
        </p:grpSpPr>
        <p:pic>
          <p:nvPicPr>
            <p:cNvPr id="91143" name="Picture 1">
              <a:extLst>
                <a:ext uri="{FF2B5EF4-FFF2-40B4-BE49-F238E27FC236}">
                  <a16:creationId xmlns:a16="http://schemas.microsoft.com/office/drawing/2014/main" id="{2F77E001-1754-4935-AB4E-493F145BD617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09625" y="1333500"/>
              <a:ext cx="7524750" cy="4191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91144" name="CaixaDeTexto 3">
              <a:extLst>
                <a:ext uri="{FF2B5EF4-FFF2-40B4-BE49-F238E27FC236}">
                  <a16:creationId xmlns:a16="http://schemas.microsoft.com/office/drawing/2014/main" id="{4B183202-3D6D-4C62-BDD6-298413AAF11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353058" y="3789040"/>
              <a:ext cx="1005403" cy="33855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/>
              <a:r>
                <a:rPr lang="pt-BR" altLang="pt-BR" sz="1600" b="1">
                  <a:latin typeface="Arial" panose="020B0604020202020204" pitchFamily="34" charset="0"/>
                </a:rPr>
                <a:t>Geração</a:t>
              </a:r>
            </a:p>
          </p:txBody>
        </p:sp>
        <p:sp>
          <p:nvSpPr>
            <p:cNvPr id="91145" name="CaixaDeTexto 4">
              <a:extLst>
                <a:ext uri="{FF2B5EF4-FFF2-40B4-BE49-F238E27FC236}">
                  <a16:creationId xmlns:a16="http://schemas.microsoft.com/office/drawing/2014/main" id="{78944EE2-10A7-435F-BDC3-27F6D49AA4A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749375" y="3789040"/>
              <a:ext cx="990977" cy="30777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/>
              <a:r>
                <a:rPr lang="pt-BR" altLang="pt-BR" sz="1400" b="1">
                  <a:latin typeface="Arial" panose="020B0604020202020204" pitchFamily="34" charset="0"/>
                </a:rPr>
                <a:t>Demanda</a:t>
              </a:r>
            </a:p>
          </p:txBody>
        </p:sp>
        <p:sp>
          <p:nvSpPr>
            <p:cNvPr id="91146" name="CaixaDeTexto 5">
              <a:extLst>
                <a:ext uri="{FF2B5EF4-FFF2-40B4-BE49-F238E27FC236}">
                  <a16:creationId xmlns:a16="http://schemas.microsoft.com/office/drawing/2014/main" id="{DAB81763-C2E3-4519-A9D3-A0CAF53BD05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78900" y="1692097"/>
              <a:ext cx="1313180" cy="58477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/>
              <a:r>
                <a:rPr lang="pt-BR" altLang="pt-BR" sz="1600" b="1">
                  <a:latin typeface="Arial" panose="020B0604020202020204" pitchFamily="34" charset="0"/>
                </a:rPr>
                <a:t>Frequência</a:t>
              </a:r>
            </a:p>
            <a:p>
              <a:pPr algn="ctr" eaLnBrk="1" hangingPunct="1"/>
              <a:r>
                <a:rPr lang="pt-BR" altLang="pt-BR" sz="1600" b="1">
                  <a:latin typeface="Arial" panose="020B0604020202020204" pitchFamily="34" charset="0"/>
                </a:rPr>
                <a:t>50 ou 60 Hz</a:t>
              </a:r>
            </a:p>
          </p:txBody>
        </p:sp>
      </p:grpSp>
      <p:cxnSp>
        <p:nvCxnSpPr>
          <p:cNvPr id="7" name="Conector de seta reta 6">
            <a:extLst>
              <a:ext uri="{FF2B5EF4-FFF2-40B4-BE49-F238E27FC236}">
                <a16:creationId xmlns:a16="http://schemas.microsoft.com/office/drawing/2014/main" id="{FD9E0262-92DA-42EF-A864-FA2959DF606B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5735638" y="2997200"/>
            <a:ext cx="828675" cy="1547813"/>
          </a:xfrm>
          <a:prstGeom prst="straightConnector1">
            <a:avLst/>
          </a:prstGeom>
          <a:noFill/>
          <a:ln w="57150" algn="ctr">
            <a:solidFill>
              <a:srgbClr val="FF0000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8" name="Seta para a direita 7">
            <a:extLst>
              <a:ext uri="{FF2B5EF4-FFF2-40B4-BE49-F238E27FC236}">
                <a16:creationId xmlns:a16="http://schemas.microsoft.com/office/drawing/2014/main" id="{0ED8C528-CED3-4A7D-BF41-632C8237EB5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00375" y="4475163"/>
            <a:ext cx="882650" cy="825500"/>
          </a:xfrm>
          <a:prstGeom prst="rightArrow">
            <a:avLst>
              <a:gd name="adj1" fmla="val 50000"/>
              <a:gd name="adj2" fmla="val 50041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endParaRPr lang="pt-BR" altLang="pt-BR" sz="1600" b="1">
              <a:latin typeface="Arial" panose="020B0604020202020204" pitchFamily="34" charset="0"/>
            </a:endParaRPr>
          </a:p>
        </p:txBody>
      </p:sp>
      <p:sp>
        <p:nvSpPr>
          <p:cNvPr id="9" name="Seta para a direita 8">
            <a:extLst>
              <a:ext uri="{FF2B5EF4-FFF2-40B4-BE49-F238E27FC236}">
                <a16:creationId xmlns:a16="http://schemas.microsoft.com/office/drawing/2014/main" id="{4A3F23B2-FA06-41C7-B539-D3BBAF929D9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96225" y="4545013"/>
            <a:ext cx="647700" cy="342900"/>
          </a:xfrm>
          <a:prstGeom prst="rightArrow">
            <a:avLst>
              <a:gd name="adj1" fmla="val 50000"/>
              <a:gd name="adj2" fmla="val 49977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endParaRPr lang="pt-BR" altLang="pt-BR" sz="1600" b="1">
              <a:latin typeface="Arial" panose="020B0604020202020204" pitchFamily="34" charset="0"/>
            </a:endParaRPr>
          </a:p>
        </p:txBody>
      </p:sp>
      <p:sp>
        <p:nvSpPr>
          <p:cNvPr id="10" name="Título 1">
            <a:extLst>
              <a:ext uri="{FF2B5EF4-FFF2-40B4-BE49-F238E27FC236}">
                <a16:creationId xmlns:a16="http://schemas.microsoft.com/office/drawing/2014/main" id="{2E73522B-AA9D-4FCF-8B9C-4F30C787F91E}"/>
              </a:ext>
            </a:extLst>
          </p:cNvPr>
          <p:cNvSpPr txBox="1">
            <a:spLocks/>
          </p:cNvSpPr>
          <p:nvPr/>
        </p:nvSpPr>
        <p:spPr>
          <a:xfrm>
            <a:off x="1919288" y="712788"/>
            <a:ext cx="5580062" cy="396875"/>
          </a:xfrm>
          <a:prstGeom prst="rect">
            <a:avLst/>
          </a:prstGeom>
        </p:spPr>
        <p:txBody>
          <a:bodyPr>
            <a:normAutofit fontScale="90000"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algn="l">
              <a:defRPr/>
            </a:pPr>
            <a:r>
              <a:rPr lang="pt-BR" sz="1600" kern="0" dirty="0"/>
              <a:t>Integração de fontes Intermitentes (eólica e fotovoltaica)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repeatCount="1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6" dur="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" dur="4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" dur="4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" dur="4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0" dur="4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1" presetID="31" presetClass="entr" presetSubtype="0" repeatCount="1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1" presetClass="entr" presetSubtype="0" repeatCount="1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</p:bldLst>
  </p:timing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Diseño predeterminado">
  <a:themeElements>
    <a:clrScheme name="Diseño predeterminad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iseño predeterminado">
      <a:majorFont>
        <a:latin typeface="Century Gothic"/>
        <a:ea typeface=""/>
        <a:cs typeface=""/>
      </a:majorFont>
      <a:minorFont>
        <a:latin typeface="AvantGarde Bk BT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s-E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s-E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</a:defRPr>
        </a:defPPr>
      </a:lstStyle>
    </a:lnDef>
  </a:objectDefaults>
  <a:extraClrSchemeLst>
    <a:extraClrScheme>
      <a:clrScheme name="Diseño predeterminad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324</Words>
  <Application>Microsoft Office PowerPoint</Application>
  <PresentationFormat>Widescreen</PresentationFormat>
  <Paragraphs>65</Paragraphs>
  <Slides>10</Slides>
  <Notes>1</Notes>
  <HiddenSlides>0</HiddenSlides>
  <MMClips>0</MMClips>
  <ScaleCrop>false</ScaleCrop>
  <HeadingPairs>
    <vt:vector size="8" baseType="variant">
      <vt:variant>
        <vt:lpstr>Fontes usadas</vt:lpstr>
      </vt:variant>
      <vt:variant>
        <vt:i4>13</vt:i4>
      </vt:variant>
      <vt:variant>
        <vt:lpstr>Tema</vt:lpstr>
      </vt:variant>
      <vt:variant>
        <vt:i4>2</vt:i4>
      </vt:variant>
      <vt:variant>
        <vt:lpstr>Servidores OLE inseridos</vt:lpstr>
      </vt:variant>
      <vt:variant>
        <vt:i4>1</vt:i4>
      </vt:variant>
      <vt:variant>
        <vt:lpstr>Títulos de slides</vt:lpstr>
      </vt:variant>
      <vt:variant>
        <vt:i4>10</vt:i4>
      </vt:variant>
    </vt:vector>
  </HeadingPairs>
  <TitlesOfParts>
    <vt:vector size="26" baseType="lpstr">
      <vt:lpstr>Agency FB</vt:lpstr>
      <vt:lpstr>Albertus Medium</vt:lpstr>
      <vt:lpstr>Arial</vt:lpstr>
      <vt:lpstr>Arial Narrow</vt:lpstr>
      <vt:lpstr>AvantGarde Bk BT</vt:lpstr>
      <vt:lpstr>Calibri</vt:lpstr>
      <vt:lpstr>Calibri Light</vt:lpstr>
      <vt:lpstr>Century Gothic</vt:lpstr>
      <vt:lpstr>Tahoma</vt:lpstr>
      <vt:lpstr>Times New Roman</vt:lpstr>
      <vt:lpstr>Verdana</vt:lpstr>
      <vt:lpstr>Wingdings</vt:lpstr>
      <vt:lpstr>Wingdings 3</vt:lpstr>
      <vt:lpstr>Tema do Office</vt:lpstr>
      <vt:lpstr>Diseño predeterminado</vt:lpstr>
      <vt:lpstr>Figura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Célio Bermann</dc:creator>
  <cp:lastModifiedBy>Célio Bermann</cp:lastModifiedBy>
  <cp:revision>1</cp:revision>
  <dcterms:created xsi:type="dcterms:W3CDTF">2024-04-27T13:19:50Z</dcterms:created>
  <dcterms:modified xsi:type="dcterms:W3CDTF">2025-08-23T03:34:19Z</dcterms:modified>
</cp:coreProperties>
</file>