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94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97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81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77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4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98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85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62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7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14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5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B045-8EC3-4B6E-8927-757026CC45DC}" type="datetimeFigureOut">
              <a:rPr lang="pt-BR" smtClean="0"/>
              <a:t>11/09/2011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823D6-BB9A-4420-8DEC-EDC538AF72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00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Exercícios: acordes de 6ª aumentada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Harmonia II CMU0231</a:t>
            </a:r>
          </a:p>
          <a:p>
            <a:r>
              <a:rPr lang="pt-BR" dirty="0" smtClean="0"/>
              <a:t>Prof. Paulo de Tarso Salles</a:t>
            </a:r>
          </a:p>
          <a:p>
            <a:r>
              <a:rPr lang="pt-BR" dirty="0" smtClean="0"/>
              <a:t>ECA/USP 2011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83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6ª alemã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44693"/>
            <a:ext cx="8229600" cy="3236976"/>
          </a:xfrm>
        </p:spPr>
      </p:pic>
    </p:spTree>
    <p:extLst>
      <p:ext uri="{BB962C8B-B14F-4D97-AF65-F5344CB8AC3E}">
        <p14:creationId xmlns:p14="http://schemas.microsoft.com/office/powerpoint/2010/main" val="149594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6ª italiana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1627"/>
            <a:ext cx="8229600" cy="3163108"/>
          </a:xfrm>
        </p:spPr>
      </p:pic>
    </p:spTree>
    <p:extLst>
      <p:ext uri="{BB962C8B-B14F-4D97-AF65-F5344CB8AC3E}">
        <p14:creationId xmlns:p14="http://schemas.microsoft.com/office/powerpoint/2010/main" val="214842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6ª francesa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84005"/>
            <a:ext cx="8229600" cy="2958352"/>
          </a:xfrm>
        </p:spPr>
      </p:pic>
    </p:spTree>
    <p:extLst>
      <p:ext uri="{BB962C8B-B14F-4D97-AF65-F5344CB8AC3E}">
        <p14:creationId xmlns:p14="http://schemas.microsoft.com/office/powerpoint/2010/main" val="44736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6ª napolitana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88749"/>
            <a:ext cx="8229600" cy="2948864"/>
          </a:xfrm>
        </p:spPr>
      </p:pic>
    </p:spTree>
    <p:extLst>
      <p:ext uri="{BB962C8B-B14F-4D97-AF65-F5344CB8AC3E}">
        <p14:creationId xmlns:p14="http://schemas.microsoft.com/office/powerpoint/2010/main" val="2516746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</Words>
  <Application>Microsoft Office PowerPoint</Application>
  <PresentationFormat>Apresentação na tela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Exercícios: acordes de 6ª aumentada</vt:lpstr>
      <vt:lpstr>6ª alemã</vt:lpstr>
      <vt:lpstr>6ª italiana</vt:lpstr>
      <vt:lpstr>6ª francesa</vt:lpstr>
      <vt:lpstr>6ª napolitana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Exercícios: acordes de 6ª aumentada</dc:title>
  <dc:creator>Paulo</dc:creator>
  <cp:lastModifiedBy>Paulo</cp:lastModifiedBy>
  <cp:revision>3</cp:revision>
  <dcterms:created xsi:type="dcterms:W3CDTF">2011-09-11T22:11:09Z</dcterms:created>
  <dcterms:modified xsi:type="dcterms:W3CDTF">2011-09-11T22:43:35Z</dcterms:modified>
</cp:coreProperties>
</file>