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108" y="-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33F5-8175-40C3-8B2B-C2C5A16D94D5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F8C0-F355-4B02-AF7E-C915E97FA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59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33F5-8175-40C3-8B2B-C2C5A16D94D5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F8C0-F355-4B02-AF7E-C915E97FA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999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33F5-8175-40C3-8B2B-C2C5A16D94D5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F8C0-F355-4B02-AF7E-C915E97FA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6430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11E69-6716-4FA2-AFC6-ACBF0A1F04E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29892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EC2DE-F528-4003-8C99-CBFADA8D732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6484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7F1F3-4D96-40E8-BCF8-7D49107A264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07974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C22B2-0797-4C7E-BE54-DFF94691702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89266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72435-2DA7-4061-906B-AA1CE60E67F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47020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FB90E-203E-4304-9D0D-E305C4E9D1B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787362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FC371-3ADE-4730-98DB-25684FE901D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11803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22C87-02EC-46DF-806B-1A8FA46D34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2397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33F5-8175-40C3-8B2B-C2C5A16D94D5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F8C0-F355-4B02-AF7E-C915E97FA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543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98FE3-BD72-4B23-AF7F-8EF7F1F2B82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62922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8A70D-D117-4050-90BF-A053840FB40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761956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03832-E4AC-41C2-9D16-7286AFD967D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910961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28C6DE7-B116-46EF-B246-24BAF8FD7A0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732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33F5-8175-40C3-8B2B-C2C5A16D94D5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F8C0-F355-4B02-AF7E-C915E97FA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5288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33F5-8175-40C3-8B2B-C2C5A16D94D5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F8C0-F355-4B02-AF7E-C915E97FA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200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33F5-8175-40C3-8B2B-C2C5A16D94D5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F8C0-F355-4B02-AF7E-C915E97FA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19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33F5-8175-40C3-8B2B-C2C5A16D94D5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F8C0-F355-4B02-AF7E-C915E97FA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911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33F5-8175-40C3-8B2B-C2C5A16D94D5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F8C0-F355-4B02-AF7E-C915E97FA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120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33F5-8175-40C3-8B2B-C2C5A16D94D5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F8C0-F355-4B02-AF7E-C915E97FA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57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33F5-8175-40C3-8B2B-C2C5A16D94D5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F8C0-F355-4B02-AF7E-C915E97FA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74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733F5-8175-40C3-8B2B-C2C5A16D94D5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7F8C0-F355-4B02-AF7E-C915E97FA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71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51D787-AEF3-4EE8-AF39-E0F6F201120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9288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GRUPO 4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5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pt-BR" b="1" dirty="0"/>
              <a:t>Determining economical TBHQ doses for corn oil stability</a:t>
            </a:r>
          </a:p>
          <a:p>
            <a:endParaRPr lang="pt-BR" altLang="pt-BR" b="1" dirty="0"/>
          </a:p>
          <a:p>
            <a:r>
              <a:rPr lang="pt-BR" altLang="pt-BR" b="1" dirty="0"/>
              <a:t>Dose econômica de TBHQ para a estabilidade de óleo de milho</a:t>
            </a:r>
          </a:p>
          <a:p>
            <a:endParaRPr lang="pt-BR" altLang="pt-BR" b="1" dirty="0"/>
          </a:p>
          <a:p>
            <a:r>
              <a:rPr lang="pt-BR" altLang="pt-BR" b="1" dirty="0"/>
              <a:t>Janaína Oliveira &amp; Marisa </a:t>
            </a:r>
            <a:r>
              <a:rPr lang="pt-BR" altLang="pt-BR" b="1" dirty="0" err="1"/>
              <a:t>Regitano-d´Arce</a:t>
            </a:r>
            <a:endParaRPr lang="pt-BR" altLang="pt-BR" b="1" dirty="0"/>
          </a:p>
        </p:txBody>
      </p:sp>
    </p:spTree>
    <p:extLst>
      <p:ext uri="{BB962C8B-B14F-4D97-AF65-F5344CB8AC3E}">
        <p14:creationId xmlns:p14="http://schemas.microsoft.com/office/powerpoint/2010/main" val="980296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7" name="Picture 5" descr="21936t1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4114" y="1989138"/>
            <a:ext cx="6384925" cy="2609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83096" y="649356"/>
            <a:ext cx="11032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Características do óleo inicial submetido a diferentes testes formas de armazenamento (testes de estabilidade)</a:t>
            </a:r>
          </a:p>
        </p:txBody>
      </p:sp>
    </p:spTree>
    <p:extLst>
      <p:ext uri="{BB962C8B-B14F-4D97-AF65-F5344CB8AC3E}">
        <p14:creationId xmlns:p14="http://schemas.microsoft.com/office/powerpoint/2010/main" val="1911546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5" name="Picture 5" descr="21936t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6988" y="333376"/>
            <a:ext cx="6419850" cy="5967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87896" y="3697357"/>
            <a:ext cx="1847493" cy="3693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Teste de estufa</a:t>
            </a:r>
          </a:p>
        </p:txBody>
      </p:sp>
    </p:spTree>
    <p:extLst>
      <p:ext uri="{BB962C8B-B14F-4D97-AF65-F5344CB8AC3E}">
        <p14:creationId xmlns:p14="http://schemas.microsoft.com/office/powerpoint/2010/main" val="140021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3" name="Picture 5" descr="21936t3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1088" y="1052514"/>
            <a:ext cx="6953250" cy="4002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9671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5" descr="21936t5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1088" y="1916113"/>
            <a:ext cx="6578600" cy="32178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311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45</Words>
  <Application>Microsoft Office PowerPoint</Application>
  <PresentationFormat>Personalizar</PresentationFormat>
  <Paragraphs>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8" baseType="lpstr">
      <vt:lpstr>Tema do Office</vt:lpstr>
      <vt:lpstr>Design padrão</vt:lpstr>
      <vt:lpstr>GRUPO 4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5</dc:title>
  <dc:creator>Marisa Regitano dArce</dc:creator>
  <cp:lastModifiedBy>Regina</cp:lastModifiedBy>
  <cp:revision>4</cp:revision>
  <dcterms:created xsi:type="dcterms:W3CDTF">2016-08-25T19:42:17Z</dcterms:created>
  <dcterms:modified xsi:type="dcterms:W3CDTF">2016-08-30T10:47:05Z</dcterms:modified>
</cp:coreProperties>
</file>