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08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59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99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430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11E69-6716-4FA2-AFC6-ACBF0A1F04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29892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EC2DE-F528-4003-8C99-CBFADA8D732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484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7F1F3-4D96-40E8-BCF8-7D49107A264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7974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C22B2-0797-4C7E-BE54-DFF9469170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9266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72435-2DA7-4061-906B-AA1CE60E67F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7020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FB90E-203E-4304-9D0D-E305C4E9D1B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8736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FC371-3ADE-4730-98DB-25684FE901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180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22C87-02EC-46DF-806B-1A8FA46D34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397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543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98FE3-BD72-4B23-AF7F-8EF7F1F2B82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2922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8A70D-D117-4050-90BF-A053840FB4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76195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3832-E4AC-41C2-9D16-7286AFD967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10961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28C6DE7-B116-46EF-B246-24BAF8FD7A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732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28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00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9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11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20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57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4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733F5-8175-40C3-8B2B-C2C5A16D94D5}" type="datetimeFigureOut">
              <a:rPr lang="pt-BR" smtClean="0"/>
              <a:t>30/08/2016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F8C0-F355-4B02-AF7E-C915E97FA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71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51D787-AEF3-4EE8-AF39-E0F6F20112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9288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GRUPO 4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5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 b="1" dirty="0"/>
              <a:t>Determining economical TBHQ doses for corn oil stability</a:t>
            </a:r>
          </a:p>
          <a:p>
            <a:endParaRPr lang="pt-BR" altLang="pt-BR" b="1" dirty="0"/>
          </a:p>
          <a:p>
            <a:r>
              <a:rPr lang="pt-BR" altLang="pt-BR" b="1" dirty="0"/>
              <a:t>Dose econômica de TBHQ para a estabilidade de óleo de milho</a:t>
            </a:r>
          </a:p>
          <a:p>
            <a:endParaRPr lang="pt-BR" altLang="pt-BR" b="1" dirty="0"/>
          </a:p>
          <a:p>
            <a:r>
              <a:rPr lang="pt-BR" altLang="pt-BR" b="1" dirty="0"/>
              <a:t>Janaína Oliveira &amp; Marisa </a:t>
            </a:r>
            <a:r>
              <a:rPr lang="pt-BR" altLang="pt-BR" b="1" dirty="0" err="1"/>
              <a:t>Regitano-d´Arce</a:t>
            </a:r>
            <a:endParaRPr lang="pt-BR" altLang="pt-BR" b="1" dirty="0"/>
          </a:p>
        </p:txBody>
      </p:sp>
    </p:spTree>
    <p:extLst>
      <p:ext uri="{BB962C8B-B14F-4D97-AF65-F5344CB8AC3E}">
        <p14:creationId xmlns:p14="http://schemas.microsoft.com/office/powerpoint/2010/main" val="98029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7" name="Picture 5" descr="21936t1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989138"/>
            <a:ext cx="6384925" cy="2609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83096" y="649356"/>
            <a:ext cx="1103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Características do óleo inicial submetido a diferentes testes formas de armazenamento (testes de estabilidade)</a:t>
            </a:r>
          </a:p>
        </p:txBody>
      </p:sp>
    </p:spTree>
    <p:extLst>
      <p:ext uri="{BB962C8B-B14F-4D97-AF65-F5344CB8AC3E}">
        <p14:creationId xmlns:p14="http://schemas.microsoft.com/office/powerpoint/2010/main" val="191154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21936t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8" y="333376"/>
            <a:ext cx="6419850" cy="5967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87896" y="3697357"/>
            <a:ext cx="1847493" cy="36933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Teste de estufa</a:t>
            </a:r>
          </a:p>
        </p:txBody>
      </p:sp>
    </p:spTree>
    <p:extLst>
      <p:ext uri="{BB962C8B-B14F-4D97-AF65-F5344CB8AC3E}">
        <p14:creationId xmlns:p14="http://schemas.microsoft.com/office/powerpoint/2010/main" val="14002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3" name="Picture 5" descr="21936t3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052514"/>
            <a:ext cx="6953250" cy="4002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67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21936t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916113"/>
            <a:ext cx="6578600" cy="3217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311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45</Words>
  <Application>Microsoft Office PowerPoint</Application>
  <PresentationFormat>Personalizar</PresentationFormat>
  <Paragraphs>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Tema do Office</vt:lpstr>
      <vt:lpstr>Design padrão</vt:lpstr>
      <vt:lpstr>GRUPO 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5</dc:title>
  <dc:creator>Marisa Regitano dArce</dc:creator>
  <cp:lastModifiedBy>Regina</cp:lastModifiedBy>
  <cp:revision>4</cp:revision>
  <dcterms:created xsi:type="dcterms:W3CDTF">2016-08-25T19:42:17Z</dcterms:created>
  <dcterms:modified xsi:type="dcterms:W3CDTF">2016-08-30T10:47:05Z</dcterms:modified>
</cp:coreProperties>
</file>