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03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39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5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4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55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40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27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2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6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2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38D0-4F4E-436F-BA5B-3951709F5BA1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16185" y="41565"/>
            <a:ext cx="421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de coleta: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da foto: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6" y="5392030"/>
            <a:ext cx="3240000" cy="432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6" y="809847"/>
            <a:ext cx="3240000" cy="432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6" y="5392030"/>
            <a:ext cx="3240000" cy="432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6" y="837555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20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14</Words>
  <Application>Microsoft Office PowerPoint</Application>
  <PresentationFormat>Papel A4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FCH</dc:creator>
  <cp:lastModifiedBy>FCH</cp:lastModifiedBy>
  <cp:revision>7</cp:revision>
  <dcterms:created xsi:type="dcterms:W3CDTF">2020-03-17T13:47:46Z</dcterms:created>
  <dcterms:modified xsi:type="dcterms:W3CDTF">2020-05-15T15:31:22Z</dcterms:modified>
</cp:coreProperties>
</file>