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94624" autoAdjust="0"/>
  </p:normalViewPr>
  <p:slideViewPr>
    <p:cSldViewPr>
      <p:cViewPr varScale="1">
        <p:scale>
          <a:sx n="67" d="100"/>
          <a:sy n="67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80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34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5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0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9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1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26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90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C36C-8331-4C50-84B2-CBADB02B895F}" type="datetimeFigureOut">
              <a:rPr lang="pt-BR" smtClean="0"/>
              <a:pPr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9E7A-2722-4C0F-9F46-970E7446E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8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053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1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4640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47864" y="692696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692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28184" y="206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059832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4806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56612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355976" y="55172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50851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</Words>
  <Application>Microsoft Office PowerPoint</Application>
  <PresentationFormat>Apresentação na tela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Zuleide Ferreira de Souza</cp:lastModifiedBy>
  <cp:revision>5</cp:revision>
  <dcterms:created xsi:type="dcterms:W3CDTF">2014-12-04T21:22:43Z</dcterms:created>
  <dcterms:modified xsi:type="dcterms:W3CDTF">2021-11-26T23:12:09Z</dcterms:modified>
</cp:coreProperties>
</file>