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-82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03/05/18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371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03/05/18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754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03/05/18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386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03/05/18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1025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03/05/18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53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03/05/18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200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03/05/18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436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03/05/18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647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03/05/18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32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03/05/18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35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03/05/18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062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03/05/18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764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03/05/18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70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03/05/18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092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03/05/18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65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03/05/18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50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03/05/18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796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03/05/18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4687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Critérios de avaliação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Educação Profissional II</a:t>
            </a:r>
          </a:p>
          <a:p>
            <a:r>
              <a:rPr lang="pt-BR" dirty="0" smtClean="0"/>
              <a:t>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3349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Portfólio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Clareza, coesão e coerência (o leitor consegue compreender o que foi escrito, o texto está lógico e faz sentido)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Organização (ter uma estrutura, ou seja, introdução, desenvolvimento da ideia e conclusão – ordem cronológica – padrão de formatação de livre escolha)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Evolução da escrita, da ideia, da reflexão no decorrer da disciplina 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Referência qualificada -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Pontualidade (respeitar o prazo de entrega , analisar as justificativas de atraso no coletivo)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Crítico e reflexivo  (traz um significado do que vivência na imersão, no pequeno grupo e no encontro coletivo, o que foi relevante, faz uma crítica que constrói algo, </a:t>
            </a:r>
            <a:r>
              <a:rPr lang="pt-BR" dirty="0" err="1" smtClean="0">
                <a:solidFill>
                  <a:schemeClr val="bg1"/>
                </a:solidFill>
              </a:rPr>
              <a:t>resignificar</a:t>
            </a:r>
            <a:r>
              <a:rPr lang="pt-BR" dirty="0" smtClean="0">
                <a:solidFill>
                  <a:schemeClr val="bg1"/>
                </a:solidFill>
              </a:rPr>
              <a:t> o aprendizado, articula a teoria à prática, retomar conhecimento das disciplinas anteriores)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607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Pequeno grupo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Pontualidade (analisar </a:t>
            </a:r>
            <a:r>
              <a:rPr lang="pt-BR" dirty="0">
                <a:solidFill>
                  <a:schemeClr val="bg1"/>
                </a:solidFill>
              </a:rPr>
              <a:t>as justificativas de atraso no coletivo)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Comprometimento com o grupo e a disciplina (ausências compromete o funcionamento do grupo e a aprendizagem individual e coletiva)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Relato da imersão/busca (compromisso em trazer o relato estruturado ou os pontos principais)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Participação na discussão – ser crítico e reflexivo  - qualificar a discussão com as referências consultadas - </a:t>
            </a:r>
            <a:r>
              <a:rPr lang="pt-BR" dirty="0" err="1" smtClean="0">
                <a:solidFill>
                  <a:schemeClr val="bg1"/>
                </a:solidFill>
              </a:rPr>
              <a:t>proatividade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Atitudes individuais - postura e ética (respeito às ideias dos demais,  preservar a confidencialidade das informações compartilhadas)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Interação com o grupo e professor (comunicação, participação, respeito)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131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Cenário de prática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Assiduidade (</a:t>
            </a:r>
            <a:r>
              <a:rPr lang="pt-BR" dirty="0">
                <a:solidFill>
                  <a:schemeClr val="bg1"/>
                </a:solidFill>
              </a:rPr>
              <a:t>ausências compromete o funcionamento do grupo e a aprendizagem individual e </a:t>
            </a:r>
            <a:r>
              <a:rPr lang="pt-BR" dirty="0" smtClean="0">
                <a:solidFill>
                  <a:schemeClr val="bg1"/>
                </a:solidFill>
              </a:rPr>
              <a:t>coletiva)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Pontualidade </a:t>
            </a:r>
            <a:r>
              <a:rPr lang="pt-BR" dirty="0">
                <a:solidFill>
                  <a:schemeClr val="bg1"/>
                </a:solidFill>
              </a:rPr>
              <a:t>(analisar as justificativas de atraso no </a:t>
            </a:r>
            <a:r>
              <a:rPr lang="pt-BR" dirty="0" smtClean="0">
                <a:solidFill>
                  <a:schemeClr val="bg1"/>
                </a:solidFill>
              </a:rPr>
              <a:t>coletivo)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Vestimenta – NR 32 (respeitar as normas)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Interação com o professor e alunos (comunicação, vínculo, respeito)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Postura ética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Relação da teoria com a prática pedagógica - olhar crítico e reflexivo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Focar nos eixos propostos na disciplina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Uso de terminologias apropriada</a:t>
            </a:r>
          </a:p>
          <a:p>
            <a:pPr marL="0" indent="0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580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cognitiva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300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m">
  <a:themeElements>
    <a:clrScheme name="Berlim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m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m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TM04033917[[fn=Berlim]]</Template>
  <TotalTime>88</TotalTime>
  <Words>316</Words>
  <Application>Microsoft Macintosh PowerPoint</Application>
  <PresentationFormat>Custom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Berlim</vt:lpstr>
      <vt:lpstr>Critérios de avaliação</vt:lpstr>
      <vt:lpstr>Portfólio</vt:lpstr>
      <vt:lpstr>Pequeno grupo</vt:lpstr>
      <vt:lpstr>Cenário de prática</vt:lpstr>
      <vt:lpstr>Avaliação cognitiva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Critérios de avaliação</dc:title>
  <dc:creator>sedoc</dc:creator>
  <cp:lastModifiedBy>Rosangela Andrade Aukar de Camargo</cp:lastModifiedBy>
  <cp:revision>10</cp:revision>
  <dcterms:created xsi:type="dcterms:W3CDTF">2018-05-02T22:40:32Z</dcterms:created>
  <dcterms:modified xsi:type="dcterms:W3CDTF">2018-05-03T10:24:46Z</dcterms:modified>
</cp:coreProperties>
</file>