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1" r:id="rId3"/>
    <p:sldId id="280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CAA20-1824-4464-AB2C-2A792F418B44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F07D-680D-4266-A4FA-9F029EEC353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0F07D-680D-4266-A4FA-9F029EEC3539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04541" y="2325370"/>
            <a:ext cx="366141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9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844801"/>
            <a:ext cx="3468370" cy="353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6329" y="1861693"/>
            <a:ext cx="3454400" cy="419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676400" y="838200"/>
            <a:ext cx="721436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defRPr>
            </a:lvl1pPr>
          </a:lstStyle>
          <a:p>
            <a:r>
              <a:rPr lang="en-US" dirty="0"/>
              <a:t>0313101 INTRODUÇÃO À ENGENHARIA CIVIL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  <p:pic>
        <p:nvPicPr>
          <p:cNvPr id="6" name="Imagem 5" descr="C:\Documents and Settings\Hernani Brinati\Meus documentos\Minhas imagens\Minerva.GIF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676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962" y="80351"/>
            <a:ext cx="985837" cy="129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4837" y="696849"/>
            <a:ext cx="5894324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997176"/>
            <a:ext cx="7919719" cy="354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436602"/>
            <a:ext cx="6858000" cy="553998"/>
          </a:xfrm>
        </p:spPr>
        <p:txBody>
          <a:bodyPr/>
          <a:lstStyle/>
          <a:p>
            <a:r>
              <a:rPr lang="en-US" dirty="0"/>
              <a:t>ESCOLA POLITÉCNICA DA USP</a:t>
            </a:r>
            <a:br>
              <a:rPr lang="en-US" dirty="0"/>
            </a:br>
            <a:r>
              <a:rPr lang="en-US" sz="1600" dirty="0"/>
              <a:t>0313101 INTRODUÇÃO À ENGENHARIA CIVIL      2020</a:t>
            </a:r>
            <a:endParaRPr lang="pt-BR" sz="1600" dirty="0"/>
          </a:p>
        </p:txBody>
      </p:sp>
      <p:pic>
        <p:nvPicPr>
          <p:cNvPr id="3" name="Imagem 2" descr="C:\Documents and Settings\Hernani Brinati\Meus documentos\Minhas imagens\Minerv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2192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3124200" y="1143000"/>
            <a:ext cx="455605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PROFESSORES   OSVALDO NAKAO</a:t>
            </a:r>
          </a:p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	    CLAUDIO MARTE</a:t>
            </a:r>
          </a:p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	    SERGIO ANGULO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2790380"/>
            <a:ext cx="7239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Objetivos para o aluno: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Aquisição de conhecimentos básicos de Engenharia Civil: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planejamento, programa de necessidades, projetos, construção, uso, operação,</a:t>
            </a:r>
            <a:r>
              <a:rPr kumimoji="0" lang="pt-B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manutenção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Desenvolvimento das habilidades: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identificação de problemas,</a:t>
            </a:r>
            <a:r>
              <a:rPr kumimoji="0" lang="pt-B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trabalho em equipe, comunicação.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Valorização da postura ética, das atitudes responsáveis e reconhecimento da importância do papel do engenheiro na sociedade.</a:t>
            </a:r>
            <a:endParaRPr kumimoji="0" 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891" y="1708150"/>
            <a:ext cx="2506980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Entrevistas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Questionários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Grupos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Focais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Desenhos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0969" y="881253"/>
            <a:ext cx="6327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</a:rPr>
              <a:t>Listas </a:t>
            </a:r>
            <a:r>
              <a:rPr sz="2400" spc="-5" dirty="0">
                <a:solidFill>
                  <a:srgbClr val="FF0000"/>
                </a:solidFill>
              </a:rPr>
              <a:t>de Métodos </a:t>
            </a:r>
            <a:r>
              <a:rPr sz="2400" dirty="0">
                <a:solidFill>
                  <a:srgbClr val="FF0000"/>
                </a:solidFill>
              </a:rPr>
              <a:t>e </a:t>
            </a:r>
            <a:r>
              <a:rPr sz="2400" spc="-5" dirty="0">
                <a:solidFill>
                  <a:srgbClr val="FF0000"/>
                </a:solidFill>
              </a:rPr>
              <a:t>Técnicas de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APO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751578" y="1658810"/>
            <a:ext cx="2465705" cy="13354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Observações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Verdana"/>
                <a:cs typeface="Verdana"/>
              </a:rPr>
              <a:t>Walkthroughs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Medições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376" y="3500373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3932301"/>
            <a:ext cx="2665730" cy="0"/>
          </a:xfrm>
          <a:custGeom>
            <a:avLst/>
            <a:gdLst/>
            <a:ahLst/>
            <a:cxnLst/>
            <a:rect l="l" t="t" r="r" b="b"/>
            <a:pathLst>
              <a:path w="2665729">
                <a:moveTo>
                  <a:pt x="0" y="0"/>
                </a:moveTo>
                <a:lnTo>
                  <a:pt x="266534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2725" y="3500373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1275" y="3932301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60623" y="4325239"/>
            <a:ext cx="1960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Diagnósticos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51275" y="5064125"/>
            <a:ext cx="2449830" cy="0"/>
          </a:xfrm>
          <a:custGeom>
            <a:avLst/>
            <a:gdLst/>
            <a:ahLst/>
            <a:cxnLst/>
            <a:rect l="l" t="t" r="r" b="b"/>
            <a:pathLst>
              <a:path w="2449829">
                <a:moveTo>
                  <a:pt x="0" y="0"/>
                </a:moveTo>
                <a:lnTo>
                  <a:pt x="244957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1275" y="4921250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4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52108" y="4541011"/>
            <a:ext cx="24345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Boas </a:t>
            </a:r>
            <a:r>
              <a:rPr sz="1800" b="1" spc="-10" dirty="0">
                <a:latin typeface="Verdana"/>
                <a:cs typeface="Verdana"/>
              </a:rPr>
              <a:t>práticas  </a:t>
            </a:r>
            <a:r>
              <a:rPr sz="1800" b="1" dirty="0">
                <a:latin typeface="Verdana"/>
                <a:cs typeface="Verdana"/>
              </a:rPr>
              <a:t>Normas,</a:t>
            </a:r>
            <a:r>
              <a:rPr sz="1800" b="1" spc="-10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Diretrizes  </a:t>
            </a:r>
            <a:r>
              <a:rPr sz="1800" b="1" spc="-5" dirty="0">
                <a:latin typeface="Verdana"/>
                <a:cs typeface="Verdana"/>
              </a:rPr>
              <a:t>Benchmarks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2483" y="5341366"/>
            <a:ext cx="2897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Recomendações  Mapas de</a:t>
            </a:r>
            <a:r>
              <a:rPr sz="1800" b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Descobertas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ROTEIRO PARA </a:t>
            </a:r>
            <a:r>
              <a:rPr dirty="0"/>
              <a:t>APLICAÇÃO DA </a:t>
            </a:r>
            <a:r>
              <a:rPr spc="-5" dirty="0"/>
              <a:t>APO</a:t>
            </a:r>
            <a:r>
              <a:rPr spc="-145" dirty="0"/>
              <a:t> </a:t>
            </a:r>
            <a:r>
              <a:rPr dirty="0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507083"/>
            <a:ext cx="7813040" cy="4293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DADOS</a:t>
            </a:r>
            <a:r>
              <a:rPr sz="20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PRELIMINARES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Projetos de </a:t>
            </a:r>
            <a:r>
              <a:rPr sz="2000" b="1" spc="-5" dirty="0">
                <a:latin typeface="Verdana"/>
                <a:cs typeface="Verdana"/>
              </a:rPr>
              <a:t>arquitetura </a:t>
            </a:r>
            <a:r>
              <a:rPr sz="2000" b="1" dirty="0">
                <a:latin typeface="Verdana"/>
                <a:cs typeface="Verdana"/>
              </a:rPr>
              <a:t>e </a:t>
            </a:r>
            <a:r>
              <a:rPr sz="2000" b="1" spc="-5" dirty="0">
                <a:latin typeface="Verdana"/>
                <a:cs typeface="Verdana"/>
              </a:rPr>
              <a:t>complementares </a:t>
            </a:r>
            <a:r>
              <a:rPr sz="2000" b="1" i="1" dirty="0">
                <a:latin typeface="Verdana"/>
                <a:cs typeface="Verdana"/>
              </a:rPr>
              <a:t>as</a:t>
            </a:r>
            <a:r>
              <a:rPr sz="2000" b="1" i="1" spc="-5" dirty="0">
                <a:latin typeface="Verdana"/>
                <a:cs typeface="Verdana"/>
              </a:rPr>
              <a:t> built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Data de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ocupação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Quantidade </a:t>
            </a:r>
            <a:r>
              <a:rPr sz="2000" b="1" dirty="0">
                <a:latin typeface="Verdana"/>
                <a:cs typeface="Verdana"/>
              </a:rPr>
              <a:t>de </a:t>
            </a:r>
            <a:r>
              <a:rPr sz="2000" b="1" spc="-5" dirty="0">
                <a:latin typeface="Verdana"/>
                <a:cs typeface="Verdana"/>
              </a:rPr>
              <a:t>usuários </a:t>
            </a:r>
            <a:r>
              <a:rPr sz="2000" b="1" dirty="0">
                <a:latin typeface="Verdana"/>
                <a:cs typeface="Verdana"/>
              </a:rPr>
              <a:t>por </a:t>
            </a:r>
            <a:r>
              <a:rPr sz="2000" b="1" spc="-5" dirty="0">
                <a:latin typeface="Verdana"/>
                <a:cs typeface="Verdana"/>
              </a:rPr>
              <a:t>gênero </a:t>
            </a:r>
            <a:r>
              <a:rPr sz="2000" b="1" dirty="0">
                <a:latin typeface="Verdana"/>
                <a:cs typeface="Verdana"/>
              </a:rPr>
              <a:t>e</a:t>
            </a:r>
            <a:r>
              <a:rPr sz="2000" b="1" spc="-5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pavimento</a:t>
            </a:r>
            <a:endParaRPr sz="2000">
              <a:latin typeface="Verdana"/>
              <a:cs typeface="Verdana"/>
            </a:endParaRPr>
          </a:p>
          <a:p>
            <a:pPr marL="469900" marR="100965" indent="-457834">
              <a:lnSpc>
                <a:spcPct val="100000"/>
              </a:lnSpc>
              <a:spcBef>
                <a:spcPts val="1205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Restrições </a:t>
            </a:r>
            <a:r>
              <a:rPr sz="2000" b="1" dirty="0">
                <a:latin typeface="Verdana"/>
                <a:cs typeface="Verdana"/>
              </a:rPr>
              <a:t>específicas (código de obras, </a:t>
            </a:r>
            <a:r>
              <a:rPr sz="2000" b="1" spc="-5" dirty="0">
                <a:latin typeface="Verdana"/>
                <a:cs typeface="Verdana"/>
              </a:rPr>
              <a:t>legislação  </a:t>
            </a:r>
            <a:r>
              <a:rPr sz="2000" b="1" dirty="0">
                <a:latin typeface="Verdana"/>
                <a:cs typeface="Verdana"/>
              </a:rPr>
              <a:t>estadual,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etc)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Indicadores/Referências de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Qualidade/Normas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Acesso </a:t>
            </a:r>
            <a:r>
              <a:rPr sz="2000" b="1" dirty="0">
                <a:latin typeface="Verdana"/>
                <a:cs typeface="Verdana"/>
              </a:rPr>
              <a:t>facilitado aos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avaliadores</a:t>
            </a:r>
            <a:endParaRPr sz="2000">
              <a:latin typeface="Verdana"/>
              <a:cs typeface="Verdana"/>
            </a:endParaRPr>
          </a:p>
          <a:p>
            <a:pPr marL="469900" marR="508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Preferencialmente, </a:t>
            </a:r>
            <a:r>
              <a:rPr sz="2000" b="1" dirty="0">
                <a:latin typeface="Verdana"/>
                <a:cs typeface="Verdana"/>
              </a:rPr>
              <a:t>edifícios </a:t>
            </a:r>
            <a:r>
              <a:rPr sz="2000" b="1" spc="-5" dirty="0">
                <a:latin typeface="Verdana"/>
                <a:cs typeface="Verdana"/>
              </a:rPr>
              <a:t>com </a:t>
            </a:r>
            <a:r>
              <a:rPr sz="2000" b="1" dirty="0">
                <a:latin typeface="Verdana"/>
                <a:cs typeface="Verdana"/>
              </a:rPr>
              <a:t>12 </a:t>
            </a:r>
            <a:r>
              <a:rPr sz="2000" b="1" spc="-5" dirty="0">
                <a:latin typeface="Verdana"/>
                <a:cs typeface="Verdana"/>
              </a:rPr>
              <a:t>meses </a:t>
            </a:r>
            <a:r>
              <a:rPr sz="2000" b="1" dirty="0">
                <a:latin typeface="Verdana"/>
                <a:cs typeface="Verdana"/>
              </a:rPr>
              <a:t>ou mais  de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uso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59102"/>
            <a:ext cx="587121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DEFINIÇÃO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DA</a:t>
            </a:r>
            <a:r>
              <a:rPr sz="2000" b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AMOSTRA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REPRESENTATIVA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spcBef>
                <a:spcPts val="2039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DOS </a:t>
            </a:r>
            <a:r>
              <a:rPr sz="2000" b="1" dirty="0">
                <a:latin typeface="Verdana"/>
                <a:cs typeface="Verdana"/>
              </a:rPr>
              <a:t>PAVIMENTOS </a:t>
            </a:r>
            <a:r>
              <a:rPr sz="2000" b="1" spc="-5" dirty="0">
                <a:latin typeface="Verdana"/>
                <a:cs typeface="Verdana"/>
              </a:rPr>
              <a:t>NOS </a:t>
            </a:r>
            <a:r>
              <a:rPr sz="2000" b="1" dirty="0">
                <a:latin typeface="Verdana"/>
                <a:cs typeface="Verdana"/>
              </a:rPr>
              <a:t>QUAIS</a:t>
            </a:r>
            <a:r>
              <a:rPr sz="2000" b="1" spc="-9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SERÃO  </a:t>
            </a:r>
            <a:r>
              <a:rPr sz="2000" b="1" spc="-5" dirty="0">
                <a:latin typeface="Verdana"/>
                <a:cs typeface="Verdana"/>
              </a:rPr>
              <a:t>REALIZADOS </a:t>
            </a:r>
            <a:r>
              <a:rPr sz="2000" b="1" dirty="0">
                <a:latin typeface="Verdana"/>
                <a:cs typeface="Verdana"/>
              </a:rPr>
              <a:t>OS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LEVANTAMENTOS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4603425"/>
            <a:ext cx="5859145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3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DA POPULAÇÃO </a:t>
            </a:r>
            <a:r>
              <a:rPr sz="2000" b="1" spc="5" dirty="0">
                <a:latin typeface="Verdana"/>
                <a:cs typeface="Verdana"/>
              </a:rPr>
              <a:t>USUÁRIA </a:t>
            </a:r>
            <a:r>
              <a:rPr sz="2000" b="1" dirty="0">
                <a:latin typeface="Verdana"/>
                <a:cs typeface="Verdana"/>
              </a:rPr>
              <a:t>NA</a:t>
            </a:r>
            <a:r>
              <a:rPr sz="2000" b="1" spc="-14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QUAL</a:t>
            </a:r>
            <a:endParaRPr sz="2000">
              <a:latin typeface="Verdana"/>
              <a:cs typeface="Verdana"/>
            </a:endParaRPr>
          </a:p>
          <a:p>
            <a:pPr marL="9906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Verdana"/>
                <a:cs typeface="Verdana"/>
              </a:rPr>
              <a:t>SERÃO APLICADOS OS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QUESTIONÁRIOS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ROTEIRO PARA </a:t>
            </a:r>
            <a:r>
              <a:rPr dirty="0"/>
              <a:t>APLICAÇÃO DA </a:t>
            </a:r>
            <a:r>
              <a:rPr spc="-5" dirty="0"/>
              <a:t>APO</a:t>
            </a:r>
            <a:r>
              <a:rPr spc="-145" dirty="0"/>
              <a:t> </a:t>
            </a:r>
            <a:r>
              <a:rPr dirty="0"/>
              <a:t>(2)</a:t>
            </a:r>
          </a:p>
        </p:txBody>
      </p:sp>
      <p:sp>
        <p:nvSpPr>
          <p:cNvPr id="5" name="object 5"/>
          <p:cNvSpPr/>
          <p:nvPr/>
        </p:nvSpPr>
        <p:spPr>
          <a:xfrm>
            <a:off x="6934200" y="1905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914400" y="0"/>
                </a:moveTo>
                <a:lnTo>
                  <a:pt x="228600" y="0"/>
                </a:lnTo>
                <a:lnTo>
                  <a:pt x="0" y="381000"/>
                </a:lnTo>
                <a:lnTo>
                  <a:pt x="685800" y="3810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200" y="1905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228600" y="0"/>
                </a:lnTo>
                <a:lnTo>
                  <a:pt x="914400" y="0"/>
                </a:lnTo>
                <a:lnTo>
                  <a:pt x="685800" y="38100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24384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228600" y="0"/>
                </a:lnTo>
                <a:lnTo>
                  <a:pt x="914400" y="0"/>
                </a:lnTo>
                <a:lnTo>
                  <a:pt x="685800" y="38100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7842" y="4577715"/>
            <a:ext cx="1507902" cy="1434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29718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914400" y="0"/>
                </a:moveTo>
                <a:lnTo>
                  <a:pt x="228600" y="0"/>
                </a:lnTo>
                <a:lnTo>
                  <a:pt x="0" y="381000"/>
                </a:lnTo>
                <a:lnTo>
                  <a:pt x="685800" y="3810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29718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228600" y="0"/>
                </a:lnTo>
                <a:lnTo>
                  <a:pt x="914400" y="0"/>
                </a:lnTo>
                <a:lnTo>
                  <a:pt x="685800" y="38100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9400" y="35052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228600" y="0"/>
                </a:lnTo>
                <a:lnTo>
                  <a:pt x="914400" y="0"/>
                </a:lnTo>
                <a:lnTo>
                  <a:pt x="685800" y="38100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59102"/>
            <a:ext cx="7716520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OBSERVAÇÕES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(dos</a:t>
            </a:r>
            <a:r>
              <a:rPr sz="20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especialistas)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39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ENTREVISTAS </a:t>
            </a:r>
            <a:r>
              <a:rPr sz="2000" b="1" dirty="0">
                <a:latin typeface="Verdana"/>
                <a:cs typeface="Verdana"/>
              </a:rPr>
              <a:t>COM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PESSOAS-CHAVE</a:t>
            </a:r>
            <a:endParaRPr sz="2000">
              <a:latin typeface="Verdana"/>
              <a:cs typeface="Verdana"/>
            </a:endParaRPr>
          </a:p>
          <a:p>
            <a:pPr marL="47879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latin typeface="Verdana"/>
                <a:cs typeface="Verdana"/>
              </a:rPr>
              <a:t>(arquiteto, engenheiro, residente, </a:t>
            </a:r>
            <a:r>
              <a:rPr sz="1800" b="1" i="1" spc="-5" dirty="0">
                <a:latin typeface="Verdana"/>
                <a:cs typeface="Verdana"/>
              </a:rPr>
              <a:t>facility </a:t>
            </a:r>
            <a:r>
              <a:rPr sz="1800" b="1" i="1" dirty="0">
                <a:latin typeface="Verdana"/>
                <a:cs typeface="Verdana"/>
              </a:rPr>
              <a:t>manager</a:t>
            </a:r>
            <a:r>
              <a:rPr sz="1800" b="1" dirty="0">
                <a:latin typeface="Verdana"/>
                <a:cs typeface="Verdana"/>
              </a:rPr>
              <a:t>,</a:t>
            </a:r>
            <a:r>
              <a:rPr sz="1800" b="1" spc="9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etc)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9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VISTÓRIAS </a:t>
            </a:r>
            <a:r>
              <a:rPr sz="2000" b="1" spc="-5" dirty="0">
                <a:latin typeface="Verdana"/>
                <a:cs typeface="Verdana"/>
              </a:rPr>
              <a:t>TÉCNICAS </a:t>
            </a:r>
            <a:r>
              <a:rPr sz="2000" b="1" dirty="0">
                <a:latin typeface="Verdana"/>
                <a:cs typeface="Verdana"/>
              </a:rPr>
              <a:t>/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i="1" spc="-5" dirty="0">
                <a:latin typeface="Verdana"/>
                <a:cs typeface="Verdana"/>
              </a:rPr>
              <a:t>WALKTHROUGHS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1306195" indent="-457834">
              <a:lnSpc>
                <a:spcPct val="100000"/>
              </a:lnSpc>
              <a:spcBef>
                <a:spcPts val="2045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OBSERVAÇÕES DE COMPORTAMENTO </a:t>
            </a:r>
            <a:r>
              <a:rPr sz="2000" b="1" spc="-5" dirty="0">
                <a:latin typeface="Verdana"/>
                <a:cs typeface="Verdana"/>
              </a:rPr>
              <a:t>DE  </a:t>
            </a:r>
            <a:r>
              <a:rPr sz="2000" b="1" dirty="0">
                <a:latin typeface="Verdana"/>
                <a:cs typeface="Verdana"/>
              </a:rPr>
              <a:t>USUÁRIOS, DE ATIVIDADES E DE</a:t>
            </a:r>
            <a:r>
              <a:rPr sz="2000" b="1" spc="-13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FLUXOS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905" y="696849"/>
            <a:ext cx="5675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ROTEIRO PARA </a:t>
            </a:r>
            <a:r>
              <a:rPr dirty="0"/>
              <a:t>APLICAÇÃO DA </a:t>
            </a:r>
            <a:r>
              <a:rPr spc="-5" dirty="0"/>
              <a:t>APO</a:t>
            </a:r>
            <a:r>
              <a:rPr spc="-145" dirty="0"/>
              <a:t> </a:t>
            </a:r>
            <a:r>
              <a:rPr dirty="0"/>
              <a:t>(3)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3581400"/>
            <a:ext cx="2059051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1925701"/>
            <a:ext cx="2057400" cy="155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767077"/>
            <a:ext cx="4876165" cy="3624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MEDIÇÕES (DOS</a:t>
            </a:r>
            <a:r>
              <a:rPr sz="2000" b="1" spc="-6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ESPECIALISTAS)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000" b="1" dirty="0">
                <a:latin typeface="Verdana"/>
                <a:cs typeface="Verdana"/>
              </a:rPr>
              <a:t>Com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instrumentos: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TEMPERATURA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5" dirty="0">
                <a:latin typeface="Verdana"/>
                <a:cs typeface="Verdana"/>
              </a:rPr>
              <a:t>UMIDADE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VENTILAÇÃO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RUÍDO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DIMENSÕES </a:t>
            </a:r>
            <a:r>
              <a:rPr sz="2000" b="1" dirty="0">
                <a:latin typeface="Verdana"/>
                <a:cs typeface="Verdana"/>
              </a:rPr>
              <a:t>–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i="1" spc="-5" dirty="0">
                <a:latin typeface="Verdana"/>
                <a:cs typeface="Verdana"/>
              </a:rPr>
              <a:t>LAY-OUTS</a:t>
            </a:r>
            <a:endParaRPr sz="2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DIMENSÕES </a:t>
            </a:r>
            <a:r>
              <a:rPr sz="2000" b="1" dirty="0">
                <a:latin typeface="Verdana"/>
                <a:cs typeface="Verdana"/>
              </a:rPr>
              <a:t>–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MOBILIÁRIO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4905" y="758697"/>
            <a:ext cx="5675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ROTEIRO PARA </a:t>
            </a:r>
            <a:r>
              <a:rPr dirty="0"/>
              <a:t>APLICAÇÃO DA </a:t>
            </a:r>
            <a:r>
              <a:rPr spc="-5" dirty="0"/>
              <a:t>APO</a:t>
            </a:r>
            <a:r>
              <a:rPr spc="-145" dirty="0"/>
              <a:t> </a:t>
            </a:r>
            <a:r>
              <a:rPr dirty="0"/>
              <a:t>(4)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59102"/>
            <a:ext cx="405765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PERCEPÇÕES (dos</a:t>
            </a:r>
            <a:r>
              <a:rPr sz="2000" b="1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usuários)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39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ENTREVISTAS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39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QUESTIONÁRIOS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45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latin typeface="Verdana"/>
                <a:cs typeface="Verdana"/>
              </a:rPr>
              <a:t>GRUPOS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FOCAIS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39"/>
              </a:spcBef>
              <a:buFont typeface="Verdana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Verdana"/>
                <a:cs typeface="Verdana"/>
              </a:rPr>
              <a:t>DESENHOS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929" y="696849"/>
            <a:ext cx="5675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ROTEIRO PARA </a:t>
            </a:r>
            <a:r>
              <a:rPr dirty="0"/>
              <a:t>APLICAÇÃO DA </a:t>
            </a:r>
            <a:r>
              <a:rPr spc="-5" dirty="0"/>
              <a:t>APO</a:t>
            </a:r>
            <a:r>
              <a:rPr spc="-145" dirty="0"/>
              <a:t> </a:t>
            </a:r>
            <a:r>
              <a:rPr dirty="0"/>
              <a:t>(5)</a:t>
            </a:r>
          </a:p>
        </p:txBody>
      </p:sp>
      <p:sp>
        <p:nvSpPr>
          <p:cNvPr id="4" name="object 4"/>
          <p:cNvSpPr/>
          <p:nvPr/>
        </p:nvSpPr>
        <p:spPr>
          <a:xfrm>
            <a:off x="5192060" y="4311904"/>
            <a:ext cx="313361" cy="37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9563" y="4651013"/>
            <a:ext cx="262890" cy="35560"/>
          </a:xfrm>
          <a:custGeom>
            <a:avLst/>
            <a:gdLst/>
            <a:ahLst/>
            <a:cxnLst/>
            <a:rect l="l" t="t" r="r" b="b"/>
            <a:pathLst>
              <a:path w="262889" h="35560">
                <a:moveTo>
                  <a:pt x="3524" y="0"/>
                </a:moveTo>
                <a:lnTo>
                  <a:pt x="0" y="5309"/>
                </a:lnTo>
                <a:lnTo>
                  <a:pt x="3524" y="8848"/>
                </a:lnTo>
                <a:lnTo>
                  <a:pt x="262333" y="35319"/>
                </a:lnTo>
                <a:lnTo>
                  <a:pt x="262333" y="2824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9563" y="4403921"/>
            <a:ext cx="393326" cy="257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8050" y="4481640"/>
            <a:ext cx="266065" cy="3810"/>
          </a:xfrm>
          <a:custGeom>
            <a:avLst/>
            <a:gdLst/>
            <a:ahLst/>
            <a:cxnLst/>
            <a:rect l="l" t="t" r="r" b="b"/>
            <a:pathLst>
              <a:path w="266064" h="3810">
                <a:moveTo>
                  <a:pt x="265857" y="0"/>
                </a:moveTo>
                <a:lnTo>
                  <a:pt x="161967" y="0"/>
                </a:lnTo>
                <a:lnTo>
                  <a:pt x="163729" y="1695"/>
                </a:lnTo>
                <a:lnTo>
                  <a:pt x="163729" y="3465"/>
                </a:lnTo>
                <a:lnTo>
                  <a:pt x="264095" y="3465"/>
                </a:lnTo>
                <a:lnTo>
                  <a:pt x="265857" y="1695"/>
                </a:lnTo>
                <a:lnTo>
                  <a:pt x="265857" y="0"/>
                </a:lnTo>
                <a:close/>
              </a:path>
              <a:path w="266064" h="3810">
                <a:moveTo>
                  <a:pt x="114463" y="0"/>
                </a:moveTo>
                <a:lnTo>
                  <a:pt x="0" y="0"/>
                </a:lnTo>
                <a:lnTo>
                  <a:pt x="0" y="1695"/>
                </a:lnTo>
                <a:lnTo>
                  <a:pt x="1762" y="3465"/>
                </a:lnTo>
                <a:lnTo>
                  <a:pt x="114463" y="3465"/>
                </a:lnTo>
                <a:lnTo>
                  <a:pt x="114463" y="0"/>
                </a:lnTo>
                <a:close/>
              </a:path>
            </a:pathLst>
          </a:custGeom>
          <a:solidFill>
            <a:srgbClr val="909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0858" y="448244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49" y="0"/>
                </a:lnTo>
              </a:path>
            </a:pathLst>
          </a:custGeom>
          <a:ln w="3175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0017" y="448054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175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8050" y="448160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63" y="0"/>
                </a:lnTo>
              </a:path>
            </a:pathLst>
          </a:custGeom>
          <a:ln w="3465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8922" y="448054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85" y="0"/>
                </a:lnTo>
              </a:path>
            </a:pathLst>
          </a:custGeom>
          <a:ln w="3175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8255" y="447926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53" y="0"/>
                </a:lnTo>
              </a:path>
            </a:pathLst>
          </a:custGeom>
          <a:ln w="3175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8050" y="447987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63" y="0"/>
                </a:lnTo>
              </a:path>
            </a:pathLst>
          </a:custGeom>
          <a:ln w="3539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6288" y="4476331"/>
            <a:ext cx="267970" cy="3810"/>
          </a:xfrm>
          <a:custGeom>
            <a:avLst/>
            <a:gdLst/>
            <a:ahLst/>
            <a:cxnLst/>
            <a:rect l="l" t="t" r="r" b="b"/>
            <a:pathLst>
              <a:path w="267970" h="3810">
                <a:moveTo>
                  <a:pt x="267620" y="0"/>
                </a:moveTo>
                <a:lnTo>
                  <a:pt x="147870" y="0"/>
                </a:lnTo>
                <a:lnTo>
                  <a:pt x="154918" y="1769"/>
                </a:lnTo>
                <a:lnTo>
                  <a:pt x="161967" y="1769"/>
                </a:lnTo>
                <a:lnTo>
                  <a:pt x="163729" y="3539"/>
                </a:lnTo>
                <a:lnTo>
                  <a:pt x="267620" y="3539"/>
                </a:lnTo>
                <a:lnTo>
                  <a:pt x="267620" y="0"/>
                </a:lnTo>
                <a:close/>
              </a:path>
              <a:path w="267970" h="3810">
                <a:moveTo>
                  <a:pt x="116225" y="0"/>
                </a:moveTo>
                <a:lnTo>
                  <a:pt x="0" y="0"/>
                </a:lnTo>
                <a:lnTo>
                  <a:pt x="1762" y="1769"/>
                </a:lnTo>
                <a:lnTo>
                  <a:pt x="1762" y="3539"/>
                </a:lnTo>
                <a:lnTo>
                  <a:pt x="116225" y="3539"/>
                </a:lnTo>
                <a:lnTo>
                  <a:pt x="116225" y="0"/>
                </a:lnTo>
                <a:close/>
              </a:path>
            </a:pathLst>
          </a:custGeom>
          <a:solidFill>
            <a:srgbClr val="919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8251" y="44773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56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3280" y="447544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27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7311" y="447735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02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6288" y="447544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5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4158" y="447544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49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3142" y="447354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766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66288" y="447544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5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6288" y="447354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09" y="0"/>
                </a:lnTo>
              </a:path>
            </a:pathLst>
          </a:custGeom>
          <a:ln w="3175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4526" y="4471022"/>
            <a:ext cx="269875" cy="3810"/>
          </a:xfrm>
          <a:custGeom>
            <a:avLst/>
            <a:gdLst/>
            <a:ahLst/>
            <a:cxnLst/>
            <a:rect l="l" t="t" r="r" b="b"/>
            <a:pathLst>
              <a:path w="269875" h="3810">
                <a:moveTo>
                  <a:pt x="269382" y="0"/>
                </a:moveTo>
                <a:lnTo>
                  <a:pt x="146181" y="0"/>
                </a:lnTo>
                <a:lnTo>
                  <a:pt x="147870" y="1769"/>
                </a:lnTo>
                <a:lnTo>
                  <a:pt x="147870" y="3539"/>
                </a:lnTo>
                <a:lnTo>
                  <a:pt x="269382" y="3539"/>
                </a:lnTo>
                <a:lnTo>
                  <a:pt x="269382" y="0"/>
                </a:lnTo>
                <a:close/>
              </a:path>
              <a:path w="269875" h="3810">
                <a:moveTo>
                  <a:pt x="116225" y="0"/>
                </a:moveTo>
                <a:lnTo>
                  <a:pt x="0" y="0"/>
                </a:lnTo>
                <a:lnTo>
                  <a:pt x="1762" y="1769"/>
                </a:lnTo>
                <a:lnTo>
                  <a:pt x="1762" y="3539"/>
                </a:lnTo>
                <a:lnTo>
                  <a:pt x="117987" y="3539"/>
                </a:lnTo>
                <a:lnTo>
                  <a:pt x="116225" y="1769"/>
                </a:lnTo>
                <a:lnTo>
                  <a:pt x="116225" y="0"/>
                </a:lnTo>
                <a:close/>
              </a:path>
            </a:pathLst>
          </a:custGeom>
          <a:solidFill>
            <a:srgbClr val="919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1289" y="447163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19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10047" y="4470358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3861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5132" y="447163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18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4526" y="447035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5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7183" y="446925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4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4526" y="446925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5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8146" y="446844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5761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5421" y="446654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86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4526" y="446748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5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06245" y="446654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662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4344" y="446463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40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64526" y="446654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5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63494" y="446463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57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04344" y="446463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40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02443" y="446272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26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3494" y="446463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57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2837" y="446272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0135" y="44621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35" y="0"/>
                </a:lnTo>
              </a:path>
            </a:pathLst>
          </a:custGeom>
          <a:ln w="3539">
            <a:solidFill>
              <a:srgbClr val="92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2837" y="446217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539">
            <a:solidFill>
              <a:srgbClr val="92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98372" y="446040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97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62837" y="446040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6611" y="445863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9059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2837" y="445863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97374" y="4457631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295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84276" y="445635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94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62837" y="4457631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62312" y="44563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439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85512" y="445635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157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83560" y="445444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10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62312" y="44563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439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61075" y="4454449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960" y="0"/>
                </a:lnTo>
              </a:path>
            </a:pathLst>
          </a:custGeom>
          <a:ln w="3175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61075" y="4454449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960" y="0"/>
                </a:lnTo>
              </a:path>
            </a:pathLst>
          </a:custGeom>
          <a:ln w="3175">
            <a:solidFill>
              <a:srgbClr val="949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61075" y="4452540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175">
            <a:solidFill>
              <a:srgbClr val="949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80751" y="445339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18" y="0"/>
                </a:lnTo>
              </a:path>
            </a:pathLst>
          </a:custGeom>
          <a:ln w="3539">
            <a:solidFill>
              <a:srgbClr val="949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61075" y="445162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539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78989" y="4451629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539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61075" y="4450631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175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1075" y="444872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175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78989" y="4450744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175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61075" y="444872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175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60437" y="4447449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232" y="0"/>
                </a:lnTo>
              </a:path>
            </a:pathLst>
          </a:custGeom>
          <a:ln w="3175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0437" y="4447449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232" y="0"/>
                </a:lnTo>
              </a:path>
            </a:pathLst>
          </a:custGeom>
          <a:ln w="3175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59313" y="444554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175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59313" y="444455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9313" y="4442781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59313" y="4441011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59313" y="4439813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175">
            <a:solidFill>
              <a:srgbClr val="96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58615" y="443854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054" y="0"/>
                </a:lnTo>
              </a:path>
            </a:pathLst>
          </a:custGeom>
          <a:ln w="3175">
            <a:solidFill>
              <a:srgbClr val="96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58615" y="443854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054" y="0"/>
                </a:lnTo>
              </a:path>
            </a:pathLst>
          </a:custGeom>
          <a:ln w="3175">
            <a:solidFill>
              <a:srgbClr val="969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57551" y="443663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82" y="0"/>
                </a:lnTo>
              </a:path>
            </a:pathLst>
          </a:custGeom>
          <a:ln w="3175">
            <a:solidFill>
              <a:srgbClr val="969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57551" y="443663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82" y="0"/>
                </a:lnTo>
              </a:path>
            </a:pathLst>
          </a:custGeom>
          <a:ln w="3175">
            <a:solidFill>
              <a:srgbClr val="969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57551" y="4434722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175">
            <a:solidFill>
              <a:srgbClr val="969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57551" y="4433932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69B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57551" y="4432162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69B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57551" y="4430393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79B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57551" y="4429631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56615" y="442772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93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56615" y="442772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93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55789" y="442581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009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55789" y="442581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009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55789" y="442454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55789" y="442454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55789" y="4422631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603" y="0"/>
                </a:lnTo>
              </a:path>
            </a:pathLst>
          </a:custGeom>
          <a:ln w="3175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55789" y="4422631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603" y="0"/>
                </a:lnTo>
              </a:path>
            </a:pathLst>
          </a:custGeom>
          <a:ln w="3175">
            <a:solidFill>
              <a:srgbClr val="9A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55789" y="442072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175">
            <a:solidFill>
              <a:srgbClr val="9A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5789" y="442072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175">
            <a:solidFill>
              <a:srgbClr val="9A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55789" y="4418813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564" y="0"/>
                </a:lnTo>
              </a:path>
            </a:pathLst>
          </a:custGeom>
          <a:ln w="3175">
            <a:solidFill>
              <a:srgbClr val="9A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54027" y="4418079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9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54619" y="441690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002" y="0"/>
                </a:lnTo>
              </a:path>
            </a:pathLst>
          </a:custGeom>
          <a:ln w="3175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54027" y="4415631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175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54027" y="4415631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175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54027" y="4413722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3781" y="0"/>
                </a:lnTo>
              </a:path>
            </a:pathLst>
          </a:custGeom>
          <a:ln w="3175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54027" y="4413722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3781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54027" y="4411813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832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54027" y="4411813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832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54027" y="4409904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1070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54027" y="4409904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1070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54027" y="4407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610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54027" y="4407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610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54027" y="4406722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6811" y="0"/>
                </a:lnTo>
              </a:path>
            </a:pathLst>
          </a:custGeom>
          <a:ln w="317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52265" y="4405691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308" y="0"/>
                </a:lnTo>
              </a:path>
            </a:pathLst>
          </a:custGeom>
          <a:ln w="3539">
            <a:solidFill>
              <a:srgbClr val="9C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53153" y="440481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4910" y="0"/>
                </a:lnTo>
              </a:path>
            </a:pathLst>
          </a:custGeom>
          <a:ln w="3175">
            <a:solidFill>
              <a:srgbClr val="9C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52265" y="44029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996" y="0"/>
                </a:lnTo>
              </a:path>
            </a:pathLst>
          </a:custGeom>
          <a:ln w="3175">
            <a:solidFill>
              <a:srgbClr val="9C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52265" y="44029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996" y="0"/>
                </a:lnTo>
              </a:path>
            </a:pathLst>
          </a:custGeom>
          <a:ln w="3175">
            <a:solidFill>
              <a:srgbClr val="9C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52265" y="440163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36" y="0"/>
                </a:lnTo>
              </a:path>
            </a:pathLst>
          </a:custGeom>
          <a:ln w="3175">
            <a:solidFill>
              <a:srgbClr val="9C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52265" y="440041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36" y="0"/>
                </a:lnTo>
              </a:path>
            </a:pathLst>
          </a:custGeom>
          <a:ln w="3465">
            <a:solidFill>
              <a:srgbClr val="9C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52265" y="4399722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36" y="0"/>
                </a:lnTo>
              </a:path>
            </a:pathLst>
          </a:custGeom>
          <a:ln w="3175">
            <a:solidFill>
              <a:srgbClr val="9C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52265" y="439781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66" y="0"/>
                </a:lnTo>
              </a:path>
            </a:pathLst>
          </a:custGeom>
          <a:ln w="3175">
            <a:solidFill>
              <a:srgbClr val="9C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52265" y="439781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66" y="0"/>
                </a:lnTo>
              </a:path>
            </a:pathLst>
          </a:custGeom>
          <a:ln w="3175">
            <a:solidFill>
              <a:srgbClr val="9D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52265" y="439590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3" y="0"/>
                </a:lnTo>
              </a:path>
            </a:pathLst>
          </a:custGeom>
          <a:ln w="3175">
            <a:solidFill>
              <a:srgbClr val="9D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52265" y="439590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3" y="0"/>
                </a:lnTo>
              </a:path>
            </a:pathLst>
          </a:custGeom>
          <a:ln w="3175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50502" y="439399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89" y="0"/>
                </a:lnTo>
              </a:path>
            </a:pathLst>
          </a:custGeom>
          <a:ln w="3175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50502" y="439399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89" y="0"/>
                </a:lnTo>
              </a:path>
            </a:pathLst>
          </a:custGeom>
          <a:ln w="3175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50502" y="439272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3" y="0"/>
                </a:lnTo>
              </a:path>
            </a:pathLst>
          </a:custGeom>
          <a:ln w="3175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50502" y="439272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3" y="0"/>
                </a:lnTo>
              </a:path>
            </a:pathLst>
          </a:custGeom>
          <a:ln w="3175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50502" y="439081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183" y="0"/>
                </a:lnTo>
              </a:path>
            </a:pathLst>
          </a:custGeom>
          <a:ln w="3175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50502" y="4389837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211" y="0"/>
                </a:lnTo>
              </a:path>
            </a:pathLst>
          </a:custGeom>
          <a:ln w="3539">
            <a:solidFill>
              <a:srgbClr val="9D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48740" y="4388068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73" y="0"/>
                </a:lnTo>
              </a:path>
            </a:pathLst>
          </a:custGeom>
          <a:ln w="3539">
            <a:solidFill>
              <a:srgbClr val="9E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49434" y="438699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18" y="0"/>
                </a:lnTo>
              </a:path>
            </a:pathLst>
          </a:custGeom>
          <a:ln w="3175">
            <a:solidFill>
              <a:srgbClr val="9E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48740" y="4385086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242" y="0"/>
                </a:lnTo>
              </a:path>
            </a:pathLst>
          </a:custGeom>
          <a:ln w="3175">
            <a:solidFill>
              <a:srgbClr val="9E9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48740" y="4385086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242" y="0"/>
                </a:lnTo>
              </a:path>
            </a:pathLst>
          </a:custGeom>
          <a:ln w="3175">
            <a:solidFill>
              <a:srgbClr val="9E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48740" y="438381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263" y="0"/>
                </a:lnTo>
              </a:path>
            </a:pathLst>
          </a:custGeom>
          <a:ln w="3175">
            <a:solidFill>
              <a:srgbClr val="9E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48740" y="438381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263" y="0"/>
                </a:lnTo>
              </a:path>
            </a:pathLst>
          </a:custGeom>
          <a:ln w="3175">
            <a:solidFill>
              <a:srgbClr val="9E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47889" y="438190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312" y="0"/>
                </a:lnTo>
              </a:path>
            </a:pathLst>
          </a:custGeom>
          <a:ln w="3175">
            <a:solidFill>
              <a:srgbClr val="9E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47889" y="438190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312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46978" y="4379995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421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46978" y="4379995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421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46483" y="437872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82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346483" y="437872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82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45216" y="4376813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873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45216" y="4376813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873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45216" y="4374904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857" y="0"/>
                </a:lnTo>
              </a:path>
            </a:pathLst>
          </a:custGeom>
          <a:ln w="317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43454" y="4373947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426" y="0"/>
                </a:lnTo>
              </a:path>
            </a:pathLst>
          </a:custGeom>
          <a:ln w="3465">
            <a:solidFill>
              <a:srgbClr val="9FA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44231" y="4372995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932" y="0"/>
                </a:lnTo>
              </a:path>
            </a:pathLst>
          </a:custGeom>
          <a:ln w="3175">
            <a:solidFill>
              <a:srgbClr val="A0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43454" y="437108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254" y="0"/>
                </a:lnTo>
              </a:path>
            </a:pathLst>
          </a:custGeom>
          <a:ln w="3175">
            <a:solidFill>
              <a:srgbClr val="A0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41692" y="437044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902" y="0"/>
                </a:lnTo>
              </a:path>
            </a:pathLst>
          </a:custGeom>
          <a:ln w="3539">
            <a:solidFill>
              <a:srgbClr val="9F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42825" y="4369813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8853" y="0"/>
                </a:lnTo>
              </a:path>
            </a:pathLst>
          </a:custGeom>
          <a:ln w="3175">
            <a:solidFill>
              <a:srgbClr val="9F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41692" y="436790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085" y="0"/>
                </a:lnTo>
              </a:path>
            </a:pathLst>
          </a:custGeom>
          <a:ln w="3175">
            <a:solidFill>
              <a:srgbClr val="9F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41692" y="436790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085" y="0"/>
                </a:lnTo>
              </a:path>
            </a:pathLst>
          </a:custGeom>
          <a:ln w="3175">
            <a:solidFill>
              <a:srgbClr val="9F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40786" y="436599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91" y="0"/>
                </a:lnTo>
              </a:path>
            </a:pathLst>
          </a:custGeom>
          <a:ln w="3175">
            <a:solidFill>
              <a:srgbClr val="9FA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40786" y="436599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91" y="0"/>
                </a:lnTo>
              </a:path>
            </a:pathLst>
          </a:custGeom>
          <a:ln w="3175">
            <a:solidFill>
              <a:srgbClr val="A0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39930" y="4364086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46" y="0"/>
                </a:lnTo>
              </a:path>
            </a:pathLst>
          </a:custGeom>
          <a:ln w="3175">
            <a:solidFill>
              <a:srgbClr val="A0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39930" y="4364086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46" y="0"/>
                </a:lnTo>
              </a:path>
            </a:pathLst>
          </a:custGeom>
          <a:ln w="3175">
            <a:solidFill>
              <a:srgbClr val="A0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38746" y="4362177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329" y="0"/>
                </a:lnTo>
              </a:path>
            </a:pathLst>
          </a:custGeom>
          <a:ln w="3175">
            <a:solidFill>
              <a:srgbClr val="A0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36406" y="4361596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8853" y="0"/>
                </a:lnTo>
              </a:path>
            </a:pathLst>
          </a:custGeom>
          <a:ln w="3539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37478" y="4360904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329" y="0"/>
                </a:lnTo>
              </a:path>
            </a:pathLst>
          </a:custGeom>
          <a:ln w="3175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36406" y="435899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501" y="0"/>
                </a:lnTo>
              </a:path>
            </a:pathLst>
          </a:custGeom>
          <a:ln w="3175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34643" y="435805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91" y="0"/>
                </a:lnTo>
              </a:path>
            </a:pathLst>
          </a:custGeom>
          <a:ln w="3539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35439" y="4357086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600" y="0"/>
                </a:lnTo>
              </a:path>
            </a:pathLst>
          </a:custGeom>
          <a:ln w="3175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34643" y="435517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699" y="0"/>
                </a:lnTo>
              </a:path>
            </a:pathLst>
          </a:custGeom>
          <a:ln w="3175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34643" y="435517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699" y="0"/>
                </a:lnTo>
              </a:path>
            </a:pathLst>
          </a:custGeom>
          <a:ln w="3175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33399" y="4353268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43" y="0"/>
                </a:lnTo>
              </a:path>
            </a:pathLst>
          </a:custGeom>
          <a:ln w="3175">
            <a:solidFill>
              <a:srgbClr val="A1A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33399" y="4353268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43" y="0"/>
                </a:lnTo>
              </a:path>
            </a:pathLst>
          </a:custGeom>
          <a:ln w="3175">
            <a:solidFill>
              <a:srgbClr val="A1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32881" y="435199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293" y="0"/>
                </a:lnTo>
              </a:path>
            </a:pathLst>
          </a:custGeom>
          <a:ln w="3175">
            <a:solidFill>
              <a:srgbClr val="A1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32881" y="435199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293" y="0"/>
                </a:lnTo>
              </a:path>
            </a:pathLst>
          </a:custGeom>
          <a:ln w="3175">
            <a:solidFill>
              <a:srgbClr val="A2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31993" y="4350086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281" y="0"/>
                </a:lnTo>
              </a:path>
            </a:pathLst>
          </a:custGeom>
          <a:ln w="3175">
            <a:solidFill>
              <a:srgbClr val="A2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31993" y="4350086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281" y="0"/>
                </a:lnTo>
              </a:path>
            </a:pathLst>
          </a:custGeom>
          <a:ln w="3175">
            <a:solidFill>
              <a:srgbClr val="A2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31119" y="4348177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253" y="0"/>
                </a:lnTo>
              </a:path>
            </a:pathLst>
          </a:custGeom>
          <a:ln w="3175">
            <a:solidFill>
              <a:srgbClr val="A2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29357" y="4347476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43" y="0"/>
                </a:lnTo>
              </a:path>
            </a:pathLst>
          </a:custGeom>
          <a:ln w="3465">
            <a:solidFill>
              <a:srgbClr val="A2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27595" y="4345706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43" y="0"/>
                </a:lnTo>
              </a:path>
            </a:pathLst>
          </a:custGeom>
          <a:ln w="3465">
            <a:solidFill>
              <a:srgbClr val="A2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28612" y="434499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774" y="0"/>
                </a:lnTo>
              </a:path>
            </a:pathLst>
          </a:custGeom>
          <a:ln w="3175">
            <a:solidFill>
              <a:srgbClr val="A2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27595" y="4343086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873" y="0"/>
                </a:lnTo>
              </a:path>
            </a:pathLst>
          </a:custGeom>
          <a:ln w="3175">
            <a:solidFill>
              <a:srgbClr val="A2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7595" y="4343086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873" y="0"/>
                </a:lnTo>
              </a:path>
            </a:pathLst>
          </a:custGeom>
          <a:ln w="3175">
            <a:solidFill>
              <a:srgbClr val="A2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26573" y="434117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994" y="0"/>
                </a:lnTo>
              </a:path>
            </a:pathLst>
          </a:custGeom>
          <a:ln w="3175">
            <a:solidFill>
              <a:srgbClr val="A2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26573" y="434117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994" y="0"/>
                </a:lnTo>
              </a:path>
            </a:pathLst>
          </a:custGeom>
          <a:ln w="3175">
            <a:solidFill>
              <a:srgbClr val="A4A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25833" y="4339268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833" y="0"/>
                </a:lnTo>
              </a:path>
            </a:pathLst>
          </a:custGeom>
          <a:ln w="3175">
            <a:solidFill>
              <a:srgbClr val="A4A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25833" y="4339268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833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25167" y="433799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32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25167" y="433799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10136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24071" y="433608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427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24071" y="433608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23127" y="4334177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1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23127" y="4334177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470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22309" y="4332268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387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22309" y="4332268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387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22309" y="4330359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08" y="0"/>
                </a:lnTo>
              </a:path>
            </a:pathLst>
          </a:custGeom>
          <a:ln w="3175">
            <a:solidFill>
              <a:srgbClr val="A4A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20546" y="432981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470" y="0"/>
                </a:lnTo>
              </a:path>
            </a:pathLst>
          </a:custGeom>
          <a:ln w="3539">
            <a:solidFill>
              <a:srgbClr val="A6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21582" y="432908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08" y="0"/>
                </a:lnTo>
              </a:path>
            </a:pathLst>
          </a:custGeom>
          <a:ln w="3175">
            <a:solidFill>
              <a:srgbClr val="A6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20546" y="4327177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842" y="0"/>
                </a:lnTo>
              </a:path>
            </a:pathLst>
          </a:custGeom>
          <a:ln w="3175">
            <a:solidFill>
              <a:srgbClr val="A6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20546" y="432627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08" y="0"/>
                </a:lnTo>
              </a:path>
            </a:pathLst>
          </a:custGeom>
          <a:ln w="3539">
            <a:solidFill>
              <a:srgbClr val="A6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20546" y="432450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46" y="0"/>
                </a:lnTo>
              </a:path>
            </a:pathLst>
          </a:custGeom>
          <a:ln w="3539">
            <a:solidFill>
              <a:srgbClr val="A6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18785" y="43227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46" y="0"/>
                </a:lnTo>
              </a:path>
            </a:pathLst>
          </a:custGeom>
          <a:ln w="3539">
            <a:solidFill>
              <a:srgbClr val="A7A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18785" y="4321004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84" y="0"/>
                </a:lnTo>
              </a:path>
            </a:pathLst>
          </a:custGeom>
          <a:ln w="3465">
            <a:solidFill>
              <a:srgbClr val="A7A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18785" y="432017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362" y="0"/>
                </a:lnTo>
              </a:path>
            </a:pathLst>
          </a:custGeom>
          <a:ln w="3175">
            <a:solidFill>
              <a:srgbClr val="A8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18785" y="4318268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22" y="0"/>
                </a:lnTo>
              </a:path>
            </a:pathLst>
          </a:custGeom>
          <a:ln w="3175">
            <a:solidFill>
              <a:srgbClr val="A8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18785" y="4318268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22" y="0"/>
                </a:lnTo>
              </a:path>
            </a:pathLst>
          </a:custGeom>
          <a:ln w="3175">
            <a:solidFill>
              <a:srgbClr val="A8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317646" y="431635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59" y="0"/>
                </a:lnTo>
              </a:path>
            </a:pathLst>
          </a:custGeom>
          <a:ln w="3175">
            <a:solidFill>
              <a:srgbClr val="A8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17646" y="4316359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59" y="0"/>
                </a:lnTo>
              </a:path>
            </a:pathLst>
          </a:custGeom>
          <a:ln w="3175">
            <a:solidFill>
              <a:srgbClr val="A8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17022" y="431508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16" y="0"/>
                </a:lnTo>
              </a:path>
            </a:pathLst>
          </a:custGeom>
          <a:ln w="3175">
            <a:solidFill>
              <a:srgbClr val="A8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17022" y="4315086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254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16240" y="4313177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135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16240" y="431317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389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15260" y="4311268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5">
                <a:moveTo>
                  <a:pt x="0" y="0"/>
                </a:moveTo>
                <a:lnTo>
                  <a:pt x="194508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15260" y="431126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332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15260" y="430935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565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15260" y="430935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565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314062" y="430745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2" y="0"/>
                </a:lnTo>
              </a:path>
            </a:pathLst>
          </a:custGeom>
          <a:ln w="3175">
            <a:solidFill>
              <a:srgbClr val="A9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14062" y="430745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2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13498" y="43061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91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11736" y="430511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160" y="0"/>
                </a:lnTo>
              </a:path>
            </a:pathLst>
          </a:custGeom>
          <a:ln w="3539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12655" y="430426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874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10755" y="430235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93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10755" y="430235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93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09974" y="43004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72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9974" y="43004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72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8715" y="429854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29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08715" y="429854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29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08212" y="429726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297" y="0"/>
                </a:lnTo>
              </a:path>
            </a:pathLst>
          </a:custGeom>
          <a:ln w="3175">
            <a:solidFill>
              <a:srgbClr val="ABA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08212" y="429726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297" y="0"/>
                </a:lnTo>
              </a:path>
            </a:pathLst>
          </a:custGeom>
          <a:ln w="3175">
            <a:solidFill>
              <a:srgbClr val="AC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07309" y="429535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398" y="0"/>
                </a:lnTo>
              </a:path>
            </a:pathLst>
          </a:custGeom>
          <a:ln w="3175">
            <a:solidFill>
              <a:srgbClr val="AC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06450" y="4294496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063" y="0"/>
                </a:lnTo>
              </a:path>
            </a:pathLst>
          </a:custGeom>
          <a:ln w="3539">
            <a:solidFill>
              <a:srgbClr val="AC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04688" y="4292763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01" y="0"/>
                </a:lnTo>
              </a:path>
            </a:pathLst>
          </a:custGeom>
          <a:ln w="3465">
            <a:solidFill>
              <a:srgbClr val="AC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05879" y="4292177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444" y="0"/>
                </a:lnTo>
              </a:path>
            </a:pathLst>
          </a:custGeom>
          <a:ln w="3175">
            <a:solidFill>
              <a:srgbClr val="AC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04688" y="4290268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94" y="0"/>
                </a:lnTo>
              </a:path>
            </a:pathLst>
          </a:custGeom>
          <a:ln w="3175">
            <a:solidFill>
              <a:srgbClr val="AC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02925" y="428926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015" y="0"/>
                </a:lnTo>
              </a:path>
            </a:pathLst>
          </a:custGeom>
          <a:ln w="3539">
            <a:solidFill>
              <a:srgbClr val="ACA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01164" y="428749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015" y="0"/>
                </a:lnTo>
              </a:path>
            </a:pathLst>
          </a:custGeom>
          <a:ln w="3539">
            <a:solidFill>
              <a:srgbClr val="ACA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01889" y="42864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692" y="0"/>
                </a:lnTo>
              </a:path>
            </a:pathLst>
          </a:custGeom>
          <a:ln w="3175">
            <a:solidFill>
              <a:srgbClr val="ADA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01164" y="428454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615" y="0"/>
                </a:lnTo>
              </a:path>
            </a:pathLst>
          </a:custGeom>
          <a:ln w="3175">
            <a:solidFill>
              <a:srgbClr val="ADA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9401" y="428395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729" y="0"/>
                </a:lnTo>
              </a:path>
            </a:pathLst>
          </a:custGeom>
          <a:ln w="3539">
            <a:solidFill>
              <a:srgbClr val="ADA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300483" y="428326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021" y="0"/>
                </a:lnTo>
              </a:path>
            </a:pathLst>
          </a:custGeom>
          <a:ln w="3175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99401" y="42813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151" y="0"/>
                </a:lnTo>
              </a:path>
            </a:pathLst>
          </a:custGeom>
          <a:ln w="3175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99401" y="4281359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270" y="0"/>
                </a:lnTo>
              </a:path>
            </a:pathLst>
          </a:custGeom>
          <a:ln w="3175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98443" y="4279450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278" y="0"/>
                </a:lnTo>
              </a:path>
            </a:pathLst>
          </a:custGeom>
          <a:ln w="3175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98443" y="4279450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175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98736" y="4277541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486" y="0"/>
                </a:lnTo>
              </a:path>
            </a:pathLst>
          </a:custGeom>
          <a:ln w="3175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97639" y="427687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539">
            <a:solidFill>
              <a:srgbClr val="AEA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11919" y="427563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638" y="0"/>
                </a:lnTo>
              </a:path>
            </a:pathLst>
          </a:custGeom>
          <a:ln w="3175">
            <a:solidFill>
              <a:srgbClr val="B0A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15722" y="4274359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095" y="0"/>
                </a:lnTo>
              </a:path>
            </a:pathLst>
          </a:custGeom>
          <a:ln w="3175">
            <a:solidFill>
              <a:srgbClr val="B0A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309974" y="4273334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B0A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318785" y="4271564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11" y="0"/>
                </a:lnTo>
              </a:path>
            </a:pathLst>
          </a:custGeom>
          <a:ln w="3539">
            <a:solidFill>
              <a:srgbClr val="B0A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327595" y="426979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438" y="0"/>
                </a:lnTo>
              </a:path>
            </a:pathLst>
          </a:custGeom>
          <a:ln w="3539">
            <a:solidFill>
              <a:srgbClr val="B0A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336406" y="4268025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5" y="0"/>
                </a:lnTo>
              </a:path>
            </a:pathLst>
          </a:custGeom>
          <a:ln w="3539">
            <a:solidFill>
              <a:srgbClr val="B0A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353618" y="426735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90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357501" y="426545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357551" y="4264522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958" y="0"/>
                </a:lnTo>
              </a:path>
            </a:pathLst>
          </a:custGeom>
          <a:ln w="346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359313" y="4261020"/>
            <a:ext cx="84455" cy="3810"/>
          </a:xfrm>
          <a:custGeom>
            <a:avLst/>
            <a:gdLst/>
            <a:ahLst/>
            <a:cxnLst/>
            <a:rect l="l" t="t" r="r" b="b"/>
            <a:pathLst>
              <a:path w="84454" h="3810">
                <a:moveTo>
                  <a:pt x="80910" y="0"/>
                </a:moveTo>
                <a:lnTo>
                  <a:pt x="8737" y="0"/>
                </a:lnTo>
                <a:lnTo>
                  <a:pt x="3524" y="1769"/>
                </a:lnTo>
                <a:lnTo>
                  <a:pt x="0" y="3539"/>
                </a:lnTo>
                <a:lnTo>
                  <a:pt x="84434" y="3539"/>
                </a:lnTo>
                <a:lnTo>
                  <a:pt x="8091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362837" y="4259250"/>
            <a:ext cx="79375" cy="3810"/>
          </a:xfrm>
          <a:custGeom>
            <a:avLst/>
            <a:gdLst/>
            <a:ahLst/>
            <a:cxnLst/>
            <a:rect l="l" t="t" r="r" b="b"/>
            <a:pathLst>
              <a:path w="79375" h="3810">
                <a:moveTo>
                  <a:pt x="77385" y="0"/>
                </a:moveTo>
                <a:lnTo>
                  <a:pt x="10499" y="0"/>
                </a:lnTo>
                <a:lnTo>
                  <a:pt x="0" y="3539"/>
                </a:lnTo>
                <a:lnTo>
                  <a:pt x="79147" y="3539"/>
                </a:lnTo>
                <a:lnTo>
                  <a:pt x="77385" y="1769"/>
                </a:lnTo>
                <a:lnTo>
                  <a:pt x="77385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368050" y="4257480"/>
            <a:ext cx="72390" cy="3810"/>
          </a:xfrm>
          <a:custGeom>
            <a:avLst/>
            <a:gdLst/>
            <a:ahLst/>
            <a:cxnLst/>
            <a:rect l="l" t="t" r="r" b="b"/>
            <a:pathLst>
              <a:path w="72389" h="3810">
                <a:moveTo>
                  <a:pt x="70410" y="0"/>
                </a:moveTo>
                <a:lnTo>
                  <a:pt x="10572" y="0"/>
                </a:lnTo>
                <a:lnTo>
                  <a:pt x="0" y="3539"/>
                </a:lnTo>
                <a:lnTo>
                  <a:pt x="72172" y="3539"/>
                </a:lnTo>
                <a:lnTo>
                  <a:pt x="70410" y="1769"/>
                </a:lnTo>
                <a:lnTo>
                  <a:pt x="7041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73336" y="4255710"/>
            <a:ext cx="67310" cy="3810"/>
          </a:xfrm>
          <a:custGeom>
            <a:avLst/>
            <a:gdLst/>
            <a:ahLst/>
            <a:cxnLst/>
            <a:rect l="l" t="t" r="r" b="b"/>
            <a:pathLst>
              <a:path w="67310" h="3810">
                <a:moveTo>
                  <a:pt x="63435" y="0"/>
                </a:moveTo>
                <a:lnTo>
                  <a:pt x="10572" y="0"/>
                </a:lnTo>
                <a:lnTo>
                  <a:pt x="0" y="3539"/>
                </a:lnTo>
                <a:lnTo>
                  <a:pt x="66886" y="3539"/>
                </a:lnTo>
                <a:lnTo>
                  <a:pt x="63435" y="1769"/>
                </a:lnTo>
                <a:lnTo>
                  <a:pt x="63435" y="0"/>
                </a:lnTo>
                <a:close/>
              </a:path>
            </a:pathLst>
          </a:custGeom>
          <a:solidFill>
            <a:srgbClr val="B3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78623" y="4253941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87" y="0"/>
                </a:moveTo>
                <a:lnTo>
                  <a:pt x="10572" y="0"/>
                </a:lnTo>
                <a:lnTo>
                  <a:pt x="0" y="3539"/>
                </a:lnTo>
                <a:lnTo>
                  <a:pt x="58149" y="3539"/>
                </a:lnTo>
                <a:lnTo>
                  <a:pt x="58149" y="1769"/>
                </a:lnTo>
                <a:lnTo>
                  <a:pt x="56387" y="0"/>
                </a:lnTo>
                <a:close/>
              </a:path>
            </a:pathLst>
          </a:custGeom>
          <a:solidFill>
            <a:srgbClr val="B3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383909" y="4252171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49338" y="0"/>
                </a:moveTo>
                <a:lnTo>
                  <a:pt x="10572" y="0"/>
                </a:lnTo>
                <a:lnTo>
                  <a:pt x="0" y="3539"/>
                </a:lnTo>
                <a:lnTo>
                  <a:pt x="51101" y="3539"/>
                </a:lnTo>
                <a:lnTo>
                  <a:pt x="49338" y="0"/>
                </a:lnTo>
                <a:close/>
              </a:path>
            </a:pathLst>
          </a:custGeom>
          <a:solidFill>
            <a:srgbClr val="B3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89195" y="4250401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2290" y="0"/>
                </a:moveTo>
                <a:lnTo>
                  <a:pt x="10572" y="0"/>
                </a:lnTo>
                <a:lnTo>
                  <a:pt x="0" y="3539"/>
                </a:lnTo>
                <a:lnTo>
                  <a:pt x="45814" y="3539"/>
                </a:lnTo>
                <a:lnTo>
                  <a:pt x="42290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94481" y="4248632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35242" y="0"/>
                </a:moveTo>
                <a:lnTo>
                  <a:pt x="10572" y="0"/>
                </a:lnTo>
                <a:lnTo>
                  <a:pt x="0" y="3539"/>
                </a:lnTo>
                <a:lnTo>
                  <a:pt x="38766" y="3539"/>
                </a:lnTo>
                <a:lnTo>
                  <a:pt x="35242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99768" y="4246862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28193" y="0"/>
                </a:moveTo>
                <a:lnTo>
                  <a:pt x="10572" y="0"/>
                </a:lnTo>
                <a:lnTo>
                  <a:pt x="0" y="3539"/>
                </a:lnTo>
                <a:lnTo>
                  <a:pt x="31717" y="3539"/>
                </a:lnTo>
                <a:lnTo>
                  <a:pt x="28193" y="0"/>
                </a:lnTo>
                <a:close/>
              </a:path>
            </a:pathLst>
          </a:custGeom>
          <a:solidFill>
            <a:srgbClr val="B5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405054" y="4245092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21145" y="0"/>
                </a:moveTo>
                <a:lnTo>
                  <a:pt x="10572" y="0"/>
                </a:lnTo>
                <a:lnTo>
                  <a:pt x="7048" y="1769"/>
                </a:lnTo>
                <a:lnTo>
                  <a:pt x="0" y="3539"/>
                </a:lnTo>
                <a:lnTo>
                  <a:pt x="24669" y="3539"/>
                </a:lnTo>
                <a:lnTo>
                  <a:pt x="21145" y="1769"/>
                </a:lnTo>
                <a:lnTo>
                  <a:pt x="21145" y="0"/>
                </a:lnTo>
                <a:close/>
              </a:path>
            </a:pathLst>
          </a:custGeom>
          <a:solidFill>
            <a:srgbClr val="B5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413865" y="4245092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334" y="0"/>
                </a:moveTo>
                <a:lnTo>
                  <a:pt x="1762" y="0"/>
                </a:lnTo>
                <a:lnTo>
                  <a:pt x="0" y="1769"/>
                </a:lnTo>
                <a:lnTo>
                  <a:pt x="12334" y="1769"/>
                </a:lnTo>
                <a:lnTo>
                  <a:pt x="12334" y="0"/>
                </a:lnTo>
                <a:close/>
              </a:path>
            </a:pathLst>
          </a:custGeom>
          <a:solidFill>
            <a:srgbClr val="B6B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294115" y="4275103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79" h="24764">
                <a:moveTo>
                  <a:pt x="1762" y="0"/>
                </a:moveTo>
                <a:lnTo>
                  <a:pt x="0" y="5309"/>
                </a:lnTo>
                <a:lnTo>
                  <a:pt x="5286" y="14157"/>
                </a:lnTo>
                <a:lnTo>
                  <a:pt x="10572" y="24701"/>
                </a:lnTo>
                <a:lnTo>
                  <a:pt x="17621" y="21162"/>
                </a:lnTo>
                <a:lnTo>
                  <a:pt x="12334" y="10618"/>
                </a:lnTo>
                <a:lnTo>
                  <a:pt x="10220" y="7078"/>
                </a:lnTo>
                <a:lnTo>
                  <a:pt x="3524" y="7078"/>
                </a:lnTo>
                <a:lnTo>
                  <a:pt x="1762" y="0"/>
                </a:lnTo>
                <a:close/>
              </a:path>
              <a:path w="17779" h="24764">
                <a:moveTo>
                  <a:pt x="7048" y="1769"/>
                </a:moveTo>
                <a:lnTo>
                  <a:pt x="3524" y="7078"/>
                </a:lnTo>
                <a:lnTo>
                  <a:pt x="10220" y="7078"/>
                </a:lnTo>
                <a:lnTo>
                  <a:pt x="7048" y="176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295877" y="4264559"/>
            <a:ext cx="56515" cy="17780"/>
          </a:xfrm>
          <a:custGeom>
            <a:avLst/>
            <a:gdLst/>
            <a:ahLst/>
            <a:cxnLst/>
            <a:rect l="l" t="t" r="r" b="b"/>
            <a:pathLst>
              <a:path w="56514" h="17779">
                <a:moveTo>
                  <a:pt x="52863" y="0"/>
                </a:moveTo>
                <a:lnTo>
                  <a:pt x="0" y="10544"/>
                </a:lnTo>
                <a:lnTo>
                  <a:pt x="1762" y="17623"/>
                </a:lnTo>
                <a:lnTo>
                  <a:pt x="54625" y="7004"/>
                </a:lnTo>
                <a:lnTo>
                  <a:pt x="56387" y="7004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48740" y="4241553"/>
            <a:ext cx="67310" cy="30480"/>
          </a:xfrm>
          <a:custGeom>
            <a:avLst/>
            <a:gdLst/>
            <a:ahLst/>
            <a:cxnLst/>
            <a:rect l="l" t="t" r="r" b="b"/>
            <a:pathLst>
              <a:path w="67310" h="30479">
                <a:moveTo>
                  <a:pt x="66886" y="0"/>
                </a:moveTo>
                <a:lnTo>
                  <a:pt x="65124" y="0"/>
                </a:lnTo>
                <a:lnTo>
                  <a:pt x="54551" y="3539"/>
                </a:lnTo>
                <a:lnTo>
                  <a:pt x="33406" y="12387"/>
                </a:lnTo>
                <a:lnTo>
                  <a:pt x="10572" y="19466"/>
                </a:lnTo>
                <a:lnTo>
                  <a:pt x="0" y="23005"/>
                </a:lnTo>
                <a:lnTo>
                  <a:pt x="3524" y="30010"/>
                </a:lnTo>
                <a:lnTo>
                  <a:pt x="12334" y="26471"/>
                </a:lnTo>
                <a:lnTo>
                  <a:pt x="58076" y="12387"/>
                </a:lnTo>
                <a:lnTo>
                  <a:pt x="66886" y="8848"/>
                </a:lnTo>
                <a:lnTo>
                  <a:pt x="668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15627" y="4241553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572" y="0"/>
                </a:moveTo>
                <a:lnTo>
                  <a:pt x="0" y="0"/>
                </a:lnTo>
                <a:lnTo>
                  <a:pt x="0" y="8848"/>
                </a:lnTo>
                <a:lnTo>
                  <a:pt x="10572" y="8848"/>
                </a:lnTo>
                <a:lnTo>
                  <a:pt x="7048" y="7078"/>
                </a:lnTo>
                <a:lnTo>
                  <a:pt x="12334" y="176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22675" y="4243323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5286" y="0"/>
                </a:moveTo>
                <a:lnTo>
                  <a:pt x="0" y="5309"/>
                </a:lnTo>
                <a:lnTo>
                  <a:pt x="10572" y="15927"/>
                </a:lnTo>
                <a:lnTo>
                  <a:pt x="17547" y="10618"/>
                </a:lnTo>
                <a:lnTo>
                  <a:pt x="10572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33248" y="4253941"/>
            <a:ext cx="28575" cy="33655"/>
          </a:xfrm>
          <a:custGeom>
            <a:avLst/>
            <a:gdLst/>
            <a:ahLst/>
            <a:cxnLst/>
            <a:rect l="l" t="t" r="r" b="b"/>
            <a:pathLst>
              <a:path w="28575" h="33654">
                <a:moveTo>
                  <a:pt x="6975" y="0"/>
                </a:moveTo>
                <a:lnTo>
                  <a:pt x="0" y="5309"/>
                </a:lnTo>
                <a:lnTo>
                  <a:pt x="10499" y="19392"/>
                </a:lnTo>
                <a:lnTo>
                  <a:pt x="22833" y="31780"/>
                </a:lnTo>
                <a:lnTo>
                  <a:pt x="22833" y="33550"/>
                </a:lnTo>
                <a:lnTo>
                  <a:pt x="26358" y="26471"/>
                </a:lnTo>
                <a:lnTo>
                  <a:pt x="26798" y="26471"/>
                </a:lnTo>
                <a:lnTo>
                  <a:pt x="6975" y="0"/>
                </a:lnTo>
                <a:close/>
              </a:path>
              <a:path w="28575" h="33654">
                <a:moveTo>
                  <a:pt x="26798" y="26471"/>
                </a:moveTo>
                <a:lnTo>
                  <a:pt x="26358" y="26471"/>
                </a:lnTo>
                <a:lnTo>
                  <a:pt x="28120" y="28241"/>
                </a:lnTo>
                <a:lnTo>
                  <a:pt x="26798" y="26471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56082" y="4280412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4" h="39370">
                <a:moveTo>
                  <a:pt x="3524" y="0"/>
                </a:moveTo>
                <a:lnTo>
                  <a:pt x="0" y="7078"/>
                </a:lnTo>
                <a:lnTo>
                  <a:pt x="10572" y="12314"/>
                </a:lnTo>
                <a:lnTo>
                  <a:pt x="29955" y="22932"/>
                </a:lnTo>
                <a:lnTo>
                  <a:pt x="51101" y="33550"/>
                </a:lnTo>
                <a:lnTo>
                  <a:pt x="59838" y="38859"/>
                </a:lnTo>
                <a:lnTo>
                  <a:pt x="58076" y="37089"/>
                </a:lnTo>
                <a:lnTo>
                  <a:pt x="65124" y="33550"/>
                </a:lnTo>
                <a:lnTo>
                  <a:pt x="63362" y="31780"/>
                </a:lnTo>
                <a:lnTo>
                  <a:pt x="54625" y="26471"/>
                </a:lnTo>
                <a:lnTo>
                  <a:pt x="33480" y="15853"/>
                </a:lnTo>
                <a:lnTo>
                  <a:pt x="14096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14158" y="4313963"/>
            <a:ext cx="24765" cy="26670"/>
          </a:xfrm>
          <a:custGeom>
            <a:avLst/>
            <a:gdLst/>
            <a:ahLst/>
            <a:cxnLst/>
            <a:rect l="l" t="t" r="r" b="b"/>
            <a:pathLst>
              <a:path w="24764" h="26670">
                <a:moveTo>
                  <a:pt x="7048" y="0"/>
                </a:moveTo>
                <a:lnTo>
                  <a:pt x="0" y="3539"/>
                </a:lnTo>
                <a:lnTo>
                  <a:pt x="8810" y="15853"/>
                </a:lnTo>
                <a:lnTo>
                  <a:pt x="17621" y="26471"/>
                </a:lnTo>
                <a:lnTo>
                  <a:pt x="22907" y="21162"/>
                </a:lnTo>
                <a:lnTo>
                  <a:pt x="24669" y="2116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31779" y="4335125"/>
            <a:ext cx="44450" cy="39370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5286" y="0"/>
                </a:moveTo>
                <a:lnTo>
                  <a:pt x="0" y="5309"/>
                </a:lnTo>
                <a:lnTo>
                  <a:pt x="19383" y="21162"/>
                </a:lnTo>
                <a:lnTo>
                  <a:pt x="38766" y="38859"/>
                </a:lnTo>
                <a:lnTo>
                  <a:pt x="42235" y="31891"/>
                </a:lnTo>
                <a:lnTo>
                  <a:pt x="24669" y="15853"/>
                </a:lnTo>
                <a:lnTo>
                  <a:pt x="5286" y="0"/>
                </a:lnTo>
                <a:close/>
              </a:path>
              <a:path w="44450" h="39370">
                <a:moveTo>
                  <a:pt x="42290" y="31780"/>
                </a:moveTo>
                <a:lnTo>
                  <a:pt x="44052" y="33550"/>
                </a:lnTo>
                <a:lnTo>
                  <a:pt x="42290" y="3178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70546" y="4366905"/>
            <a:ext cx="35560" cy="23495"/>
          </a:xfrm>
          <a:custGeom>
            <a:avLst/>
            <a:gdLst/>
            <a:ahLst/>
            <a:cxnLst/>
            <a:rect l="l" t="t" r="r" b="b"/>
            <a:pathLst>
              <a:path w="35560" h="23495">
                <a:moveTo>
                  <a:pt x="3524" y="0"/>
                </a:moveTo>
                <a:lnTo>
                  <a:pt x="0" y="7078"/>
                </a:lnTo>
                <a:lnTo>
                  <a:pt x="15785" y="15853"/>
                </a:lnTo>
                <a:lnTo>
                  <a:pt x="29882" y="22932"/>
                </a:lnTo>
                <a:lnTo>
                  <a:pt x="28120" y="21162"/>
                </a:lnTo>
                <a:lnTo>
                  <a:pt x="35168" y="15853"/>
                </a:lnTo>
                <a:lnTo>
                  <a:pt x="33406" y="15853"/>
                </a:lnTo>
                <a:lnTo>
                  <a:pt x="19309" y="877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98666" y="43827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309"/>
                </a:lnTo>
                <a:lnTo>
                  <a:pt x="3524" y="8848"/>
                </a:lnTo>
                <a:lnTo>
                  <a:pt x="5286" y="12387"/>
                </a:lnTo>
                <a:lnTo>
                  <a:pt x="5286" y="10618"/>
                </a:lnTo>
                <a:lnTo>
                  <a:pt x="12334" y="707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03952" y="4389837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7048" y="0"/>
                </a:moveTo>
                <a:lnTo>
                  <a:pt x="0" y="3539"/>
                </a:lnTo>
                <a:lnTo>
                  <a:pt x="1762" y="8848"/>
                </a:lnTo>
                <a:lnTo>
                  <a:pt x="3524" y="12314"/>
                </a:lnTo>
                <a:lnTo>
                  <a:pt x="5286" y="14083"/>
                </a:lnTo>
                <a:lnTo>
                  <a:pt x="10130" y="9286"/>
                </a:lnTo>
                <a:lnTo>
                  <a:pt x="7048" y="0"/>
                </a:lnTo>
                <a:close/>
              </a:path>
              <a:path w="10795" h="14604">
                <a:moveTo>
                  <a:pt x="10572" y="8848"/>
                </a:moveTo>
                <a:lnTo>
                  <a:pt x="10130" y="9286"/>
                </a:lnTo>
                <a:lnTo>
                  <a:pt x="10572" y="10618"/>
                </a:lnTo>
                <a:lnTo>
                  <a:pt x="10572" y="8848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609239" y="4398686"/>
            <a:ext cx="19685" cy="15875"/>
          </a:xfrm>
          <a:custGeom>
            <a:avLst/>
            <a:gdLst/>
            <a:ahLst/>
            <a:cxnLst/>
            <a:rect l="l" t="t" r="r" b="b"/>
            <a:pathLst>
              <a:path w="19685" h="15875">
                <a:moveTo>
                  <a:pt x="5286" y="0"/>
                </a:moveTo>
                <a:lnTo>
                  <a:pt x="0" y="5235"/>
                </a:lnTo>
                <a:lnTo>
                  <a:pt x="14096" y="15853"/>
                </a:lnTo>
                <a:lnTo>
                  <a:pt x="12334" y="14083"/>
                </a:lnTo>
                <a:lnTo>
                  <a:pt x="19383" y="10544"/>
                </a:lnTo>
                <a:lnTo>
                  <a:pt x="19383" y="8774"/>
                </a:lnTo>
                <a:lnTo>
                  <a:pt x="12334" y="346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621573" y="4409230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7048" y="0"/>
                </a:moveTo>
                <a:lnTo>
                  <a:pt x="0" y="3539"/>
                </a:lnTo>
                <a:lnTo>
                  <a:pt x="5286" y="12387"/>
                </a:lnTo>
                <a:lnTo>
                  <a:pt x="8810" y="21162"/>
                </a:lnTo>
                <a:lnTo>
                  <a:pt x="8810" y="19392"/>
                </a:lnTo>
                <a:lnTo>
                  <a:pt x="15858" y="19392"/>
                </a:lnTo>
                <a:lnTo>
                  <a:pt x="15858" y="17696"/>
                </a:lnTo>
                <a:lnTo>
                  <a:pt x="12334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630384" y="4428623"/>
            <a:ext cx="8890" cy="19685"/>
          </a:xfrm>
          <a:custGeom>
            <a:avLst/>
            <a:gdLst/>
            <a:ahLst/>
            <a:cxnLst/>
            <a:rect l="l" t="t" r="r" b="b"/>
            <a:pathLst>
              <a:path w="8889" h="19685">
                <a:moveTo>
                  <a:pt x="7048" y="0"/>
                </a:moveTo>
                <a:lnTo>
                  <a:pt x="0" y="0"/>
                </a:lnTo>
                <a:lnTo>
                  <a:pt x="0" y="8848"/>
                </a:lnTo>
                <a:lnTo>
                  <a:pt x="1762" y="19466"/>
                </a:lnTo>
                <a:lnTo>
                  <a:pt x="1762" y="17696"/>
                </a:lnTo>
                <a:lnTo>
                  <a:pt x="8810" y="17696"/>
                </a:lnTo>
                <a:lnTo>
                  <a:pt x="8810" y="8848"/>
                </a:lnTo>
                <a:lnTo>
                  <a:pt x="7048" y="0"/>
                </a:lnTo>
                <a:close/>
              </a:path>
              <a:path w="8889" h="19685">
                <a:moveTo>
                  <a:pt x="8810" y="17696"/>
                </a:moveTo>
                <a:lnTo>
                  <a:pt x="1762" y="17696"/>
                </a:lnTo>
                <a:lnTo>
                  <a:pt x="8810" y="19466"/>
                </a:lnTo>
                <a:lnTo>
                  <a:pt x="8810" y="17696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30384" y="4446320"/>
            <a:ext cx="8890" cy="35560"/>
          </a:xfrm>
          <a:custGeom>
            <a:avLst/>
            <a:gdLst/>
            <a:ahLst/>
            <a:cxnLst/>
            <a:rect l="l" t="t" r="r" b="b"/>
            <a:pathLst>
              <a:path w="8889" h="35560">
                <a:moveTo>
                  <a:pt x="1762" y="0"/>
                </a:moveTo>
                <a:lnTo>
                  <a:pt x="0" y="17623"/>
                </a:lnTo>
                <a:lnTo>
                  <a:pt x="0" y="33550"/>
                </a:lnTo>
                <a:lnTo>
                  <a:pt x="7048" y="35319"/>
                </a:lnTo>
                <a:lnTo>
                  <a:pt x="7048" y="33550"/>
                </a:lnTo>
                <a:lnTo>
                  <a:pt x="8810" y="17623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621573" y="4479870"/>
            <a:ext cx="15875" cy="53340"/>
          </a:xfrm>
          <a:custGeom>
            <a:avLst/>
            <a:gdLst/>
            <a:ahLst/>
            <a:cxnLst/>
            <a:rect l="l" t="t" r="r" b="b"/>
            <a:pathLst>
              <a:path w="15875" h="53339">
                <a:moveTo>
                  <a:pt x="8810" y="0"/>
                </a:moveTo>
                <a:lnTo>
                  <a:pt x="3524" y="24701"/>
                </a:lnTo>
                <a:lnTo>
                  <a:pt x="0" y="51173"/>
                </a:lnTo>
                <a:lnTo>
                  <a:pt x="8810" y="52942"/>
                </a:lnTo>
                <a:lnTo>
                  <a:pt x="12334" y="26471"/>
                </a:lnTo>
                <a:lnTo>
                  <a:pt x="15858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605714" y="4531043"/>
            <a:ext cx="24765" cy="134620"/>
          </a:xfrm>
          <a:custGeom>
            <a:avLst/>
            <a:gdLst/>
            <a:ahLst/>
            <a:cxnLst/>
            <a:rect l="l" t="t" r="r" b="b"/>
            <a:pathLst>
              <a:path w="24764" h="134620">
                <a:moveTo>
                  <a:pt x="7691" y="127048"/>
                </a:moveTo>
                <a:lnTo>
                  <a:pt x="3524" y="127048"/>
                </a:lnTo>
                <a:lnTo>
                  <a:pt x="3524" y="134127"/>
                </a:lnTo>
                <a:lnTo>
                  <a:pt x="7048" y="130587"/>
                </a:lnTo>
                <a:lnTo>
                  <a:pt x="7691" y="127048"/>
                </a:lnTo>
                <a:close/>
              </a:path>
              <a:path w="24764" h="134620">
                <a:moveTo>
                  <a:pt x="15858" y="0"/>
                </a:moveTo>
                <a:lnTo>
                  <a:pt x="14096" y="21162"/>
                </a:lnTo>
                <a:lnTo>
                  <a:pt x="8810" y="65256"/>
                </a:lnTo>
                <a:lnTo>
                  <a:pt x="1762" y="109425"/>
                </a:lnTo>
                <a:lnTo>
                  <a:pt x="0" y="130587"/>
                </a:lnTo>
                <a:lnTo>
                  <a:pt x="3524" y="127048"/>
                </a:lnTo>
                <a:lnTo>
                  <a:pt x="7691" y="127048"/>
                </a:lnTo>
                <a:lnTo>
                  <a:pt x="10572" y="111194"/>
                </a:lnTo>
                <a:lnTo>
                  <a:pt x="15858" y="67026"/>
                </a:lnTo>
                <a:lnTo>
                  <a:pt x="21145" y="21162"/>
                </a:lnTo>
                <a:lnTo>
                  <a:pt x="24669" y="1769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01897" y="4647474"/>
            <a:ext cx="107950" cy="17780"/>
          </a:xfrm>
          <a:custGeom>
            <a:avLst/>
            <a:gdLst/>
            <a:ahLst/>
            <a:cxnLst/>
            <a:rect l="l" t="t" r="r" b="b"/>
            <a:pathLst>
              <a:path w="107950" h="17779">
                <a:moveTo>
                  <a:pt x="0" y="1769"/>
                </a:moveTo>
                <a:lnTo>
                  <a:pt x="3524" y="7078"/>
                </a:lnTo>
                <a:lnTo>
                  <a:pt x="91482" y="15927"/>
                </a:lnTo>
                <a:lnTo>
                  <a:pt x="107341" y="17696"/>
                </a:lnTo>
                <a:lnTo>
                  <a:pt x="107341" y="10618"/>
                </a:lnTo>
                <a:lnTo>
                  <a:pt x="91482" y="8848"/>
                </a:lnTo>
                <a:lnTo>
                  <a:pt x="38674" y="3539"/>
                </a:lnTo>
                <a:lnTo>
                  <a:pt x="8810" y="3539"/>
                </a:lnTo>
                <a:lnTo>
                  <a:pt x="0" y="1769"/>
                </a:lnTo>
                <a:close/>
              </a:path>
              <a:path w="107950" h="17779">
                <a:moveTo>
                  <a:pt x="5286" y="0"/>
                </a:moveTo>
                <a:lnTo>
                  <a:pt x="8810" y="3539"/>
                </a:lnTo>
                <a:lnTo>
                  <a:pt x="38674" y="3539"/>
                </a:lnTo>
                <a:lnTo>
                  <a:pt x="21071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01897" y="4550436"/>
            <a:ext cx="26670" cy="100965"/>
          </a:xfrm>
          <a:custGeom>
            <a:avLst/>
            <a:gdLst/>
            <a:ahLst/>
            <a:cxnLst/>
            <a:rect l="l" t="t" r="r" b="b"/>
            <a:pathLst>
              <a:path w="26670" h="100964">
                <a:moveTo>
                  <a:pt x="19309" y="0"/>
                </a:moveTo>
                <a:lnTo>
                  <a:pt x="15785" y="15853"/>
                </a:lnTo>
                <a:lnTo>
                  <a:pt x="10499" y="49403"/>
                </a:lnTo>
                <a:lnTo>
                  <a:pt x="3524" y="84723"/>
                </a:lnTo>
                <a:lnTo>
                  <a:pt x="0" y="98807"/>
                </a:lnTo>
                <a:lnTo>
                  <a:pt x="8810" y="100576"/>
                </a:lnTo>
                <a:lnTo>
                  <a:pt x="10499" y="84723"/>
                </a:lnTo>
                <a:lnTo>
                  <a:pt x="17547" y="51173"/>
                </a:lnTo>
                <a:lnTo>
                  <a:pt x="22833" y="17623"/>
                </a:lnTo>
                <a:lnTo>
                  <a:pt x="26358" y="1769"/>
                </a:lnTo>
                <a:lnTo>
                  <a:pt x="1930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21207" y="4486875"/>
            <a:ext cx="15875" cy="65405"/>
          </a:xfrm>
          <a:custGeom>
            <a:avLst/>
            <a:gdLst/>
            <a:ahLst/>
            <a:cxnLst/>
            <a:rect l="l" t="t" r="r" b="b"/>
            <a:pathLst>
              <a:path w="15875" h="65404">
                <a:moveTo>
                  <a:pt x="8810" y="1769"/>
                </a:moveTo>
                <a:lnTo>
                  <a:pt x="7048" y="10618"/>
                </a:lnTo>
                <a:lnTo>
                  <a:pt x="3524" y="33550"/>
                </a:lnTo>
                <a:lnTo>
                  <a:pt x="0" y="54712"/>
                </a:lnTo>
                <a:lnTo>
                  <a:pt x="0" y="63561"/>
                </a:lnTo>
                <a:lnTo>
                  <a:pt x="7048" y="65330"/>
                </a:lnTo>
                <a:lnTo>
                  <a:pt x="12334" y="33550"/>
                </a:lnTo>
                <a:lnTo>
                  <a:pt x="14096" y="12387"/>
                </a:lnTo>
                <a:lnTo>
                  <a:pt x="15565" y="3539"/>
                </a:lnTo>
                <a:lnTo>
                  <a:pt x="8810" y="3539"/>
                </a:lnTo>
                <a:lnTo>
                  <a:pt x="8810" y="1769"/>
                </a:lnTo>
                <a:close/>
              </a:path>
              <a:path w="15875" h="65404">
                <a:moveTo>
                  <a:pt x="15858" y="0"/>
                </a:moveTo>
                <a:lnTo>
                  <a:pt x="8810" y="3539"/>
                </a:lnTo>
                <a:lnTo>
                  <a:pt x="15565" y="3539"/>
                </a:lnTo>
                <a:lnTo>
                  <a:pt x="15858" y="1769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524731" y="4474561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0" y="5309"/>
                </a:moveTo>
                <a:lnTo>
                  <a:pt x="1762" y="10544"/>
                </a:lnTo>
                <a:lnTo>
                  <a:pt x="5286" y="15853"/>
                </a:lnTo>
                <a:lnTo>
                  <a:pt x="12334" y="12314"/>
                </a:lnTo>
                <a:lnTo>
                  <a:pt x="8810" y="7078"/>
                </a:lnTo>
                <a:lnTo>
                  <a:pt x="3524" y="7078"/>
                </a:lnTo>
                <a:lnTo>
                  <a:pt x="0" y="5309"/>
                </a:lnTo>
                <a:close/>
              </a:path>
              <a:path w="12700" h="15875">
                <a:moveTo>
                  <a:pt x="3524" y="0"/>
                </a:moveTo>
                <a:lnTo>
                  <a:pt x="3524" y="7078"/>
                </a:lnTo>
                <a:lnTo>
                  <a:pt x="8810" y="7078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12396" y="4472791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3524" y="0"/>
                </a:moveTo>
                <a:lnTo>
                  <a:pt x="5286" y="1769"/>
                </a:lnTo>
                <a:lnTo>
                  <a:pt x="0" y="7078"/>
                </a:lnTo>
                <a:lnTo>
                  <a:pt x="1762" y="8848"/>
                </a:lnTo>
                <a:lnTo>
                  <a:pt x="15858" y="8848"/>
                </a:lnTo>
                <a:lnTo>
                  <a:pt x="15858" y="1769"/>
                </a:lnTo>
                <a:lnTo>
                  <a:pt x="8810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03659" y="4463943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5286" y="0"/>
                </a:moveTo>
                <a:lnTo>
                  <a:pt x="0" y="5309"/>
                </a:lnTo>
                <a:lnTo>
                  <a:pt x="3524" y="10618"/>
                </a:lnTo>
                <a:lnTo>
                  <a:pt x="8737" y="15927"/>
                </a:lnTo>
                <a:lnTo>
                  <a:pt x="14023" y="10618"/>
                </a:lnTo>
                <a:lnTo>
                  <a:pt x="10499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493086" y="445339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5235"/>
                </a:moveTo>
                <a:lnTo>
                  <a:pt x="10572" y="15853"/>
                </a:lnTo>
                <a:lnTo>
                  <a:pt x="15858" y="10544"/>
                </a:lnTo>
                <a:lnTo>
                  <a:pt x="12334" y="7004"/>
                </a:lnTo>
                <a:lnTo>
                  <a:pt x="3524" y="7004"/>
                </a:lnTo>
                <a:lnTo>
                  <a:pt x="0" y="5235"/>
                </a:lnTo>
                <a:close/>
              </a:path>
              <a:path w="15875" h="15875">
                <a:moveTo>
                  <a:pt x="5286" y="0"/>
                </a:moveTo>
                <a:lnTo>
                  <a:pt x="3524" y="0"/>
                </a:lnTo>
                <a:lnTo>
                  <a:pt x="3524" y="7004"/>
                </a:lnTo>
                <a:lnTo>
                  <a:pt x="12334" y="7004"/>
                </a:lnTo>
                <a:lnTo>
                  <a:pt x="10572" y="523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482514" y="4453399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14096" y="0"/>
                </a:moveTo>
                <a:lnTo>
                  <a:pt x="5286" y="0"/>
                </a:lnTo>
                <a:lnTo>
                  <a:pt x="0" y="5235"/>
                </a:lnTo>
                <a:lnTo>
                  <a:pt x="3524" y="7004"/>
                </a:lnTo>
                <a:lnTo>
                  <a:pt x="14096" y="7004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75465" y="4448090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8810" y="1769"/>
                </a:moveTo>
                <a:lnTo>
                  <a:pt x="1762" y="5309"/>
                </a:lnTo>
                <a:lnTo>
                  <a:pt x="3524" y="8774"/>
                </a:lnTo>
                <a:lnTo>
                  <a:pt x="7048" y="10544"/>
                </a:lnTo>
                <a:lnTo>
                  <a:pt x="12334" y="5309"/>
                </a:lnTo>
                <a:lnTo>
                  <a:pt x="8810" y="1769"/>
                </a:lnTo>
                <a:close/>
              </a:path>
              <a:path w="12700" h="10795">
                <a:moveTo>
                  <a:pt x="7048" y="0"/>
                </a:moveTo>
                <a:lnTo>
                  <a:pt x="0" y="3539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475465" y="4449859"/>
            <a:ext cx="14604" cy="67310"/>
          </a:xfrm>
          <a:custGeom>
            <a:avLst/>
            <a:gdLst/>
            <a:ahLst/>
            <a:cxnLst/>
            <a:rect l="l" t="t" r="r" b="b"/>
            <a:pathLst>
              <a:path w="14604" h="67310">
                <a:moveTo>
                  <a:pt x="8810" y="0"/>
                </a:moveTo>
                <a:lnTo>
                  <a:pt x="0" y="1769"/>
                </a:lnTo>
                <a:lnTo>
                  <a:pt x="1762" y="10544"/>
                </a:lnTo>
                <a:lnTo>
                  <a:pt x="5286" y="56482"/>
                </a:lnTo>
                <a:lnTo>
                  <a:pt x="5286" y="67026"/>
                </a:lnTo>
                <a:lnTo>
                  <a:pt x="14096" y="65256"/>
                </a:lnTo>
                <a:lnTo>
                  <a:pt x="12334" y="54712"/>
                </a:lnTo>
                <a:lnTo>
                  <a:pt x="10572" y="33476"/>
                </a:lnTo>
                <a:lnTo>
                  <a:pt x="8810" y="1054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480751" y="4515116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4" h="51435">
                <a:moveTo>
                  <a:pt x="8810" y="0"/>
                </a:moveTo>
                <a:lnTo>
                  <a:pt x="0" y="1769"/>
                </a:lnTo>
                <a:lnTo>
                  <a:pt x="17621" y="51173"/>
                </a:lnTo>
                <a:lnTo>
                  <a:pt x="24171" y="46307"/>
                </a:lnTo>
                <a:lnTo>
                  <a:pt x="15858" y="22932"/>
                </a:lnTo>
                <a:lnTo>
                  <a:pt x="8810" y="0"/>
                </a:lnTo>
                <a:close/>
              </a:path>
              <a:path w="24764" h="51435">
                <a:moveTo>
                  <a:pt x="24669" y="45937"/>
                </a:moveTo>
                <a:lnTo>
                  <a:pt x="24171" y="46307"/>
                </a:lnTo>
                <a:lnTo>
                  <a:pt x="24669" y="47707"/>
                </a:lnTo>
                <a:lnTo>
                  <a:pt x="24669" y="45937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498372" y="4561054"/>
            <a:ext cx="24765" cy="26670"/>
          </a:xfrm>
          <a:custGeom>
            <a:avLst/>
            <a:gdLst/>
            <a:ahLst/>
            <a:cxnLst/>
            <a:rect l="l" t="t" r="r" b="b"/>
            <a:pathLst>
              <a:path w="24764" h="26670">
                <a:moveTo>
                  <a:pt x="7048" y="0"/>
                </a:moveTo>
                <a:lnTo>
                  <a:pt x="0" y="5235"/>
                </a:lnTo>
                <a:lnTo>
                  <a:pt x="8810" y="15853"/>
                </a:lnTo>
                <a:lnTo>
                  <a:pt x="17547" y="26471"/>
                </a:lnTo>
                <a:lnTo>
                  <a:pt x="15785" y="22932"/>
                </a:lnTo>
                <a:lnTo>
                  <a:pt x="24596" y="22932"/>
                </a:lnTo>
                <a:lnTo>
                  <a:pt x="22833" y="21162"/>
                </a:lnTo>
                <a:lnTo>
                  <a:pt x="14023" y="1054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505421" y="4583986"/>
            <a:ext cx="17780" cy="56515"/>
          </a:xfrm>
          <a:custGeom>
            <a:avLst/>
            <a:gdLst/>
            <a:ahLst/>
            <a:cxnLst/>
            <a:rect l="l" t="t" r="r" b="b"/>
            <a:pathLst>
              <a:path w="17779" h="56514">
                <a:moveTo>
                  <a:pt x="8035" y="47633"/>
                </a:moveTo>
                <a:lnTo>
                  <a:pt x="3524" y="47633"/>
                </a:lnTo>
                <a:lnTo>
                  <a:pt x="3524" y="56482"/>
                </a:lnTo>
                <a:lnTo>
                  <a:pt x="6975" y="52942"/>
                </a:lnTo>
                <a:lnTo>
                  <a:pt x="8035" y="47633"/>
                </a:lnTo>
                <a:close/>
              </a:path>
              <a:path w="17779" h="56514">
                <a:moveTo>
                  <a:pt x="17547" y="0"/>
                </a:moveTo>
                <a:lnTo>
                  <a:pt x="8737" y="0"/>
                </a:lnTo>
                <a:lnTo>
                  <a:pt x="5286" y="24701"/>
                </a:lnTo>
                <a:lnTo>
                  <a:pt x="0" y="51173"/>
                </a:lnTo>
                <a:lnTo>
                  <a:pt x="3524" y="47633"/>
                </a:lnTo>
                <a:lnTo>
                  <a:pt x="8035" y="47633"/>
                </a:lnTo>
                <a:lnTo>
                  <a:pt x="1754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433248" y="4629851"/>
            <a:ext cx="76200" cy="10795"/>
          </a:xfrm>
          <a:custGeom>
            <a:avLst/>
            <a:gdLst/>
            <a:ahLst/>
            <a:cxnLst/>
            <a:rect l="l" t="t" r="r" b="b"/>
            <a:pathLst>
              <a:path w="76200" h="10795">
                <a:moveTo>
                  <a:pt x="14023" y="0"/>
                </a:moveTo>
                <a:lnTo>
                  <a:pt x="3524" y="0"/>
                </a:lnTo>
                <a:lnTo>
                  <a:pt x="6975" y="1769"/>
                </a:lnTo>
                <a:lnTo>
                  <a:pt x="0" y="7078"/>
                </a:lnTo>
                <a:lnTo>
                  <a:pt x="3524" y="8848"/>
                </a:lnTo>
                <a:lnTo>
                  <a:pt x="38692" y="8848"/>
                </a:lnTo>
                <a:lnTo>
                  <a:pt x="65124" y="10618"/>
                </a:lnTo>
                <a:lnTo>
                  <a:pt x="75697" y="10618"/>
                </a:lnTo>
                <a:lnTo>
                  <a:pt x="75697" y="1769"/>
                </a:lnTo>
                <a:lnTo>
                  <a:pt x="38692" y="1769"/>
                </a:lnTo>
                <a:lnTo>
                  <a:pt x="1402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19151" y="461045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8299" y="1872"/>
                </a:moveTo>
                <a:lnTo>
                  <a:pt x="0" y="3539"/>
                </a:lnTo>
                <a:lnTo>
                  <a:pt x="1762" y="5309"/>
                </a:lnTo>
                <a:lnTo>
                  <a:pt x="7048" y="15853"/>
                </a:lnTo>
                <a:lnTo>
                  <a:pt x="14096" y="26471"/>
                </a:lnTo>
                <a:lnTo>
                  <a:pt x="21071" y="21162"/>
                </a:lnTo>
                <a:lnTo>
                  <a:pt x="14096" y="10544"/>
                </a:lnTo>
                <a:lnTo>
                  <a:pt x="8299" y="1872"/>
                </a:lnTo>
                <a:close/>
              </a:path>
              <a:path w="21589" h="26670">
                <a:moveTo>
                  <a:pt x="7048" y="0"/>
                </a:moveTo>
                <a:lnTo>
                  <a:pt x="8299" y="1872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373336" y="4504572"/>
            <a:ext cx="55244" cy="109855"/>
          </a:xfrm>
          <a:custGeom>
            <a:avLst/>
            <a:gdLst/>
            <a:ahLst/>
            <a:cxnLst/>
            <a:rect l="l" t="t" r="r" b="b"/>
            <a:pathLst>
              <a:path w="55245" h="109854">
                <a:moveTo>
                  <a:pt x="7048" y="0"/>
                </a:moveTo>
                <a:lnTo>
                  <a:pt x="0" y="3539"/>
                </a:lnTo>
                <a:lnTo>
                  <a:pt x="14096" y="38785"/>
                </a:lnTo>
                <a:lnTo>
                  <a:pt x="29955" y="74105"/>
                </a:lnTo>
                <a:lnTo>
                  <a:pt x="42290" y="100576"/>
                </a:lnTo>
                <a:lnTo>
                  <a:pt x="45814" y="109425"/>
                </a:lnTo>
                <a:lnTo>
                  <a:pt x="54625" y="107655"/>
                </a:lnTo>
                <a:lnTo>
                  <a:pt x="49338" y="97037"/>
                </a:lnTo>
                <a:lnTo>
                  <a:pt x="37004" y="70566"/>
                </a:lnTo>
                <a:lnTo>
                  <a:pt x="21145" y="3524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46978" y="4393377"/>
            <a:ext cx="33655" cy="114935"/>
          </a:xfrm>
          <a:custGeom>
            <a:avLst/>
            <a:gdLst/>
            <a:ahLst/>
            <a:cxnLst/>
            <a:rect l="l" t="t" r="r" b="b"/>
            <a:pathLst>
              <a:path w="33654" h="114935">
                <a:moveTo>
                  <a:pt x="8810" y="0"/>
                </a:moveTo>
                <a:lnTo>
                  <a:pt x="0" y="1769"/>
                </a:lnTo>
                <a:lnTo>
                  <a:pt x="3524" y="22932"/>
                </a:lnTo>
                <a:lnTo>
                  <a:pt x="8810" y="49403"/>
                </a:lnTo>
                <a:lnTo>
                  <a:pt x="15858" y="81184"/>
                </a:lnTo>
                <a:lnTo>
                  <a:pt x="26358" y="114734"/>
                </a:lnTo>
                <a:lnTo>
                  <a:pt x="33406" y="111194"/>
                </a:lnTo>
                <a:lnTo>
                  <a:pt x="22833" y="79414"/>
                </a:lnTo>
                <a:lnTo>
                  <a:pt x="15858" y="49403"/>
                </a:lnTo>
                <a:lnTo>
                  <a:pt x="12334" y="2293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317022" y="4324507"/>
            <a:ext cx="39370" cy="71120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7048" y="0"/>
                </a:moveTo>
                <a:lnTo>
                  <a:pt x="0" y="1769"/>
                </a:lnTo>
                <a:lnTo>
                  <a:pt x="5286" y="15927"/>
                </a:lnTo>
                <a:lnTo>
                  <a:pt x="14096" y="33550"/>
                </a:lnTo>
                <a:lnTo>
                  <a:pt x="24669" y="52942"/>
                </a:lnTo>
                <a:lnTo>
                  <a:pt x="29955" y="70639"/>
                </a:lnTo>
                <a:lnTo>
                  <a:pt x="38766" y="68870"/>
                </a:lnTo>
                <a:lnTo>
                  <a:pt x="31717" y="49477"/>
                </a:lnTo>
                <a:lnTo>
                  <a:pt x="21145" y="30010"/>
                </a:lnTo>
                <a:lnTo>
                  <a:pt x="12334" y="1415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4688" y="4296266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5" h="30479">
                <a:moveTo>
                  <a:pt x="7048" y="0"/>
                </a:moveTo>
                <a:lnTo>
                  <a:pt x="0" y="3539"/>
                </a:lnTo>
                <a:lnTo>
                  <a:pt x="5286" y="14157"/>
                </a:lnTo>
                <a:lnTo>
                  <a:pt x="12334" y="30010"/>
                </a:lnTo>
                <a:lnTo>
                  <a:pt x="19383" y="28241"/>
                </a:lnTo>
                <a:lnTo>
                  <a:pt x="12334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01164" y="464924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4" h="1904">
                <a:moveTo>
                  <a:pt x="44052" y="0"/>
                </a:moveTo>
                <a:lnTo>
                  <a:pt x="0" y="0"/>
                </a:lnTo>
                <a:lnTo>
                  <a:pt x="1762" y="1769"/>
                </a:lnTo>
                <a:lnTo>
                  <a:pt x="45814" y="1769"/>
                </a:lnTo>
                <a:lnTo>
                  <a:pt x="4405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97639" y="4647474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10">
                <a:moveTo>
                  <a:pt x="47576" y="0"/>
                </a:moveTo>
                <a:lnTo>
                  <a:pt x="0" y="0"/>
                </a:lnTo>
                <a:lnTo>
                  <a:pt x="5286" y="3539"/>
                </a:lnTo>
                <a:lnTo>
                  <a:pt x="49338" y="3539"/>
                </a:lnTo>
                <a:lnTo>
                  <a:pt x="475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295877" y="4645704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10">
                <a:moveTo>
                  <a:pt x="49338" y="0"/>
                </a:moveTo>
                <a:lnTo>
                  <a:pt x="0" y="0"/>
                </a:lnTo>
                <a:lnTo>
                  <a:pt x="5286" y="3539"/>
                </a:lnTo>
                <a:lnTo>
                  <a:pt x="49338" y="3539"/>
                </a:lnTo>
                <a:lnTo>
                  <a:pt x="493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294115" y="4644008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49338" y="0"/>
                </a:moveTo>
                <a:lnTo>
                  <a:pt x="0" y="0"/>
                </a:lnTo>
                <a:lnTo>
                  <a:pt x="3524" y="3465"/>
                </a:lnTo>
                <a:lnTo>
                  <a:pt x="51101" y="3465"/>
                </a:lnTo>
                <a:lnTo>
                  <a:pt x="493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292353" y="4642238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1101" y="0"/>
                </a:moveTo>
                <a:lnTo>
                  <a:pt x="0" y="0"/>
                </a:lnTo>
                <a:lnTo>
                  <a:pt x="3524" y="3465"/>
                </a:lnTo>
                <a:lnTo>
                  <a:pt x="52863" y="3465"/>
                </a:lnTo>
                <a:lnTo>
                  <a:pt x="5110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290591" y="4640469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863" y="0"/>
                </a:moveTo>
                <a:lnTo>
                  <a:pt x="0" y="0"/>
                </a:lnTo>
                <a:lnTo>
                  <a:pt x="3524" y="3539"/>
                </a:lnTo>
                <a:lnTo>
                  <a:pt x="52863" y="353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88829" y="4638699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2863" y="0"/>
                </a:moveTo>
                <a:lnTo>
                  <a:pt x="0" y="0"/>
                </a:lnTo>
                <a:lnTo>
                  <a:pt x="3524" y="3539"/>
                </a:lnTo>
                <a:lnTo>
                  <a:pt x="54625" y="353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85378" y="4636929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0" y="0"/>
                </a:lnTo>
                <a:lnTo>
                  <a:pt x="5212" y="3539"/>
                </a:lnTo>
                <a:lnTo>
                  <a:pt x="58076" y="3539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83616" y="4635160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0"/>
                </a:moveTo>
                <a:lnTo>
                  <a:pt x="0" y="0"/>
                </a:lnTo>
                <a:lnTo>
                  <a:pt x="5212" y="3539"/>
                </a:lnTo>
                <a:lnTo>
                  <a:pt x="58076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83616" y="4633390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0" y="0"/>
                </a:lnTo>
                <a:lnTo>
                  <a:pt x="0" y="1769"/>
                </a:lnTo>
                <a:lnTo>
                  <a:pt x="1762" y="3539"/>
                </a:lnTo>
                <a:lnTo>
                  <a:pt x="58076" y="3539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81853" y="4631620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9838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81853" y="4629851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8076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81853" y="4628081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0" y="0"/>
                </a:lnTo>
                <a:lnTo>
                  <a:pt x="0" y="3539"/>
                </a:lnTo>
                <a:lnTo>
                  <a:pt x="58076" y="3539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280092" y="4626311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9838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280092" y="4624541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8076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80092" y="4622772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0" y="0"/>
                </a:lnTo>
                <a:lnTo>
                  <a:pt x="0" y="3539"/>
                </a:lnTo>
                <a:lnTo>
                  <a:pt x="58076" y="3539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78329" y="4621002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9838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78329" y="4619232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8076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278329" y="4617536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0" y="0"/>
                </a:lnTo>
                <a:lnTo>
                  <a:pt x="0" y="3465"/>
                </a:lnTo>
                <a:lnTo>
                  <a:pt x="58076" y="3465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76567" y="4615767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58076" y="0"/>
                </a:moveTo>
                <a:lnTo>
                  <a:pt x="0" y="0"/>
                </a:lnTo>
                <a:lnTo>
                  <a:pt x="1762" y="3465"/>
                </a:lnTo>
                <a:lnTo>
                  <a:pt x="59838" y="3465"/>
                </a:lnTo>
                <a:lnTo>
                  <a:pt x="58076" y="176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76567" y="4613997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0"/>
                </a:moveTo>
                <a:lnTo>
                  <a:pt x="0" y="0"/>
                </a:lnTo>
                <a:lnTo>
                  <a:pt x="1762" y="3539"/>
                </a:lnTo>
                <a:lnTo>
                  <a:pt x="58076" y="3539"/>
                </a:lnTo>
                <a:lnTo>
                  <a:pt x="580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76567" y="4612227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3539"/>
                </a:moveTo>
                <a:lnTo>
                  <a:pt x="0" y="3539"/>
                </a:lnTo>
                <a:lnTo>
                  <a:pt x="0" y="0"/>
                </a:lnTo>
                <a:lnTo>
                  <a:pt x="58076" y="0"/>
                </a:lnTo>
                <a:lnTo>
                  <a:pt x="58076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76567" y="4610458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3539"/>
                </a:moveTo>
                <a:lnTo>
                  <a:pt x="0" y="3539"/>
                </a:lnTo>
                <a:lnTo>
                  <a:pt x="0" y="0"/>
                </a:lnTo>
                <a:lnTo>
                  <a:pt x="58076" y="0"/>
                </a:lnTo>
                <a:lnTo>
                  <a:pt x="58076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276567" y="4608688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1762" y="0"/>
                </a:lnTo>
                <a:lnTo>
                  <a:pt x="0" y="3539"/>
                </a:lnTo>
                <a:lnTo>
                  <a:pt x="58076" y="3539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276567" y="4606918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6314" y="0"/>
                </a:moveTo>
                <a:lnTo>
                  <a:pt x="1762" y="0"/>
                </a:lnTo>
                <a:lnTo>
                  <a:pt x="0" y="3539"/>
                </a:lnTo>
                <a:lnTo>
                  <a:pt x="58076" y="3539"/>
                </a:lnTo>
                <a:lnTo>
                  <a:pt x="563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278329" y="4605158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278329" y="4603389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278329" y="4601609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54551" y="0"/>
                </a:moveTo>
                <a:lnTo>
                  <a:pt x="1762" y="0"/>
                </a:lnTo>
                <a:lnTo>
                  <a:pt x="0" y="3539"/>
                </a:lnTo>
                <a:lnTo>
                  <a:pt x="54551" y="3539"/>
                </a:lnTo>
                <a:lnTo>
                  <a:pt x="5455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278329" y="4599840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54551" y="0"/>
                </a:moveTo>
                <a:lnTo>
                  <a:pt x="1762" y="0"/>
                </a:lnTo>
                <a:lnTo>
                  <a:pt x="0" y="3539"/>
                </a:lnTo>
                <a:lnTo>
                  <a:pt x="54551" y="3539"/>
                </a:lnTo>
                <a:lnTo>
                  <a:pt x="5455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280092" y="4598070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3539"/>
                </a:moveTo>
                <a:lnTo>
                  <a:pt x="0" y="3539"/>
                </a:lnTo>
                <a:lnTo>
                  <a:pt x="0" y="0"/>
                </a:lnTo>
                <a:lnTo>
                  <a:pt x="52789" y="0"/>
                </a:lnTo>
                <a:lnTo>
                  <a:pt x="52789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280092" y="4596300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539"/>
                </a:lnTo>
                <a:lnTo>
                  <a:pt x="52789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280092" y="4594531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539"/>
                </a:lnTo>
                <a:lnTo>
                  <a:pt x="52789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281853" y="4592770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0" y="3529"/>
                </a:moveTo>
                <a:lnTo>
                  <a:pt x="51050" y="3529"/>
                </a:lnTo>
                <a:lnTo>
                  <a:pt x="5105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281853" y="4590991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539"/>
                </a:lnTo>
                <a:lnTo>
                  <a:pt x="51027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281853" y="4589295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465"/>
                </a:lnTo>
                <a:lnTo>
                  <a:pt x="51027" y="3465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283616" y="4587461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0" y="3529"/>
                </a:moveTo>
                <a:lnTo>
                  <a:pt x="51050" y="3529"/>
                </a:lnTo>
                <a:lnTo>
                  <a:pt x="5105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283616" y="4585756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51027" y="0"/>
                </a:moveTo>
                <a:lnTo>
                  <a:pt x="1762" y="0"/>
                </a:lnTo>
                <a:lnTo>
                  <a:pt x="0" y="3539"/>
                </a:lnTo>
                <a:lnTo>
                  <a:pt x="51027" y="3539"/>
                </a:lnTo>
                <a:lnTo>
                  <a:pt x="5102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283616" y="4583986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539"/>
                </a:lnTo>
                <a:lnTo>
                  <a:pt x="51027" y="3539"/>
                </a:lnTo>
                <a:lnTo>
                  <a:pt x="51027" y="176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285378" y="4582217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51027" y="0"/>
                </a:moveTo>
                <a:lnTo>
                  <a:pt x="0" y="0"/>
                </a:lnTo>
                <a:lnTo>
                  <a:pt x="0" y="3539"/>
                </a:lnTo>
                <a:lnTo>
                  <a:pt x="49265" y="3539"/>
                </a:lnTo>
                <a:lnTo>
                  <a:pt x="5102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285378" y="4580447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539"/>
                </a:lnTo>
                <a:lnTo>
                  <a:pt x="51027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85378" y="4578677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762" y="0"/>
                </a:lnTo>
                <a:lnTo>
                  <a:pt x="0" y="3539"/>
                </a:lnTo>
                <a:lnTo>
                  <a:pt x="51027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287140" y="4576917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0" y="3529"/>
                </a:moveTo>
                <a:lnTo>
                  <a:pt x="51050" y="3529"/>
                </a:lnTo>
                <a:lnTo>
                  <a:pt x="5105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87140" y="4575138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688" y="0"/>
                </a:lnTo>
                <a:lnTo>
                  <a:pt x="0" y="3539"/>
                </a:lnTo>
                <a:lnTo>
                  <a:pt x="51027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87140" y="4573368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1688" y="0"/>
                </a:lnTo>
                <a:lnTo>
                  <a:pt x="0" y="3539"/>
                </a:lnTo>
                <a:lnTo>
                  <a:pt x="51027" y="3539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88829" y="4571598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863" y="0"/>
                </a:moveTo>
                <a:lnTo>
                  <a:pt x="0" y="0"/>
                </a:lnTo>
                <a:lnTo>
                  <a:pt x="0" y="3539"/>
                </a:lnTo>
                <a:lnTo>
                  <a:pt x="51101" y="353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288829" y="4569829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863" y="0"/>
                </a:moveTo>
                <a:lnTo>
                  <a:pt x="1762" y="0"/>
                </a:lnTo>
                <a:lnTo>
                  <a:pt x="0" y="3539"/>
                </a:lnTo>
                <a:lnTo>
                  <a:pt x="51101" y="353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288829" y="4568059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4625" y="0"/>
                </a:moveTo>
                <a:lnTo>
                  <a:pt x="1762" y="0"/>
                </a:lnTo>
                <a:lnTo>
                  <a:pt x="0" y="3539"/>
                </a:lnTo>
                <a:lnTo>
                  <a:pt x="52863" y="3539"/>
                </a:lnTo>
                <a:lnTo>
                  <a:pt x="5462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290591" y="4566289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863" y="0"/>
                </a:moveTo>
                <a:lnTo>
                  <a:pt x="0" y="0"/>
                </a:lnTo>
                <a:lnTo>
                  <a:pt x="0" y="3539"/>
                </a:lnTo>
                <a:lnTo>
                  <a:pt x="51101" y="353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290591" y="4564520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863" y="3539"/>
                </a:moveTo>
                <a:lnTo>
                  <a:pt x="0" y="3539"/>
                </a:lnTo>
                <a:lnTo>
                  <a:pt x="0" y="0"/>
                </a:lnTo>
                <a:lnTo>
                  <a:pt x="52863" y="0"/>
                </a:lnTo>
                <a:lnTo>
                  <a:pt x="52863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290591" y="4562824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4625" y="0"/>
                </a:moveTo>
                <a:lnTo>
                  <a:pt x="0" y="0"/>
                </a:lnTo>
                <a:lnTo>
                  <a:pt x="0" y="3465"/>
                </a:lnTo>
                <a:lnTo>
                  <a:pt x="52863" y="3465"/>
                </a:lnTo>
                <a:lnTo>
                  <a:pt x="5462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290591" y="4561054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4625" y="0"/>
                </a:moveTo>
                <a:lnTo>
                  <a:pt x="0" y="0"/>
                </a:lnTo>
                <a:lnTo>
                  <a:pt x="0" y="3465"/>
                </a:lnTo>
                <a:lnTo>
                  <a:pt x="52863" y="3465"/>
                </a:lnTo>
                <a:lnTo>
                  <a:pt x="5462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290591" y="4559284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56387" y="0"/>
                </a:moveTo>
                <a:lnTo>
                  <a:pt x="0" y="0"/>
                </a:lnTo>
                <a:lnTo>
                  <a:pt x="0" y="3539"/>
                </a:lnTo>
                <a:lnTo>
                  <a:pt x="54625" y="3539"/>
                </a:lnTo>
                <a:lnTo>
                  <a:pt x="563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290591" y="4557515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56387" y="0"/>
                </a:moveTo>
                <a:lnTo>
                  <a:pt x="0" y="0"/>
                </a:lnTo>
                <a:lnTo>
                  <a:pt x="0" y="3539"/>
                </a:lnTo>
                <a:lnTo>
                  <a:pt x="54625" y="3539"/>
                </a:lnTo>
                <a:lnTo>
                  <a:pt x="56387" y="1769"/>
                </a:lnTo>
                <a:lnTo>
                  <a:pt x="563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90591" y="4555755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0" y="3529"/>
                </a:moveTo>
                <a:lnTo>
                  <a:pt x="56331" y="3529"/>
                </a:lnTo>
                <a:lnTo>
                  <a:pt x="5633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290591" y="4553985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0" y="3529"/>
                </a:moveTo>
                <a:lnTo>
                  <a:pt x="56331" y="3529"/>
                </a:lnTo>
                <a:lnTo>
                  <a:pt x="5633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290591" y="4552215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0" y="3529"/>
                </a:moveTo>
                <a:lnTo>
                  <a:pt x="56331" y="3529"/>
                </a:lnTo>
                <a:lnTo>
                  <a:pt x="5633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290591" y="4550446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0" y="3529"/>
                </a:moveTo>
                <a:lnTo>
                  <a:pt x="56331" y="3529"/>
                </a:lnTo>
                <a:lnTo>
                  <a:pt x="5633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290591" y="4548676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0" y="3529"/>
                </a:moveTo>
                <a:lnTo>
                  <a:pt x="56331" y="3529"/>
                </a:lnTo>
                <a:lnTo>
                  <a:pt x="5633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290591" y="4546906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0" y="3529"/>
                </a:moveTo>
                <a:lnTo>
                  <a:pt x="56331" y="3529"/>
                </a:lnTo>
                <a:lnTo>
                  <a:pt x="5633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290591" y="4545127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56387" y="0"/>
                </a:moveTo>
                <a:lnTo>
                  <a:pt x="1762" y="0"/>
                </a:lnTo>
                <a:lnTo>
                  <a:pt x="0" y="3539"/>
                </a:lnTo>
                <a:lnTo>
                  <a:pt x="56387" y="3539"/>
                </a:lnTo>
                <a:lnTo>
                  <a:pt x="563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290591" y="4543357"/>
            <a:ext cx="56515" cy="3810"/>
          </a:xfrm>
          <a:custGeom>
            <a:avLst/>
            <a:gdLst/>
            <a:ahLst/>
            <a:cxnLst/>
            <a:rect l="l" t="t" r="r" b="b"/>
            <a:pathLst>
              <a:path w="56514" h="3810">
                <a:moveTo>
                  <a:pt x="56387" y="0"/>
                </a:moveTo>
                <a:lnTo>
                  <a:pt x="1762" y="0"/>
                </a:lnTo>
                <a:lnTo>
                  <a:pt x="0" y="3539"/>
                </a:lnTo>
                <a:lnTo>
                  <a:pt x="56387" y="3539"/>
                </a:lnTo>
                <a:lnTo>
                  <a:pt x="563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292353" y="4541597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92353" y="4539827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292353" y="4538058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292353" y="4536288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292353" y="4534518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292353" y="4532822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292353" y="4531053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292353" y="4529283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292353" y="4527513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292353" y="4525744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292353" y="4523974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292353" y="4522204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0" y="3529"/>
                </a:moveTo>
                <a:lnTo>
                  <a:pt x="54570" y="3529"/>
                </a:lnTo>
                <a:lnTo>
                  <a:pt x="5457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92353" y="4520425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4625" y="3539"/>
                </a:moveTo>
                <a:lnTo>
                  <a:pt x="0" y="3539"/>
                </a:lnTo>
                <a:lnTo>
                  <a:pt x="0" y="0"/>
                </a:lnTo>
                <a:lnTo>
                  <a:pt x="54625" y="0"/>
                </a:lnTo>
                <a:lnTo>
                  <a:pt x="54625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292353" y="4518655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2863" y="0"/>
                </a:moveTo>
                <a:lnTo>
                  <a:pt x="0" y="0"/>
                </a:lnTo>
                <a:lnTo>
                  <a:pt x="0" y="3539"/>
                </a:lnTo>
                <a:lnTo>
                  <a:pt x="54625" y="3539"/>
                </a:lnTo>
                <a:lnTo>
                  <a:pt x="54625" y="176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292353" y="4516886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10">
                <a:moveTo>
                  <a:pt x="52863" y="0"/>
                </a:moveTo>
                <a:lnTo>
                  <a:pt x="0" y="0"/>
                </a:lnTo>
                <a:lnTo>
                  <a:pt x="0" y="3539"/>
                </a:lnTo>
                <a:lnTo>
                  <a:pt x="54625" y="3539"/>
                </a:lnTo>
                <a:lnTo>
                  <a:pt x="5286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292353" y="4515126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0" y="3529"/>
                </a:moveTo>
                <a:lnTo>
                  <a:pt x="52811" y="3529"/>
                </a:lnTo>
                <a:lnTo>
                  <a:pt x="5281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292353" y="4513356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0" y="3529"/>
                </a:moveTo>
                <a:lnTo>
                  <a:pt x="52811" y="3529"/>
                </a:lnTo>
                <a:lnTo>
                  <a:pt x="5281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292353" y="4511577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1101" y="0"/>
                </a:moveTo>
                <a:lnTo>
                  <a:pt x="0" y="0"/>
                </a:lnTo>
                <a:lnTo>
                  <a:pt x="0" y="3539"/>
                </a:lnTo>
                <a:lnTo>
                  <a:pt x="52863" y="3539"/>
                </a:lnTo>
                <a:lnTo>
                  <a:pt x="5110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292353" y="4509807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1101" y="0"/>
                </a:moveTo>
                <a:lnTo>
                  <a:pt x="0" y="0"/>
                </a:lnTo>
                <a:lnTo>
                  <a:pt x="0" y="3539"/>
                </a:lnTo>
                <a:lnTo>
                  <a:pt x="52863" y="3539"/>
                </a:lnTo>
                <a:lnTo>
                  <a:pt x="5110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92353" y="4508111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51101" y="3465"/>
                </a:moveTo>
                <a:lnTo>
                  <a:pt x="0" y="3465"/>
                </a:lnTo>
                <a:lnTo>
                  <a:pt x="0" y="0"/>
                </a:lnTo>
                <a:lnTo>
                  <a:pt x="51101" y="0"/>
                </a:lnTo>
                <a:lnTo>
                  <a:pt x="51101" y="3465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292353" y="4506277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0" y="3529"/>
                </a:moveTo>
                <a:lnTo>
                  <a:pt x="51050" y="3529"/>
                </a:lnTo>
                <a:lnTo>
                  <a:pt x="51050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292353" y="4504572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49338" y="0"/>
                </a:moveTo>
                <a:lnTo>
                  <a:pt x="0" y="0"/>
                </a:lnTo>
                <a:lnTo>
                  <a:pt x="0" y="3539"/>
                </a:lnTo>
                <a:lnTo>
                  <a:pt x="51101" y="3539"/>
                </a:lnTo>
                <a:lnTo>
                  <a:pt x="493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92353" y="4502802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49338" y="0"/>
                </a:moveTo>
                <a:lnTo>
                  <a:pt x="1762" y="0"/>
                </a:lnTo>
                <a:lnTo>
                  <a:pt x="0" y="3539"/>
                </a:lnTo>
                <a:lnTo>
                  <a:pt x="51101" y="3539"/>
                </a:lnTo>
                <a:lnTo>
                  <a:pt x="493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292353" y="4501033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10">
                <a:moveTo>
                  <a:pt x="49338" y="0"/>
                </a:moveTo>
                <a:lnTo>
                  <a:pt x="1762" y="0"/>
                </a:lnTo>
                <a:lnTo>
                  <a:pt x="0" y="3539"/>
                </a:lnTo>
                <a:lnTo>
                  <a:pt x="49338" y="3539"/>
                </a:lnTo>
                <a:lnTo>
                  <a:pt x="493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294115" y="449927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3529"/>
                </a:moveTo>
                <a:lnTo>
                  <a:pt x="47529" y="3529"/>
                </a:lnTo>
                <a:lnTo>
                  <a:pt x="47529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294115" y="4497502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0" y="3529"/>
                </a:moveTo>
                <a:lnTo>
                  <a:pt x="47529" y="3529"/>
                </a:lnTo>
                <a:lnTo>
                  <a:pt x="47529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294115" y="449572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45814" y="0"/>
                </a:moveTo>
                <a:lnTo>
                  <a:pt x="0" y="0"/>
                </a:lnTo>
                <a:lnTo>
                  <a:pt x="0" y="3539"/>
                </a:lnTo>
                <a:lnTo>
                  <a:pt x="47576" y="3539"/>
                </a:lnTo>
                <a:lnTo>
                  <a:pt x="458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294115" y="4493954"/>
            <a:ext cx="47625" cy="3810"/>
          </a:xfrm>
          <a:custGeom>
            <a:avLst/>
            <a:gdLst/>
            <a:ahLst/>
            <a:cxnLst/>
            <a:rect l="l" t="t" r="r" b="b"/>
            <a:pathLst>
              <a:path w="47625" h="3810">
                <a:moveTo>
                  <a:pt x="45814" y="0"/>
                </a:moveTo>
                <a:lnTo>
                  <a:pt x="0" y="0"/>
                </a:lnTo>
                <a:lnTo>
                  <a:pt x="0" y="3539"/>
                </a:lnTo>
                <a:lnTo>
                  <a:pt x="47576" y="3539"/>
                </a:lnTo>
                <a:lnTo>
                  <a:pt x="4581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294115" y="4492194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0" y="3529"/>
                </a:moveTo>
                <a:lnTo>
                  <a:pt x="45769" y="3529"/>
                </a:lnTo>
                <a:lnTo>
                  <a:pt x="45769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294115" y="4490424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0" y="3529"/>
                </a:moveTo>
                <a:lnTo>
                  <a:pt x="45769" y="3529"/>
                </a:lnTo>
                <a:lnTo>
                  <a:pt x="45769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294115" y="4488645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4052" y="0"/>
                </a:moveTo>
                <a:lnTo>
                  <a:pt x="1762" y="0"/>
                </a:lnTo>
                <a:lnTo>
                  <a:pt x="0" y="3539"/>
                </a:lnTo>
                <a:lnTo>
                  <a:pt x="45814" y="3539"/>
                </a:lnTo>
                <a:lnTo>
                  <a:pt x="4405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294115" y="4486875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4052" y="0"/>
                </a:moveTo>
                <a:lnTo>
                  <a:pt x="1762" y="0"/>
                </a:lnTo>
                <a:lnTo>
                  <a:pt x="0" y="3539"/>
                </a:lnTo>
                <a:lnTo>
                  <a:pt x="45814" y="3539"/>
                </a:lnTo>
                <a:lnTo>
                  <a:pt x="4405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295877" y="4485115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0" y="3529"/>
                </a:moveTo>
                <a:lnTo>
                  <a:pt x="42248" y="3529"/>
                </a:lnTo>
                <a:lnTo>
                  <a:pt x="42248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295877" y="4483345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0" y="3529"/>
                </a:moveTo>
                <a:lnTo>
                  <a:pt x="42248" y="3529"/>
                </a:lnTo>
                <a:lnTo>
                  <a:pt x="42248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295877" y="4481640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40528" y="0"/>
                </a:moveTo>
                <a:lnTo>
                  <a:pt x="0" y="0"/>
                </a:lnTo>
                <a:lnTo>
                  <a:pt x="0" y="3465"/>
                </a:lnTo>
                <a:lnTo>
                  <a:pt x="42290" y="3465"/>
                </a:lnTo>
                <a:lnTo>
                  <a:pt x="405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295877" y="4479870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40528" y="0"/>
                </a:moveTo>
                <a:lnTo>
                  <a:pt x="0" y="0"/>
                </a:lnTo>
                <a:lnTo>
                  <a:pt x="0" y="3465"/>
                </a:lnTo>
                <a:lnTo>
                  <a:pt x="42290" y="3465"/>
                </a:lnTo>
                <a:lnTo>
                  <a:pt x="405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295877" y="4478110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0" y="3529"/>
                </a:moveTo>
                <a:lnTo>
                  <a:pt x="40488" y="3529"/>
                </a:lnTo>
                <a:lnTo>
                  <a:pt x="40488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295877" y="4476340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0" y="3529"/>
                </a:moveTo>
                <a:lnTo>
                  <a:pt x="40488" y="3529"/>
                </a:lnTo>
                <a:lnTo>
                  <a:pt x="40488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295877" y="4474561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40528" y="0"/>
                </a:moveTo>
                <a:lnTo>
                  <a:pt x="1762" y="0"/>
                </a:lnTo>
                <a:lnTo>
                  <a:pt x="0" y="3539"/>
                </a:lnTo>
                <a:lnTo>
                  <a:pt x="40528" y="3539"/>
                </a:lnTo>
                <a:lnTo>
                  <a:pt x="405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295877" y="4472791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38766" y="0"/>
                </a:moveTo>
                <a:lnTo>
                  <a:pt x="1762" y="0"/>
                </a:lnTo>
                <a:lnTo>
                  <a:pt x="0" y="3539"/>
                </a:lnTo>
                <a:lnTo>
                  <a:pt x="40528" y="3539"/>
                </a:lnTo>
                <a:lnTo>
                  <a:pt x="3876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97639" y="4471022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37004" y="0"/>
                </a:moveTo>
                <a:lnTo>
                  <a:pt x="0" y="0"/>
                </a:lnTo>
                <a:lnTo>
                  <a:pt x="0" y="3539"/>
                </a:lnTo>
                <a:lnTo>
                  <a:pt x="38766" y="3539"/>
                </a:lnTo>
                <a:lnTo>
                  <a:pt x="3700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297639" y="4469262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0" y="3529"/>
                </a:moveTo>
                <a:lnTo>
                  <a:pt x="36967" y="3529"/>
                </a:lnTo>
                <a:lnTo>
                  <a:pt x="36967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297639" y="4467492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0" y="3529"/>
                </a:moveTo>
                <a:lnTo>
                  <a:pt x="36967" y="3529"/>
                </a:lnTo>
                <a:lnTo>
                  <a:pt x="36967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297639" y="4465713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35242" y="0"/>
                </a:moveTo>
                <a:lnTo>
                  <a:pt x="0" y="0"/>
                </a:lnTo>
                <a:lnTo>
                  <a:pt x="0" y="3539"/>
                </a:lnTo>
                <a:lnTo>
                  <a:pt x="37004" y="3539"/>
                </a:lnTo>
                <a:lnTo>
                  <a:pt x="3524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297639" y="4463943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35242" y="0"/>
                </a:moveTo>
                <a:lnTo>
                  <a:pt x="0" y="0"/>
                </a:lnTo>
                <a:lnTo>
                  <a:pt x="0" y="3539"/>
                </a:lnTo>
                <a:lnTo>
                  <a:pt x="37004" y="3539"/>
                </a:lnTo>
                <a:lnTo>
                  <a:pt x="3524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297639" y="4462173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35242" y="0"/>
                </a:moveTo>
                <a:lnTo>
                  <a:pt x="1762" y="0"/>
                </a:lnTo>
                <a:lnTo>
                  <a:pt x="0" y="3539"/>
                </a:lnTo>
                <a:lnTo>
                  <a:pt x="35242" y="3539"/>
                </a:lnTo>
                <a:lnTo>
                  <a:pt x="3524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297639" y="4460404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35242" y="0"/>
                </a:moveTo>
                <a:lnTo>
                  <a:pt x="1762" y="0"/>
                </a:lnTo>
                <a:lnTo>
                  <a:pt x="0" y="3539"/>
                </a:lnTo>
                <a:lnTo>
                  <a:pt x="35242" y="3539"/>
                </a:lnTo>
                <a:lnTo>
                  <a:pt x="3524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299401" y="4458634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1717" y="0"/>
                </a:moveTo>
                <a:lnTo>
                  <a:pt x="0" y="0"/>
                </a:lnTo>
                <a:lnTo>
                  <a:pt x="0" y="3539"/>
                </a:lnTo>
                <a:lnTo>
                  <a:pt x="33480" y="3539"/>
                </a:lnTo>
                <a:lnTo>
                  <a:pt x="317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299401" y="4456864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1717" y="0"/>
                </a:moveTo>
                <a:lnTo>
                  <a:pt x="0" y="0"/>
                </a:lnTo>
                <a:lnTo>
                  <a:pt x="0" y="3539"/>
                </a:lnTo>
                <a:lnTo>
                  <a:pt x="33480" y="3539"/>
                </a:lnTo>
                <a:lnTo>
                  <a:pt x="317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299401" y="4455168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717" y="0"/>
                </a:moveTo>
                <a:lnTo>
                  <a:pt x="1762" y="0"/>
                </a:lnTo>
                <a:lnTo>
                  <a:pt x="0" y="3465"/>
                </a:lnTo>
                <a:lnTo>
                  <a:pt x="31717" y="3465"/>
                </a:lnTo>
                <a:lnTo>
                  <a:pt x="317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299401" y="4453399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717" y="0"/>
                </a:moveTo>
                <a:lnTo>
                  <a:pt x="1762" y="0"/>
                </a:lnTo>
                <a:lnTo>
                  <a:pt x="0" y="3465"/>
                </a:lnTo>
                <a:lnTo>
                  <a:pt x="31717" y="3465"/>
                </a:lnTo>
                <a:lnTo>
                  <a:pt x="317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301164" y="4451629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28193" y="0"/>
                </a:moveTo>
                <a:lnTo>
                  <a:pt x="0" y="0"/>
                </a:lnTo>
                <a:lnTo>
                  <a:pt x="0" y="3539"/>
                </a:lnTo>
                <a:lnTo>
                  <a:pt x="29955" y="3539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01164" y="4449859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28193" y="0"/>
                </a:moveTo>
                <a:lnTo>
                  <a:pt x="0" y="0"/>
                </a:lnTo>
                <a:lnTo>
                  <a:pt x="0" y="3539"/>
                </a:lnTo>
                <a:lnTo>
                  <a:pt x="29955" y="3539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01164" y="444809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6431" y="0"/>
                </a:moveTo>
                <a:lnTo>
                  <a:pt x="0" y="0"/>
                </a:lnTo>
                <a:lnTo>
                  <a:pt x="0" y="3539"/>
                </a:lnTo>
                <a:lnTo>
                  <a:pt x="28193" y="3539"/>
                </a:lnTo>
                <a:lnTo>
                  <a:pt x="28193" y="1769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01164" y="444632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6431" y="0"/>
                </a:moveTo>
                <a:lnTo>
                  <a:pt x="1762" y="0"/>
                </a:lnTo>
                <a:lnTo>
                  <a:pt x="0" y="3539"/>
                </a:lnTo>
                <a:lnTo>
                  <a:pt x="28193" y="3539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01164" y="4444550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4669" y="0"/>
                </a:moveTo>
                <a:lnTo>
                  <a:pt x="1762" y="0"/>
                </a:lnTo>
                <a:lnTo>
                  <a:pt x="0" y="3539"/>
                </a:lnTo>
                <a:lnTo>
                  <a:pt x="26431" y="3539"/>
                </a:lnTo>
                <a:lnTo>
                  <a:pt x="2466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299401" y="4442781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6431" y="0"/>
                </a:moveTo>
                <a:lnTo>
                  <a:pt x="0" y="0"/>
                </a:lnTo>
                <a:lnTo>
                  <a:pt x="3524" y="1769"/>
                </a:lnTo>
                <a:lnTo>
                  <a:pt x="3524" y="3539"/>
                </a:lnTo>
                <a:lnTo>
                  <a:pt x="28193" y="3539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295877" y="4441011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28193" y="0"/>
                </a:moveTo>
                <a:lnTo>
                  <a:pt x="0" y="0"/>
                </a:lnTo>
                <a:lnTo>
                  <a:pt x="5286" y="3539"/>
                </a:lnTo>
                <a:lnTo>
                  <a:pt x="29955" y="3539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294115" y="4439241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29955" y="0"/>
                </a:moveTo>
                <a:lnTo>
                  <a:pt x="0" y="0"/>
                </a:lnTo>
                <a:lnTo>
                  <a:pt x="5286" y="3539"/>
                </a:lnTo>
                <a:lnTo>
                  <a:pt x="31717" y="3539"/>
                </a:lnTo>
                <a:lnTo>
                  <a:pt x="299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292353" y="4437471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29955" y="0"/>
                </a:moveTo>
                <a:lnTo>
                  <a:pt x="0" y="0"/>
                </a:lnTo>
                <a:lnTo>
                  <a:pt x="3524" y="3539"/>
                </a:lnTo>
                <a:lnTo>
                  <a:pt x="31717" y="3539"/>
                </a:lnTo>
                <a:lnTo>
                  <a:pt x="29955" y="1769"/>
                </a:lnTo>
                <a:lnTo>
                  <a:pt x="299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288829" y="4435702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480" y="0"/>
                </a:moveTo>
                <a:lnTo>
                  <a:pt x="0" y="0"/>
                </a:lnTo>
                <a:lnTo>
                  <a:pt x="5286" y="3539"/>
                </a:lnTo>
                <a:lnTo>
                  <a:pt x="33480" y="3539"/>
                </a:lnTo>
                <a:lnTo>
                  <a:pt x="3348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287140" y="4433932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35168" y="0"/>
                </a:moveTo>
                <a:lnTo>
                  <a:pt x="0" y="0"/>
                </a:lnTo>
                <a:lnTo>
                  <a:pt x="5212" y="3539"/>
                </a:lnTo>
                <a:lnTo>
                  <a:pt x="35168" y="3539"/>
                </a:lnTo>
                <a:lnTo>
                  <a:pt x="3516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285378" y="4432162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36930" y="0"/>
                </a:moveTo>
                <a:lnTo>
                  <a:pt x="0" y="0"/>
                </a:lnTo>
                <a:lnTo>
                  <a:pt x="3450" y="3539"/>
                </a:lnTo>
                <a:lnTo>
                  <a:pt x="36930" y="3539"/>
                </a:lnTo>
                <a:lnTo>
                  <a:pt x="3693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281853" y="4430393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40455" y="0"/>
                </a:moveTo>
                <a:lnTo>
                  <a:pt x="0" y="0"/>
                </a:lnTo>
                <a:lnTo>
                  <a:pt x="5286" y="3539"/>
                </a:lnTo>
                <a:lnTo>
                  <a:pt x="40455" y="3539"/>
                </a:lnTo>
                <a:lnTo>
                  <a:pt x="404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280092" y="4428623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42217" y="0"/>
                </a:moveTo>
                <a:lnTo>
                  <a:pt x="0" y="0"/>
                </a:lnTo>
                <a:lnTo>
                  <a:pt x="5286" y="3539"/>
                </a:lnTo>
                <a:lnTo>
                  <a:pt x="42217" y="3539"/>
                </a:lnTo>
                <a:lnTo>
                  <a:pt x="422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280092" y="4426927"/>
            <a:ext cx="42545" cy="3810"/>
          </a:xfrm>
          <a:custGeom>
            <a:avLst/>
            <a:gdLst/>
            <a:ahLst/>
            <a:cxnLst/>
            <a:rect l="l" t="t" r="r" b="b"/>
            <a:pathLst>
              <a:path w="42545" h="3810">
                <a:moveTo>
                  <a:pt x="42217" y="0"/>
                </a:moveTo>
                <a:lnTo>
                  <a:pt x="3524" y="0"/>
                </a:lnTo>
                <a:lnTo>
                  <a:pt x="0" y="1695"/>
                </a:lnTo>
                <a:lnTo>
                  <a:pt x="1762" y="3465"/>
                </a:lnTo>
                <a:lnTo>
                  <a:pt x="42217" y="3465"/>
                </a:lnTo>
                <a:lnTo>
                  <a:pt x="422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281853" y="4425157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38692" y="0"/>
                </a:moveTo>
                <a:lnTo>
                  <a:pt x="1762" y="0"/>
                </a:lnTo>
                <a:lnTo>
                  <a:pt x="0" y="3465"/>
                </a:lnTo>
                <a:lnTo>
                  <a:pt x="40455" y="3465"/>
                </a:lnTo>
                <a:lnTo>
                  <a:pt x="3869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283616" y="4423388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10">
                <a:moveTo>
                  <a:pt x="36930" y="0"/>
                </a:moveTo>
                <a:lnTo>
                  <a:pt x="1762" y="0"/>
                </a:lnTo>
                <a:lnTo>
                  <a:pt x="0" y="3539"/>
                </a:lnTo>
                <a:lnTo>
                  <a:pt x="38692" y="3539"/>
                </a:lnTo>
                <a:lnTo>
                  <a:pt x="3693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283616" y="4421618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36930" y="0"/>
                </a:moveTo>
                <a:lnTo>
                  <a:pt x="3524" y="0"/>
                </a:lnTo>
                <a:lnTo>
                  <a:pt x="0" y="3539"/>
                </a:lnTo>
                <a:lnTo>
                  <a:pt x="36930" y="3539"/>
                </a:lnTo>
                <a:lnTo>
                  <a:pt x="3693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285378" y="4419848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35168" y="0"/>
                </a:moveTo>
                <a:lnTo>
                  <a:pt x="3450" y="0"/>
                </a:lnTo>
                <a:lnTo>
                  <a:pt x="0" y="3539"/>
                </a:lnTo>
                <a:lnTo>
                  <a:pt x="35168" y="3539"/>
                </a:lnTo>
                <a:lnTo>
                  <a:pt x="3516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287140" y="4418079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406" y="0"/>
                </a:moveTo>
                <a:lnTo>
                  <a:pt x="3450" y="0"/>
                </a:lnTo>
                <a:lnTo>
                  <a:pt x="0" y="3539"/>
                </a:lnTo>
                <a:lnTo>
                  <a:pt x="33406" y="3539"/>
                </a:lnTo>
                <a:lnTo>
                  <a:pt x="3340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288829" y="4416309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717" y="0"/>
                </a:moveTo>
                <a:lnTo>
                  <a:pt x="1762" y="0"/>
                </a:lnTo>
                <a:lnTo>
                  <a:pt x="0" y="3539"/>
                </a:lnTo>
                <a:lnTo>
                  <a:pt x="31717" y="3539"/>
                </a:lnTo>
                <a:lnTo>
                  <a:pt x="317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290591" y="4414539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29955" y="0"/>
                </a:moveTo>
                <a:lnTo>
                  <a:pt x="1762" y="0"/>
                </a:lnTo>
                <a:lnTo>
                  <a:pt x="0" y="3539"/>
                </a:lnTo>
                <a:lnTo>
                  <a:pt x="29955" y="3539"/>
                </a:lnTo>
                <a:lnTo>
                  <a:pt x="299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290591" y="4412770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28193" y="0"/>
                </a:moveTo>
                <a:lnTo>
                  <a:pt x="3524" y="0"/>
                </a:lnTo>
                <a:lnTo>
                  <a:pt x="0" y="3539"/>
                </a:lnTo>
                <a:lnTo>
                  <a:pt x="29955" y="3539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292353" y="441100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6431" y="0"/>
                </a:moveTo>
                <a:lnTo>
                  <a:pt x="3524" y="0"/>
                </a:lnTo>
                <a:lnTo>
                  <a:pt x="0" y="3539"/>
                </a:lnTo>
                <a:lnTo>
                  <a:pt x="28193" y="3539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294115" y="4409230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24669" y="0"/>
                </a:moveTo>
                <a:lnTo>
                  <a:pt x="3524" y="0"/>
                </a:lnTo>
                <a:lnTo>
                  <a:pt x="0" y="3539"/>
                </a:lnTo>
                <a:lnTo>
                  <a:pt x="24669" y="3539"/>
                </a:lnTo>
                <a:lnTo>
                  <a:pt x="2466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295877" y="4407461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22907" y="0"/>
                </a:moveTo>
                <a:lnTo>
                  <a:pt x="1762" y="0"/>
                </a:lnTo>
                <a:lnTo>
                  <a:pt x="0" y="3539"/>
                </a:lnTo>
                <a:lnTo>
                  <a:pt x="22907" y="3539"/>
                </a:lnTo>
                <a:lnTo>
                  <a:pt x="2290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297639" y="4405691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1145" y="0"/>
                </a:moveTo>
                <a:lnTo>
                  <a:pt x="1762" y="0"/>
                </a:lnTo>
                <a:lnTo>
                  <a:pt x="0" y="3539"/>
                </a:lnTo>
                <a:lnTo>
                  <a:pt x="21145" y="3539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297639" y="4403921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1145" y="0"/>
                </a:moveTo>
                <a:lnTo>
                  <a:pt x="3524" y="0"/>
                </a:lnTo>
                <a:lnTo>
                  <a:pt x="0" y="3539"/>
                </a:lnTo>
                <a:lnTo>
                  <a:pt x="21145" y="3539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299401" y="4402151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5" h="3810">
                <a:moveTo>
                  <a:pt x="3524" y="0"/>
                </a:moveTo>
                <a:lnTo>
                  <a:pt x="0" y="3539"/>
                </a:lnTo>
                <a:lnTo>
                  <a:pt x="19383" y="3539"/>
                </a:lnTo>
                <a:lnTo>
                  <a:pt x="19383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301164" y="4402151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1762" y="0"/>
                </a:moveTo>
                <a:lnTo>
                  <a:pt x="0" y="1769"/>
                </a:lnTo>
                <a:lnTo>
                  <a:pt x="17621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278329" y="4425157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5286" y="0"/>
                </a:moveTo>
                <a:lnTo>
                  <a:pt x="0" y="7004"/>
                </a:lnTo>
                <a:lnTo>
                  <a:pt x="21071" y="22932"/>
                </a:lnTo>
                <a:lnTo>
                  <a:pt x="28120" y="21162"/>
                </a:lnTo>
                <a:lnTo>
                  <a:pt x="26358" y="1762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294115" y="4444550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5286" y="0"/>
                </a:moveTo>
                <a:lnTo>
                  <a:pt x="0" y="21162"/>
                </a:lnTo>
                <a:lnTo>
                  <a:pt x="7048" y="22932"/>
                </a:lnTo>
                <a:lnTo>
                  <a:pt x="12334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288829" y="4465713"/>
            <a:ext cx="12700" cy="44450"/>
          </a:xfrm>
          <a:custGeom>
            <a:avLst/>
            <a:gdLst/>
            <a:ahLst/>
            <a:cxnLst/>
            <a:rect l="l" t="t" r="r" b="b"/>
            <a:pathLst>
              <a:path w="12700" h="44450">
                <a:moveTo>
                  <a:pt x="5286" y="0"/>
                </a:moveTo>
                <a:lnTo>
                  <a:pt x="0" y="44094"/>
                </a:lnTo>
                <a:lnTo>
                  <a:pt x="7048" y="44094"/>
                </a:lnTo>
                <a:lnTo>
                  <a:pt x="12334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287140" y="4509807"/>
            <a:ext cx="8890" cy="58419"/>
          </a:xfrm>
          <a:custGeom>
            <a:avLst/>
            <a:gdLst/>
            <a:ahLst/>
            <a:cxnLst/>
            <a:rect l="l" t="t" r="r" b="b"/>
            <a:pathLst>
              <a:path w="8889" h="58420">
                <a:moveTo>
                  <a:pt x="8737" y="0"/>
                </a:moveTo>
                <a:lnTo>
                  <a:pt x="1688" y="0"/>
                </a:lnTo>
                <a:lnTo>
                  <a:pt x="0" y="56482"/>
                </a:lnTo>
                <a:lnTo>
                  <a:pt x="6975" y="58251"/>
                </a:lnTo>
                <a:lnTo>
                  <a:pt x="6975" y="56482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273043" y="4564520"/>
            <a:ext cx="21590" cy="49530"/>
          </a:xfrm>
          <a:custGeom>
            <a:avLst/>
            <a:gdLst/>
            <a:ahLst/>
            <a:cxnLst/>
            <a:rect l="l" t="t" r="r" b="b"/>
            <a:pathLst>
              <a:path w="21589" h="49529">
                <a:moveTo>
                  <a:pt x="14096" y="0"/>
                </a:moveTo>
                <a:lnTo>
                  <a:pt x="0" y="47707"/>
                </a:lnTo>
                <a:lnTo>
                  <a:pt x="0" y="49477"/>
                </a:lnTo>
                <a:lnTo>
                  <a:pt x="7048" y="49477"/>
                </a:lnTo>
                <a:lnTo>
                  <a:pt x="21071" y="3539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273043" y="4612227"/>
            <a:ext cx="14604" cy="24765"/>
          </a:xfrm>
          <a:custGeom>
            <a:avLst/>
            <a:gdLst/>
            <a:ahLst/>
            <a:cxnLst/>
            <a:rect l="l" t="t" r="r" b="b"/>
            <a:pathLst>
              <a:path w="14604" h="24764">
                <a:moveTo>
                  <a:pt x="7048" y="0"/>
                </a:moveTo>
                <a:lnTo>
                  <a:pt x="0" y="1769"/>
                </a:lnTo>
                <a:lnTo>
                  <a:pt x="7048" y="22932"/>
                </a:lnTo>
                <a:lnTo>
                  <a:pt x="8810" y="24701"/>
                </a:lnTo>
                <a:lnTo>
                  <a:pt x="14096" y="2116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281853" y="4631620"/>
            <a:ext cx="22860" cy="23495"/>
          </a:xfrm>
          <a:custGeom>
            <a:avLst/>
            <a:gdLst/>
            <a:ahLst/>
            <a:cxnLst/>
            <a:rect l="l" t="t" r="r" b="b"/>
            <a:pathLst>
              <a:path w="22860" h="23495">
                <a:moveTo>
                  <a:pt x="3524" y="0"/>
                </a:moveTo>
                <a:lnTo>
                  <a:pt x="0" y="5309"/>
                </a:lnTo>
                <a:lnTo>
                  <a:pt x="17547" y="22932"/>
                </a:lnTo>
                <a:lnTo>
                  <a:pt x="21071" y="22932"/>
                </a:lnTo>
                <a:lnTo>
                  <a:pt x="22833" y="15853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02925" y="4647474"/>
            <a:ext cx="47625" cy="7620"/>
          </a:xfrm>
          <a:custGeom>
            <a:avLst/>
            <a:gdLst/>
            <a:ahLst/>
            <a:cxnLst/>
            <a:rect l="l" t="t" r="r" b="b"/>
            <a:pathLst>
              <a:path w="47625" h="7620">
                <a:moveTo>
                  <a:pt x="44052" y="0"/>
                </a:moveTo>
                <a:lnTo>
                  <a:pt x="0" y="0"/>
                </a:lnTo>
                <a:lnTo>
                  <a:pt x="0" y="7078"/>
                </a:lnTo>
                <a:lnTo>
                  <a:pt x="44052" y="7078"/>
                </a:lnTo>
                <a:lnTo>
                  <a:pt x="47576" y="1769"/>
                </a:lnTo>
                <a:lnTo>
                  <a:pt x="4405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331119" y="4617536"/>
            <a:ext cx="19685" cy="35560"/>
          </a:xfrm>
          <a:custGeom>
            <a:avLst/>
            <a:gdLst/>
            <a:ahLst/>
            <a:cxnLst/>
            <a:rect l="l" t="t" r="r" b="b"/>
            <a:pathLst>
              <a:path w="19685" h="35560">
                <a:moveTo>
                  <a:pt x="8810" y="0"/>
                </a:moveTo>
                <a:lnTo>
                  <a:pt x="0" y="1695"/>
                </a:lnTo>
                <a:lnTo>
                  <a:pt x="12334" y="35246"/>
                </a:lnTo>
                <a:lnTo>
                  <a:pt x="19383" y="3170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327595" y="4598070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8810" y="0"/>
                </a:moveTo>
                <a:lnTo>
                  <a:pt x="0" y="0"/>
                </a:lnTo>
                <a:lnTo>
                  <a:pt x="0" y="1769"/>
                </a:lnTo>
                <a:lnTo>
                  <a:pt x="3524" y="21162"/>
                </a:lnTo>
                <a:lnTo>
                  <a:pt x="12334" y="1946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327595" y="4583986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3524" y="0"/>
                </a:moveTo>
                <a:lnTo>
                  <a:pt x="0" y="14083"/>
                </a:lnTo>
                <a:lnTo>
                  <a:pt x="8810" y="15853"/>
                </a:lnTo>
                <a:lnTo>
                  <a:pt x="12334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31119" y="4557515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5" h="30479">
                <a:moveTo>
                  <a:pt x="12334" y="0"/>
                </a:moveTo>
                <a:lnTo>
                  <a:pt x="0" y="26471"/>
                </a:lnTo>
                <a:lnTo>
                  <a:pt x="7048" y="30010"/>
                </a:lnTo>
                <a:lnTo>
                  <a:pt x="19383" y="3539"/>
                </a:lnTo>
                <a:lnTo>
                  <a:pt x="19383" y="1769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41692" y="4520457"/>
            <a:ext cx="8890" cy="39370"/>
          </a:xfrm>
          <a:custGeom>
            <a:avLst/>
            <a:gdLst/>
            <a:ahLst/>
            <a:cxnLst/>
            <a:rect l="l" t="t" r="r" b="b"/>
            <a:pathLst>
              <a:path w="8889" h="39370">
                <a:moveTo>
                  <a:pt x="0" y="38827"/>
                </a:moveTo>
                <a:lnTo>
                  <a:pt x="8801" y="38827"/>
                </a:lnTo>
                <a:lnTo>
                  <a:pt x="8801" y="0"/>
                </a:lnTo>
                <a:lnTo>
                  <a:pt x="0" y="0"/>
                </a:lnTo>
                <a:lnTo>
                  <a:pt x="0" y="38827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25833" y="4448090"/>
            <a:ext cx="24765" cy="74295"/>
          </a:xfrm>
          <a:custGeom>
            <a:avLst/>
            <a:gdLst/>
            <a:ahLst/>
            <a:cxnLst/>
            <a:rect l="l" t="t" r="r" b="b"/>
            <a:pathLst>
              <a:path w="24764" h="74295">
                <a:moveTo>
                  <a:pt x="7048" y="0"/>
                </a:moveTo>
                <a:lnTo>
                  <a:pt x="0" y="3539"/>
                </a:lnTo>
                <a:lnTo>
                  <a:pt x="17621" y="74105"/>
                </a:lnTo>
                <a:lnTo>
                  <a:pt x="24669" y="72335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18785" y="4435702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7048" y="17696"/>
                </a:lnTo>
                <a:lnTo>
                  <a:pt x="14096" y="1238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15260" y="4400456"/>
            <a:ext cx="12700" cy="39370"/>
          </a:xfrm>
          <a:custGeom>
            <a:avLst/>
            <a:gdLst/>
            <a:ahLst/>
            <a:cxnLst/>
            <a:rect l="l" t="t" r="r" b="b"/>
            <a:pathLst>
              <a:path w="12700" h="39370">
                <a:moveTo>
                  <a:pt x="3524" y="0"/>
                </a:moveTo>
                <a:lnTo>
                  <a:pt x="0" y="3465"/>
                </a:lnTo>
                <a:lnTo>
                  <a:pt x="3524" y="38785"/>
                </a:lnTo>
                <a:lnTo>
                  <a:pt x="12334" y="37015"/>
                </a:lnTo>
                <a:lnTo>
                  <a:pt x="7048" y="169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299401" y="4398686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5" h="8889">
                <a:moveTo>
                  <a:pt x="3524" y="0"/>
                </a:moveTo>
                <a:lnTo>
                  <a:pt x="0" y="0"/>
                </a:lnTo>
                <a:lnTo>
                  <a:pt x="3524" y="7004"/>
                </a:lnTo>
                <a:lnTo>
                  <a:pt x="19383" y="8774"/>
                </a:lnTo>
                <a:lnTo>
                  <a:pt x="19383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278329" y="4398686"/>
            <a:ext cx="28575" cy="33655"/>
          </a:xfrm>
          <a:custGeom>
            <a:avLst/>
            <a:gdLst/>
            <a:ahLst/>
            <a:cxnLst/>
            <a:rect l="l" t="t" r="r" b="b"/>
            <a:pathLst>
              <a:path w="28575" h="33654">
                <a:moveTo>
                  <a:pt x="21071" y="0"/>
                </a:moveTo>
                <a:lnTo>
                  <a:pt x="0" y="28241"/>
                </a:lnTo>
                <a:lnTo>
                  <a:pt x="0" y="33476"/>
                </a:lnTo>
                <a:lnTo>
                  <a:pt x="5286" y="33476"/>
                </a:lnTo>
                <a:lnTo>
                  <a:pt x="28120" y="5235"/>
                </a:lnTo>
                <a:lnTo>
                  <a:pt x="2107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947347" y="4696951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4">
                <a:moveTo>
                  <a:pt x="17621" y="0"/>
                </a:moveTo>
                <a:lnTo>
                  <a:pt x="0" y="0"/>
                </a:lnTo>
                <a:lnTo>
                  <a:pt x="0" y="1769"/>
                </a:lnTo>
                <a:lnTo>
                  <a:pt x="17621" y="0"/>
                </a:lnTo>
                <a:close/>
              </a:path>
            </a:pathLst>
          </a:custGeom>
          <a:solidFill>
            <a:srgbClr val="7A8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947347" y="4695181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60" h="3810">
                <a:moveTo>
                  <a:pt x="35242" y="0"/>
                </a:moveTo>
                <a:lnTo>
                  <a:pt x="0" y="0"/>
                </a:lnTo>
                <a:lnTo>
                  <a:pt x="0" y="3539"/>
                </a:lnTo>
                <a:lnTo>
                  <a:pt x="35242" y="0"/>
                </a:lnTo>
                <a:close/>
              </a:path>
            </a:pathLst>
          </a:custGeom>
          <a:solidFill>
            <a:srgbClr val="7A8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47347" y="4693411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54551" y="0"/>
                </a:moveTo>
                <a:lnTo>
                  <a:pt x="0" y="0"/>
                </a:lnTo>
                <a:lnTo>
                  <a:pt x="0" y="3539"/>
                </a:lnTo>
                <a:lnTo>
                  <a:pt x="17621" y="3539"/>
                </a:lnTo>
                <a:lnTo>
                  <a:pt x="54551" y="0"/>
                </a:lnTo>
                <a:close/>
              </a:path>
            </a:pathLst>
          </a:custGeom>
          <a:solidFill>
            <a:srgbClr val="7A8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47347" y="4691642"/>
            <a:ext cx="72390" cy="3810"/>
          </a:xfrm>
          <a:custGeom>
            <a:avLst/>
            <a:gdLst/>
            <a:ahLst/>
            <a:cxnLst/>
            <a:rect l="l" t="t" r="r" b="b"/>
            <a:pathLst>
              <a:path w="72389" h="3810">
                <a:moveTo>
                  <a:pt x="72172" y="0"/>
                </a:moveTo>
                <a:lnTo>
                  <a:pt x="0" y="0"/>
                </a:lnTo>
                <a:lnTo>
                  <a:pt x="0" y="3539"/>
                </a:lnTo>
                <a:lnTo>
                  <a:pt x="35242" y="3539"/>
                </a:lnTo>
                <a:lnTo>
                  <a:pt x="72172" y="0"/>
                </a:lnTo>
                <a:close/>
              </a:path>
            </a:pathLst>
          </a:custGeom>
          <a:solidFill>
            <a:srgbClr val="7A8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47347" y="469164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94" y="0"/>
                </a:lnTo>
              </a:path>
            </a:pathLst>
          </a:custGeom>
          <a:ln w="3539">
            <a:solidFill>
              <a:srgbClr val="7A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947347" y="468987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539">
            <a:solidFill>
              <a:srgbClr val="7B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47347" y="468926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21" y="0"/>
                </a:lnTo>
              </a:path>
            </a:pathLst>
          </a:custGeom>
          <a:ln w="3175">
            <a:solidFill>
              <a:srgbClr val="7B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947347" y="468735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175">
            <a:solidFill>
              <a:srgbClr val="7B8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140959" y="4686333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7048" y="0"/>
                </a:moveTo>
                <a:lnTo>
                  <a:pt x="0" y="0"/>
                </a:lnTo>
                <a:lnTo>
                  <a:pt x="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7B8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47347" y="468633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539">
            <a:solidFill>
              <a:srgbClr val="7B8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140959" y="4684563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14096" y="0"/>
                </a:moveTo>
                <a:lnTo>
                  <a:pt x="0" y="0"/>
                </a:lnTo>
                <a:lnTo>
                  <a:pt x="0" y="3539"/>
                </a:lnTo>
                <a:lnTo>
                  <a:pt x="14096" y="0"/>
                </a:lnTo>
                <a:close/>
              </a:path>
            </a:pathLst>
          </a:custGeom>
          <a:solidFill>
            <a:srgbClr val="7B8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140959" y="4682794"/>
            <a:ext cx="23495" cy="3810"/>
          </a:xfrm>
          <a:custGeom>
            <a:avLst/>
            <a:gdLst/>
            <a:ahLst/>
            <a:cxnLst/>
            <a:rect l="l" t="t" r="r" b="b"/>
            <a:pathLst>
              <a:path w="23495" h="3810">
                <a:moveTo>
                  <a:pt x="22907" y="0"/>
                </a:moveTo>
                <a:lnTo>
                  <a:pt x="0" y="0"/>
                </a:lnTo>
                <a:lnTo>
                  <a:pt x="0" y="3539"/>
                </a:lnTo>
                <a:lnTo>
                  <a:pt x="7048" y="3539"/>
                </a:lnTo>
                <a:lnTo>
                  <a:pt x="22907" y="0"/>
                </a:lnTo>
                <a:close/>
              </a:path>
            </a:pathLst>
          </a:custGeom>
          <a:solidFill>
            <a:srgbClr val="7B8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947347" y="468456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539">
            <a:solidFill>
              <a:srgbClr val="7B8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39270" y="4681024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644" y="0"/>
                </a:moveTo>
                <a:lnTo>
                  <a:pt x="0" y="0"/>
                </a:lnTo>
                <a:lnTo>
                  <a:pt x="1688" y="3539"/>
                </a:lnTo>
                <a:lnTo>
                  <a:pt x="15785" y="3539"/>
                </a:lnTo>
                <a:lnTo>
                  <a:pt x="31644" y="0"/>
                </a:lnTo>
                <a:close/>
              </a:path>
            </a:pathLst>
          </a:custGeom>
          <a:solidFill>
            <a:srgbClr val="7C8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947347" y="46827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539">
            <a:solidFill>
              <a:srgbClr val="7C84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39270" y="4679254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10">
                <a:moveTo>
                  <a:pt x="38692" y="0"/>
                </a:moveTo>
                <a:lnTo>
                  <a:pt x="0" y="0"/>
                </a:lnTo>
                <a:lnTo>
                  <a:pt x="1688" y="3539"/>
                </a:lnTo>
                <a:lnTo>
                  <a:pt x="24596" y="3539"/>
                </a:lnTo>
                <a:lnTo>
                  <a:pt x="38692" y="0"/>
                </a:lnTo>
                <a:close/>
              </a:path>
            </a:pathLst>
          </a:custGeom>
          <a:solidFill>
            <a:srgbClr val="7C8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947347" y="468102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539">
            <a:solidFill>
              <a:srgbClr val="7C84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139270" y="4677485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5741" y="0"/>
                </a:moveTo>
                <a:lnTo>
                  <a:pt x="0" y="0"/>
                </a:lnTo>
                <a:lnTo>
                  <a:pt x="0" y="3539"/>
                </a:lnTo>
                <a:lnTo>
                  <a:pt x="31644" y="3539"/>
                </a:lnTo>
                <a:lnTo>
                  <a:pt x="45741" y="0"/>
                </a:lnTo>
                <a:close/>
              </a:path>
            </a:pathLst>
          </a:custGeom>
          <a:solidFill>
            <a:srgbClr val="7C8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947347" y="467925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15" y="0"/>
                </a:lnTo>
              </a:path>
            </a:pathLst>
          </a:custGeom>
          <a:ln w="3539">
            <a:solidFill>
              <a:srgbClr val="7C84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139270" y="4675714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54551" y="0"/>
                </a:moveTo>
                <a:lnTo>
                  <a:pt x="0" y="0"/>
                </a:lnTo>
                <a:lnTo>
                  <a:pt x="0" y="3539"/>
                </a:lnTo>
                <a:lnTo>
                  <a:pt x="38692" y="3539"/>
                </a:lnTo>
                <a:lnTo>
                  <a:pt x="54551" y="0"/>
                </a:lnTo>
                <a:close/>
              </a:path>
            </a:pathLst>
          </a:custGeom>
          <a:solidFill>
            <a:srgbClr val="7C8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949109" y="4677485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53" y="0"/>
                </a:lnTo>
              </a:path>
            </a:pathLst>
          </a:custGeom>
          <a:ln w="3539">
            <a:solidFill>
              <a:srgbClr val="7C84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9270" y="4673945"/>
            <a:ext cx="61594" cy="3810"/>
          </a:xfrm>
          <a:custGeom>
            <a:avLst/>
            <a:gdLst/>
            <a:ahLst/>
            <a:cxnLst/>
            <a:rect l="l" t="t" r="r" b="b"/>
            <a:pathLst>
              <a:path w="61595" h="3810">
                <a:moveTo>
                  <a:pt x="61600" y="0"/>
                </a:moveTo>
                <a:lnTo>
                  <a:pt x="0" y="0"/>
                </a:lnTo>
                <a:lnTo>
                  <a:pt x="0" y="3539"/>
                </a:lnTo>
                <a:lnTo>
                  <a:pt x="45741" y="3539"/>
                </a:lnTo>
                <a:lnTo>
                  <a:pt x="61600" y="0"/>
                </a:lnTo>
                <a:close/>
              </a:path>
            </a:pathLst>
          </a:custGeom>
          <a:solidFill>
            <a:srgbClr val="7D8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949109" y="4675714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53" y="0"/>
                </a:lnTo>
              </a:path>
            </a:pathLst>
          </a:custGeom>
          <a:ln w="3539">
            <a:solidFill>
              <a:srgbClr val="7D85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139270" y="4672175"/>
            <a:ext cx="69215" cy="3810"/>
          </a:xfrm>
          <a:custGeom>
            <a:avLst/>
            <a:gdLst/>
            <a:ahLst/>
            <a:cxnLst/>
            <a:rect l="l" t="t" r="r" b="b"/>
            <a:pathLst>
              <a:path w="69214" h="3810">
                <a:moveTo>
                  <a:pt x="68648" y="0"/>
                </a:moveTo>
                <a:lnTo>
                  <a:pt x="0" y="0"/>
                </a:lnTo>
                <a:lnTo>
                  <a:pt x="0" y="3539"/>
                </a:lnTo>
                <a:lnTo>
                  <a:pt x="54551" y="3539"/>
                </a:lnTo>
                <a:lnTo>
                  <a:pt x="68648" y="0"/>
                </a:lnTo>
                <a:close/>
              </a:path>
            </a:pathLst>
          </a:custGeom>
          <a:solidFill>
            <a:srgbClr val="7D8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949109" y="46739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39">
            <a:solidFill>
              <a:srgbClr val="7D85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139270" y="4670480"/>
            <a:ext cx="77470" cy="3810"/>
          </a:xfrm>
          <a:custGeom>
            <a:avLst/>
            <a:gdLst/>
            <a:ahLst/>
            <a:cxnLst/>
            <a:rect l="l" t="t" r="r" b="b"/>
            <a:pathLst>
              <a:path w="77470" h="3810">
                <a:moveTo>
                  <a:pt x="77385" y="0"/>
                </a:moveTo>
                <a:lnTo>
                  <a:pt x="0" y="0"/>
                </a:lnTo>
                <a:lnTo>
                  <a:pt x="0" y="3465"/>
                </a:lnTo>
                <a:lnTo>
                  <a:pt x="61600" y="3465"/>
                </a:lnTo>
                <a:lnTo>
                  <a:pt x="77385" y="0"/>
                </a:lnTo>
                <a:close/>
              </a:path>
            </a:pathLst>
          </a:custGeom>
          <a:solidFill>
            <a:srgbClr val="7D8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949109" y="467221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465">
            <a:solidFill>
              <a:srgbClr val="7D85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137508" y="4670442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96" y="0"/>
                </a:lnTo>
              </a:path>
            </a:pathLst>
          </a:custGeom>
          <a:ln w="3465">
            <a:solidFill>
              <a:srgbClr val="7D85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949109" y="467044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465">
            <a:solidFill>
              <a:srgbClr val="7D85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137508" y="466871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44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949109" y="466871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137508" y="466694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93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949109" y="466694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137508" y="466517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03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949109" y="46651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137508" y="466340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52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49109" y="466340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37508" y="466163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00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949109" y="466163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137508" y="465986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49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949109" y="465986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7E8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135746" y="465809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821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49109" y="465809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37187" y="465744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50" y="0"/>
                </a:lnTo>
              </a:path>
            </a:pathLst>
          </a:custGeom>
          <a:ln w="3175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36237" y="465554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854" y="0"/>
                </a:lnTo>
              </a:path>
            </a:pathLst>
          </a:custGeom>
          <a:ln w="3175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949109" y="465632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135746" y="465455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949109" y="465455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135746" y="465278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949109" y="465278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135746" y="465101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949109" y="465101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808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35746" y="464924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18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950871" y="4649243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9">
            <a:solidFill>
              <a:srgbClr val="818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35746" y="464747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950871" y="464747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9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33983" y="464574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465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950871" y="464574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465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33983" y="464397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465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950871" y="464397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465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133983" y="464223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950871" y="4642238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9">
            <a:solidFill>
              <a:srgbClr val="818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133983" y="464046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950871" y="464046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133983" y="46386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950871" y="463869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133983" y="463692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950871" y="4636929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133983" y="463516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950871" y="463516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2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132222" y="463339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3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950871" y="463339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38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132222" y="463162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38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50871" y="463162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38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32222" y="462985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38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950871" y="46298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38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132222" y="462808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3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950871" y="462808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3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132222" y="462631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4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950871" y="462631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4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132222" y="462454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4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950871" y="462454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4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132222" y="462277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4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950871" y="462277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80" y="0"/>
                </a:lnTo>
              </a:path>
            </a:pathLst>
          </a:custGeom>
          <a:ln w="3539">
            <a:solidFill>
              <a:srgbClr val="848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132222" y="462100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48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952633" y="4621002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539">
            <a:solidFill>
              <a:srgbClr val="848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130459" y="461926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465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952633" y="461926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465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130459" y="46174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465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952633" y="461749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465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130459" y="461672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34" y="0"/>
                </a:lnTo>
              </a:path>
            </a:pathLst>
          </a:custGeom>
          <a:ln w="3175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130459" y="461481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175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952633" y="4615767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539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130459" y="461399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952633" y="4613997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539">
            <a:solidFill>
              <a:srgbClr val="858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130459" y="461222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952633" y="4612227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130459" y="461045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952633" y="46104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56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130459" y="460868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952633" y="460868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56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128697" y="460691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952633" y="4607812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56" y="0"/>
                </a:lnTo>
              </a:path>
            </a:pathLst>
          </a:custGeom>
          <a:ln w="3175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952633" y="460590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66" y="0"/>
                </a:lnTo>
              </a:path>
            </a:pathLst>
          </a:custGeom>
          <a:ln w="3175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128697" y="460514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952633" y="460514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80" y="0"/>
                </a:lnTo>
              </a:path>
            </a:pathLst>
          </a:custGeom>
          <a:ln w="3539">
            <a:solidFill>
              <a:srgbClr val="85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128697" y="460337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6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952633" y="4603379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68D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128697" y="460160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954396" y="4601609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128697" y="459984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954396" y="459984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128697" y="459807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956157" y="459807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2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128697" y="459630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956157" y="459630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9">
            <a:solidFill>
              <a:srgbClr val="86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126935" y="459453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7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956157" y="459453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366" y="0"/>
                </a:lnTo>
              </a:path>
            </a:pathLst>
          </a:custGeom>
          <a:ln w="3539">
            <a:solidFill>
              <a:srgbClr val="87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126935" y="459276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8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957920" y="459276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366" y="0"/>
                </a:lnTo>
              </a:path>
            </a:pathLst>
          </a:custGeom>
          <a:ln w="3539">
            <a:solidFill>
              <a:srgbClr val="88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126935" y="459102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465">
            <a:solidFill>
              <a:srgbClr val="88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957920" y="459102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465">
            <a:solidFill>
              <a:srgbClr val="88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126935" y="458925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465">
            <a:solidFill>
              <a:srgbClr val="88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957920" y="45892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465">
            <a:solidFill>
              <a:srgbClr val="888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126935" y="458752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78F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959682" y="45875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9">
            <a:solidFill>
              <a:srgbClr val="878F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126935" y="458575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8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959682" y="458575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39">
            <a:solidFill>
              <a:srgbClr val="88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126935" y="458398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9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959682" y="4583986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53" y="0"/>
                </a:lnTo>
              </a:path>
            </a:pathLst>
          </a:custGeom>
          <a:ln w="3539">
            <a:solidFill>
              <a:srgbClr val="89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125173" y="4582217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08" y="0"/>
                </a:lnTo>
              </a:path>
            </a:pathLst>
          </a:custGeom>
          <a:ln w="3539">
            <a:solidFill>
              <a:srgbClr val="89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961444" y="4582217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579" y="0"/>
                </a:lnTo>
              </a:path>
            </a:pathLst>
          </a:custGeom>
          <a:ln w="3539">
            <a:solidFill>
              <a:srgbClr val="89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25173" y="458044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9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961444" y="4580447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41" y="0"/>
                </a:lnTo>
              </a:path>
            </a:pathLst>
          </a:custGeom>
          <a:ln w="3539">
            <a:solidFill>
              <a:srgbClr val="8990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125173" y="457867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A91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961444" y="4578677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03" y="0"/>
                </a:lnTo>
              </a:path>
            </a:pathLst>
          </a:custGeom>
          <a:ln w="3539">
            <a:solidFill>
              <a:srgbClr val="8A91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125173" y="457690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A91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963206" y="4576907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41" y="0"/>
                </a:lnTo>
              </a:path>
            </a:pathLst>
          </a:custGeom>
          <a:ln w="3539">
            <a:solidFill>
              <a:srgbClr val="8A91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125173" y="457513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9">
            <a:solidFill>
              <a:srgbClr val="8A9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963206" y="4575138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03" y="0"/>
                </a:lnTo>
              </a:path>
            </a:pathLst>
          </a:custGeom>
          <a:ln w="3539">
            <a:solidFill>
              <a:srgbClr val="8A9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123411" y="457336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08" y="0"/>
                </a:lnTo>
              </a:path>
            </a:pathLst>
          </a:custGeom>
          <a:ln w="3539">
            <a:solidFill>
              <a:srgbClr val="8A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963206" y="457336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5" y="0"/>
                </a:lnTo>
              </a:path>
            </a:pathLst>
          </a:custGeom>
          <a:ln w="3539">
            <a:solidFill>
              <a:srgbClr val="8A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123411" y="457159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08" y="0"/>
                </a:lnTo>
              </a:path>
            </a:pathLst>
          </a:custGeom>
          <a:ln w="3539">
            <a:solidFill>
              <a:srgbClr val="8B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964968" y="457159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5" y="0"/>
                </a:lnTo>
              </a:path>
            </a:pathLst>
          </a:custGeom>
          <a:ln w="3539">
            <a:solidFill>
              <a:srgbClr val="8B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123411" y="456982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08" y="0"/>
                </a:lnTo>
              </a:path>
            </a:pathLst>
          </a:custGeom>
          <a:ln w="3539">
            <a:solidFill>
              <a:srgbClr val="8B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964968" y="456982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28" y="0"/>
                </a:lnTo>
              </a:path>
            </a:pathLst>
          </a:custGeom>
          <a:ln w="3539">
            <a:solidFill>
              <a:srgbClr val="8B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121649" y="456805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70" y="0"/>
                </a:lnTo>
              </a:path>
            </a:pathLst>
          </a:custGeom>
          <a:ln w="3539">
            <a:solidFill>
              <a:srgbClr val="8B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964968" y="456805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90" y="0"/>
                </a:lnTo>
              </a:path>
            </a:pathLst>
          </a:custGeom>
          <a:ln w="3539">
            <a:solidFill>
              <a:srgbClr val="8B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121649" y="456628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70" y="0"/>
                </a:lnTo>
              </a:path>
            </a:pathLst>
          </a:custGeom>
          <a:ln w="3539">
            <a:solidFill>
              <a:srgbClr val="8D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966730" y="456628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90" y="0"/>
                </a:lnTo>
              </a:path>
            </a:pathLst>
          </a:custGeom>
          <a:ln w="3539">
            <a:solidFill>
              <a:srgbClr val="8D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119887" y="456455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32" y="0"/>
                </a:lnTo>
              </a:path>
            </a:pathLst>
          </a:custGeom>
          <a:ln w="346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966730" y="456455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90" y="0"/>
                </a:lnTo>
              </a:path>
            </a:pathLst>
          </a:custGeom>
          <a:ln w="346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119887" y="456278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32" y="0"/>
                </a:lnTo>
              </a:path>
            </a:pathLst>
          </a:custGeom>
          <a:ln w="346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966730" y="456278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52" y="0"/>
                </a:lnTo>
              </a:path>
            </a:pathLst>
          </a:custGeom>
          <a:ln w="3465">
            <a:solidFill>
              <a:srgbClr val="8E9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119887" y="456105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70" y="0"/>
                </a:lnTo>
              </a:path>
            </a:pathLst>
          </a:custGeom>
          <a:ln w="3539">
            <a:solidFill>
              <a:srgbClr val="8E9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968492" y="45610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52" y="0"/>
                </a:lnTo>
              </a:path>
            </a:pathLst>
          </a:custGeom>
          <a:ln w="3539">
            <a:solidFill>
              <a:srgbClr val="8E9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118125" y="4559284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32" y="0"/>
                </a:lnTo>
              </a:path>
            </a:pathLst>
          </a:custGeom>
          <a:ln w="3539">
            <a:solidFill>
              <a:srgbClr val="8E9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968492" y="455928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14" y="0"/>
                </a:lnTo>
              </a:path>
            </a:pathLst>
          </a:custGeom>
          <a:ln w="3539">
            <a:solidFill>
              <a:srgbClr val="8E9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118125" y="455751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32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968492" y="455751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76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118125" y="455574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32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970254" y="455574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76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116362" y="4553975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94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970254" y="455397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438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116362" y="4552206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94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972017" y="45522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76" y="0"/>
                </a:lnTo>
              </a:path>
            </a:pathLst>
          </a:custGeom>
          <a:ln w="3539">
            <a:solidFill>
              <a:srgbClr val="8F9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114600" y="455043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56" y="0"/>
                </a:lnTo>
              </a:path>
            </a:pathLst>
          </a:custGeom>
          <a:ln w="3539">
            <a:solidFill>
              <a:srgbClr val="9094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972017" y="4550436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438" y="0"/>
                </a:lnTo>
              </a:path>
            </a:pathLst>
          </a:custGeom>
          <a:ln w="3539">
            <a:solidFill>
              <a:srgbClr val="9094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114600" y="454866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56" y="0"/>
                </a:lnTo>
              </a:path>
            </a:pathLst>
          </a:custGeom>
          <a:ln w="3539">
            <a:solidFill>
              <a:srgbClr val="9094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72017" y="454866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00" y="0"/>
                </a:lnTo>
              </a:path>
            </a:pathLst>
          </a:custGeom>
          <a:ln w="3539">
            <a:solidFill>
              <a:srgbClr val="9094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14600" y="454689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56" y="0"/>
                </a:lnTo>
              </a:path>
            </a:pathLst>
          </a:custGeom>
          <a:ln w="3539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973778" y="454689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00" y="0"/>
                </a:lnTo>
              </a:path>
            </a:pathLst>
          </a:custGeom>
          <a:ln w="3539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112838" y="454512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18" y="0"/>
                </a:lnTo>
              </a:path>
            </a:pathLst>
          </a:custGeom>
          <a:ln w="3539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73778" y="454512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2" y="0"/>
                </a:lnTo>
              </a:path>
            </a:pathLst>
          </a:custGeom>
          <a:ln w="3539">
            <a:solidFill>
              <a:srgbClr val="90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112838" y="454335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56" y="0"/>
                </a:lnTo>
              </a:path>
            </a:pathLst>
          </a:custGeom>
          <a:ln w="3539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73778" y="4543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4" y="0"/>
                </a:lnTo>
              </a:path>
            </a:pathLst>
          </a:custGeom>
          <a:ln w="3539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112838" y="454158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56" y="0"/>
                </a:lnTo>
              </a:path>
            </a:pathLst>
          </a:custGeom>
          <a:ln w="3539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75541" y="454158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4" y="0"/>
                </a:lnTo>
              </a:path>
            </a:pathLst>
          </a:custGeom>
          <a:ln w="3539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111076" y="4539818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18" y="0"/>
                </a:lnTo>
              </a:path>
            </a:pathLst>
          </a:custGeom>
          <a:ln w="3539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75541" y="453981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4" y="0"/>
                </a:lnTo>
              </a:path>
            </a:pathLst>
          </a:custGeom>
          <a:ln w="3539">
            <a:solidFill>
              <a:srgbClr val="919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111076" y="453808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18" y="0"/>
                </a:lnTo>
              </a:path>
            </a:pathLst>
          </a:custGeom>
          <a:ln w="3465">
            <a:solidFill>
              <a:srgbClr val="929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75541" y="4538085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86" y="0"/>
                </a:lnTo>
              </a:path>
            </a:pathLst>
          </a:custGeom>
          <a:ln w="3465">
            <a:solidFill>
              <a:srgbClr val="929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109314" y="453631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46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77303" y="4536316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86" y="0"/>
                </a:lnTo>
              </a:path>
            </a:pathLst>
          </a:custGeom>
          <a:ln w="346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109314" y="453458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77303" y="4534583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49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77303" y="4532813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11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109314" y="453281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539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79065" y="453208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211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79065" y="453017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929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109314" y="4531928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175">
            <a:solidFill>
              <a:srgbClr val="929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9065" y="452927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929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79065" y="452750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929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80827" y="4525734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167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0827" y="452396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05" y="0"/>
                </a:lnTo>
              </a:path>
            </a:pathLst>
          </a:custGeom>
          <a:ln w="3539">
            <a:solidFill>
              <a:srgbClr val="93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980827" y="452219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05" y="0"/>
                </a:lnTo>
              </a:path>
            </a:pathLst>
          </a:custGeom>
          <a:ln w="3539">
            <a:solidFill>
              <a:srgbClr val="949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982589" y="452042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643" y="0"/>
                </a:lnTo>
              </a:path>
            </a:pathLst>
          </a:custGeom>
          <a:ln w="3539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982589" y="451865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643" y="0"/>
                </a:lnTo>
              </a:path>
            </a:pathLst>
          </a:custGeom>
          <a:ln w="3539">
            <a:solidFill>
              <a:srgbClr val="94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982589" y="4516886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643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984351" y="4515116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881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984351" y="4513346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8119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984351" y="4511577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8119" y="0"/>
                </a:lnTo>
              </a:path>
            </a:pathLst>
          </a:custGeom>
          <a:ln w="3539">
            <a:solidFill>
              <a:srgbClr val="959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86113" y="450984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465">
            <a:solidFill>
              <a:srgbClr val="969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86113" y="450807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465">
            <a:solidFill>
              <a:srgbClr val="969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987875" y="4506341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832" y="0"/>
                </a:lnTo>
              </a:path>
            </a:pathLst>
          </a:custGeom>
          <a:ln w="3539">
            <a:solidFill>
              <a:srgbClr val="969B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987875" y="4504572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1070" y="0"/>
                </a:lnTo>
              </a:path>
            </a:pathLst>
          </a:custGeom>
          <a:ln w="3539">
            <a:solidFill>
              <a:srgbClr val="969B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987875" y="4502802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1070" y="0"/>
                </a:lnTo>
              </a:path>
            </a:pathLst>
          </a:custGeom>
          <a:ln w="3539">
            <a:solidFill>
              <a:srgbClr val="979B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989638" y="4501033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308" y="0"/>
                </a:lnTo>
              </a:path>
            </a:pathLst>
          </a:custGeom>
          <a:ln w="3539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989638" y="449926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546" y="0"/>
                </a:lnTo>
              </a:path>
            </a:pathLst>
          </a:custGeom>
          <a:ln w="3539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989638" y="449749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546" y="0"/>
                </a:lnTo>
              </a:path>
            </a:pathLst>
          </a:custGeom>
          <a:ln w="3539">
            <a:solidFill>
              <a:srgbClr val="99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991399" y="449572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784" y="0"/>
                </a:lnTo>
              </a:path>
            </a:pathLst>
          </a:custGeom>
          <a:ln w="3539">
            <a:solidFill>
              <a:srgbClr val="9A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991399" y="449395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022" y="0"/>
                </a:lnTo>
              </a:path>
            </a:pathLst>
          </a:custGeom>
          <a:ln w="3539">
            <a:solidFill>
              <a:srgbClr val="9A9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991399" y="449218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022" y="0"/>
                </a:lnTo>
              </a:path>
            </a:pathLst>
          </a:custGeom>
          <a:ln w="3539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993088" y="4490419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534" y="0"/>
                </a:lnTo>
              </a:path>
            </a:pathLst>
          </a:custGeom>
          <a:ln w="3529">
            <a:solidFill>
              <a:srgbClr val="9A9D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993088" y="448864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571" y="0"/>
                </a:lnTo>
              </a:path>
            </a:pathLst>
          </a:custGeom>
          <a:ln w="3539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993088" y="448687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571" y="0"/>
                </a:lnTo>
              </a:path>
            </a:pathLst>
          </a:custGeom>
          <a:ln w="3539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994850" y="448511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10" y="0"/>
                </a:lnTo>
              </a:path>
            </a:pathLst>
          </a:custGeom>
          <a:ln w="3529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994850" y="4483372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47" y="0"/>
                </a:lnTo>
              </a:path>
            </a:pathLst>
          </a:custGeom>
          <a:ln w="3465">
            <a:solidFill>
              <a:srgbClr val="9B9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994850" y="448160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47" y="0"/>
                </a:lnTo>
              </a:path>
            </a:pathLst>
          </a:custGeom>
          <a:ln w="3465">
            <a:solidFill>
              <a:srgbClr val="9C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945857" y="4343973"/>
            <a:ext cx="337758" cy="358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560073" y="5544060"/>
            <a:ext cx="1885950" cy="0"/>
          </a:xfrm>
          <a:custGeom>
            <a:avLst/>
            <a:gdLst/>
            <a:ahLst/>
            <a:cxnLst/>
            <a:rect l="l" t="t" r="r" b="b"/>
            <a:pathLst>
              <a:path w="1885950">
                <a:moveTo>
                  <a:pt x="0" y="0"/>
                </a:moveTo>
                <a:lnTo>
                  <a:pt x="1885359" y="0"/>
                </a:lnTo>
              </a:path>
            </a:pathLst>
          </a:custGeom>
          <a:ln w="352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560073" y="5542295"/>
            <a:ext cx="1885950" cy="0"/>
          </a:xfrm>
          <a:custGeom>
            <a:avLst/>
            <a:gdLst/>
            <a:ahLst/>
            <a:cxnLst/>
            <a:rect l="l" t="t" r="r" b="b"/>
            <a:pathLst>
              <a:path w="1885950">
                <a:moveTo>
                  <a:pt x="0" y="0"/>
                </a:moveTo>
                <a:lnTo>
                  <a:pt x="1885359" y="0"/>
                </a:lnTo>
              </a:path>
            </a:pathLst>
          </a:custGeom>
          <a:ln w="705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561835" y="5538765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072" y="0"/>
                </a:lnTo>
              </a:path>
            </a:pathLst>
          </a:custGeom>
          <a:ln w="705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563597" y="5535236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60">
                <a:moveTo>
                  <a:pt x="0" y="0"/>
                </a:moveTo>
                <a:lnTo>
                  <a:pt x="1876548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565359" y="5531706"/>
            <a:ext cx="1871345" cy="0"/>
          </a:xfrm>
          <a:custGeom>
            <a:avLst/>
            <a:gdLst/>
            <a:ahLst/>
            <a:cxnLst/>
            <a:rect l="l" t="t" r="r" b="b"/>
            <a:pathLst>
              <a:path w="1871345">
                <a:moveTo>
                  <a:pt x="0" y="0"/>
                </a:moveTo>
                <a:lnTo>
                  <a:pt x="1871262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567114" y="5528176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4">
                <a:moveTo>
                  <a:pt x="0" y="0"/>
                </a:moveTo>
                <a:lnTo>
                  <a:pt x="1865983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568876" y="5524647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0696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570638" y="5521117"/>
            <a:ext cx="1857375" cy="0"/>
          </a:xfrm>
          <a:custGeom>
            <a:avLst/>
            <a:gdLst/>
            <a:ahLst/>
            <a:cxnLst/>
            <a:rect l="l" t="t" r="r" b="b"/>
            <a:pathLst>
              <a:path w="1857375">
                <a:moveTo>
                  <a:pt x="0" y="0"/>
                </a:moveTo>
                <a:lnTo>
                  <a:pt x="1857172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572400" y="5517587"/>
            <a:ext cx="1852295" cy="0"/>
          </a:xfrm>
          <a:custGeom>
            <a:avLst/>
            <a:gdLst/>
            <a:ahLst/>
            <a:cxnLst/>
            <a:rect l="l" t="t" r="r" b="b"/>
            <a:pathLst>
              <a:path w="1852295">
                <a:moveTo>
                  <a:pt x="0" y="0"/>
                </a:moveTo>
                <a:lnTo>
                  <a:pt x="1851886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574162" y="5514058"/>
            <a:ext cx="1847214" cy="0"/>
          </a:xfrm>
          <a:custGeom>
            <a:avLst/>
            <a:gdLst/>
            <a:ahLst/>
            <a:cxnLst/>
            <a:rect l="l" t="t" r="r" b="b"/>
            <a:pathLst>
              <a:path w="1847214">
                <a:moveTo>
                  <a:pt x="0" y="0"/>
                </a:moveTo>
                <a:lnTo>
                  <a:pt x="1846600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575917" y="5510527"/>
            <a:ext cx="1843405" cy="0"/>
          </a:xfrm>
          <a:custGeom>
            <a:avLst/>
            <a:gdLst/>
            <a:ahLst/>
            <a:cxnLst/>
            <a:rect l="l" t="t" r="r" b="b"/>
            <a:pathLst>
              <a:path w="1843404">
                <a:moveTo>
                  <a:pt x="0" y="0"/>
                </a:moveTo>
                <a:lnTo>
                  <a:pt x="1843083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577679" y="5506998"/>
            <a:ext cx="1838325" cy="0"/>
          </a:xfrm>
          <a:custGeom>
            <a:avLst/>
            <a:gdLst/>
            <a:ahLst/>
            <a:cxnLst/>
            <a:rect l="l" t="t" r="r" b="b"/>
            <a:pathLst>
              <a:path w="1838325">
                <a:moveTo>
                  <a:pt x="0" y="0"/>
                </a:moveTo>
                <a:lnTo>
                  <a:pt x="1837796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579441" y="5503468"/>
            <a:ext cx="1832610" cy="0"/>
          </a:xfrm>
          <a:custGeom>
            <a:avLst/>
            <a:gdLst/>
            <a:ahLst/>
            <a:cxnLst/>
            <a:rect l="l" t="t" r="r" b="b"/>
            <a:pathLst>
              <a:path w="1832610">
                <a:moveTo>
                  <a:pt x="0" y="0"/>
                </a:moveTo>
                <a:lnTo>
                  <a:pt x="1832510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581203" y="5499938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5">
                <a:moveTo>
                  <a:pt x="0" y="0"/>
                </a:moveTo>
                <a:lnTo>
                  <a:pt x="1828986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582958" y="5496409"/>
            <a:ext cx="1823720" cy="0"/>
          </a:xfrm>
          <a:custGeom>
            <a:avLst/>
            <a:gdLst/>
            <a:ahLst/>
            <a:cxnLst/>
            <a:rect l="l" t="t" r="r" b="b"/>
            <a:pathLst>
              <a:path w="1823720">
                <a:moveTo>
                  <a:pt x="0" y="0"/>
                </a:moveTo>
                <a:lnTo>
                  <a:pt x="1823707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584720" y="5492879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421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586482" y="5489349"/>
            <a:ext cx="1815464" cy="0"/>
          </a:xfrm>
          <a:custGeom>
            <a:avLst/>
            <a:gdLst/>
            <a:ahLst/>
            <a:cxnLst/>
            <a:rect l="l" t="t" r="r" b="b"/>
            <a:pathLst>
              <a:path w="1815464">
                <a:moveTo>
                  <a:pt x="0" y="0"/>
                </a:moveTo>
                <a:lnTo>
                  <a:pt x="1814896" y="0"/>
                </a:lnTo>
              </a:path>
            </a:pathLst>
          </a:custGeom>
          <a:ln w="705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588244" y="5485820"/>
            <a:ext cx="1809750" cy="0"/>
          </a:xfrm>
          <a:custGeom>
            <a:avLst/>
            <a:gdLst/>
            <a:ahLst/>
            <a:cxnLst/>
            <a:rect l="l" t="t" r="r" b="b"/>
            <a:pathLst>
              <a:path w="1809750">
                <a:moveTo>
                  <a:pt x="0" y="0"/>
                </a:moveTo>
                <a:lnTo>
                  <a:pt x="1809683" y="0"/>
                </a:lnTo>
              </a:path>
            </a:pathLst>
          </a:custGeom>
          <a:ln w="705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589999" y="5482289"/>
            <a:ext cx="1804670" cy="0"/>
          </a:xfrm>
          <a:custGeom>
            <a:avLst/>
            <a:gdLst/>
            <a:ahLst/>
            <a:cxnLst/>
            <a:rect l="l" t="t" r="r" b="b"/>
            <a:pathLst>
              <a:path w="1804670">
                <a:moveTo>
                  <a:pt x="0" y="0"/>
                </a:moveTo>
                <a:lnTo>
                  <a:pt x="1804404" y="0"/>
                </a:lnTo>
              </a:path>
            </a:pathLst>
          </a:custGeom>
          <a:ln w="7060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591761" y="5478759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0880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593523" y="5475230"/>
            <a:ext cx="1795780" cy="0"/>
          </a:xfrm>
          <a:custGeom>
            <a:avLst/>
            <a:gdLst/>
            <a:ahLst/>
            <a:cxnLst/>
            <a:rect l="l" t="t" r="r" b="b"/>
            <a:pathLst>
              <a:path w="1795779">
                <a:moveTo>
                  <a:pt x="0" y="0"/>
                </a:moveTo>
                <a:lnTo>
                  <a:pt x="179559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595285" y="5471698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30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597040" y="5468170"/>
            <a:ext cx="1785620" cy="0"/>
          </a:xfrm>
          <a:custGeom>
            <a:avLst/>
            <a:gdLst/>
            <a:ahLst/>
            <a:cxnLst/>
            <a:rect l="l" t="t" r="r" b="b"/>
            <a:pathLst>
              <a:path w="1785620">
                <a:moveTo>
                  <a:pt x="0" y="0"/>
                </a:moveTo>
                <a:lnTo>
                  <a:pt x="178502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598802" y="5464642"/>
            <a:ext cx="1781810" cy="0"/>
          </a:xfrm>
          <a:custGeom>
            <a:avLst/>
            <a:gdLst/>
            <a:ahLst/>
            <a:cxnLst/>
            <a:rect l="l" t="t" r="r" b="b"/>
            <a:pathLst>
              <a:path w="1781810">
                <a:moveTo>
                  <a:pt x="0" y="0"/>
                </a:moveTo>
                <a:lnTo>
                  <a:pt x="178150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600564" y="5461110"/>
            <a:ext cx="1776730" cy="0"/>
          </a:xfrm>
          <a:custGeom>
            <a:avLst/>
            <a:gdLst/>
            <a:ahLst/>
            <a:cxnLst/>
            <a:rect l="l" t="t" r="r" b="b"/>
            <a:pathLst>
              <a:path w="1776729">
                <a:moveTo>
                  <a:pt x="0" y="0"/>
                </a:moveTo>
                <a:lnTo>
                  <a:pt x="177621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602326" y="5457582"/>
            <a:ext cx="1771014" cy="0"/>
          </a:xfrm>
          <a:custGeom>
            <a:avLst/>
            <a:gdLst/>
            <a:ahLst/>
            <a:cxnLst/>
            <a:rect l="l" t="t" r="r" b="b"/>
            <a:pathLst>
              <a:path w="1771014">
                <a:moveTo>
                  <a:pt x="0" y="0"/>
                </a:moveTo>
                <a:lnTo>
                  <a:pt x="177093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604081" y="5454053"/>
            <a:ext cx="1767839" cy="0"/>
          </a:xfrm>
          <a:custGeom>
            <a:avLst/>
            <a:gdLst/>
            <a:ahLst/>
            <a:cxnLst/>
            <a:rect l="l" t="t" r="r" b="b"/>
            <a:pathLst>
              <a:path w="1767839">
                <a:moveTo>
                  <a:pt x="0" y="0"/>
                </a:moveTo>
                <a:lnTo>
                  <a:pt x="176741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605843" y="5450521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212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607605" y="5446993"/>
            <a:ext cx="1757045" cy="0"/>
          </a:xfrm>
          <a:custGeom>
            <a:avLst/>
            <a:gdLst/>
            <a:ahLst/>
            <a:cxnLst/>
            <a:rect l="l" t="t" r="r" b="b"/>
            <a:pathLst>
              <a:path w="1757045">
                <a:moveTo>
                  <a:pt x="0" y="0"/>
                </a:moveTo>
                <a:lnTo>
                  <a:pt x="175684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609367" y="5443461"/>
            <a:ext cx="1753870" cy="0"/>
          </a:xfrm>
          <a:custGeom>
            <a:avLst/>
            <a:gdLst/>
            <a:ahLst/>
            <a:cxnLst/>
            <a:rect l="l" t="t" r="r" b="b"/>
            <a:pathLst>
              <a:path w="1753870">
                <a:moveTo>
                  <a:pt x="0" y="0"/>
                </a:moveTo>
                <a:lnTo>
                  <a:pt x="1753318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611130" y="5439933"/>
            <a:ext cx="1748155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803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612884" y="5436401"/>
            <a:ext cx="1743075" cy="0"/>
          </a:xfrm>
          <a:custGeom>
            <a:avLst/>
            <a:gdLst/>
            <a:ahLst/>
            <a:cxnLst/>
            <a:rect l="l" t="t" r="r" b="b"/>
            <a:pathLst>
              <a:path w="1743075">
                <a:moveTo>
                  <a:pt x="0" y="0"/>
                </a:moveTo>
                <a:lnTo>
                  <a:pt x="174275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614647" y="5432873"/>
            <a:ext cx="1739264" cy="0"/>
          </a:xfrm>
          <a:custGeom>
            <a:avLst/>
            <a:gdLst/>
            <a:ahLst/>
            <a:cxnLst/>
            <a:rect l="l" t="t" r="r" b="b"/>
            <a:pathLst>
              <a:path w="1739264">
                <a:moveTo>
                  <a:pt x="0" y="0"/>
                </a:moveTo>
                <a:lnTo>
                  <a:pt x="173922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616408" y="5429344"/>
            <a:ext cx="1734185" cy="0"/>
          </a:xfrm>
          <a:custGeom>
            <a:avLst/>
            <a:gdLst/>
            <a:ahLst/>
            <a:cxnLst/>
            <a:rect l="l" t="t" r="r" b="b"/>
            <a:pathLst>
              <a:path w="1734185">
                <a:moveTo>
                  <a:pt x="0" y="0"/>
                </a:moveTo>
                <a:lnTo>
                  <a:pt x="173394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618171" y="5425812"/>
            <a:ext cx="1729105" cy="0"/>
          </a:xfrm>
          <a:custGeom>
            <a:avLst/>
            <a:gdLst/>
            <a:ahLst/>
            <a:cxnLst/>
            <a:rect l="l" t="t" r="r" b="b"/>
            <a:pathLst>
              <a:path w="1729104">
                <a:moveTo>
                  <a:pt x="0" y="0"/>
                </a:moveTo>
                <a:lnTo>
                  <a:pt x="172865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619926" y="5422284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>
                <a:moveTo>
                  <a:pt x="0" y="0"/>
                </a:moveTo>
                <a:lnTo>
                  <a:pt x="172513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621688" y="5418756"/>
            <a:ext cx="1720214" cy="0"/>
          </a:xfrm>
          <a:custGeom>
            <a:avLst/>
            <a:gdLst/>
            <a:ahLst/>
            <a:cxnLst/>
            <a:rect l="l" t="t" r="r" b="b"/>
            <a:pathLst>
              <a:path w="1720214">
                <a:moveTo>
                  <a:pt x="0" y="0"/>
                </a:moveTo>
                <a:lnTo>
                  <a:pt x="171985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623450" y="5415224"/>
            <a:ext cx="1715135" cy="0"/>
          </a:xfrm>
          <a:custGeom>
            <a:avLst/>
            <a:gdLst/>
            <a:ahLst/>
            <a:cxnLst/>
            <a:rect l="l" t="t" r="r" b="b"/>
            <a:pathLst>
              <a:path w="1715135">
                <a:moveTo>
                  <a:pt x="0" y="0"/>
                </a:moveTo>
                <a:lnTo>
                  <a:pt x="171456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625212" y="5411696"/>
            <a:ext cx="1709420" cy="0"/>
          </a:xfrm>
          <a:custGeom>
            <a:avLst/>
            <a:gdLst/>
            <a:ahLst/>
            <a:cxnLst/>
            <a:rect l="l" t="t" r="r" b="b"/>
            <a:pathLst>
              <a:path w="1709420">
                <a:moveTo>
                  <a:pt x="0" y="0"/>
                </a:moveTo>
                <a:lnTo>
                  <a:pt x="1709280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626967" y="5408164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70576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628729" y="5404635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29">
                <a:moveTo>
                  <a:pt x="0" y="0"/>
                </a:moveTo>
                <a:lnTo>
                  <a:pt x="1700477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630491" y="5401103"/>
            <a:ext cx="1695450" cy="0"/>
          </a:xfrm>
          <a:custGeom>
            <a:avLst/>
            <a:gdLst/>
            <a:ahLst/>
            <a:cxnLst/>
            <a:rect l="l" t="t" r="r" b="b"/>
            <a:pathLst>
              <a:path w="1695450">
                <a:moveTo>
                  <a:pt x="0" y="0"/>
                </a:moveTo>
                <a:lnTo>
                  <a:pt x="169519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632253" y="5397575"/>
            <a:ext cx="1692275" cy="0"/>
          </a:xfrm>
          <a:custGeom>
            <a:avLst/>
            <a:gdLst/>
            <a:ahLst/>
            <a:cxnLst/>
            <a:rect l="l" t="t" r="r" b="b"/>
            <a:pathLst>
              <a:path w="1692275">
                <a:moveTo>
                  <a:pt x="0" y="0"/>
                </a:moveTo>
                <a:lnTo>
                  <a:pt x="1691740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634008" y="5394047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0" y="0"/>
                </a:moveTo>
                <a:lnTo>
                  <a:pt x="168646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635770" y="5390515"/>
            <a:ext cx="1681480" cy="0"/>
          </a:xfrm>
          <a:custGeom>
            <a:avLst/>
            <a:gdLst/>
            <a:ahLst/>
            <a:cxnLst/>
            <a:rect l="l" t="t" r="r" b="b"/>
            <a:pathLst>
              <a:path w="1681479">
                <a:moveTo>
                  <a:pt x="0" y="0"/>
                </a:moveTo>
                <a:lnTo>
                  <a:pt x="168117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637532" y="5386986"/>
            <a:ext cx="1677670" cy="0"/>
          </a:xfrm>
          <a:custGeom>
            <a:avLst/>
            <a:gdLst/>
            <a:ahLst/>
            <a:cxnLst/>
            <a:rect l="l" t="t" r="r" b="b"/>
            <a:pathLst>
              <a:path w="1677670">
                <a:moveTo>
                  <a:pt x="0" y="0"/>
                </a:moveTo>
                <a:lnTo>
                  <a:pt x="1677650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639294" y="5383458"/>
            <a:ext cx="1672589" cy="0"/>
          </a:xfrm>
          <a:custGeom>
            <a:avLst/>
            <a:gdLst/>
            <a:ahLst/>
            <a:cxnLst/>
            <a:rect l="l" t="t" r="r" b="b"/>
            <a:pathLst>
              <a:path w="1672589">
                <a:moveTo>
                  <a:pt x="0" y="0"/>
                </a:moveTo>
                <a:lnTo>
                  <a:pt x="167236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641049" y="5379926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10">
                <a:moveTo>
                  <a:pt x="0" y="0"/>
                </a:moveTo>
                <a:lnTo>
                  <a:pt x="166708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642811" y="5376398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561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644573" y="5372869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27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646335" y="5369337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298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648097" y="5365809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70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649852" y="5362277"/>
            <a:ext cx="1644650" cy="0"/>
          </a:xfrm>
          <a:custGeom>
            <a:avLst/>
            <a:gdLst/>
            <a:ahLst/>
            <a:cxnLst/>
            <a:rect l="l" t="t" r="r" b="b"/>
            <a:pathLst>
              <a:path w="1644650">
                <a:moveTo>
                  <a:pt x="0" y="0"/>
                </a:moveTo>
                <a:lnTo>
                  <a:pt x="164418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651614" y="5358749"/>
            <a:ext cx="1638935" cy="0"/>
          </a:xfrm>
          <a:custGeom>
            <a:avLst/>
            <a:gdLst/>
            <a:ahLst/>
            <a:cxnLst/>
            <a:rect l="l" t="t" r="r" b="b"/>
            <a:pathLst>
              <a:path w="1638935">
                <a:moveTo>
                  <a:pt x="0" y="0"/>
                </a:moveTo>
                <a:lnTo>
                  <a:pt x="163889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653376" y="5355217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4">
                <a:moveTo>
                  <a:pt x="0" y="0"/>
                </a:moveTo>
                <a:lnTo>
                  <a:pt x="163361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655138" y="5351688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088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656893" y="5348160"/>
            <a:ext cx="1624965" cy="0"/>
          </a:xfrm>
          <a:custGeom>
            <a:avLst/>
            <a:gdLst/>
            <a:ahLst/>
            <a:cxnLst/>
            <a:rect l="l" t="t" r="r" b="b"/>
            <a:pathLst>
              <a:path w="1624964">
                <a:moveTo>
                  <a:pt x="0" y="0"/>
                </a:moveTo>
                <a:lnTo>
                  <a:pt x="162480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658655" y="5344628"/>
            <a:ext cx="1619885" cy="0"/>
          </a:xfrm>
          <a:custGeom>
            <a:avLst/>
            <a:gdLst/>
            <a:ahLst/>
            <a:cxnLst/>
            <a:rect l="l" t="t" r="r" b="b"/>
            <a:pathLst>
              <a:path w="1619885">
                <a:moveTo>
                  <a:pt x="0" y="0"/>
                </a:moveTo>
                <a:lnTo>
                  <a:pt x="161952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660417" y="5341100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0" y="0"/>
                </a:moveTo>
                <a:lnTo>
                  <a:pt x="161599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662179" y="5337571"/>
            <a:ext cx="1610995" cy="0"/>
          </a:xfrm>
          <a:custGeom>
            <a:avLst/>
            <a:gdLst/>
            <a:ahLst/>
            <a:cxnLst/>
            <a:rect l="l" t="t" r="r" b="b"/>
            <a:pathLst>
              <a:path w="1610995">
                <a:moveTo>
                  <a:pt x="0" y="0"/>
                </a:moveTo>
                <a:lnTo>
                  <a:pt x="161071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663934" y="5334039"/>
            <a:ext cx="1605915" cy="0"/>
          </a:xfrm>
          <a:custGeom>
            <a:avLst/>
            <a:gdLst/>
            <a:ahLst/>
            <a:cxnLst/>
            <a:rect l="l" t="t" r="r" b="b"/>
            <a:pathLst>
              <a:path w="1605914">
                <a:moveTo>
                  <a:pt x="0" y="0"/>
                </a:moveTo>
                <a:lnTo>
                  <a:pt x="160543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665696" y="5330511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>
                <a:moveTo>
                  <a:pt x="0" y="0"/>
                </a:moveTo>
                <a:lnTo>
                  <a:pt x="160190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667458" y="5326979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2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669220" y="5323451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33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670975" y="5319919"/>
            <a:ext cx="1588135" cy="0"/>
          </a:xfrm>
          <a:custGeom>
            <a:avLst/>
            <a:gdLst/>
            <a:ahLst/>
            <a:cxnLst/>
            <a:rect l="l" t="t" r="r" b="b"/>
            <a:pathLst>
              <a:path w="1588135">
                <a:moveTo>
                  <a:pt x="0" y="0"/>
                </a:moveTo>
                <a:lnTo>
                  <a:pt x="158781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672737" y="5316391"/>
            <a:ext cx="1583055" cy="0"/>
          </a:xfrm>
          <a:custGeom>
            <a:avLst/>
            <a:gdLst/>
            <a:ahLst/>
            <a:cxnLst/>
            <a:rect l="l" t="t" r="r" b="b"/>
            <a:pathLst>
              <a:path w="1583054">
                <a:moveTo>
                  <a:pt x="0" y="0"/>
                </a:moveTo>
                <a:lnTo>
                  <a:pt x="158253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674499" y="5312862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39">
                <a:moveTo>
                  <a:pt x="0" y="0"/>
                </a:moveTo>
                <a:lnTo>
                  <a:pt x="1577247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676261" y="5309330"/>
            <a:ext cx="1572260" cy="0"/>
          </a:xfrm>
          <a:custGeom>
            <a:avLst/>
            <a:gdLst/>
            <a:ahLst/>
            <a:cxnLst/>
            <a:rect l="l" t="t" r="r" b="b"/>
            <a:pathLst>
              <a:path w="1572260">
                <a:moveTo>
                  <a:pt x="0" y="0"/>
                </a:moveTo>
                <a:lnTo>
                  <a:pt x="157203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678016" y="5305802"/>
            <a:ext cx="1569085" cy="0"/>
          </a:xfrm>
          <a:custGeom>
            <a:avLst/>
            <a:gdLst/>
            <a:ahLst/>
            <a:cxnLst/>
            <a:rect l="l" t="t" r="r" b="b"/>
            <a:pathLst>
              <a:path w="1569085">
                <a:moveTo>
                  <a:pt x="0" y="0"/>
                </a:moveTo>
                <a:lnTo>
                  <a:pt x="1568517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679778" y="5302274"/>
            <a:ext cx="1563370" cy="0"/>
          </a:xfrm>
          <a:custGeom>
            <a:avLst/>
            <a:gdLst/>
            <a:ahLst/>
            <a:cxnLst/>
            <a:rect l="l" t="t" r="r" b="b"/>
            <a:pathLst>
              <a:path w="1563370">
                <a:moveTo>
                  <a:pt x="0" y="0"/>
                </a:moveTo>
                <a:lnTo>
                  <a:pt x="156323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681540" y="5298742"/>
            <a:ext cx="1558290" cy="0"/>
          </a:xfrm>
          <a:custGeom>
            <a:avLst/>
            <a:gdLst/>
            <a:ahLst/>
            <a:cxnLst/>
            <a:rect l="l" t="t" r="r" b="b"/>
            <a:pathLst>
              <a:path w="1558289">
                <a:moveTo>
                  <a:pt x="0" y="0"/>
                </a:moveTo>
                <a:lnTo>
                  <a:pt x="155794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683302" y="5295213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420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685065" y="5291682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134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686820" y="5288153"/>
            <a:ext cx="1544320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5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688582" y="5284621"/>
            <a:ext cx="1540510" cy="0"/>
          </a:xfrm>
          <a:custGeom>
            <a:avLst/>
            <a:gdLst/>
            <a:ahLst/>
            <a:cxnLst/>
            <a:rect l="l" t="t" r="r" b="b"/>
            <a:pathLst>
              <a:path w="1540510">
                <a:moveTo>
                  <a:pt x="0" y="0"/>
                </a:moveTo>
                <a:lnTo>
                  <a:pt x="154033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690344" y="5281093"/>
            <a:ext cx="1535430" cy="0"/>
          </a:xfrm>
          <a:custGeom>
            <a:avLst/>
            <a:gdLst/>
            <a:ahLst/>
            <a:cxnLst/>
            <a:rect l="l" t="t" r="r" b="b"/>
            <a:pathLst>
              <a:path w="1535429">
                <a:moveTo>
                  <a:pt x="0" y="0"/>
                </a:moveTo>
                <a:lnTo>
                  <a:pt x="1535044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692106" y="5277565"/>
            <a:ext cx="1530350" cy="0"/>
          </a:xfrm>
          <a:custGeom>
            <a:avLst/>
            <a:gdLst/>
            <a:ahLst/>
            <a:cxnLst/>
            <a:rect l="l" t="t" r="r" b="b"/>
            <a:pathLst>
              <a:path w="1530350">
                <a:moveTo>
                  <a:pt x="0" y="0"/>
                </a:moveTo>
                <a:lnTo>
                  <a:pt x="152975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693861" y="5274033"/>
            <a:ext cx="1526540" cy="0"/>
          </a:xfrm>
          <a:custGeom>
            <a:avLst/>
            <a:gdLst/>
            <a:ahLst/>
            <a:cxnLst/>
            <a:rect l="l" t="t" r="r" b="b"/>
            <a:pathLst>
              <a:path w="1526539">
                <a:moveTo>
                  <a:pt x="0" y="0"/>
                </a:moveTo>
                <a:lnTo>
                  <a:pt x="152624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695623" y="5270505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095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697385" y="5266976"/>
            <a:ext cx="1515745" cy="0"/>
          </a:xfrm>
          <a:custGeom>
            <a:avLst/>
            <a:gdLst/>
            <a:ahLst/>
            <a:cxnLst/>
            <a:rect l="l" t="t" r="r" b="b"/>
            <a:pathLst>
              <a:path w="1515745">
                <a:moveTo>
                  <a:pt x="0" y="0"/>
                </a:moveTo>
                <a:lnTo>
                  <a:pt x="151566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699147" y="5263444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4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700902" y="5259035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>
                <a:moveTo>
                  <a:pt x="0" y="0"/>
                </a:moveTo>
                <a:lnTo>
                  <a:pt x="1506865" y="0"/>
                </a:lnTo>
              </a:path>
            </a:pathLst>
          </a:custGeom>
          <a:ln w="882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702664" y="5255503"/>
            <a:ext cx="1501775" cy="0"/>
          </a:xfrm>
          <a:custGeom>
            <a:avLst/>
            <a:gdLst/>
            <a:ahLst/>
            <a:cxnLst/>
            <a:rect l="l" t="t" r="r" b="b"/>
            <a:pathLst>
              <a:path w="1501775">
                <a:moveTo>
                  <a:pt x="0" y="0"/>
                </a:moveTo>
                <a:lnTo>
                  <a:pt x="1501579" y="0"/>
                </a:lnTo>
              </a:path>
            </a:pathLst>
          </a:custGeom>
          <a:ln w="882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704426" y="5251089"/>
            <a:ext cx="1496695" cy="0"/>
          </a:xfrm>
          <a:custGeom>
            <a:avLst/>
            <a:gdLst/>
            <a:ahLst/>
            <a:cxnLst/>
            <a:rect l="l" t="t" r="r" b="b"/>
            <a:pathLst>
              <a:path w="1496695">
                <a:moveTo>
                  <a:pt x="0" y="0"/>
                </a:moveTo>
                <a:lnTo>
                  <a:pt x="149629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706188" y="5247561"/>
            <a:ext cx="1492885" cy="0"/>
          </a:xfrm>
          <a:custGeom>
            <a:avLst/>
            <a:gdLst/>
            <a:ahLst/>
            <a:cxnLst/>
            <a:rect l="l" t="t" r="r" b="b"/>
            <a:pathLst>
              <a:path w="1492885">
                <a:moveTo>
                  <a:pt x="0" y="0"/>
                </a:moveTo>
                <a:lnTo>
                  <a:pt x="149276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707943" y="5244029"/>
            <a:ext cx="1487805" cy="0"/>
          </a:xfrm>
          <a:custGeom>
            <a:avLst/>
            <a:gdLst/>
            <a:ahLst/>
            <a:cxnLst/>
            <a:rect l="l" t="t" r="r" b="b"/>
            <a:pathLst>
              <a:path w="1487804">
                <a:moveTo>
                  <a:pt x="0" y="0"/>
                </a:moveTo>
                <a:lnTo>
                  <a:pt x="148749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709705" y="5240501"/>
            <a:ext cx="1482725" cy="0"/>
          </a:xfrm>
          <a:custGeom>
            <a:avLst/>
            <a:gdLst/>
            <a:ahLst/>
            <a:cxnLst/>
            <a:rect l="l" t="t" r="r" b="b"/>
            <a:pathLst>
              <a:path w="1482725">
                <a:moveTo>
                  <a:pt x="0" y="0"/>
                </a:moveTo>
                <a:lnTo>
                  <a:pt x="148220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711467" y="5236972"/>
            <a:ext cx="1478915" cy="0"/>
          </a:xfrm>
          <a:custGeom>
            <a:avLst/>
            <a:gdLst/>
            <a:ahLst/>
            <a:cxnLst/>
            <a:rect l="l" t="t" r="r" b="b"/>
            <a:pathLst>
              <a:path w="1478914">
                <a:moveTo>
                  <a:pt x="0" y="0"/>
                </a:moveTo>
                <a:lnTo>
                  <a:pt x="147867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713229" y="5233441"/>
            <a:ext cx="1473835" cy="0"/>
          </a:xfrm>
          <a:custGeom>
            <a:avLst/>
            <a:gdLst/>
            <a:ahLst/>
            <a:cxnLst/>
            <a:rect l="l" t="t" r="r" b="b"/>
            <a:pathLst>
              <a:path w="1473835">
                <a:moveTo>
                  <a:pt x="0" y="0"/>
                </a:moveTo>
                <a:lnTo>
                  <a:pt x="147339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714991" y="5229912"/>
            <a:ext cx="1468120" cy="0"/>
          </a:xfrm>
          <a:custGeom>
            <a:avLst/>
            <a:gdLst/>
            <a:ahLst/>
            <a:cxnLst/>
            <a:rect l="l" t="t" r="r" b="b"/>
            <a:pathLst>
              <a:path w="1468120">
                <a:moveTo>
                  <a:pt x="0" y="0"/>
                </a:moveTo>
                <a:lnTo>
                  <a:pt x="1468106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716746" y="5226384"/>
            <a:ext cx="1464945" cy="0"/>
          </a:xfrm>
          <a:custGeom>
            <a:avLst/>
            <a:gdLst/>
            <a:ahLst/>
            <a:cxnLst/>
            <a:rect l="l" t="t" r="r" b="b"/>
            <a:pathLst>
              <a:path w="1464945">
                <a:moveTo>
                  <a:pt x="0" y="0"/>
                </a:moveTo>
                <a:lnTo>
                  <a:pt x="146458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718508" y="5222852"/>
            <a:ext cx="1459865" cy="0"/>
          </a:xfrm>
          <a:custGeom>
            <a:avLst/>
            <a:gdLst/>
            <a:ahLst/>
            <a:cxnLst/>
            <a:rect l="l" t="t" r="r" b="b"/>
            <a:pathLst>
              <a:path w="1459864">
                <a:moveTo>
                  <a:pt x="0" y="0"/>
                </a:moveTo>
                <a:lnTo>
                  <a:pt x="145930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720270" y="5219324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090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722032" y="5215795"/>
            <a:ext cx="1450975" cy="0"/>
          </a:xfrm>
          <a:custGeom>
            <a:avLst/>
            <a:gdLst/>
            <a:ahLst/>
            <a:cxnLst/>
            <a:rect l="l" t="t" r="r" b="b"/>
            <a:pathLst>
              <a:path w="1450975">
                <a:moveTo>
                  <a:pt x="0" y="0"/>
                </a:moveTo>
                <a:lnTo>
                  <a:pt x="145056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723787" y="5212264"/>
            <a:ext cx="1445895" cy="0"/>
          </a:xfrm>
          <a:custGeom>
            <a:avLst/>
            <a:gdLst/>
            <a:ahLst/>
            <a:cxnLst/>
            <a:rect l="l" t="t" r="r" b="b"/>
            <a:pathLst>
              <a:path w="1445895">
                <a:moveTo>
                  <a:pt x="0" y="0"/>
                </a:moveTo>
                <a:lnTo>
                  <a:pt x="1445287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725549" y="520873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01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727311" y="5205203"/>
            <a:ext cx="1437005" cy="0"/>
          </a:xfrm>
          <a:custGeom>
            <a:avLst/>
            <a:gdLst/>
            <a:ahLst/>
            <a:cxnLst/>
            <a:rect l="l" t="t" r="r" b="b"/>
            <a:pathLst>
              <a:path w="1437004">
                <a:moveTo>
                  <a:pt x="0" y="0"/>
                </a:moveTo>
                <a:lnTo>
                  <a:pt x="1436477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729073" y="5201675"/>
            <a:ext cx="1431290" cy="0"/>
          </a:xfrm>
          <a:custGeom>
            <a:avLst/>
            <a:gdLst/>
            <a:ahLst/>
            <a:cxnLst/>
            <a:rect l="l" t="t" r="r" b="b"/>
            <a:pathLst>
              <a:path w="1431289">
                <a:moveTo>
                  <a:pt x="0" y="0"/>
                </a:moveTo>
                <a:lnTo>
                  <a:pt x="143119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730828" y="5198143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10">
                <a:moveTo>
                  <a:pt x="0" y="0"/>
                </a:moveTo>
                <a:lnTo>
                  <a:pt x="142591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732590" y="5194615"/>
            <a:ext cx="1421130" cy="0"/>
          </a:xfrm>
          <a:custGeom>
            <a:avLst/>
            <a:gdLst/>
            <a:ahLst/>
            <a:cxnLst/>
            <a:rect l="l" t="t" r="r" b="b"/>
            <a:pathLst>
              <a:path w="1421129">
                <a:moveTo>
                  <a:pt x="0" y="0"/>
                </a:moveTo>
                <a:lnTo>
                  <a:pt x="142062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734352" y="5191086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>
                <a:moveTo>
                  <a:pt x="0" y="0"/>
                </a:moveTo>
                <a:lnTo>
                  <a:pt x="141710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736114" y="5187554"/>
            <a:ext cx="1412240" cy="0"/>
          </a:xfrm>
          <a:custGeom>
            <a:avLst/>
            <a:gdLst/>
            <a:ahLst/>
            <a:cxnLst/>
            <a:rect l="l" t="t" r="r" b="b"/>
            <a:pathLst>
              <a:path w="1412239">
                <a:moveTo>
                  <a:pt x="0" y="0"/>
                </a:moveTo>
                <a:lnTo>
                  <a:pt x="141181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737869" y="5184026"/>
            <a:ext cx="1407160" cy="0"/>
          </a:xfrm>
          <a:custGeom>
            <a:avLst/>
            <a:gdLst/>
            <a:ahLst/>
            <a:cxnLst/>
            <a:rect l="l" t="t" r="r" b="b"/>
            <a:pathLst>
              <a:path w="1407160">
                <a:moveTo>
                  <a:pt x="0" y="0"/>
                </a:moveTo>
                <a:lnTo>
                  <a:pt x="140653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739631" y="5180498"/>
            <a:ext cx="1403350" cy="0"/>
          </a:xfrm>
          <a:custGeom>
            <a:avLst/>
            <a:gdLst/>
            <a:ahLst/>
            <a:cxnLst/>
            <a:rect l="l" t="t" r="r" b="b"/>
            <a:pathLst>
              <a:path w="1403350">
                <a:moveTo>
                  <a:pt x="0" y="0"/>
                </a:moveTo>
                <a:lnTo>
                  <a:pt x="140301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741393" y="5176966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772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743155" y="5173437"/>
            <a:ext cx="1392555" cy="0"/>
          </a:xfrm>
          <a:custGeom>
            <a:avLst/>
            <a:gdLst/>
            <a:ahLst/>
            <a:cxnLst/>
            <a:rect l="l" t="t" r="r" b="b"/>
            <a:pathLst>
              <a:path w="1392554">
                <a:moveTo>
                  <a:pt x="0" y="0"/>
                </a:moveTo>
                <a:lnTo>
                  <a:pt x="139243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744910" y="5169905"/>
            <a:ext cx="1389380" cy="0"/>
          </a:xfrm>
          <a:custGeom>
            <a:avLst/>
            <a:gdLst/>
            <a:ahLst/>
            <a:cxnLst/>
            <a:rect l="l" t="t" r="r" b="b"/>
            <a:pathLst>
              <a:path w="1389379">
                <a:moveTo>
                  <a:pt x="0" y="0"/>
                </a:moveTo>
                <a:lnTo>
                  <a:pt x="138892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746672" y="5166377"/>
            <a:ext cx="1383665" cy="0"/>
          </a:xfrm>
          <a:custGeom>
            <a:avLst/>
            <a:gdLst/>
            <a:ahLst/>
            <a:cxnLst/>
            <a:rect l="l" t="t" r="r" b="b"/>
            <a:pathLst>
              <a:path w="1383664">
                <a:moveTo>
                  <a:pt x="0" y="0"/>
                </a:moveTo>
                <a:lnTo>
                  <a:pt x="138363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748434" y="5162845"/>
            <a:ext cx="1378585" cy="0"/>
          </a:xfrm>
          <a:custGeom>
            <a:avLst/>
            <a:gdLst/>
            <a:ahLst/>
            <a:cxnLst/>
            <a:rect l="l" t="t" r="r" b="b"/>
            <a:pathLst>
              <a:path w="1378585">
                <a:moveTo>
                  <a:pt x="0" y="0"/>
                </a:moveTo>
                <a:lnTo>
                  <a:pt x="137834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750196" y="5159317"/>
            <a:ext cx="1375410" cy="0"/>
          </a:xfrm>
          <a:custGeom>
            <a:avLst/>
            <a:gdLst/>
            <a:ahLst/>
            <a:cxnLst/>
            <a:rect l="l" t="t" r="r" b="b"/>
            <a:pathLst>
              <a:path w="1375410">
                <a:moveTo>
                  <a:pt x="0" y="0"/>
                </a:moveTo>
                <a:lnTo>
                  <a:pt x="137482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751959" y="5155789"/>
            <a:ext cx="1369695" cy="0"/>
          </a:xfrm>
          <a:custGeom>
            <a:avLst/>
            <a:gdLst/>
            <a:ahLst/>
            <a:cxnLst/>
            <a:rect l="l" t="t" r="r" b="b"/>
            <a:pathLst>
              <a:path w="1369695">
                <a:moveTo>
                  <a:pt x="0" y="0"/>
                </a:moveTo>
                <a:lnTo>
                  <a:pt x="136953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753714" y="5152256"/>
            <a:ext cx="1364615" cy="0"/>
          </a:xfrm>
          <a:custGeom>
            <a:avLst/>
            <a:gdLst/>
            <a:ahLst/>
            <a:cxnLst/>
            <a:rect l="l" t="t" r="r" b="b"/>
            <a:pathLst>
              <a:path w="1364614">
                <a:moveTo>
                  <a:pt x="0" y="0"/>
                </a:moveTo>
                <a:lnTo>
                  <a:pt x="136425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755476" y="5148728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>
                <a:moveTo>
                  <a:pt x="0" y="0"/>
                </a:moveTo>
                <a:lnTo>
                  <a:pt x="136073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757238" y="5145200"/>
            <a:ext cx="1355725" cy="0"/>
          </a:xfrm>
          <a:custGeom>
            <a:avLst/>
            <a:gdLst/>
            <a:ahLst/>
            <a:cxnLst/>
            <a:rect l="l" t="t" r="r" b="b"/>
            <a:pathLst>
              <a:path w="1355725">
                <a:moveTo>
                  <a:pt x="0" y="0"/>
                </a:moveTo>
                <a:lnTo>
                  <a:pt x="135544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759000" y="5141668"/>
            <a:ext cx="1350645" cy="0"/>
          </a:xfrm>
          <a:custGeom>
            <a:avLst/>
            <a:gdLst/>
            <a:ahLst/>
            <a:cxnLst/>
            <a:rect l="l" t="t" r="r" b="b"/>
            <a:pathLst>
              <a:path w="1350645">
                <a:moveTo>
                  <a:pt x="0" y="0"/>
                </a:moveTo>
                <a:lnTo>
                  <a:pt x="135016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760755" y="5138140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884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762517" y="5134608"/>
            <a:ext cx="1341755" cy="0"/>
          </a:xfrm>
          <a:custGeom>
            <a:avLst/>
            <a:gdLst/>
            <a:ahLst/>
            <a:cxnLst/>
            <a:rect l="l" t="t" r="r" b="b"/>
            <a:pathLst>
              <a:path w="1341754">
                <a:moveTo>
                  <a:pt x="0" y="0"/>
                </a:moveTo>
                <a:lnTo>
                  <a:pt x="134135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764279" y="5131079"/>
            <a:ext cx="1336675" cy="0"/>
          </a:xfrm>
          <a:custGeom>
            <a:avLst/>
            <a:gdLst/>
            <a:ahLst/>
            <a:cxnLst/>
            <a:rect l="l" t="t" r="r" b="b"/>
            <a:pathLst>
              <a:path w="1336675">
                <a:moveTo>
                  <a:pt x="0" y="0"/>
                </a:moveTo>
                <a:lnTo>
                  <a:pt x="1336147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766041" y="5127547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60">
                <a:moveTo>
                  <a:pt x="0" y="0"/>
                </a:moveTo>
                <a:lnTo>
                  <a:pt x="133086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767796" y="5124019"/>
            <a:ext cx="1327785" cy="0"/>
          </a:xfrm>
          <a:custGeom>
            <a:avLst/>
            <a:gdLst/>
            <a:ahLst/>
            <a:cxnLst/>
            <a:rect l="l" t="t" r="r" b="b"/>
            <a:pathLst>
              <a:path w="1327785">
                <a:moveTo>
                  <a:pt x="0" y="0"/>
                </a:moveTo>
                <a:lnTo>
                  <a:pt x="132734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769558" y="512049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2057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771320" y="5116959"/>
            <a:ext cx="1316990" cy="0"/>
          </a:xfrm>
          <a:custGeom>
            <a:avLst/>
            <a:gdLst/>
            <a:ahLst/>
            <a:cxnLst/>
            <a:rect l="l" t="t" r="r" b="b"/>
            <a:pathLst>
              <a:path w="1316989">
                <a:moveTo>
                  <a:pt x="0" y="0"/>
                </a:moveTo>
                <a:lnTo>
                  <a:pt x="131677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773082" y="5113430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>
                <a:moveTo>
                  <a:pt x="0" y="0"/>
                </a:moveTo>
                <a:lnTo>
                  <a:pt x="1313246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774837" y="5109902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796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776599" y="5106370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268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778361" y="5102842"/>
            <a:ext cx="1299210" cy="0"/>
          </a:xfrm>
          <a:custGeom>
            <a:avLst/>
            <a:gdLst/>
            <a:ahLst/>
            <a:cxnLst/>
            <a:rect l="l" t="t" r="r" b="b"/>
            <a:pathLst>
              <a:path w="1299210">
                <a:moveTo>
                  <a:pt x="0" y="0"/>
                </a:moveTo>
                <a:lnTo>
                  <a:pt x="1299157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780123" y="5099313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29">
                <a:moveTo>
                  <a:pt x="0" y="0"/>
                </a:moveTo>
                <a:lnTo>
                  <a:pt x="129387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781878" y="5095781"/>
            <a:ext cx="1289050" cy="0"/>
          </a:xfrm>
          <a:custGeom>
            <a:avLst/>
            <a:gdLst/>
            <a:ahLst/>
            <a:cxnLst/>
            <a:rect l="l" t="t" r="r" b="b"/>
            <a:pathLst>
              <a:path w="1289050">
                <a:moveTo>
                  <a:pt x="0" y="0"/>
                </a:moveTo>
                <a:lnTo>
                  <a:pt x="128859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783640" y="5092253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39">
                <a:moveTo>
                  <a:pt x="0" y="0"/>
                </a:moveTo>
                <a:lnTo>
                  <a:pt x="1285067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785402" y="5088721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79781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787164" y="5085193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49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788926" y="5081661"/>
            <a:ext cx="1269365" cy="0"/>
          </a:xfrm>
          <a:custGeom>
            <a:avLst/>
            <a:gdLst/>
            <a:ahLst/>
            <a:cxnLst/>
            <a:rect l="l" t="t" r="r" b="b"/>
            <a:pathLst>
              <a:path w="1269364">
                <a:moveTo>
                  <a:pt x="0" y="0"/>
                </a:moveTo>
                <a:lnTo>
                  <a:pt x="126920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790681" y="5078133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89">
                <a:moveTo>
                  <a:pt x="0" y="0"/>
                </a:moveTo>
                <a:lnTo>
                  <a:pt x="126569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792443" y="5074604"/>
            <a:ext cx="1260475" cy="0"/>
          </a:xfrm>
          <a:custGeom>
            <a:avLst/>
            <a:gdLst/>
            <a:ahLst/>
            <a:cxnLst/>
            <a:rect l="l" t="t" r="r" b="b"/>
            <a:pathLst>
              <a:path w="1260475">
                <a:moveTo>
                  <a:pt x="0" y="0"/>
                </a:moveTo>
                <a:lnTo>
                  <a:pt x="126040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794205" y="5071073"/>
            <a:ext cx="1255395" cy="0"/>
          </a:xfrm>
          <a:custGeom>
            <a:avLst/>
            <a:gdLst/>
            <a:ahLst/>
            <a:cxnLst/>
            <a:rect l="l" t="t" r="r" b="b"/>
            <a:pathLst>
              <a:path w="1255395">
                <a:moveTo>
                  <a:pt x="0" y="0"/>
                </a:moveTo>
                <a:lnTo>
                  <a:pt x="125511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795967" y="5067544"/>
            <a:ext cx="1252220" cy="0"/>
          </a:xfrm>
          <a:custGeom>
            <a:avLst/>
            <a:gdLst/>
            <a:ahLst/>
            <a:cxnLst/>
            <a:rect l="l" t="t" r="r" b="b"/>
            <a:pathLst>
              <a:path w="1252220">
                <a:moveTo>
                  <a:pt x="0" y="0"/>
                </a:moveTo>
                <a:lnTo>
                  <a:pt x="125159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797722" y="5064016"/>
            <a:ext cx="1246505" cy="0"/>
          </a:xfrm>
          <a:custGeom>
            <a:avLst/>
            <a:gdLst/>
            <a:ahLst/>
            <a:cxnLst/>
            <a:rect l="l" t="t" r="r" b="b"/>
            <a:pathLst>
              <a:path w="1246504">
                <a:moveTo>
                  <a:pt x="0" y="0"/>
                </a:moveTo>
                <a:lnTo>
                  <a:pt x="124631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799484" y="5060484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02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801246" y="5056956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>
                <a:moveTo>
                  <a:pt x="0" y="0"/>
                </a:moveTo>
                <a:lnTo>
                  <a:pt x="123750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803001" y="5053424"/>
            <a:ext cx="1232535" cy="0"/>
          </a:xfrm>
          <a:custGeom>
            <a:avLst/>
            <a:gdLst/>
            <a:ahLst/>
            <a:cxnLst/>
            <a:rect l="l" t="t" r="r" b="b"/>
            <a:pathLst>
              <a:path w="1232535">
                <a:moveTo>
                  <a:pt x="0" y="0"/>
                </a:moveTo>
                <a:lnTo>
                  <a:pt x="1232226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804763" y="5049895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4">
                <a:moveTo>
                  <a:pt x="0" y="0"/>
                </a:moveTo>
                <a:lnTo>
                  <a:pt x="122694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806525" y="5046363"/>
            <a:ext cx="1223645" cy="0"/>
          </a:xfrm>
          <a:custGeom>
            <a:avLst/>
            <a:gdLst/>
            <a:ahLst/>
            <a:cxnLst/>
            <a:rect l="l" t="t" r="r" b="b"/>
            <a:pathLst>
              <a:path w="1223645">
                <a:moveTo>
                  <a:pt x="0" y="0"/>
                </a:moveTo>
                <a:lnTo>
                  <a:pt x="122341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808287" y="5042835"/>
            <a:ext cx="1218565" cy="0"/>
          </a:xfrm>
          <a:custGeom>
            <a:avLst/>
            <a:gdLst/>
            <a:ahLst/>
            <a:cxnLst/>
            <a:rect l="l" t="t" r="r" b="b"/>
            <a:pathLst>
              <a:path w="1218564">
                <a:moveTo>
                  <a:pt x="0" y="0"/>
                </a:moveTo>
                <a:lnTo>
                  <a:pt x="121820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810049" y="5039307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>
                <a:moveTo>
                  <a:pt x="0" y="0"/>
                </a:moveTo>
                <a:lnTo>
                  <a:pt x="1212917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811812" y="5035775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>
                <a:moveTo>
                  <a:pt x="0" y="0"/>
                </a:moveTo>
                <a:lnTo>
                  <a:pt x="120939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813574" y="5032246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106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815336" y="5028718"/>
            <a:ext cx="1198880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2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817098" y="5025186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>
                <a:moveTo>
                  <a:pt x="0" y="0"/>
                </a:moveTo>
                <a:lnTo>
                  <a:pt x="119353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818860" y="5021658"/>
            <a:ext cx="1190625" cy="0"/>
          </a:xfrm>
          <a:custGeom>
            <a:avLst/>
            <a:gdLst/>
            <a:ahLst/>
            <a:cxnLst/>
            <a:rect l="l" t="t" r="r" b="b"/>
            <a:pathLst>
              <a:path w="1190625">
                <a:moveTo>
                  <a:pt x="0" y="0"/>
                </a:moveTo>
                <a:lnTo>
                  <a:pt x="119000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820622" y="5018126"/>
            <a:ext cx="1184910" cy="0"/>
          </a:xfrm>
          <a:custGeom>
            <a:avLst/>
            <a:gdLst/>
            <a:ahLst/>
            <a:cxnLst/>
            <a:rect l="l" t="t" r="r" b="b"/>
            <a:pathLst>
              <a:path w="1184910">
                <a:moveTo>
                  <a:pt x="0" y="0"/>
                </a:moveTo>
                <a:lnTo>
                  <a:pt x="1184723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822384" y="5014597"/>
            <a:ext cx="1179830" cy="0"/>
          </a:xfrm>
          <a:custGeom>
            <a:avLst/>
            <a:gdLst/>
            <a:ahLst/>
            <a:cxnLst/>
            <a:rect l="l" t="t" r="r" b="b"/>
            <a:pathLst>
              <a:path w="1179829">
                <a:moveTo>
                  <a:pt x="0" y="0"/>
                </a:moveTo>
                <a:lnTo>
                  <a:pt x="117943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824146" y="5011065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91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825908" y="5007537"/>
            <a:ext cx="1170940" cy="0"/>
          </a:xfrm>
          <a:custGeom>
            <a:avLst/>
            <a:gdLst/>
            <a:ahLst/>
            <a:cxnLst/>
            <a:rect l="l" t="t" r="r" b="b"/>
            <a:pathLst>
              <a:path w="1170939">
                <a:moveTo>
                  <a:pt x="0" y="0"/>
                </a:moveTo>
                <a:lnTo>
                  <a:pt x="1170626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827671" y="5004009"/>
            <a:ext cx="1165860" cy="0"/>
          </a:xfrm>
          <a:custGeom>
            <a:avLst/>
            <a:gdLst/>
            <a:ahLst/>
            <a:cxnLst/>
            <a:rect l="l" t="t" r="r" b="b"/>
            <a:pathLst>
              <a:path w="1165860">
                <a:moveTo>
                  <a:pt x="0" y="0"/>
                </a:moveTo>
                <a:lnTo>
                  <a:pt x="116534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829433" y="5000477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81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831195" y="4996949"/>
            <a:ext cx="1156970" cy="0"/>
          </a:xfrm>
          <a:custGeom>
            <a:avLst/>
            <a:gdLst/>
            <a:ahLst/>
            <a:cxnLst/>
            <a:rect l="l" t="t" r="r" b="b"/>
            <a:pathLst>
              <a:path w="1156970">
                <a:moveTo>
                  <a:pt x="0" y="0"/>
                </a:moveTo>
                <a:lnTo>
                  <a:pt x="115652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832957" y="4993420"/>
            <a:ext cx="1151255" cy="0"/>
          </a:xfrm>
          <a:custGeom>
            <a:avLst/>
            <a:gdLst/>
            <a:ahLst/>
            <a:cxnLst/>
            <a:rect l="l" t="t" r="r" b="b"/>
            <a:pathLst>
              <a:path w="1151254">
                <a:moveTo>
                  <a:pt x="0" y="0"/>
                </a:moveTo>
                <a:lnTo>
                  <a:pt x="115124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834719" y="4989888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771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836481" y="498636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243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838243" y="4982832"/>
            <a:ext cx="1137285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714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840005" y="4979300"/>
            <a:ext cx="1132205" cy="0"/>
          </a:xfrm>
          <a:custGeom>
            <a:avLst/>
            <a:gdLst/>
            <a:ahLst/>
            <a:cxnLst/>
            <a:rect l="l" t="t" r="r" b="b"/>
            <a:pathLst>
              <a:path w="1132204">
                <a:moveTo>
                  <a:pt x="0" y="0"/>
                </a:moveTo>
                <a:lnTo>
                  <a:pt x="1131860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841768" y="4975771"/>
            <a:ext cx="1128395" cy="0"/>
          </a:xfrm>
          <a:custGeom>
            <a:avLst/>
            <a:gdLst/>
            <a:ahLst/>
            <a:cxnLst/>
            <a:rect l="l" t="t" r="r" b="b"/>
            <a:pathLst>
              <a:path w="1128395">
                <a:moveTo>
                  <a:pt x="0" y="0"/>
                </a:moveTo>
                <a:lnTo>
                  <a:pt x="112833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843529" y="4972239"/>
            <a:ext cx="1123315" cy="0"/>
          </a:xfrm>
          <a:custGeom>
            <a:avLst/>
            <a:gdLst/>
            <a:ahLst/>
            <a:cxnLst/>
            <a:rect l="l" t="t" r="r" b="b"/>
            <a:pathLst>
              <a:path w="1123314">
                <a:moveTo>
                  <a:pt x="0" y="0"/>
                </a:moveTo>
                <a:lnTo>
                  <a:pt x="112304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845218" y="4968711"/>
            <a:ext cx="1118235" cy="0"/>
          </a:xfrm>
          <a:custGeom>
            <a:avLst/>
            <a:gdLst/>
            <a:ahLst/>
            <a:cxnLst/>
            <a:rect l="l" t="t" r="r" b="b"/>
            <a:pathLst>
              <a:path w="1118235">
                <a:moveTo>
                  <a:pt x="0" y="0"/>
                </a:moveTo>
                <a:lnTo>
                  <a:pt x="111783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846980" y="4965179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31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848742" y="4961651"/>
            <a:ext cx="1109345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026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850505" y="4958122"/>
            <a:ext cx="1104265" cy="0"/>
          </a:xfrm>
          <a:custGeom>
            <a:avLst/>
            <a:gdLst/>
            <a:ahLst/>
            <a:cxnLst/>
            <a:rect l="l" t="t" r="r" b="b"/>
            <a:pathLst>
              <a:path w="1104264">
                <a:moveTo>
                  <a:pt x="0" y="0"/>
                </a:moveTo>
                <a:lnTo>
                  <a:pt x="1103813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852267" y="4954590"/>
            <a:ext cx="1100455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28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854029" y="4951062"/>
            <a:ext cx="1095375" cy="0"/>
          </a:xfrm>
          <a:custGeom>
            <a:avLst/>
            <a:gdLst/>
            <a:ahLst/>
            <a:cxnLst/>
            <a:rect l="l" t="t" r="r" b="b"/>
            <a:pathLst>
              <a:path w="1095375">
                <a:moveTo>
                  <a:pt x="0" y="0"/>
                </a:moveTo>
                <a:lnTo>
                  <a:pt x="109500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855791" y="4947534"/>
            <a:ext cx="1090295" cy="0"/>
          </a:xfrm>
          <a:custGeom>
            <a:avLst/>
            <a:gdLst/>
            <a:ahLst/>
            <a:cxnLst/>
            <a:rect l="l" t="t" r="r" b="b"/>
            <a:pathLst>
              <a:path w="1090295">
                <a:moveTo>
                  <a:pt x="0" y="0"/>
                </a:moveTo>
                <a:lnTo>
                  <a:pt x="108971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857553" y="4944002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619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859315" y="4940474"/>
            <a:ext cx="1081405" cy="0"/>
          </a:xfrm>
          <a:custGeom>
            <a:avLst/>
            <a:gdLst/>
            <a:ahLst/>
            <a:cxnLst/>
            <a:rect l="l" t="t" r="r" b="b"/>
            <a:pathLst>
              <a:path w="1081404">
                <a:moveTo>
                  <a:pt x="0" y="0"/>
                </a:moveTo>
                <a:lnTo>
                  <a:pt x="108090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861077" y="4936942"/>
            <a:ext cx="1075690" cy="0"/>
          </a:xfrm>
          <a:custGeom>
            <a:avLst/>
            <a:gdLst/>
            <a:ahLst/>
            <a:cxnLst/>
            <a:rect l="l" t="t" r="r" b="b"/>
            <a:pathLst>
              <a:path w="1075689">
                <a:moveTo>
                  <a:pt x="0" y="0"/>
                </a:moveTo>
                <a:lnTo>
                  <a:pt x="1075619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862839" y="4933413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09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864601" y="4929882"/>
            <a:ext cx="1067435" cy="0"/>
          </a:xfrm>
          <a:custGeom>
            <a:avLst/>
            <a:gdLst/>
            <a:ahLst/>
            <a:cxnLst/>
            <a:rect l="l" t="t" r="r" b="b"/>
            <a:pathLst>
              <a:path w="1067435">
                <a:moveTo>
                  <a:pt x="0" y="0"/>
                </a:moveTo>
                <a:lnTo>
                  <a:pt x="106680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866363" y="4926353"/>
            <a:ext cx="1061720" cy="0"/>
          </a:xfrm>
          <a:custGeom>
            <a:avLst/>
            <a:gdLst/>
            <a:ahLst/>
            <a:cxnLst/>
            <a:rect l="l" t="t" r="r" b="b"/>
            <a:pathLst>
              <a:path w="1061720">
                <a:moveTo>
                  <a:pt x="0" y="0"/>
                </a:moveTo>
                <a:lnTo>
                  <a:pt x="106152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868126" y="4922825"/>
            <a:ext cx="1056640" cy="0"/>
          </a:xfrm>
          <a:custGeom>
            <a:avLst/>
            <a:gdLst/>
            <a:ahLst/>
            <a:cxnLst/>
            <a:rect l="l" t="t" r="r" b="b"/>
            <a:pathLst>
              <a:path w="1056639">
                <a:moveTo>
                  <a:pt x="0" y="0"/>
                </a:moveTo>
                <a:lnTo>
                  <a:pt x="1056236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869888" y="4919293"/>
            <a:ext cx="1052830" cy="0"/>
          </a:xfrm>
          <a:custGeom>
            <a:avLst/>
            <a:gdLst/>
            <a:ahLst/>
            <a:cxnLst/>
            <a:rect l="l" t="t" r="r" b="b"/>
            <a:pathLst>
              <a:path w="1052829">
                <a:moveTo>
                  <a:pt x="0" y="0"/>
                </a:moveTo>
                <a:lnTo>
                  <a:pt x="105271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871650" y="4915765"/>
            <a:ext cx="1047750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0" y="0"/>
                </a:moveTo>
                <a:lnTo>
                  <a:pt x="104742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873412" y="4912236"/>
            <a:ext cx="1042669" cy="0"/>
          </a:xfrm>
          <a:custGeom>
            <a:avLst/>
            <a:gdLst/>
            <a:ahLst/>
            <a:cxnLst/>
            <a:rect l="l" t="t" r="r" b="b"/>
            <a:pathLst>
              <a:path w="1042670">
                <a:moveTo>
                  <a:pt x="0" y="0"/>
                </a:moveTo>
                <a:lnTo>
                  <a:pt x="104213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875174" y="4908704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60">
                <a:moveTo>
                  <a:pt x="0" y="0"/>
                </a:moveTo>
                <a:lnTo>
                  <a:pt x="103861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876936" y="4905176"/>
            <a:ext cx="1033780" cy="0"/>
          </a:xfrm>
          <a:custGeom>
            <a:avLst/>
            <a:gdLst/>
            <a:ahLst/>
            <a:cxnLst/>
            <a:rect l="l" t="t" r="r" b="b"/>
            <a:pathLst>
              <a:path w="1033779">
                <a:moveTo>
                  <a:pt x="0" y="0"/>
                </a:moveTo>
                <a:lnTo>
                  <a:pt x="1033328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878698" y="4901644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804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880460" y="4898116"/>
            <a:ext cx="1024890" cy="0"/>
          </a:xfrm>
          <a:custGeom>
            <a:avLst/>
            <a:gdLst/>
            <a:ahLst/>
            <a:cxnLst/>
            <a:rect l="l" t="t" r="r" b="b"/>
            <a:pathLst>
              <a:path w="1024889">
                <a:moveTo>
                  <a:pt x="0" y="0"/>
                </a:moveTo>
                <a:lnTo>
                  <a:pt x="102451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882222" y="4894584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232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883985" y="4891055"/>
            <a:ext cx="1014094" cy="0"/>
          </a:xfrm>
          <a:custGeom>
            <a:avLst/>
            <a:gdLst/>
            <a:ahLst/>
            <a:cxnLst/>
            <a:rect l="l" t="t" r="r" b="b"/>
            <a:pathLst>
              <a:path w="1014095">
                <a:moveTo>
                  <a:pt x="0" y="0"/>
                </a:moveTo>
                <a:lnTo>
                  <a:pt x="101394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885747" y="4887527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42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887509" y="4883995"/>
            <a:ext cx="1005205" cy="0"/>
          </a:xfrm>
          <a:custGeom>
            <a:avLst/>
            <a:gdLst/>
            <a:ahLst/>
            <a:cxnLst/>
            <a:rect l="l" t="t" r="r" b="b"/>
            <a:pathLst>
              <a:path w="1005204">
                <a:moveTo>
                  <a:pt x="0" y="0"/>
                </a:moveTo>
                <a:lnTo>
                  <a:pt x="1005135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889271" y="4880467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848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891033" y="4876938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32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892795" y="4873406"/>
            <a:ext cx="991235" cy="0"/>
          </a:xfrm>
          <a:custGeom>
            <a:avLst/>
            <a:gdLst/>
            <a:ahLst/>
            <a:cxnLst/>
            <a:rect l="l" t="t" r="r" b="b"/>
            <a:pathLst>
              <a:path w="991235">
                <a:moveTo>
                  <a:pt x="0" y="0"/>
                </a:moveTo>
                <a:lnTo>
                  <a:pt x="99103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894557" y="4869878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82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896319" y="4866350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0539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898082" y="4862818"/>
            <a:ext cx="977265" cy="0"/>
          </a:xfrm>
          <a:custGeom>
            <a:avLst/>
            <a:gdLst/>
            <a:ahLst/>
            <a:cxnLst/>
            <a:rect l="l" t="t" r="r" b="b"/>
            <a:pathLst>
              <a:path w="977264">
                <a:moveTo>
                  <a:pt x="0" y="0"/>
                </a:moveTo>
                <a:lnTo>
                  <a:pt x="97701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899843" y="4859290"/>
            <a:ext cx="972185" cy="0"/>
          </a:xfrm>
          <a:custGeom>
            <a:avLst/>
            <a:gdLst/>
            <a:ahLst/>
            <a:cxnLst/>
            <a:rect l="l" t="t" r="r" b="b"/>
            <a:pathLst>
              <a:path w="972185">
                <a:moveTo>
                  <a:pt x="0" y="0"/>
                </a:moveTo>
                <a:lnTo>
                  <a:pt x="971728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901606" y="4855757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>
                <a:moveTo>
                  <a:pt x="0" y="0"/>
                </a:moveTo>
                <a:lnTo>
                  <a:pt x="966442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903368" y="4852229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5">
                <a:moveTo>
                  <a:pt x="0" y="0"/>
                </a:moveTo>
                <a:lnTo>
                  <a:pt x="96291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905130" y="4848697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4">
                <a:moveTo>
                  <a:pt x="0" y="0"/>
                </a:moveTo>
                <a:lnTo>
                  <a:pt x="95763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906892" y="4845169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345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908654" y="4841641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8821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910416" y="4838109"/>
            <a:ext cx="943610" cy="0"/>
          </a:xfrm>
          <a:custGeom>
            <a:avLst/>
            <a:gdLst/>
            <a:ahLst/>
            <a:cxnLst/>
            <a:rect l="l" t="t" r="r" b="b"/>
            <a:pathLst>
              <a:path w="943610">
                <a:moveTo>
                  <a:pt x="0" y="0"/>
                </a:moveTo>
                <a:lnTo>
                  <a:pt x="94353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912178" y="4834580"/>
            <a:ext cx="938530" cy="0"/>
          </a:xfrm>
          <a:custGeom>
            <a:avLst/>
            <a:gdLst/>
            <a:ahLst/>
            <a:cxnLst/>
            <a:rect l="l" t="t" r="r" b="b"/>
            <a:pathLst>
              <a:path w="938529">
                <a:moveTo>
                  <a:pt x="0" y="0"/>
                </a:moveTo>
                <a:lnTo>
                  <a:pt x="938248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913940" y="4831052"/>
            <a:ext cx="934719" cy="0"/>
          </a:xfrm>
          <a:custGeom>
            <a:avLst/>
            <a:gdLst/>
            <a:ahLst/>
            <a:cxnLst/>
            <a:rect l="l" t="t" r="r" b="b"/>
            <a:pathLst>
              <a:path w="934720">
                <a:moveTo>
                  <a:pt x="0" y="0"/>
                </a:moveTo>
                <a:lnTo>
                  <a:pt x="934724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915703" y="482752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438" y="0"/>
                </a:lnTo>
              </a:path>
            </a:pathLst>
          </a:custGeom>
          <a:ln w="705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917464" y="4823992"/>
            <a:ext cx="924560" cy="0"/>
          </a:xfrm>
          <a:custGeom>
            <a:avLst/>
            <a:gdLst/>
            <a:ahLst/>
            <a:cxnLst/>
            <a:rect l="l" t="t" r="r" b="b"/>
            <a:pathLst>
              <a:path w="924560">
                <a:moveTo>
                  <a:pt x="0" y="0"/>
                </a:moveTo>
                <a:lnTo>
                  <a:pt x="924151" y="0"/>
                </a:lnTo>
              </a:path>
            </a:pathLst>
          </a:custGeom>
          <a:ln w="706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919153" y="4820456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700" y="0"/>
                </a:lnTo>
              </a:path>
            </a:pathLst>
          </a:custGeom>
          <a:ln w="7071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920915" y="4816921"/>
            <a:ext cx="915669" cy="0"/>
          </a:xfrm>
          <a:custGeom>
            <a:avLst/>
            <a:gdLst/>
            <a:ahLst/>
            <a:cxnLst/>
            <a:rect l="l" t="t" r="r" b="b"/>
            <a:pathLst>
              <a:path w="915670">
                <a:moveTo>
                  <a:pt x="0" y="0"/>
                </a:moveTo>
                <a:lnTo>
                  <a:pt x="915414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922677" y="4813381"/>
            <a:ext cx="910590" cy="0"/>
          </a:xfrm>
          <a:custGeom>
            <a:avLst/>
            <a:gdLst/>
            <a:ahLst/>
            <a:cxnLst/>
            <a:rect l="l" t="t" r="r" b="b"/>
            <a:pathLst>
              <a:path w="910589">
                <a:moveTo>
                  <a:pt x="0" y="0"/>
                </a:moveTo>
                <a:lnTo>
                  <a:pt x="910128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924440" y="4809879"/>
            <a:ext cx="904875" cy="0"/>
          </a:xfrm>
          <a:custGeom>
            <a:avLst/>
            <a:gdLst/>
            <a:ahLst/>
            <a:cxnLst/>
            <a:rect l="l" t="t" r="r" b="b"/>
            <a:pathLst>
              <a:path w="904875">
                <a:moveTo>
                  <a:pt x="0" y="0"/>
                </a:moveTo>
                <a:lnTo>
                  <a:pt x="904841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926202" y="4806339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317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927964" y="4802837"/>
            <a:ext cx="896619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031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929726" y="4799297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4">
                <a:moveTo>
                  <a:pt x="0" y="0"/>
                </a:moveTo>
                <a:lnTo>
                  <a:pt x="890745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931488" y="4795758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220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933250" y="4792219"/>
            <a:ext cx="882015" cy="0"/>
          </a:xfrm>
          <a:custGeom>
            <a:avLst/>
            <a:gdLst/>
            <a:ahLst/>
            <a:cxnLst/>
            <a:rect l="l" t="t" r="r" b="b"/>
            <a:pathLst>
              <a:path w="882014">
                <a:moveTo>
                  <a:pt x="0" y="0"/>
                </a:moveTo>
                <a:lnTo>
                  <a:pt x="881934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4935012" y="4788679"/>
            <a:ext cx="876935" cy="0"/>
          </a:xfrm>
          <a:custGeom>
            <a:avLst/>
            <a:gdLst/>
            <a:ahLst/>
            <a:cxnLst/>
            <a:rect l="l" t="t" r="r" b="b"/>
            <a:pathLst>
              <a:path w="876935">
                <a:moveTo>
                  <a:pt x="0" y="0"/>
                </a:moveTo>
                <a:lnTo>
                  <a:pt x="876648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936774" y="4785140"/>
            <a:ext cx="873125" cy="0"/>
          </a:xfrm>
          <a:custGeom>
            <a:avLst/>
            <a:gdLst/>
            <a:ahLst/>
            <a:cxnLst/>
            <a:rect l="l" t="t" r="r" b="b"/>
            <a:pathLst>
              <a:path w="873125">
                <a:moveTo>
                  <a:pt x="0" y="0"/>
                </a:moveTo>
                <a:lnTo>
                  <a:pt x="873124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938536" y="4781637"/>
            <a:ext cx="868044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911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940299" y="4778098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4">
                <a:moveTo>
                  <a:pt x="0" y="0"/>
                </a:moveTo>
                <a:lnTo>
                  <a:pt x="862624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942061" y="4774596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>
                <a:moveTo>
                  <a:pt x="0" y="0"/>
                </a:moveTo>
                <a:lnTo>
                  <a:pt x="859100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943823" y="4771056"/>
            <a:ext cx="854075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814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945585" y="4767517"/>
            <a:ext cx="848994" cy="0"/>
          </a:xfrm>
          <a:custGeom>
            <a:avLst/>
            <a:gdLst/>
            <a:ahLst/>
            <a:cxnLst/>
            <a:rect l="l" t="t" r="r" b="b"/>
            <a:pathLst>
              <a:path w="848995">
                <a:moveTo>
                  <a:pt x="0" y="0"/>
                </a:moveTo>
                <a:lnTo>
                  <a:pt x="848527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947347" y="4763977"/>
            <a:ext cx="845185" cy="0"/>
          </a:xfrm>
          <a:custGeom>
            <a:avLst/>
            <a:gdLst/>
            <a:ahLst/>
            <a:cxnLst/>
            <a:rect l="l" t="t" r="r" b="b"/>
            <a:pathLst>
              <a:path w="845185">
                <a:moveTo>
                  <a:pt x="0" y="0"/>
                </a:moveTo>
                <a:lnTo>
                  <a:pt x="84500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949109" y="4760438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>
                <a:moveTo>
                  <a:pt x="0" y="0"/>
                </a:moveTo>
                <a:lnTo>
                  <a:pt x="839717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950871" y="4756899"/>
            <a:ext cx="835025" cy="0"/>
          </a:xfrm>
          <a:custGeom>
            <a:avLst/>
            <a:gdLst/>
            <a:ahLst/>
            <a:cxnLst/>
            <a:rect l="l" t="t" r="r" b="b"/>
            <a:pathLst>
              <a:path w="835025">
                <a:moveTo>
                  <a:pt x="0" y="0"/>
                </a:moveTo>
                <a:lnTo>
                  <a:pt x="834431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952633" y="4753396"/>
            <a:ext cx="829310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144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954396" y="4749857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5">
                <a:moveTo>
                  <a:pt x="0" y="0"/>
                </a:moveTo>
                <a:lnTo>
                  <a:pt x="825620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4956157" y="4746354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20334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957920" y="4742815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047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959682" y="4739276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0" y="0"/>
                </a:moveTo>
                <a:lnTo>
                  <a:pt x="81152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961444" y="4735736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237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4963206" y="4732197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0" y="0"/>
                </a:moveTo>
                <a:lnTo>
                  <a:pt x="800951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4964968" y="4728695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0" y="0"/>
                </a:moveTo>
                <a:lnTo>
                  <a:pt x="797426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4966730" y="4725155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140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4968492" y="4721653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6854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970254" y="4718113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330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972017" y="4714574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04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973778" y="4711034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0" y="0"/>
                </a:moveTo>
                <a:lnTo>
                  <a:pt x="772757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975541" y="4707495"/>
            <a:ext cx="76962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23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977303" y="4703956"/>
            <a:ext cx="764540" cy="0"/>
          </a:xfrm>
          <a:custGeom>
            <a:avLst/>
            <a:gdLst/>
            <a:ahLst/>
            <a:cxnLst/>
            <a:rect l="l" t="t" r="r" b="b"/>
            <a:pathLst>
              <a:path w="764539">
                <a:moveTo>
                  <a:pt x="0" y="0"/>
                </a:moveTo>
                <a:lnTo>
                  <a:pt x="763946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979065" y="4700453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660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980827" y="4696914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5">
                <a:moveTo>
                  <a:pt x="0" y="0"/>
                </a:moveTo>
                <a:lnTo>
                  <a:pt x="753374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4982589" y="4693411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5">
                <a:moveTo>
                  <a:pt x="0" y="0"/>
                </a:moveTo>
                <a:lnTo>
                  <a:pt x="74992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984351" y="4689872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637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986113" y="4686333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0" y="0"/>
                </a:moveTo>
                <a:lnTo>
                  <a:pt x="739350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987875" y="4682794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826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989638" y="4679254"/>
            <a:ext cx="730885" cy="0"/>
          </a:xfrm>
          <a:custGeom>
            <a:avLst/>
            <a:gdLst/>
            <a:ahLst/>
            <a:cxnLst/>
            <a:rect l="l" t="t" r="r" b="b"/>
            <a:pathLst>
              <a:path w="730885">
                <a:moveTo>
                  <a:pt x="0" y="0"/>
                </a:moveTo>
                <a:lnTo>
                  <a:pt x="730540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991399" y="4675714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25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993088" y="4672212"/>
            <a:ext cx="721995" cy="0"/>
          </a:xfrm>
          <a:custGeom>
            <a:avLst/>
            <a:gdLst/>
            <a:ahLst/>
            <a:cxnLst/>
            <a:rect l="l" t="t" r="r" b="b"/>
            <a:pathLst>
              <a:path w="721995">
                <a:moveTo>
                  <a:pt x="0" y="0"/>
                </a:moveTo>
                <a:lnTo>
                  <a:pt x="721803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4994850" y="4668673"/>
            <a:ext cx="716915" cy="0"/>
          </a:xfrm>
          <a:custGeom>
            <a:avLst/>
            <a:gdLst/>
            <a:ahLst/>
            <a:cxnLst/>
            <a:rect l="l" t="t" r="r" b="b"/>
            <a:pathLst>
              <a:path w="716914">
                <a:moveTo>
                  <a:pt x="0" y="0"/>
                </a:moveTo>
                <a:lnTo>
                  <a:pt x="716516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996613" y="4665170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230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998375" y="4661631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0" y="0"/>
                </a:moveTo>
                <a:lnTo>
                  <a:pt x="707706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000137" y="4658092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419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001899" y="4654552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133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003661" y="4651013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609" y="0"/>
                </a:lnTo>
              </a:path>
            </a:pathLst>
          </a:custGeom>
          <a:ln w="707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005423" y="464751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>
                <a:moveTo>
                  <a:pt x="0" y="0"/>
                </a:moveTo>
                <a:lnTo>
                  <a:pt x="688323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007185" y="4643971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3036" y="0"/>
                </a:lnTo>
              </a:path>
            </a:pathLst>
          </a:custGeom>
          <a:ln w="700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008947" y="4642238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7750" y="0"/>
                </a:lnTo>
              </a:path>
            </a:pathLst>
          </a:custGeom>
          <a:ln w="3539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558141" y="5546446"/>
            <a:ext cx="1887855" cy="0"/>
          </a:xfrm>
          <a:custGeom>
            <a:avLst/>
            <a:gdLst/>
            <a:ahLst/>
            <a:cxnLst/>
            <a:rect l="l" t="t" r="r" b="b"/>
            <a:pathLst>
              <a:path w="1887854">
                <a:moveTo>
                  <a:pt x="0" y="0"/>
                </a:moveTo>
                <a:lnTo>
                  <a:pt x="1887291" y="0"/>
                </a:lnTo>
              </a:path>
            </a:pathLst>
          </a:custGeom>
          <a:ln w="5090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558141" y="5543264"/>
            <a:ext cx="1887855" cy="0"/>
          </a:xfrm>
          <a:custGeom>
            <a:avLst/>
            <a:gdLst/>
            <a:ahLst/>
            <a:cxnLst/>
            <a:rect l="l" t="t" r="r" b="b"/>
            <a:pathLst>
              <a:path w="1887854">
                <a:moveTo>
                  <a:pt x="0" y="0"/>
                </a:moveTo>
                <a:lnTo>
                  <a:pt x="1887290" y="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4556556" y="4635160"/>
            <a:ext cx="457834" cy="912494"/>
          </a:xfrm>
          <a:custGeom>
            <a:avLst/>
            <a:gdLst/>
            <a:ahLst/>
            <a:cxnLst/>
            <a:rect l="l" t="t" r="r" b="b"/>
            <a:pathLst>
              <a:path w="457835" h="912495">
                <a:moveTo>
                  <a:pt x="454153" y="0"/>
                </a:moveTo>
                <a:lnTo>
                  <a:pt x="450629" y="3539"/>
                </a:lnTo>
                <a:lnTo>
                  <a:pt x="0" y="908900"/>
                </a:lnTo>
                <a:lnTo>
                  <a:pt x="7041" y="912430"/>
                </a:lnTo>
                <a:lnTo>
                  <a:pt x="457677" y="7078"/>
                </a:lnTo>
                <a:lnTo>
                  <a:pt x="45415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010710" y="464026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157" y="0"/>
                </a:lnTo>
              </a:path>
            </a:pathLst>
          </a:custGeom>
          <a:ln w="7636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010710" y="4635812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4">
                <a:moveTo>
                  <a:pt x="0" y="0"/>
                </a:moveTo>
                <a:lnTo>
                  <a:pt x="674876" y="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681411" y="4636929"/>
            <a:ext cx="767715" cy="912494"/>
          </a:xfrm>
          <a:custGeom>
            <a:avLst/>
            <a:gdLst/>
            <a:ahLst/>
            <a:cxnLst/>
            <a:rect l="l" t="t" r="r" b="b"/>
            <a:pathLst>
              <a:path w="767714" h="912495">
                <a:moveTo>
                  <a:pt x="5286" y="0"/>
                </a:moveTo>
                <a:lnTo>
                  <a:pt x="0" y="5309"/>
                </a:lnTo>
                <a:lnTo>
                  <a:pt x="760496" y="910660"/>
                </a:lnTo>
                <a:lnTo>
                  <a:pt x="764020" y="912425"/>
                </a:lnTo>
                <a:lnTo>
                  <a:pt x="767544" y="90713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774837" y="5484053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4089" y="0"/>
                </a:moveTo>
                <a:lnTo>
                  <a:pt x="0" y="0"/>
                </a:lnTo>
                <a:lnTo>
                  <a:pt x="0" y="1765"/>
                </a:lnTo>
                <a:lnTo>
                  <a:pt x="14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74837" y="5482291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8164" y="0"/>
                </a:moveTo>
                <a:lnTo>
                  <a:pt x="0" y="0"/>
                </a:lnTo>
                <a:lnTo>
                  <a:pt x="0" y="3528"/>
                </a:lnTo>
                <a:lnTo>
                  <a:pt x="28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74837" y="5480521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40499" y="0"/>
                </a:moveTo>
                <a:lnTo>
                  <a:pt x="0" y="0"/>
                </a:lnTo>
                <a:lnTo>
                  <a:pt x="0" y="3531"/>
                </a:lnTo>
                <a:lnTo>
                  <a:pt x="14089" y="3531"/>
                </a:lnTo>
                <a:lnTo>
                  <a:pt x="4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774837" y="5478759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10">
                <a:moveTo>
                  <a:pt x="54595" y="0"/>
                </a:moveTo>
                <a:lnTo>
                  <a:pt x="0" y="0"/>
                </a:lnTo>
                <a:lnTo>
                  <a:pt x="0" y="3531"/>
                </a:lnTo>
                <a:lnTo>
                  <a:pt x="28164" y="3531"/>
                </a:lnTo>
                <a:lnTo>
                  <a:pt x="54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773082" y="5476997"/>
            <a:ext cx="70485" cy="3810"/>
          </a:xfrm>
          <a:custGeom>
            <a:avLst/>
            <a:gdLst/>
            <a:ahLst/>
            <a:cxnLst/>
            <a:rect l="l" t="t" r="r" b="b"/>
            <a:pathLst>
              <a:path w="70485" h="3810">
                <a:moveTo>
                  <a:pt x="70447" y="0"/>
                </a:moveTo>
                <a:lnTo>
                  <a:pt x="0" y="0"/>
                </a:lnTo>
                <a:lnTo>
                  <a:pt x="1754" y="3524"/>
                </a:lnTo>
                <a:lnTo>
                  <a:pt x="42253" y="3524"/>
                </a:lnTo>
                <a:lnTo>
                  <a:pt x="70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773082" y="5475227"/>
            <a:ext cx="85090" cy="3810"/>
          </a:xfrm>
          <a:custGeom>
            <a:avLst/>
            <a:gdLst/>
            <a:ahLst/>
            <a:cxnLst/>
            <a:rect l="l" t="t" r="r" b="b"/>
            <a:pathLst>
              <a:path w="85089" h="3810">
                <a:moveTo>
                  <a:pt x="84471" y="0"/>
                </a:moveTo>
                <a:lnTo>
                  <a:pt x="0" y="0"/>
                </a:lnTo>
                <a:lnTo>
                  <a:pt x="1754" y="3531"/>
                </a:lnTo>
                <a:lnTo>
                  <a:pt x="56350" y="3531"/>
                </a:lnTo>
                <a:lnTo>
                  <a:pt x="84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73082" y="547523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6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773082" y="547346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6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773082" y="547169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6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773082" y="5469936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85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773082" y="546817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88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773082" y="546640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897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773082" y="5464642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07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773082" y="5462876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172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773082" y="5461110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6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773082" y="545934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53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773082" y="545758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2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773082" y="5455816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>
                <a:moveTo>
                  <a:pt x="0" y="0"/>
                </a:moveTo>
                <a:lnTo>
                  <a:pt x="25172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773082" y="545405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82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773082" y="5452287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91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4773082" y="5450521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94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4773082" y="5448759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03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773082" y="544699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3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773082" y="5445227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23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773082" y="5443461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32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773082" y="544169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42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4773082" y="5439933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0" y="0"/>
                </a:moveTo>
                <a:lnTo>
                  <a:pt x="37844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773082" y="5438167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4">
                <a:moveTo>
                  <a:pt x="0" y="0"/>
                </a:moveTo>
                <a:lnTo>
                  <a:pt x="39254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771320" y="5436401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64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71320" y="5434639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73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771320" y="543287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83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771320" y="5431107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86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771320" y="5429344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295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4771320" y="5427578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5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771320" y="5425812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15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4771320" y="5424050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24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771320" y="5422284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27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771320" y="5420518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36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771320" y="5418756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46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771320" y="541699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56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771320" y="5415224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5">
                <a:moveTo>
                  <a:pt x="0" y="0"/>
                </a:moveTo>
                <a:lnTo>
                  <a:pt x="57565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771320" y="5413461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99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771320" y="5412810"/>
            <a:ext cx="583565" cy="0"/>
          </a:xfrm>
          <a:custGeom>
            <a:avLst/>
            <a:gdLst/>
            <a:ahLst/>
            <a:cxnLst/>
            <a:rect l="l" t="t" r="r" b="b"/>
            <a:pathLst>
              <a:path w="583564">
                <a:moveTo>
                  <a:pt x="0" y="0"/>
                </a:moveTo>
                <a:lnTo>
                  <a:pt x="58340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771320" y="5410901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93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771320" y="5409929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3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771320" y="5408167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96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71320" y="5406397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96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71320" y="5404635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59320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771320" y="5402869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59320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771320" y="5401103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51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771320" y="5399341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51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771320" y="5397575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4">
                <a:moveTo>
                  <a:pt x="0" y="0"/>
                </a:moveTo>
                <a:lnTo>
                  <a:pt x="58975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771320" y="5395809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4">
                <a:moveTo>
                  <a:pt x="0" y="0"/>
                </a:moveTo>
                <a:lnTo>
                  <a:pt x="58975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771320" y="5394047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99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769558" y="5392280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4">
                <a:moveTo>
                  <a:pt x="0" y="0"/>
                </a:moveTo>
                <a:lnTo>
                  <a:pt x="58975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769558" y="5390515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99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769558" y="5388752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99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769558" y="5386986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23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769558" y="5385220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23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769558" y="5383458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0" y="0"/>
                </a:moveTo>
                <a:lnTo>
                  <a:pt x="58446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769558" y="5381692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0" y="0"/>
                </a:moveTo>
                <a:lnTo>
                  <a:pt x="58446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769558" y="5379926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0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769558" y="5378163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0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769558" y="5376398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94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769558" y="5374632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94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769558" y="5372869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18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769558" y="5371103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182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769558" y="5369337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42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769558" y="5367575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42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769558" y="5365805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5">
                <a:moveTo>
                  <a:pt x="0" y="0"/>
                </a:moveTo>
                <a:lnTo>
                  <a:pt x="57565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769558" y="5364043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5">
                <a:moveTo>
                  <a:pt x="0" y="0"/>
                </a:moveTo>
                <a:lnTo>
                  <a:pt x="57565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769558" y="5362277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89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769558" y="5360511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89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769558" y="5358749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>
                <a:moveTo>
                  <a:pt x="0" y="0"/>
                </a:moveTo>
                <a:lnTo>
                  <a:pt x="57213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769558" y="5356983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>
                <a:moveTo>
                  <a:pt x="0" y="0"/>
                </a:moveTo>
                <a:lnTo>
                  <a:pt x="57213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769558" y="5355217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>
                <a:moveTo>
                  <a:pt x="0" y="0"/>
                </a:moveTo>
                <a:lnTo>
                  <a:pt x="57037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769558" y="5353455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>
                <a:moveTo>
                  <a:pt x="0" y="0"/>
                </a:moveTo>
                <a:lnTo>
                  <a:pt x="57037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769558" y="5351688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60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767796" y="5349923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>
                <a:moveTo>
                  <a:pt x="0" y="0"/>
                </a:moveTo>
                <a:lnTo>
                  <a:pt x="57037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767796" y="5348160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60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767796" y="5346394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60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767796" y="534462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4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767796" y="5342866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508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767796" y="5341100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508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767796" y="5339334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32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767796" y="5337571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32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767796" y="5335806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56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767796" y="5334039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56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67796" y="5332277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79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67796" y="5330507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79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67796" y="5328745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803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67796" y="5326979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803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67796" y="5325213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5">
                <a:moveTo>
                  <a:pt x="0" y="0"/>
                </a:moveTo>
                <a:lnTo>
                  <a:pt x="55627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67796" y="5323451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5">
                <a:moveTo>
                  <a:pt x="0" y="0"/>
                </a:moveTo>
                <a:lnTo>
                  <a:pt x="55627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67796" y="532168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1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67796" y="5319919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1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67796" y="5318157"/>
            <a:ext cx="553085" cy="0"/>
          </a:xfrm>
          <a:custGeom>
            <a:avLst/>
            <a:gdLst/>
            <a:ahLst/>
            <a:cxnLst/>
            <a:rect l="l" t="t" r="r" b="b"/>
            <a:pathLst>
              <a:path w="553085">
                <a:moveTo>
                  <a:pt x="0" y="0"/>
                </a:moveTo>
                <a:lnTo>
                  <a:pt x="55275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67796" y="5316391"/>
            <a:ext cx="553085" cy="0"/>
          </a:xfrm>
          <a:custGeom>
            <a:avLst/>
            <a:gdLst/>
            <a:ahLst/>
            <a:cxnLst/>
            <a:rect l="l" t="t" r="r" b="b"/>
            <a:pathLst>
              <a:path w="553085">
                <a:moveTo>
                  <a:pt x="0" y="0"/>
                </a:moveTo>
                <a:lnTo>
                  <a:pt x="55275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67796" y="5314625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>
                <a:moveTo>
                  <a:pt x="0" y="0"/>
                </a:moveTo>
                <a:lnTo>
                  <a:pt x="55098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767796" y="5312862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>
                <a:moveTo>
                  <a:pt x="0" y="0"/>
                </a:moveTo>
                <a:lnTo>
                  <a:pt x="55098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767796" y="5311096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2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767796" y="5309330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2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767796" y="5307568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46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766041" y="5305802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1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766041" y="5304036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45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766041" y="5302274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45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766041" y="5300508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69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766041" y="529874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69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766041" y="5296980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5">
                <a:moveTo>
                  <a:pt x="0" y="0"/>
                </a:moveTo>
                <a:lnTo>
                  <a:pt x="54393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766041" y="5295213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5">
                <a:moveTo>
                  <a:pt x="0" y="0"/>
                </a:moveTo>
                <a:lnTo>
                  <a:pt x="54393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766041" y="5293448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17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766041" y="5291685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17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766041" y="5289915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040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766041" y="5288153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040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766041" y="5286387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4">
                <a:moveTo>
                  <a:pt x="0" y="0"/>
                </a:moveTo>
                <a:lnTo>
                  <a:pt x="53864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766041" y="5284621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4">
                <a:moveTo>
                  <a:pt x="0" y="0"/>
                </a:moveTo>
                <a:lnTo>
                  <a:pt x="53864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766041" y="5282859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88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766041" y="5281093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88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766041" y="5279327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12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766041" y="5277565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12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766041" y="52757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36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766041" y="5274033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36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766041" y="5272270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59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766041" y="5270505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2983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766041" y="5268738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2983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766041" y="5266976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7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766041" y="5265210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7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764279" y="5263444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7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764279" y="5261682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07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764279" y="5259916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2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764279" y="5258150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764279" y="5256388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54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764279" y="5254621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54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64279" y="5252856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86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64279" y="5251093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86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764279" y="5249324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09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764279" y="5247561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09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764279" y="5245795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33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764279" y="5244029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33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764279" y="5242267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7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764279" y="5240501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57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764279" y="5238735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581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764279" y="5236972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581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764279" y="523520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05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764279" y="5233441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05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764279" y="523167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28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764279" y="5229912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28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764279" y="5228902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02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765833" y="5227629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83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764279" y="522638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2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769558" y="5224618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48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781878" y="5222852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16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794205" y="522109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7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806525" y="521932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75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818860" y="5217558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65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829433" y="5215795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08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841768" y="5214029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98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854029" y="5212264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372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866363" y="5210501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63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878698" y="5208732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29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889271" y="5206969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6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901606" y="52052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2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913940" y="5203437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4">
                <a:moveTo>
                  <a:pt x="0" y="0"/>
                </a:moveTo>
                <a:lnTo>
                  <a:pt x="34853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926202" y="520167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50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938536" y="5199909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7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950871" y="5198143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07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961444" y="5196380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>
                <a:moveTo>
                  <a:pt x="0" y="0"/>
                </a:moveTo>
                <a:lnTo>
                  <a:pt x="29750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973778" y="519461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0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986113" y="5192848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107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998375" y="519108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4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010710" y="518932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12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21282" y="5187554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37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033617" y="5185792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04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045952" y="51840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4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058286" y="5182260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1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070548" y="518049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58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082882" y="5178732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25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093455" y="517696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1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105790" y="517520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8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118125" y="517343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8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130459" y="517167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5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142720" y="51699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153293" y="5168139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5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165628" y="5164611"/>
            <a:ext cx="77470" cy="3810"/>
          </a:xfrm>
          <a:custGeom>
            <a:avLst/>
            <a:gdLst/>
            <a:ahLst/>
            <a:cxnLst/>
            <a:rect l="l" t="t" r="r" b="b"/>
            <a:pathLst>
              <a:path w="77470" h="3810">
                <a:moveTo>
                  <a:pt x="75697" y="0"/>
                </a:moveTo>
                <a:lnTo>
                  <a:pt x="24669" y="0"/>
                </a:lnTo>
                <a:lnTo>
                  <a:pt x="0" y="3531"/>
                </a:lnTo>
                <a:lnTo>
                  <a:pt x="77459" y="3531"/>
                </a:lnTo>
                <a:lnTo>
                  <a:pt x="75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77963" y="5162849"/>
            <a:ext cx="65405" cy="3810"/>
          </a:xfrm>
          <a:custGeom>
            <a:avLst/>
            <a:gdLst/>
            <a:ahLst/>
            <a:cxnLst/>
            <a:rect l="l" t="t" r="r" b="b"/>
            <a:pathLst>
              <a:path w="65404" h="3810">
                <a:moveTo>
                  <a:pt x="63362" y="0"/>
                </a:moveTo>
                <a:lnTo>
                  <a:pt x="24669" y="0"/>
                </a:lnTo>
                <a:lnTo>
                  <a:pt x="0" y="3524"/>
                </a:lnTo>
                <a:lnTo>
                  <a:pt x="65124" y="3524"/>
                </a:lnTo>
                <a:lnTo>
                  <a:pt x="63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190297" y="5161079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49265" y="0"/>
                </a:moveTo>
                <a:lnTo>
                  <a:pt x="24596" y="0"/>
                </a:lnTo>
                <a:lnTo>
                  <a:pt x="0" y="3531"/>
                </a:lnTo>
                <a:lnTo>
                  <a:pt x="51027" y="3531"/>
                </a:lnTo>
                <a:lnTo>
                  <a:pt x="4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02632" y="5159317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10">
                <a:moveTo>
                  <a:pt x="36930" y="0"/>
                </a:moveTo>
                <a:lnTo>
                  <a:pt x="22833" y="0"/>
                </a:lnTo>
                <a:lnTo>
                  <a:pt x="0" y="3531"/>
                </a:lnTo>
                <a:lnTo>
                  <a:pt x="38692" y="3531"/>
                </a:lnTo>
                <a:lnTo>
                  <a:pt x="36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14894" y="5157554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22907" y="0"/>
                </a:moveTo>
                <a:lnTo>
                  <a:pt x="0" y="3524"/>
                </a:lnTo>
                <a:lnTo>
                  <a:pt x="24669" y="3524"/>
                </a:lnTo>
                <a:lnTo>
                  <a:pt x="22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25466" y="515755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12334" y="0"/>
                </a:moveTo>
                <a:lnTo>
                  <a:pt x="0" y="1762"/>
                </a:lnTo>
                <a:lnTo>
                  <a:pt x="14096" y="1762"/>
                </a:lnTo>
                <a:lnTo>
                  <a:pt x="12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4768681" y="522815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2963"/>
                </a:lnTo>
              </a:path>
            </a:pathLst>
          </a:custGeom>
          <a:ln w="19361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4773082" y="5408164"/>
            <a:ext cx="598805" cy="83185"/>
          </a:xfrm>
          <a:custGeom>
            <a:avLst/>
            <a:gdLst/>
            <a:ahLst/>
            <a:cxnLst/>
            <a:rect l="l" t="t" r="r" b="b"/>
            <a:pathLst>
              <a:path w="598804" h="83185">
                <a:moveTo>
                  <a:pt x="593205" y="0"/>
                </a:moveTo>
                <a:lnTo>
                  <a:pt x="0" y="74127"/>
                </a:lnTo>
                <a:lnTo>
                  <a:pt x="1754" y="82950"/>
                </a:lnTo>
                <a:lnTo>
                  <a:pt x="594968" y="7063"/>
                </a:lnTo>
                <a:lnTo>
                  <a:pt x="598492" y="1769"/>
                </a:lnTo>
                <a:lnTo>
                  <a:pt x="59320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234277" y="5154023"/>
            <a:ext cx="137795" cy="259715"/>
          </a:xfrm>
          <a:custGeom>
            <a:avLst/>
            <a:gdLst/>
            <a:ahLst/>
            <a:cxnLst/>
            <a:rect l="l" t="t" r="r" b="b"/>
            <a:pathLst>
              <a:path w="137795" h="259714">
                <a:moveTo>
                  <a:pt x="3524" y="0"/>
                </a:moveTo>
                <a:lnTo>
                  <a:pt x="0" y="5294"/>
                </a:lnTo>
                <a:lnTo>
                  <a:pt x="130249" y="259435"/>
                </a:lnTo>
                <a:lnTo>
                  <a:pt x="137297" y="255910"/>
                </a:lnTo>
                <a:lnTo>
                  <a:pt x="7048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4759000" y="5154023"/>
            <a:ext cx="479425" cy="78105"/>
          </a:xfrm>
          <a:custGeom>
            <a:avLst/>
            <a:gdLst/>
            <a:ahLst/>
            <a:cxnLst/>
            <a:rect l="l" t="t" r="r" b="b"/>
            <a:pathLst>
              <a:path w="479425" h="78104">
                <a:moveTo>
                  <a:pt x="478801" y="0"/>
                </a:moveTo>
                <a:lnTo>
                  <a:pt x="3516" y="68833"/>
                </a:lnTo>
                <a:lnTo>
                  <a:pt x="0" y="74127"/>
                </a:lnTo>
                <a:lnTo>
                  <a:pt x="5278" y="77652"/>
                </a:lnTo>
                <a:lnTo>
                  <a:pt x="478801" y="7056"/>
                </a:lnTo>
                <a:lnTo>
                  <a:pt x="47880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591617" y="498812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286" y="0"/>
                </a:moveTo>
                <a:lnTo>
                  <a:pt x="0" y="0"/>
                </a:lnTo>
                <a:lnTo>
                  <a:pt x="1762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589855" y="4986360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10572" y="0"/>
                </a:moveTo>
                <a:lnTo>
                  <a:pt x="0" y="0"/>
                </a:lnTo>
                <a:lnTo>
                  <a:pt x="3524" y="3531"/>
                </a:lnTo>
                <a:lnTo>
                  <a:pt x="1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588093" y="4984598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14096" y="0"/>
                </a:moveTo>
                <a:lnTo>
                  <a:pt x="0" y="0"/>
                </a:lnTo>
                <a:lnTo>
                  <a:pt x="3524" y="3524"/>
                </a:lnTo>
                <a:lnTo>
                  <a:pt x="8810" y="3524"/>
                </a:lnTo>
                <a:lnTo>
                  <a:pt x="14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584642" y="4982828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1071" y="0"/>
                </a:moveTo>
                <a:lnTo>
                  <a:pt x="0" y="0"/>
                </a:lnTo>
                <a:lnTo>
                  <a:pt x="5212" y="3531"/>
                </a:lnTo>
                <a:lnTo>
                  <a:pt x="15785" y="3531"/>
                </a:lnTo>
                <a:lnTo>
                  <a:pt x="21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582880" y="498106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6358" y="0"/>
                </a:moveTo>
                <a:lnTo>
                  <a:pt x="0" y="0"/>
                </a:lnTo>
                <a:lnTo>
                  <a:pt x="5212" y="3531"/>
                </a:lnTo>
                <a:lnTo>
                  <a:pt x="19309" y="3531"/>
                </a:lnTo>
                <a:lnTo>
                  <a:pt x="26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581118" y="4979303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31644" y="0"/>
                </a:moveTo>
                <a:lnTo>
                  <a:pt x="0" y="0"/>
                </a:lnTo>
                <a:lnTo>
                  <a:pt x="3524" y="3524"/>
                </a:lnTo>
                <a:lnTo>
                  <a:pt x="24596" y="3524"/>
                </a:lnTo>
                <a:lnTo>
                  <a:pt x="31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579356" y="4977534"/>
            <a:ext cx="37465" cy="3810"/>
          </a:xfrm>
          <a:custGeom>
            <a:avLst/>
            <a:gdLst/>
            <a:ahLst/>
            <a:cxnLst/>
            <a:rect l="l" t="t" r="r" b="b"/>
            <a:pathLst>
              <a:path w="37464" h="3810">
                <a:moveTo>
                  <a:pt x="36930" y="0"/>
                </a:moveTo>
                <a:lnTo>
                  <a:pt x="0" y="0"/>
                </a:lnTo>
                <a:lnTo>
                  <a:pt x="3524" y="3531"/>
                </a:lnTo>
                <a:lnTo>
                  <a:pt x="29882" y="3531"/>
                </a:lnTo>
                <a:lnTo>
                  <a:pt x="36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577594" y="4975771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40455" y="0"/>
                </a:moveTo>
                <a:lnTo>
                  <a:pt x="0" y="0"/>
                </a:lnTo>
                <a:lnTo>
                  <a:pt x="3524" y="3531"/>
                </a:lnTo>
                <a:lnTo>
                  <a:pt x="35168" y="3531"/>
                </a:lnTo>
                <a:lnTo>
                  <a:pt x="40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75832" y="4974002"/>
            <a:ext cx="46355" cy="3810"/>
          </a:xfrm>
          <a:custGeom>
            <a:avLst/>
            <a:gdLst/>
            <a:ahLst/>
            <a:cxnLst/>
            <a:rect l="l" t="t" r="r" b="b"/>
            <a:pathLst>
              <a:path w="46354" h="3810">
                <a:moveTo>
                  <a:pt x="45741" y="0"/>
                </a:moveTo>
                <a:lnTo>
                  <a:pt x="0" y="0"/>
                </a:lnTo>
                <a:lnTo>
                  <a:pt x="3524" y="3531"/>
                </a:lnTo>
                <a:lnTo>
                  <a:pt x="40455" y="3531"/>
                </a:lnTo>
                <a:lnTo>
                  <a:pt x="45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572307" y="4972239"/>
            <a:ext cx="53340" cy="3810"/>
          </a:xfrm>
          <a:custGeom>
            <a:avLst/>
            <a:gdLst/>
            <a:ahLst/>
            <a:cxnLst/>
            <a:rect l="l" t="t" r="r" b="b"/>
            <a:pathLst>
              <a:path w="53339" h="3810">
                <a:moveTo>
                  <a:pt x="52789" y="0"/>
                </a:moveTo>
                <a:lnTo>
                  <a:pt x="0" y="0"/>
                </a:lnTo>
                <a:lnTo>
                  <a:pt x="5286" y="3531"/>
                </a:lnTo>
                <a:lnTo>
                  <a:pt x="45741" y="3531"/>
                </a:lnTo>
                <a:lnTo>
                  <a:pt x="527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70546" y="4970477"/>
            <a:ext cx="58419" cy="3810"/>
          </a:xfrm>
          <a:custGeom>
            <a:avLst/>
            <a:gdLst/>
            <a:ahLst/>
            <a:cxnLst/>
            <a:rect l="l" t="t" r="r" b="b"/>
            <a:pathLst>
              <a:path w="58420" h="3810">
                <a:moveTo>
                  <a:pt x="58076" y="0"/>
                </a:moveTo>
                <a:lnTo>
                  <a:pt x="0" y="0"/>
                </a:lnTo>
                <a:lnTo>
                  <a:pt x="5286" y="3524"/>
                </a:lnTo>
                <a:lnTo>
                  <a:pt x="51027" y="3524"/>
                </a:lnTo>
                <a:lnTo>
                  <a:pt x="58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68783" y="4968707"/>
            <a:ext cx="63500" cy="3810"/>
          </a:xfrm>
          <a:custGeom>
            <a:avLst/>
            <a:gdLst/>
            <a:ahLst/>
            <a:cxnLst/>
            <a:rect l="l" t="t" r="r" b="b"/>
            <a:pathLst>
              <a:path w="63500" h="3810">
                <a:moveTo>
                  <a:pt x="63362" y="0"/>
                </a:moveTo>
                <a:lnTo>
                  <a:pt x="0" y="0"/>
                </a:lnTo>
                <a:lnTo>
                  <a:pt x="3524" y="3531"/>
                </a:lnTo>
                <a:lnTo>
                  <a:pt x="56314" y="3531"/>
                </a:lnTo>
                <a:lnTo>
                  <a:pt x="63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67021" y="4966945"/>
            <a:ext cx="67310" cy="3810"/>
          </a:xfrm>
          <a:custGeom>
            <a:avLst/>
            <a:gdLst/>
            <a:ahLst/>
            <a:cxnLst/>
            <a:rect l="l" t="t" r="r" b="b"/>
            <a:pathLst>
              <a:path w="67310" h="3810">
                <a:moveTo>
                  <a:pt x="66886" y="0"/>
                </a:moveTo>
                <a:lnTo>
                  <a:pt x="0" y="0"/>
                </a:lnTo>
                <a:lnTo>
                  <a:pt x="3524" y="3531"/>
                </a:lnTo>
                <a:lnTo>
                  <a:pt x="61600" y="3531"/>
                </a:lnTo>
                <a:lnTo>
                  <a:pt x="66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5259" y="4965183"/>
            <a:ext cx="72390" cy="3810"/>
          </a:xfrm>
          <a:custGeom>
            <a:avLst/>
            <a:gdLst/>
            <a:ahLst/>
            <a:cxnLst/>
            <a:rect l="l" t="t" r="r" b="b"/>
            <a:pathLst>
              <a:path w="72389" h="3810">
                <a:moveTo>
                  <a:pt x="72172" y="0"/>
                </a:moveTo>
                <a:lnTo>
                  <a:pt x="0" y="0"/>
                </a:lnTo>
                <a:lnTo>
                  <a:pt x="3524" y="3524"/>
                </a:lnTo>
                <a:lnTo>
                  <a:pt x="66886" y="3524"/>
                </a:lnTo>
                <a:lnTo>
                  <a:pt x="72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63497" y="4963413"/>
            <a:ext cx="77470" cy="3810"/>
          </a:xfrm>
          <a:custGeom>
            <a:avLst/>
            <a:gdLst/>
            <a:ahLst/>
            <a:cxnLst/>
            <a:rect l="l" t="t" r="r" b="b"/>
            <a:pathLst>
              <a:path w="77470" h="3810">
                <a:moveTo>
                  <a:pt x="77459" y="0"/>
                </a:moveTo>
                <a:lnTo>
                  <a:pt x="0" y="0"/>
                </a:lnTo>
                <a:lnTo>
                  <a:pt x="3524" y="3531"/>
                </a:lnTo>
                <a:lnTo>
                  <a:pt x="70410" y="3531"/>
                </a:lnTo>
                <a:lnTo>
                  <a:pt x="77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59973" y="4961651"/>
            <a:ext cx="85090" cy="3810"/>
          </a:xfrm>
          <a:custGeom>
            <a:avLst/>
            <a:gdLst/>
            <a:ahLst/>
            <a:cxnLst/>
            <a:rect l="l" t="t" r="r" b="b"/>
            <a:pathLst>
              <a:path w="85089" h="3810">
                <a:moveTo>
                  <a:pt x="84507" y="0"/>
                </a:moveTo>
                <a:lnTo>
                  <a:pt x="0" y="0"/>
                </a:lnTo>
                <a:lnTo>
                  <a:pt x="5286" y="3531"/>
                </a:lnTo>
                <a:lnTo>
                  <a:pt x="77459" y="3531"/>
                </a:lnTo>
                <a:lnTo>
                  <a:pt x="84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58211" y="4961651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3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556449" y="49598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554686" y="4958122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60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552925" y="495635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551162" y="495459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0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547638" y="495282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9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5876" y="49510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7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4114" y="494929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42352" y="494753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4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40590" y="494576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77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38828" y="4944002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905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35303" y="4942240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0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33541" y="4940474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9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531779" y="4938708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8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530017" y="4936945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20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528255" y="4935176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49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526493" y="493341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77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522969" y="4931647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82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21207" y="492988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35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19444" y="4928119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3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17682" y="4926353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22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15920" y="4924587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20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14158" y="4922825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49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10707" y="4921059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0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08945" y="491929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99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507183" y="491753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28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505421" y="491576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56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503659" y="4913998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9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501897" y="4912236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30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500135" y="4910470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59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96611" y="4908704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63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94848" y="4906942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2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93086" y="4905176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44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91324" y="490341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873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89562" y="490164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02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87800" y="4899878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30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84276" y="4898116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5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82514" y="4896349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88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80751" y="4894584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16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8989" y="4892821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45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477227" y="489105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74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475465" y="488928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26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471941" y="488752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1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470179" y="4885761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9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468417" y="488399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88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466655" y="4882233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7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464893" y="4880467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69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463130" y="4878701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98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459606" y="4876938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3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457844" y="4875172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31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456082" y="4873406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684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54320" y="4871644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2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452558" y="4869878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34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450795" y="4868112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2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451558" y="4867448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33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448701" y="486553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67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445509" y="4864584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6967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443747" y="4862818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6967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441985" y="4861055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791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440223" y="4859286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791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38461" y="4857524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>
                <a:moveTo>
                  <a:pt x="0" y="0"/>
                </a:moveTo>
                <a:lnTo>
                  <a:pt x="36622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480" y="4856630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10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437766" y="4854721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095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436772" y="4853992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38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438461" y="4852229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917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443747" y="4850463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2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449034" y="4848697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31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452558" y="484693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3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457844" y="4845169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22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61368" y="4843403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393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66655" y="4841641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12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70179" y="483987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3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75465" y="4838109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78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80751" y="4836347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97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84276" y="4834580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69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89562" y="4832814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88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493086" y="483105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498372" y="482928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78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01897" y="482752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49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435010" y="4760438"/>
            <a:ext cx="381936" cy="232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978914" y="5349926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8810" y="0"/>
                </a:moveTo>
                <a:lnTo>
                  <a:pt x="0" y="0"/>
                </a:lnTo>
                <a:lnTo>
                  <a:pt x="7048" y="1762"/>
                </a:lnTo>
                <a:lnTo>
                  <a:pt x="8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971865" y="5348156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10">
                <a:moveTo>
                  <a:pt x="17621" y="0"/>
                </a:moveTo>
                <a:lnTo>
                  <a:pt x="0" y="0"/>
                </a:lnTo>
                <a:lnTo>
                  <a:pt x="14096" y="3531"/>
                </a:lnTo>
                <a:lnTo>
                  <a:pt x="17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964817" y="5346394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10">
                <a:moveTo>
                  <a:pt x="24669" y="0"/>
                </a:moveTo>
                <a:lnTo>
                  <a:pt x="0" y="0"/>
                </a:lnTo>
                <a:lnTo>
                  <a:pt x="14096" y="3531"/>
                </a:lnTo>
                <a:lnTo>
                  <a:pt x="22907" y="3531"/>
                </a:lnTo>
                <a:lnTo>
                  <a:pt x="24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957768" y="5344632"/>
            <a:ext cx="33655" cy="3810"/>
          </a:xfrm>
          <a:custGeom>
            <a:avLst/>
            <a:gdLst/>
            <a:ahLst/>
            <a:cxnLst/>
            <a:rect l="l" t="t" r="r" b="b"/>
            <a:pathLst>
              <a:path w="33654" h="3810">
                <a:moveTo>
                  <a:pt x="33480" y="0"/>
                </a:moveTo>
                <a:lnTo>
                  <a:pt x="0" y="0"/>
                </a:lnTo>
                <a:lnTo>
                  <a:pt x="14096" y="3524"/>
                </a:lnTo>
                <a:lnTo>
                  <a:pt x="31717" y="3524"/>
                </a:lnTo>
                <a:lnTo>
                  <a:pt x="33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949031" y="5342862"/>
            <a:ext cx="44450" cy="3810"/>
          </a:xfrm>
          <a:custGeom>
            <a:avLst/>
            <a:gdLst/>
            <a:ahLst/>
            <a:cxnLst/>
            <a:rect l="l" t="t" r="r" b="b"/>
            <a:pathLst>
              <a:path w="44450" h="3810">
                <a:moveTo>
                  <a:pt x="43979" y="0"/>
                </a:moveTo>
                <a:lnTo>
                  <a:pt x="0" y="0"/>
                </a:lnTo>
                <a:lnTo>
                  <a:pt x="15785" y="3531"/>
                </a:lnTo>
                <a:lnTo>
                  <a:pt x="40455" y="3531"/>
                </a:lnTo>
                <a:lnTo>
                  <a:pt x="43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941983" y="5341100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10">
                <a:moveTo>
                  <a:pt x="51027" y="0"/>
                </a:moveTo>
                <a:lnTo>
                  <a:pt x="0" y="0"/>
                </a:lnTo>
                <a:lnTo>
                  <a:pt x="15785" y="3531"/>
                </a:lnTo>
                <a:lnTo>
                  <a:pt x="49265" y="3531"/>
                </a:lnTo>
                <a:lnTo>
                  <a:pt x="51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934935" y="5339338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59838" y="0"/>
                </a:moveTo>
                <a:lnTo>
                  <a:pt x="0" y="0"/>
                </a:lnTo>
                <a:lnTo>
                  <a:pt x="14096" y="3524"/>
                </a:lnTo>
                <a:lnTo>
                  <a:pt x="58076" y="3524"/>
                </a:lnTo>
                <a:lnTo>
                  <a:pt x="59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927886" y="5337568"/>
            <a:ext cx="67310" cy="3810"/>
          </a:xfrm>
          <a:custGeom>
            <a:avLst/>
            <a:gdLst/>
            <a:ahLst/>
            <a:cxnLst/>
            <a:rect l="l" t="t" r="r" b="b"/>
            <a:pathLst>
              <a:path w="67310" h="3810">
                <a:moveTo>
                  <a:pt x="66886" y="0"/>
                </a:moveTo>
                <a:lnTo>
                  <a:pt x="0" y="0"/>
                </a:lnTo>
                <a:lnTo>
                  <a:pt x="14096" y="3531"/>
                </a:lnTo>
                <a:lnTo>
                  <a:pt x="65124" y="3531"/>
                </a:lnTo>
                <a:lnTo>
                  <a:pt x="66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920838" y="5335806"/>
            <a:ext cx="76200" cy="3810"/>
          </a:xfrm>
          <a:custGeom>
            <a:avLst/>
            <a:gdLst/>
            <a:ahLst/>
            <a:cxnLst/>
            <a:rect l="l" t="t" r="r" b="b"/>
            <a:pathLst>
              <a:path w="76200" h="3810">
                <a:moveTo>
                  <a:pt x="75697" y="0"/>
                </a:moveTo>
                <a:lnTo>
                  <a:pt x="0" y="0"/>
                </a:lnTo>
                <a:lnTo>
                  <a:pt x="14096" y="3531"/>
                </a:lnTo>
                <a:lnTo>
                  <a:pt x="73935" y="3531"/>
                </a:lnTo>
                <a:lnTo>
                  <a:pt x="75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912027" y="5335806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6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904979" y="533403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897930" y="533227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2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890882" y="53305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3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883833" y="532874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8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875096" y="532697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48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868048" y="532521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3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861000" y="532345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4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853951" y="53216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5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846903" y="5319919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20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838092" y="531815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77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831044" y="5316391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58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823995" y="531462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3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816947" y="5312862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4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809898" y="5311096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5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801161" y="530933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99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794113" y="5307568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80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787064" y="5305802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885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780016" y="530403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6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772968" y="5302274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0" y="0"/>
                </a:moveTo>
                <a:lnTo>
                  <a:pt x="24647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764157" y="530050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28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757109" y="529874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09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750060" y="5296980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90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743012" y="5295213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95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735963" y="5293448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76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727226" y="5291685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>
                <a:moveTo>
                  <a:pt x="0" y="0"/>
                </a:moveTo>
                <a:lnTo>
                  <a:pt x="29750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720178" y="528991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1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713129" y="5288153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12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706081" y="5286387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7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699033" y="5284621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90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690222" y="5282859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48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683174" y="5281093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4">
                <a:moveTo>
                  <a:pt x="0" y="0"/>
                </a:moveTo>
                <a:lnTo>
                  <a:pt x="34853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676125" y="5279327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34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669077" y="5277565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>
                <a:moveTo>
                  <a:pt x="0" y="0"/>
                </a:moveTo>
                <a:lnTo>
                  <a:pt x="36615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662028" y="5275799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>
                <a:moveTo>
                  <a:pt x="0" y="0"/>
                </a:moveTo>
                <a:lnTo>
                  <a:pt x="37319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653291" y="5274033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369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646243" y="527227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4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639194" y="527050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55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632146" y="5268738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36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623335" y="5266976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17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616287" y="5265210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98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609239" y="5263444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79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602190" y="5261682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84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95142" y="5259916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65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86331" y="5258150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6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79356" y="5256388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0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72307" y="5254621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1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65259" y="525285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406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58211" y="5251093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287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49400" y="5249324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44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42352" y="5247561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49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35303" y="5245795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30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37429" y="5244810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591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34668" y="5242902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33541" y="5242267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83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35303" y="5240501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83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37065" y="523873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06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38828" y="5236972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06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40590" y="5235207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06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42352" y="5233441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30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44114" y="5231678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30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45876" y="5229912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30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49400" y="5228146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578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51162" y="5226384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>
                <a:moveTo>
                  <a:pt x="0" y="0"/>
                </a:moveTo>
                <a:lnTo>
                  <a:pt x="51578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52925" y="5224618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02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54686" y="5222852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02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56449" y="5221090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02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58211" y="5219324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25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59973" y="521755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25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61735" y="521579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25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63497" y="5214029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49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65259" y="521226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49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67021" y="5210501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3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568783" y="5208732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3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570546" y="5206969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73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572307" y="5205203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4">
                <a:moveTo>
                  <a:pt x="0" y="0"/>
                </a:moveTo>
                <a:lnTo>
                  <a:pt x="506972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574070" y="5203437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4">
                <a:moveTo>
                  <a:pt x="0" y="0"/>
                </a:moveTo>
                <a:lnTo>
                  <a:pt x="50697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575832" y="5201675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4">
                <a:moveTo>
                  <a:pt x="0" y="0"/>
                </a:moveTo>
                <a:lnTo>
                  <a:pt x="506972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579356" y="5199909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44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581118" y="5198143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44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582880" y="519638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44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584642" y="5194615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5">
                <a:moveTo>
                  <a:pt x="0" y="0"/>
                </a:moveTo>
                <a:lnTo>
                  <a:pt x="501686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586331" y="5192848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5">
                <a:moveTo>
                  <a:pt x="0" y="0"/>
                </a:moveTo>
                <a:lnTo>
                  <a:pt x="50175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588093" y="5191086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99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589855" y="5189320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99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591617" y="5187554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99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593379" y="5185792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23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595142" y="5184026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23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596904" y="5182260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23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598666" y="5180498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>
                <a:moveTo>
                  <a:pt x="0" y="0"/>
                </a:moveTo>
                <a:lnTo>
                  <a:pt x="49647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600428" y="5178732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>
                <a:moveTo>
                  <a:pt x="0" y="0"/>
                </a:moveTo>
                <a:lnTo>
                  <a:pt x="49647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602190" y="5176966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1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603952" y="517520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1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605714" y="5173434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1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609239" y="5171671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18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611000" y="5169905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18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612763" y="5168139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11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614525" y="5166377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351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616287" y="5164611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351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618666" y="5163992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582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20571" y="5162084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0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619811" y="516108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582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621573" y="5159317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90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623335" y="5157551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7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25097" y="5155789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46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626860" y="5154023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65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628621" y="5152256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10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630384" y="5150494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79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632146" y="5148728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989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33908" y="514696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17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35670" y="5145200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36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639194" y="5143434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795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640956" y="5141668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4">
                <a:moveTo>
                  <a:pt x="0" y="0"/>
                </a:moveTo>
                <a:lnTo>
                  <a:pt x="38898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642719" y="5139906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24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644481" y="5138140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437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646243" y="5136374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2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648005" y="5134611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16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649767" y="5132842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00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651529" y="5131079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19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653291" y="5129313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384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655053" y="5127547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74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656815" y="512578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763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658577" y="512401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953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660266" y="5122253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289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662028" y="512049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78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5663790" y="5118725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668" y="0"/>
                </a:lnTo>
              </a:path>
            </a:pathLst>
          </a:custGeom>
          <a:ln w="3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5665553" y="5116959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857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669077" y="5115197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285" y="0"/>
                </a:lnTo>
              </a:path>
            </a:pathLst>
          </a:custGeom>
          <a:ln w="3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5531779" y="5062250"/>
            <a:ext cx="385534" cy="185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5533541" y="5240501"/>
            <a:ext cx="456565" cy="114935"/>
          </a:xfrm>
          <a:custGeom>
            <a:avLst/>
            <a:gdLst/>
            <a:ahLst/>
            <a:cxnLst/>
            <a:rect l="l" t="t" r="r" b="b"/>
            <a:pathLst>
              <a:path w="456564" h="114935">
                <a:moveTo>
                  <a:pt x="1762" y="0"/>
                </a:moveTo>
                <a:lnTo>
                  <a:pt x="0" y="7056"/>
                </a:lnTo>
                <a:lnTo>
                  <a:pt x="452420" y="114719"/>
                </a:lnTo>
                <a:lnTo>
                  <a:pt x="455945" y="112949"/>
                </a:lnTo>
                <a:lnTo>
                  <a:pt x="454183" y="10765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984200" y="5159317"/>
            <a:ext cx="125095" cy="194310"/>
          </a:xfrm>
          <a:custGeom>
            <a:avLst/>
            <a:gdLst/>
            <a:ahLst/>
            <a:cxnLst/>
            <a:rect l="l" t="t" r="r" b="b"/>
            <a:pathLst>
              <a:path w="125095" h="194310">
                <a:moveTo>
                  <a:pt x="121438" y="0"/>
                </a:moveTo>
                <a:lnTo>
                  <a:pt x="117987" y="1762"/>
                </a:lnTo>
                <a:lnTo>
                  <a:pt x="0" y="190609"/>
                </a:lnTo>
                <a:lnTo>
                  <a:pt x="5286" y="194133"/>
                </a:lnTo>
                <a:lnTo>
                  <a:pt x="124962" y="5294"/>
                </a:lnTo>
                <a:lnTo>
                  <a:pt x="1214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720178" y="5062250"/>
            <a:ext cx="386080" cy="104139"/>
          </a:xfrm>
          <a:custGeom>
            <a:avLst/>
            <a:gdLst/>
            <a:ahLst/>
            <a:cxnLst/>
            <a:rect l="l" t="t" r="r" b="b"/>
            <a:pathLst>
              <a:path w="386079" h="104139">
                <a:moveTo>
                  <a:pt x="3524" y="0"/>
                </a:moveTo>
                <a:lnTo>
                  <a:pt x="0" y="0"/>
                </a:lnTo>
                <a:lnTo>
                  <a:pt x="1762" y="7056"/>
                </a:lnTo>
                <a:lnTo>
                  <a:pt x="383698" y="104123"/>
                </a:lnTo>
                <a:lnTo>
                  <a:pt x="385460" y="9706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195584" y="4661631"/>
            <a:ext cx="285750" cy="128905"/>
          </a:xfrm>
          <a:custGeom>
            <a:avLst/>
            <a:gdLst/>
            <a:ahLst/>
            <a:cxnLst/>
            <a:rect l="l" t="t" r="r" b="b"/>
            <a:pathLst>
              <a:path w="285750" h="128904">
                <a:moveTo>
                  <a:pt x="285167" y="0"/>
                </a:moveTo>
                <a:lnTo>
                  <a:pt x="84507" y="0"/>
                </a:lnTo>
                <a:lnTo>
                  <a:pt x="0" y="123508"/>
                </a:lnTo>
                <a:lnTo>
                  <a:pt x="241188" y="128818"/>
                </a:lnTo>
                <a:lnTo>
                  <a:pt x="285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192060" y="4658085"/>
            <a:ext cx="292216" cy="137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70638" y="4380989"/>
            <a:ext cx="516255" cy="909319"/>
          </a:xfrm>
          <a:custGeom>
            <a:avLst/>
            <a:gdLst/>
            <a:ahLst/>
            <a:cxnLst/>
            <a:rect l="l" t="t" r="r" b="b"/>
            <a:pathLst>
              <a:path w="516254" h="909320">
                <a:moveTo>
                  <a:pt x="392568" y="0"/>
                </a:moveTo>
                <a:lnTo>
                  <a:pt x="269367" y="52942"/>
                </a:lnTo>
                <a:lnTo>
                  <a:pt x="197157" y="88262"/>
                </a:lnTo>
                <a:lnTo>
                  <a:pt x="137304" y="137666"/>
                </a:lnTo>
                <a:lnTo>
                  <a:pt x="95058" y="204766"/>
                </a:lnTo>
                <a:lnTo>
                  <a:pt x="47532" y="312422"/>
                </a:lnTo>
                <a:lnTo>
                  <a:pt x="0" y="435931"/>
                </a:lnTo>
                <a:lnTo>
                  <a:pt x="5278" y="640668"/>
                </a:lnTo>
                <a:lnTo>
                  <a:pt x="116181" y="908930"/>
                </a:lnTo>
                <a:lnTo>
                  <a:pt x="214764" y="711264"/>
                </a:lnTo>
                <a:lnTo>
                  <a:pt x="515768" y="480062"/>
                </a:lnTo>
                <a:lnTo>
                  <a:pt x="510482" y="398915"/>
                </a:lnTo>
                <a:lnTo>
                  <a:pt x="506536" y="393606"/>
                </a:lnTo>
                <a:lnTo>
                  <a:pt x="373184" y="393606"/>
                </a:lnTo>
                <a:lnTo>
                  <a:pt x="440071" y="259479"/>
                </a:lnTo>
                <a:lnTo>
                  <a:pt x="457692" y="259479"/>
                </a:lnTo>
                <a:lnTo>
                  <a:pt x="452406" y="178295"/>
                </a:lnTo>
                <a:lnTo>
                  <a:pt x="447119" y="112964"/>
                </a:lnTo>
                <a:lnTo>
                  <a:pt x="392568" y="0"/>
                </a:lnTo>
                <a:close/>
              </a:path>
              <a:path w="516254" h="909320">
                <a:moveTo>
                  <a:pt x="489410" y="372370"/>
                </a:moveTo>
                <a:lnTo>
                  <a:pt x="452406" y="377679"/>
                </a:lnTo>
                <a:lnTo>
                  <a:pt x="397854" y="388297"/>
                </a:lnTo>
                <a:lnTo>
                  <a:pt x="373184" y="393606"/>
                </a:lnTo>
                <a:lnTo>
                  <a:pt x="506536" y="393606"/>
                </a:lnTo>
                <a:lnTo>
                  <a:pt x="494696" y="377679"/>
                </a:lnTo>
                <a:lnTo>
                  <a:pt x="489410" y="372370"/>
                </a:lnTo>
                <a:close/>
              </a:path>
            </a:pathLst>
          </a:custGeom>
          <a:solidFill>
            <a:srgbClr val="969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061811" y="4755129"/>
            <a:ext cx="24765" cy="26670"/>
          </a:xfrm>
          <a:custGeom>
            <a:avLst/>
            <a:gdLst/>
            <a:ahLst/>
            <a:cxnLst/>
            <a:rect l="l" t="t" r="r" b="b"/>
            <a:pathLst>
              <a:path w="24764" h="26670">
                <a:moveTo>
                  <a:pt x="6975" y="0"/>
                </a:moveTo>
                <a:lnTo>
                  <a:pt x="0" y="5309"/>
                </a:lnTo>
                <a:lnTo>
                  <a:pt x="17547" y="26471"/>
                </a:lnTo>
                <a:lnTo>
                  <a:pt x="24596" y="24775"/>
                </a:lnTo>
                <a:lnTo>
                  <a:pt x="22833" y="23005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077596" y="4779905"/>
            <a:ext cx="14604" cy="83185"/>
          </a:xfrm>
          <a:custGeom>
            <a:avLst/>
            <a:gdLst/>
            <a:ahLst/>
            <a:cxnLst/>
            <a:rect l="l" t="t" r="r" b="b"/>
            <a:pathLst>
              <a:path w="14604" h="83185">
                <a:moveTo>
                  <a:pt x="8810" y="0"/>
                </a:moveTo>
                <a:lnTo>
                  <a:pt x="0" y="0"/>
                </a:lnTo>
                <a:lnTo>
                  <a:pt x="5286" y="81147"/>
                </a:lnTo>
                <a:lnTo>
                  <a:pt x="12334" y="82916"/>
                </a:lnTo>
                <a:lnTo>
                  <a:pt x="14096" y="7938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81878" y="4857520"/>
            <a:ext cx="308610" cy="238760"/>
          </a:xfrm>
          <a:custGeom>
            <a:avLst/>
            <a:gdLst/>
            <a:ahLst/>
            <a:cxnLst/>
            <a:rect l="l" t="t" r="r" b="b"/>
            <a:pathLst>
              <a:path w="308610" h="238760">
                <a:moveTo>
                  <a:pt x="302766" y="0"/>
                </a:moveTo>
                <a:lnTo>
                  <a:pt x="1762" y="231201"/>
                </a:lnTo>
                <a:lnTo>
                  <a:pt x="0" y="232963"/>
                </a:lnTo>
                <a:lnTo>
                  <a:pt x="5286" y="238265"/>
                </a:lnTo>
                <a:lnTo>
                  <a:pt x="308053" y="5301"/>
                </a:lnTo>
                <a:lnTo>
                  <a:pt x="30276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683302" y="5090484"/>
            <a:ext cx="106045" cy="201295"/>
          </a:xfrm>
          <a:custGeom>
            <a:avLst/>
            <a:gdLst/>
            <a:ahLst/>
            <a:cxnLst/>
            <a:rect l="l" t="t" r="r" b="b"/>
            <a:pathLst>
              <a:path w="106045" h="201295">
                <a:moveTo>
                  <a:pt x="98575" y="0"/>
                </a:moveTo>
                <a:lnTo>
                  <a:pt x="0" y="197665"/>
                </a:lnTo>
                <a:lnTo>
                  <a:pt x="0" y="201197"/>
                </a:lnTo>
                <a:lnTo>
                  <a:pt x="7041" y="201197"/>
                </a:lnTo>
                <a:lnTo>
                  <a:pt x="105623" y="3531"/>
                </a:lnTo>
                <a:lnTo>
                  <a:pt x="985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70638" y="5019895"/>
            <a:ext cx="120014" cy="271780"/>
          </a:xfrm>
          <a:custGeom>
            <a:avLst/>
            <a:gdLst/>
            <a:ahLst/>
            <a:cxnLst/>
            <a:rect l="l" t="t" r="r" b="b"/>
            <a:pathLst>
              <a:path w="120014" h="271779">
                <a:moveTo>
                  <a:pt x="8803" y="0"/>
                </a:moveTo>
                <a:lnTo>
                  <a:pt x="0" y="1762"/>
                </a:lnTo>
                <a:lnTo>
                  <a:pt x="0" y="3524"/>
                </a:lnTo>
                <a:lnTo>
                  <a:pt x="112664" y="271786"/>
                </a:lnTo>
                <a:lnTo>
                  <a:pt x="119705" y="268254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72400" y="4815151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506"/>
                </a:lnTo>
              </a:path>
            </a:pathLst>
          </a:custGeom>
          <a:ln w="14082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5359" y="4693411"/>
            <a:ext cx="56515" cy="125730"/>
          </a:xfrm>
          <a:custGeom>
            <a:avLst/>
            <a:gdLst/>
            <a:ahLst/>
            <a:cxnLst/>
            <a:rect l="l" t="t" r="r" b="b"/>
            <a:pathLst>
              <a:path w="56514" h="125729">
                <a:moveTo>
                  <a:pt x="49287" y="0"/>
                </a:moveTo>
                <a:lnTo>
                  <a:pt x="0" y="121739"/>
                </a:lnTo>
                <a:lnTo>
                  <a:pt x="8803" y="125278"/>
                </a:lnTo>
                <a:lnTo>
                  <a:pt x="56328" y="1769"/>
                </a:lnTo>
                <a:lnTo>
                  <a:pt x="492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614647" y="4583986"/>
            <a:ext cx="56515" cy="111760"/>
          </a:xfrm>
          <a:custGeom>
            <a:avLst/>
            <a:gdLst/>
            <a:ahLst/>
            <a:cxnLst/>
            <a:rect l="l" t="t" r="r" b="b"/>
            <a:pathLst>
              <a:path w="56514" h="111760">
                <a:moveTo>
                  <a:pt x="49287" y="0"/>
                </a:moveTo>
                <a:lnTo>
                  <a:pt x="47532" y="0"/>
                </a:lnTo>
                <a:lnTo>
                  <a:pt x="0" y="109425"/>
                </a:lnTo>
                <a:lnTo>
                  <a:pt x="7041" y="111194"/>
                </a:lnTo>
                <a:lnTo>
                  <a:pt x="56328" y="3539"/>
                </a:lnTo>
                <a:lnTo>
                  <a:pt x="492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663934" y="4534583"/>
            <a:ext cx="33655" cy="53340"/>
          </a:xfrm>
          <a:custGeom>
            <a:avLst/>
            <a:gdLst/>
            <a:ahLst/>
            <a:cxnLst/>
            <a:rect l="l" t="t" r="r" b="b"/>
            <a:pathLst>
              <a:path w="33654" h="53339">
                <a:moveTo>
                  <a:pt x="26409" y="0"/>
                </a:moveTo>
                <a:lnTo>
                  <a:pt x="0" y="49403"/>
                </a:lnTo>
                <a:lnTo>
                  <a:pt x="5286" y="52942"/>
                </a:lnTo>
                <a:lnTo>
                  <a:pt x="33450" y="3465"/>
                </a:lnTo>
                <a:lnTo>
                  <a:pt x="2640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90344" y="4515116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4">
                <a:moveTo>
                  <a:pt x="14082" y="0"/>
                </a:moveTo>
                <a:lnTo>
                  <a:pt x="0" y="19466"/>
                </a:lnTo>
                <a:lnTo>
                  <a:pt x="7041" y="24701"/>
                </a:lnTo>
                <a:lnTo>
                  <a:pt x="21123" y="5309"/>
                </a:lnTo>
                <a:lnTo>
                  <a:pt x="1408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704426" y="4465713"/>
            <a:ext cx="67310" cy="56515"/>
          </a:xfrm>
          <a:custGeom>
            <a:avLst/>
            <a:gdLst/>
            <a:ahLst/>
            <a:cxnLst/>
            <a:rect l="l" t="t" r="r" b="b"/>
            <a:pathLst>
              <a:path w="67310" h="56514">
                <a:moveTo>
                  <a:pt x="61615" y="0"/>
                </a:moveTo>
                <a:lnTo>
                  <a:pt x="0" y="49403"/>
                </a:lnTo>
                <a:lnTo>
                  <a:pt x="5278" y="56482"/>
                </a:lnTo>
                <a:lnTo>
                  <a:pt x="66893" y="7078"/>
                </a:lnTo>
                <a:lnTo>
                  <a:pt x="6161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766041" y="4430393"/>
            <a:ext cx="76200" cy="42545"/>
          </a:xfrm>
          <a:custGeom>
            <a:avLst/>
            <a:gdLst/>
            <a:ahLst/>
            <a:cxnLst/>
            <a:rect l="l" t="t" r="r" b="b"/>
            <a:pathLst>
              <a:path w="76200" h="42545">
                <a:moveTo>
                  <a:pt x="73964" y="0"/>
                </a:moveTo>
                <a:lnTo>
                  <a:pt x="0" y="35319"/>
                </a:lnTo>
                <a:lnTo>
                  <a:pt x="3516" y="42398"/>
                </a:lnTo>
                <a:lnTo>
                  <a:pt x="75726" y="8848"/>
                </a:lnTo>
                <a:lnTo>
                  <a:pt x="7396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0005" y="4377450"/>
            <a:ext cx="127000" cy="62230"/>
          </a:xfrm>
          <a:custGeom>
            <a:avLst/>
            <a:gdLst/>
            <a:ahLst/>
            <a:cxnLst/>
            <a:rect l="l" t="t" r="r" b="b"/>
            <a:pathLst>
              <a:path w="127000" h="62229">
                <a:moveTo>
                  <a:pt x="123200" y="0"/>
                </a:moveTo>
                <a:lnTo>
                  <a:pt x="0" y="52942"/>
                </a:lnTo>
                <a:lnTo>
                  <a:pt x="1762" y="61791"/>
                </a:lnTo>
                <a:lnTo>
                  <a:pt x="124962" y="7078"/>
                </a:lnTo>
                <a:lnTo>
                  <a:pt x="126724" y="1769"/>
                </a:lnTo>
                <a:lnTo>
                  <a:pt x="12320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959682" y="4379219"/>
            <a:ext cx="61594" cy="116839"/>
          </a:xfrm>
          <a:custGeom>
            <a:avLst/>
            <a:gdLst/>
            <a:ahLst/>
            <a:cxnLst/>
            <a:rect l="l" t="t" r="r" b="b"/>
            <a:pathLst>
              <a:path w="61595" h="116839">
                <a:moveTo>
                  <a:pt x="7048" y="0"/>
                </a:moveTo>
                <a:lnTo>
                  <a:pt x="0" y="3539"/>
                </a:lnTo>
                <a:lnTo>
                  <a:pt x="54551" y="116503"/>
                </a:lnTo>
                <a:lnTo>
                  <a:pt x="61600" y="114734"/>
                </a:lnTo>
                <a:lnTo>
                  <a:pt x="61600" y="11296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012471" y="4493954"/>
            <a:ext cx="14604" cy="65405"/>
          </a:xfrm>
          <a:custGeom>
            <a:avLst/>
            <a:gdLst/>
            <a:ahLst/>
            <a:cxnLst/>
            <a:rect l="l" t="t" r="r" b="b"/>
            <a:pathLst>
              <a:path w="14604" h="65404">
                <a:moveTo>
                  <a:pt x="8810" y="0"/>
                </a:moveTo>
                <a:lnTo>
                  <a:pt x="0" y="0"/>
                </a:lnTo>
                <a:lnTo>
                  <a:pt x="7048" y="65330"/>
                </a:lnTo>
                <a:lnTo>
                  <a:pt x="14096" y="65330"/>
                </a:lnTo>
                <a:lnTo>
                  <a:pt x="14096" y="63561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019520" y="4559284"/>
            <a:ext cx="12700" cy="85090"/>
          </a:xfrm>
          <a:custGeom>
            <a:avLst/>
            <a:gdLst/>
            <a:ahLst/>
            <a:cxnLst/>
            <a:rect l="l" t="t" r="r" b="b"/>
            <a:pathLst>
              <a:path w="12700" h="85089">
                <a:moveTo>
                  <a:pt x="7048" y="0"/>
                </a:moveTo>
                <a:lnTo>
                  <a:pt x="0" y="0"/>
                </a:lnTo>
                <a:lnTo>
                  <a:pt x="3524" y="81184"/>
                </a:lnTo>
                <a:lnTo>
                  <a:pt x="8810" y="84723"/>
                </a:lnTo>
                <a:lnTo>
                  <a:pt x="12334" y="7941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007185" y="4635160"/>
            <a:ext cx="21590" cy="8890"/>
          </a:xfrm>
          <a:custGeom>
            <a:avLst/>
            <a:gdLst/>
            <a:ahLst/>
            <a:cxnLst/>
            <a:rect l="l" t="t" r="r" b="b"/>
            <a:pathLst>
              <a:path w="21589" h="8889">
                <a:moveTo>
                  <a:pt x="21145" y="0"/>
                </a:moveTo>
                <a:lnTo>
                  <a:pt x="3524" y="0"/>
                </a:lnTo>
                <a:lnTo>
                  <a:pt x="0" y="3539"/>
                </a:lnTo>
                <a:lnTo>
                  <a:pt x="3524" y="8848"/>
                </a:lnTo>
                <a:lnTo>
                  <a:pt x="21145" y="8848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940299" y="4638699"/>
            <a:ext cx="74295" cy="139700"/>
          </a:xfrm>
          <a:custGeom>
            <a:avLst/>
            <a:gdLst/>
            <a:ahLst/>
            <a:cxnLst/>
            <a:rect l="l" t="t" r="r" b="b"/>
            <a:pathLst>
              <a:path w="74295" h="139700">
                <a:moveTo>
                  <a:pt x="66886" y="0"/>
                </a:moveTo>
                <a:lnTo>
                  <a:pt x="0" y="134127"/>
                </a:lnTo>
                <a:lnTo>
                  <a:pt x="5286" y="139436"/>
                </a:lnTo>
                <a:lnTo>
                  <a:pt x="7048" y="137666"/>
                </a:lnTo>
                <a:lnTo>
                  <a:pt x="73935" y="3539"/>
                </a:lnTo>
                <a:lnTo>
                  <a:pt x="668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943823" y="4765747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4669" y="0"/>
                </a:moveTo>
                <a:lnTo>
                  <a:pt x="0" y="5309"/>
                </a:lnTo>
                <a:lnTo>
                  <a:pt x="1762" y="12387"/>
                </a:lnTo>
                <a:lnTo>
                  <a:pt x="26431" y="7078"/>
                </a:lnTo>
                <a:lnTo>
                  <a:pt x="2466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968492" y="4755129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79">
                <a:moveTo>
                  <a:pt x="54551" y="0"/>
                </a:moveTo>
                <a:lnTo>
                  <a:pt x="0" y="10618"/>
                </a:lnTo>
                <a:lnTo>
                  <a:pt x="1762" y="17696"/>
                </a:lnTo>
                <a:lnTo>
                  <a:pt x="54551" y="7078"/>
                </a:lnTo>
                <a:lnTo>
                  <a:pt x="5455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023044" y="4749894"/>
            <a:ext cx="40640" cy="12700"/>
          </a:xfrm>
          <a:custGeom>
            <a:avLst/>
            <a:gdLst/>
            <a:ahLst/>
            <a:cxnLst/>
            <a:rect l="l" t="t" r="r" b="b"/>
            <a:pathLst>
              <a:path w="40639" h="12700">
                <a:moveTo>
                  <a:pt x="40528" y="0"/>
                </a:moveTo>
                <a:lnTo>
                  <a:pt x="37004" y="0"/>
                </a:lnTo>
                <a:lnTo>
                  <a:pt x="0" y="3465"/>
                </a:lnTo>
                <a:lnTo>
                  <a:pt x="0" y="12314"/>
                </a:lnTo>
                <a:lnTo>
                  <a:pt x="38766" y="7004"/>
                </a:lnTo>
                <a:lnTo>
                  <a:pt x="405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058286" y="474989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7004"/>
                </a:lnTo>
                <a:lnTo>
                  <a:pt x="3524" y="10544"/>
                </a:lnTo>
                <a:lnTo>
                  <a:pt x="10499" y="523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986113" y="4541588"/>
            <a:ext cx="12700" cy="42545"/>
          </a:xfrm>
          <a:custGeom>
            <a:avLst/>
            <a:gdLst/>
            <a:ahLst/>
            <a:cxnLst/>
            <a:rect l="l" t="t" r="r" b="b"/>
            <a:pathLst>
              <a:path w="12700" h="42545">
                <a:moveTo>
                  <a:pt x="5286" y="0"/>
                </a:moveTo>
                <a:lnTo>
                  <a:pt x="0" y="38859"/>
                </a:lnTo>
                <a:lnTo>
                  <a:pt x="1762" y="42398"/>
                </a:lnTo>
                <a:lnTo>
                  <a:pt x="8737" y="38859"/>
                </a:lnTo>
                <a:lnTo>
                  <a:pt x="12261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987875" y="4576907"/>
            <a:ext cx="22860" cy="17780"/>
          </a:xfrm>
          <a:custGeom>
            <a:avLst/>
            <a:gdLst/>
            <a:ahLst/>
            <a:cxnLst/>
            <a:rect l="l" t="t" r="r" b="b"/>
            <a:pathLst>
              <a:path w="22860" h="17779">
                <a:moveTo>
                  <a:pt x="5212" y="0"/>
                </a:moveTo>
                <a:lnTo>
                  <a:pt x="0" y="7078"/>
                </a:lnTo>
                <a:lnTo>
                  <a:pt x="15785" y="17623"/>
                </a:lnTo>
                <a:lnTo>
                  <a:pt x="22833" y="14083"/>
                </a:lnTo>
                <a:lnTo>
                  <a:pt x="21071" y="10618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006300" y="459102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59989"/>
                </a:moveTo>
                <a:lnTo>
                  <a:pt x="0" y="0"/>
                </a:lnTo>
                <a:lnTo>
                  <a:pt x="0" y="5998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864601" y="4442781"/>
            <a:ext cx="31750" cy="95885"/>
          </a:xfrm>
          <a:custGeom>
            <a:avLst/>
            <a:gdLst/>
            <a:ahLst/>
            <a:cxnLst/>
            <a:rect l="l" t="t" r="r" b="b"/>
            <a:pathLst>
              <a:path w="31750" h="95885">
                <a:moveTo>
                  <a:pt x="8810" y="0"/>
                </a:moveTo>
                <a:lnTo>
                  <a:pt x="0" y="1769"/>
                </a:lnTo>
                <a:lnTo>
                  <a:pt x="24669" y="95267"/>
                </a:lnTo>
                <a:lnTo>
                  <a:pt x="31717" y="93571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900724" y="4536352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89"/>
                </a:lnTo>
              </a:path>
            </a:pathLst>
          </a:custGeom>
          <a:ln w="22907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905130" y="4622772"/>
            <a:ext cx="19685" cy="44450"/>
          </a:xfrm>
          <a:custGeom>
            <a:avLst/>
            <a:gdLst/>
            <a:ahLst/>
            <a:cxnLst/>
            <a:rect l="l" t="t" r="r" b="b"/>
            <a:pathLst>
              <a:path w="19685" h="44450">
                <a:moveTo>
                  <a:pt x="7048" y="0"/>
                </a:moveTo>
                <a:lnTo>
                  <a:pt x="0" y="1769"/>
                </a:lnTo>
                <a:lnTo>
                  <a:pt x="10572" y="44168"/>
                </a:lnTo>
                <a:lnTo>
                  <a:pt x="19309" y="4239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860196" y="443039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73"/>
                </a:lnTo>
              </a:path>
            </a:pathLst>
          </a:custGeom>
          <a:ln w="26431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864601" y="4546897"/>
            <a:ext cx="15875" cy="80010"/>
          </a:xfrm>
          <a:custGeom>
            <a:avLst/>
            <a:gdLst/>
            <a:ahLst/>
            <a:cxnLst/>
            <a:rect l="l" t="t" r="r" b="b"/>
            <a:pathLst>
              <a:path w="15875" h="80010">
                <a:moveTo>
                  <a:pt x="8810" y="0"/>
                </a:moveTo>
                <a:lnTo>
                  <a:pt x="0" y="1769"/>
                </a:lnTo>
                <a:lnTo>
                  <a:pt x="8810" y="75875"/>
                </a:lnTo>
                <a:lnTo>
                  <a:pt x="10572" y="79414"/>
                </a:lnTo>
                <a:lnTo>
                  <a:pt x="15858" y="75875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875174" y="4619232"/>
            <a:ext cx="26670" cy="19685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3524" y="0"/>
                </a:moveTo>
                <a:lnTo>
                  <a:pt x="0" y="7078"/>
                </a:lnTo>
                <a:lnTo>
                  <a:pt x="21145" y="19466"/>
                </a:lnTo>
                <a:lnTo>
                  <a:pt x="26431" y="15927"/>
                </a:lnTo>
                <a:lnTo>
                  <a:pt x="24669" y="12387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878698" y="4633390"/>
            <a:ext cx="23495" cy="56515"/>
          </a:xfrm>
          <a:custGeom>
            <a:avLst/>
            <a:gdLst/>
            <a:ahLst/>
            <a:cxnLst/>
            <a:rect l="l" t="t" r="r" b="b"/>
            <a:pathLst>
              <a:path w="23495" h="56514">
                <a:moveTo>
                  <a:pt x="15858" y="0"/>
                </a:moveTo>
                <a:lnTo>
                  <a:pt x="0" y="52942"/>
                </a:lnTo>
                <a:lnTo>
                  <a:pt x="0" y="56482"/>
                </a:lnTo>
                <a:lnTo>
                  <a:pt x="7048" y="56482"/>
                </a:lnTo>
                <a:lnTo>
                  <a:pt x="22907" y="1769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878698" y="4686333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70" h="33654">
                <a:moveTo>
                  <a:pt x="7048" y="0"/>
                </a:moveTo>
                <a:lnTo>
                  <a:pt x="0" y="3539"/>
                </a:lnTo>
                <a:lnTo>
                  <a:pt x="19383" y="33550"/>
                </a:lnTo>
                <a:lnTo>
                  <a:pt x="26431" y="30010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898082" y="4716343"/>
            <a:ext cx="26670" cy="44450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7048" y="0"/>
                </a:moveTo>
                <a:lnTo>
                  <a:pt x="0" y="3539"/>
                </a:lnTo>
                <a:lnTo>
                  <a:pt x="17621" y="44094"/>
                </a:lnTo>
                <a:lnTo>
                  <a:pt x="26358" y="40555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915703" y="4756899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8737" y="0"/>
                </a:moveTo>
                <a:lnTo>
                  <a:pt x="0" y="1769"/>
                </a:lnTo>
                <a:lnTo>
                  <a:pt x="5212" y="21236"/>
                </a:lnTo>
                <a:lnTo>
                  <a:pt x="12261" y="19466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868126" y="4275103"/>
            <a:ext cx="234315" cy="295275"/>
          </a:xfrm>
          <a:custGeom>
            <a:avLst/>
            <a:gdLst/>
            <a:ahLst/>
            <a:cxnLst/>
            <a:rect l="l" t="t" r="r" b="b"/>
            <a:pathLst>
              <a:path w="234314" h="295275">
                <a:moveTo>
                  <a:pt x="110939" y="0"/>
                </a:moveTo>
                <a:lnTo>
                  <a:pt x="26431" y="40628"/>
                </a:lnTo>
                <a:lnTo>
                  <a:pt x="0" y="167677"/>
                </a:lnTo>
                <a:lnTo>
                  <a:pt x="7048" y="183530"/>
                </a:lnTo>
                <a:lnTo>
                  <a:pt x="12334" y="195918"/>
                </a:lnTo>
                <a:lnTo>
                  <a:pt x="28193" y="243552"/>
                </a:lnTo>
                <a:lnTo>
                  <a:pt x="52789" y="278872"/>
                </a:lnTo>
                <a:lnTo>
                  <a:pt x="77459" y="294725"/>
                </a:lnTo>
                <a:lnTo>
                  <a:pt x="89794" y="294725"/>
                </a:lnTo>
                <a:lnTo>
                  <a:pt x="95080" y="291186"/>
                </a:lnTo>
                <a:lnTo>
                  <a:pt x="119749" y="270023"/>
                </a:lnTo>
                <a:lnTo>
                  <a:pt x="124962" y="266484"/>
                </a:lnTo>
                <a:lnTo>
                  <a:pt x="194859" y="266484"/>
                </a:lnTo>
                <a:lnTo>
                  <a:pt x="195447" y="264714"/>
                </a:lnTo>
                <a:lnTo>
                  <a:pt x="195447" y="250631"/>
                </a:lnTo>
                <a:lnTo>
                  <a:pt x="198897" y="245321"/>
                </a:lnTo>
                <a:lnTo>
                  <a:pt x="200659" y="243552"/>
                </a:lnTo>
                <a:lnTo>
                  <a:pt x="202422" y="238243"/>
                </a:lnTo>
                <a:lnTo>
                  <a:pt x="202422" y="234703"/>
                </a:lnTo>
                <a:lnTo>
                  <a:pt x="200659" y="233007"/>
                </a:lnTo>
                <a:lnTo>
                  <a:pt x="195447" y="233007"/>
                </a:lnTo>
                <a:lnTo>
                  <a:pt x="205946" y="227698"/>
                </a:lnTo>
                <a:lnTo>
                  <a:pt x="205946" y="204766"/>
                </a:lnTo>
                <a:lnTo>
                  <a:pt x="212994" y="202997"/>
                </a:lnTo>
                <a:lnTo>
                  <a:pt x="221805" y="201227"/>
                </a:lnTo>
                <a:lnTo>
                  <a:pt x="227091" y="197688"/>
                </a:lnTo>
                <a:lnTo>
                  <a:pt x="228853" y="190609"/>
                </a:lnTo>
                <a:lnTo>
                  <a:pt x="225329" y="178295"/>
                </a:lnTo>
                <a:lnTo>
                  <a:pt x="218281" y="148284"/>
                </a:lnTo>
                <a:lnTo>
                  <a:pt x="218281" y="132357"/>
                </a:lnTo>
                <a:lnTo>
                  <a:pt x="223567" y="127048"/>
                </a:lnTo>
                <a:lnTo>
                  <a:pt x="232377" y="98880"/>
                </a:lnTo>
                <a:lnTo>
                  <a:pt x="232377" y="84723"/>
                </a:lnTo>
                <a:lnTo>
                  <a:pt x="234139" y="63561"/>
                </a:lnTo>
                <a:lnTo>
                  <a:pt x="228853" y="40628"/>
                </a:lnTo>
                <a:lnTo>
                  <a:pt x="110939" y="0"/>
                </a:lnTo>
                <a:close/>
              </a:path>
              <a:path w="234314" h="295275">
                <a:moveTo>
                  <a:pt x="194859" y="266484"/>
                </a:moveTo>
                <a:lnTo>
                  <a:pt x="130249" y="266484"/>
                </a:lnTo>
                <a:lnTo>
                  <a:pt x="156680" y="277102"/>
                </a:lnTo>
                <a:lnTo>
                  <a:pt x="170777" y="280641"/>
                </a:lnTo>
                <a:lnTo>
                  <a:pt x="188398" y="277102"/>
                </a:lnTo>
                <a:lnTo>
                  <a:pt x="191922" y="273563"/>
                </a:lnTo>
                <a:lnTo>
                  <a:pt x="193684" y="270023"/>
                </a:lnTo>
                <a:lnTo>
                  <a:pt x="194859" y="266484"/>
                </a:lnTo>
                <a:close/>
              </a:path>
            </a:pathLst>
          </a:custGeom>
          <a:solidFill>
            <a:srgbClr val="E8B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864601" y="4271564"/>
            <a:ext cx="241188" cy="301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832957" y="4213312"/>
            <a:ext cx="285750" cy="240665"/>
          </a:xfrm>
          <a:custGeom>
            <a:avLst/>
            <a:gdLst/>
            <a:ahLst/>
            <a:cxnLst/>
            <a:rect l="l" t="t" r="r" b="b"/>
            <a:pathLst>
              <a:path w="285750" h="240664">
                <a:moveTo>
                  <a:pt x="143544" y="199457"/>
                </a:moveTo>
                <a:lnTo>
                  <a:pt x="86196" y="199457"/>
                </a:lnTo>
                <a:lnTo>
                  <a:pt x="93244" y="202997"/>
                </a:lnTo>
                <a:lnTo>
                  <a:pt x="96769" y="206536"/>
                </a:lnTo>
                <a:lnTo>
                  <a:pt x="102055" y="222389"/>
                </a:lnTo>
                <a:lnTo>
                  <a:pt x="107341" y="240086"/>
                </a:lnTo>
                <a:lnTo>
                  <a:pt x="117914" y="238317"/>
                </a:lnTo>
                <a:lnTo>
                  <a:pt x="124962" y="234777"/>
                </a:lnTo>
                <a:lnTo>
                  <a:pt x="130249" y="220620"/>
                </a:lnTo>
                <a:lnTo>
                  <a:pt x="132011" y="213615"/>
                </a:lnTo>
                <a:lnTo>
                  <a:pt x="143544" y="199457"/>
                </a:lnTo>
                <a:close/>
              </a:path>
              <a:path w="285750" h="240664">
                <a:moveTo>
                  <a:pt x="119676" y="0"/>
                </a:moveTo>
                <a:lnTo>
                  <a:pt x="63362" y="23005"/>
                </a:lnTo>
                <a:lnTo>
                  <a:pt x="33406" y="49477"/>
                </a:lnTo>
                <a:lnTo>
                  <a:pt x="10572" y="95341"/>
                </a:lnTo>
                <a:lnTo>
                  <a:pt x="0" y="148284"/>
                </a:lnTo>
                <a:lnTo>
                  <a:pt x="10572" y="164137"/>
                </a:lnTo>
                <a:lnTo>
                  <a:pt x="19309" y="206536"/>
                </a:lnTo>
                <a:lnTo>
                  <a:pt x="26358" y="222389"/>
                </a:lnTo>
                <a:lnTo>
                  <a:pt x="35168" y="231238"/>
                </a:lnTo>
                <a:lnTo>
                  <a:pt x="45741" y="238317"/>
                </a:lnTo>
                <a:lnTo>
                  <a:pt x="63362" y="231238"/>
                </a:lnTo>
                <a:lnTo>
                  <a:pt x="63362" y="227698"/>
                </a:lnTo>
                <a:lnTo>
                  <a:pt x="65124" y="220620"/>
                </a:lnTo>
                <a:lnTo>
                  <a:pt x="66886" y="210075"/>
                </a:lnTo>
                <a:lnTo>
                  <a:pt x="73935" y="199457"/>
                </a:lnTo>
                <a:lnTo>
                  <a:pt x="143544" y="199457"/>
                </a:lnTo>
                <a:lnTo>
                  <a:pt x="147870" y="194148"/>
                </a:lnTo>
                <a:lnTo>
                  <a:pt x="142583" y="188839"/>
                </a:lnTo>
                <a:lnTo>
                  <a:pt x="158442" y="174755"/>
                </a:lnTo>
                <a:lnTo>
                  <a:pt x="160131" y="148284"/>
                </a:lnTo>
                <a:lnTo>
                  <a:pt x="165417" y="142975"/>
                </a:lnTo>
                <a:lnTo>
                  <a:pt x="177752" y="141205"/>
                </a:lnTo>
                <a:lnTo>
                  <a:pt x="198897" y="139436"/>
                </a:lnTo>
                <a:lnTo>
                  <a:pt x="261384" y="139436"/>
                </a:lnTo>
                <a:lnTo>
                  <a:pt x="285167" y="107655"/>
                </a:lnTo>
                <a:lnTo>
                  <a:pt x="285167" y="102420"/>
                </a:lnTo>
                <a:lnTo>
                  <a:pt x="281643" y="91802"/>
                </a:lnTo>
                <a:lnTo>
                  <a:pt x="269308" y="72409"/>
                </a:lnTo>
                <a:lnTo>
                  <a:pt x="205946" y="30010"/>
                </a:lnTo>
                <a:lnTo>
                  <a:pt x="172466" y="23005"/>
                </a:lnTo>
                <a:lnTo>
                  <a:pt x="149632" y="14157"/>
                </a:lnTo>
                <a:lnTo>
                  <a:pt x="119676" y="0"/>
                </a:lnTo>
                <a:close/>
              </a:path>
              <a:path w="285750" h="240664">
                <a:moveTo>
                  <a:pt x="261384" y="139436"/>
                </a:moveTo>
                <a:lnTo>
                  <a:pt x="220043" y="139436"/>
                </a:lnTo>
                <a:lnTo>
                  <a:pt x="209470" y="153593"/>
                </a:lnTo>
                <a:lnTo>
                  <a:pt x="198897" y="162368"/>
                </a:lnTo>
                <a:lnTo>
                  <a:pt x="190087" y="165907"/>
                </a:lnTo>
                <a:lnTo>
                  <a:pt x="218281" y="165907"/>
                </a:lnTo>
                <a:lnTo>
                  <a:pt x="241114" y="157132"/>
                </a:lnTo>
                <a:lnTo>
                  <a:pt x="258736" y="142975"/>
                </a:lnTo>
                <a:lnTo>
                  <a:pt x="261384" y="139436"/>
                </a:lnTo>
                <a:close/>
              </a:path>
              <a:path w="285750" h="240664">
                <a:moveTo>
                  <a:pt x="220043" y="139436"/>
                </a:moveTo>
                <a:lnTo>
                  <a:pt x="198897" y="139436"/>
                </a:lnTo>
                <a:lnTo>
                  <a:pt x="195373" y="144745"/>
                </a:lnTo>
                <a:lnTo>
                  <a:pt x="186563" y="148284"/>
                </a:lnTo>
                <a:lnTo>
                  <a:pt x="195373" y="148284"/>
                </a:lnTo>
                <a:lnTo>
                  <a:pt x="209470" y="146514"/>
                </a:lnTo>
                <a:lnTo>
                  <a:pt x="220043" y="139436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29433" y="4209846"/>
            <a:ext cx="293978" cy="247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685065" y="4638699"/>
            <a:ext cx="77451" cy="255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7671" y="4559284"/>
            <a:ext cx="117914" cy="277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766041" y="4501033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12320" y="0"/>
                </a:moveTo>
                <a:lnTo>
                  <a:pt x="0" y="0"/>
                </a:lnTo>
                <a:lnTo>
                  <a:pt x="0" y="8774"/>
                </a:lnTo>
                <a:lnTo>
                  <a:pt x="12320" y="8774"/>
                </a:lnTo>
                <a:lnTo>
                  <a:pt x="14082" y="1769"/>
                </a:lnTo>
                <a:lnTo>
                  <a:pt x="1232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778361" y="450280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762" y="0"/>
                </a:moveTo>
                <a:lnTo>
                  <a:pt x="0" y="7004"/>
                </a:lnTo>
                <a:lnTo>
                  <a:pt x="12320" y="10544"/>
                </a:lnTo>
                <a:lnTo>
                  <a:pt x="15844" y="3539"/>
                </a:lnTo>
                <a:lnTo>
                  <a:pt x="14082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788926" y="4506341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5278" y="0"/>
                </a:moveTo>
                <a:lnTo>
                  <a:pt x="0" y="7004"/>
                </a:lnTo>
                <a:lnTo>
                  <a:pt x="12320" y="14083"/>
                </a:lnTo>
                <a:lnTo>
                  <a:pt x="17599" y="8774"/>
                </a:lnTo>
                <a:lnTo>
                  <a:pt x="17599" y="7004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01246" y="4515116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5278" y="0"/>
                </a:moveTo>
                <a:lnTo>
                  <a:pt x="0" y="5309"/>
                </a:lnTo>
                <a:lnTo>
                  <a:pt x="8803" y="12387"/>
                </a:lnTo>
                <a:lnTo>
                  <a:pt x="14089" y="7078"/>
                </a:lnTo>
                <a:lnTo>
                  <a:pt x="12327" y="5309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808287" y="452219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3539"/>
                </a:lnTo>
                <a:lnTo>
                  <a:pt x="5286" y="12387"/>
                </a:lnTo>
                <a:lnTo>
                  <a:pt x="12334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537195" y="4596300"/>
            <a:ext cx="38735" cy="97155"/>
          </a:xfrm>
          <a:custGeom>
            <a:avLst/>
            <a:gdLst/>
            <a:ahLst/>
            <a:cxnLst/>
            <a:rect l="l" t="t" r="r" b="b"/>
            <a:pathLst>
              <a:path w="38735" h="97154">
                <a:moveTo>
                  <a:pt x="15836" y="0"/>
                </a:moveTo>
                <a:lnTo>
                  <a:pt x="0" y="97111"/>
                </a:lnTo>
                <a:lnTo>
                  <a:pt x="26402" y="81184"/>
                </a:lnTo>
                <a:lnTo>
                  <a:pt x="36967" y="75875"/>
                </a:lnTo>
                <a:lnTo>
                  <a:pt x="38722" y="67100"/>
                </a:lnTo>
                <a:lnTo>
                  <a:pt x="38722" y="60021"/>
                </a:lnTo>
                <a:lnTo>
                  <a:pt x="15836" y="0"/>
                </a:lnTo>
                <a:close/>
              </a:path>
            </a:pathLst>
          </a:custGeom>
          <a:solidFill>
            <a:srgbClr val="F7C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549514" y="4594531"/>
            <a:ext cx="30480" cy="62230"/>
          </a:xfrm>
          <a:custGeom>
            <a:avLst/>
            <a:gdLst/>
            <a:ahLst/>
            <a:cxnLst/>
            <a:rect l="l" t="t" r="r" b="b"/>
            <a:pathLst>
              <a:path w="30479" h="62229">
                <a:moveTo>
                  <a:pt x="7041" y="0"/>
                </a:moveTo>
                <a:lnTo>
                  <a:pt x="0" y="3539"/>
                </a:lnTo>
                <a:lnTo>
                  <a:pt x="21123" y="61791"/>
                </a:lnTo>
                <a:lnTo>
                  <a:pt x="29926" y="60021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570638" y="465455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03" y="0"/>
                </a:moveTo>
                <a:lnTo>
                  <a:pt x="0" y="1769"/>
                </a:lnTo>
                <a:lnTo>
                  <a:pt x="1762" y="8848"/>
                </a:lnTo>
                <a:lnTo>
                  <a:pt x="8803" y="8848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570638" y="4663401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8803" y="0"/>
                </a:moveTo>
                <a:lnTo>
                  <a:pt x="1762" y="0"/>
                </a:lnTo>
                <a:lnTo>
                  <a:pt x="0" y="7078"/>
                </a:lnTo>
                <a:lnTo>
                  <a:pt x="5278" y="12314"/>
                </a:lnTo>
                <a:lnTo>
                  <a:pt x="7041" y="8774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561835" y="4668710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0565" y="0"/>
                </a:moveTo>
                <a:lnTo>
                  <a:pt x="0" y="5235"/>
                </a:lnTo>
                <a:lnTo>
                  <a:pt x="3524" y="12314"/>
                </a:lnTo>
                <a:lnTo>
                  <a:pt x="14082" y="7004"/>
                </a:lnTo>
                <a:lnTo>
                  <a:pt x="105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533670" y="4673945"/>
            <a:ext cx="31750" cy="23495"/>
          </a:xfrm>
          <a:custGeom>
            <a:avLst/>
            <a:gdLst/>
            <a:ahLst/>
            <a:cxnLst/>
            <a:rect l="l" t="t" r="r" b="b"/>
            <a:pathLst>
              <a:path w="31750" h="23495">
                <a:moveTo>
                  <a:pt x="28164" y="0"/>
                </a:moveTo>
                <a:lnTo>
                  <a:pt x="1762" y="17696"/>
                </a:lnTo>
                <a:lnTo>
                  <a:pt x="0" y="19466"/>
                </a:lnTo>
                <a:lnTo>
                  <a:pt x="5278" y="23005"/>
                </a:lnTo>
                <a:lnTo>
                  <a:pt x="31688" y="7078"/>
                </a:lnTo>
                <a:lnTo>
                  <a:pt x="2816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533670" y="4594531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5" h="100964">
                <a:moveTo>
                  <a:pt x="22885" y="0"/>
                </a:moveTo>
                <a:lnTo>
                  <a:pt x="15844" y="1769"/>
                </a:lnTo>
                <a:lnTo>
                  <a:pt x="0" y="98880"/>
                </a:lnTo>
                <a:lnTo>
                  <a:pt x="7041" y="100650"/>
                </a:lnTo>
                <a:lnTo>
                  <a:pt x="22885" y="1769"/>
                </a:lnTo>
                <a:lnTo>
                  <a:pt x="2288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262577" y="4472791"/>
            <a:ext cx="297815" cy="383540"/>
          </a:xfrm>
          <a:custGeom>
            <a:avLst/>
            <a:gdLst/>
            <a:ahLst/>
            <a:cxnLst/>
            <a:rect l="l" t="t" r="r" b="b"/>
            <a:pathLst>
              <a:path w="297814" h="383539">
                <a:moveTo>
                  <a:pt x="269330" y="0"/>
                </a:moveTo>
                <a:lnTo>
                  <a:pt x="128501" y="47633"/>
                </a:lnTo>
                <a:lnTo>
                  <a:pt x="0" y="215311"/>
                </a:lnTo>
                <a:lnTo>
                  <a:pt x="31681" y="351200"/>
                </a:lnTo>
                <a:lnTo>
                  <a:pt x="146108" y="382966"/>
                </a:lnTo>
                <a:lnTo>
                  <a:pt x="214764" y="372377"/>
                </a:lnTo>
                <a:lnTo>
                  <a:pt x="279896" y="330045"/>
                </a:lnTo>
                <a:lnTo>
                  <a:pt x="290453" y="307113"/>
                </a:lnTo>
                <a:lnTo>
                  <a:pt x="297495" y="252400"/>
                </a:lnTo>
                <a:lnTo>
                  <a:pt x="297495" y="162368"/>
                </a:lnTo>
                <a:lnTo>
                  <a:pt x="290453" y="123508"/>
                </a:lnTo>
                <a:lnTo>
                  <a:pt x="290453" y="112964"/>
                </a:lnTo>
                <a:lnTo>
                  <a:pt x="297495" y="102346"/>
                </a:lnTo>
                <a:lnTo>
                  <a:pt x="297495" y="91728"/>
                </a:lnTo>
                <a:lnTo>
                  <a:pt x="269330" y="0"/>
                </a:lnTo>
                <a:close/>
              </a:path>
            </a:pathLst>
          </a:custGeom>
          <a:solidFill>
            <a:srgbClr val="F7C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259053" y="4469252"/>
            <a:ext cx="304543" cy="3900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156954" y="4375680"/>
            <a:ext cx="424815" cy="393700"/>
          </a:xfrm>
          <a:custGeom>
            <a:avLst/>
            <a:gdLst/>
            <a:ahLst/>
            <a:cxnLst/>
            <a:rect l="l" t="t" r="r" b="b"/>
            <a:pathLst>
              <a:path w="424814" h="393700">
                <a:moveTo>
                  <a:pt x="239411" y="0"/>
                </a:moveTo>
                <a:lnTo>
                  <a:pt x="191878" y="3539"/>
                </a:lnTo>
                <a:lnTo>
                  <a:pt x="137304" y="5309"/>
                </a:lnTo>
                <a:lnTo>
                  <a:pt x="105623" y="21236"/>
                </a:lnTo>
                <a:lnTo>
                  <a:pt x="73935" y="42398"/>
                </a:lnTo>
                <a:lnTo>
                  <a:pt x="40484" y="68870"/>
                </a:lnTo>
                <a:lnTo>
                  <a:pt x="24647" y="107655"/>
                </a:lnTo>
                <a:lnTo>
                  <a:pt x="14082" y="142975"/>
                </a:lnTo>
                <a:lnTo>
                  <a:pt x="0" y="185374"/>
                </a:lnTo>
                <a:lnTo>
                  <a:pt x="10557" y="241856"/>
                </a:lnTo>
                <a:lnTo>
                  <a:pt x="24647" y="296495"/>
                </a:lnTo>
                <a:lnTo>
                  <a:pt x="31688" y="351207"/>
                </a:lnTo>
                <a:lnTo>
                  <a:pt x="51049" y="393606"/>
                </a:lnTo>
                <a:lnTo>
                  <a:pt x="132025" y="393606"/>
                </a:lnTo>
                <a:lnTo>
                  <a:pt x="191878" y="360056"/>
                </a:lnTo>
                <a:lnTo>
                  <a:pt x="218281" y="338893"/>
                </a:lnTo>
                <a:lnTo>
                  <a:pt x="239411" y="291259"/>
                </a:lnTo>
                <a:lnTo>
                  <a:pt x="234125" y="259479"/>
                </a:lnTo>
                <a:lnTo>
                  <a:pt x="234125" y="247091"/>
                </a:lnTo>
                <a:lnTo>
                  <a:pt x="239411" y="227698"/>
                </a:lnTo>
                <a:lnTo>
                  <a:pt x="244690" y="215311"/>
                </a:lnTo>
                <a:lnTo>
                  <a:pt x="260534" y="208306"/>
                </a:lnTo>
                <a:lnTo>
                  <a:pt x="346771" y="208306"/>
                </a:lnTo>
                <a:lnTo>
                  <a:pt x="359110" y="183604"/>
                </a:lnTo>
                <a:lnTo>
                  <a:pt x="360872" y="162368"/>
                </a:lnTo>
                <a:lnTo>
                  <a:pt x="353831" y="141205"/>
                </a:lnTo>
                <a:lnTo>
                  <a:pt x="369675" y="123582"/>
                </a:lnTo>
                <a:lnTo>
                  <a:pt x="413682" y="123582"/>
                </a:lnTo>
                <a:lnTo>
                  <a:pt x="424249" y="112964"/>
                </a:lnTo>
                <a:lnTo>
                  <a:pt x="417208" y="100650"/>
                </a:lnTo>
                <a:lnTo>
                  <a:pt x="397839" y="68870"/>
                </a:lnTo>
                <a:lnTo>
                  <a:pt x="355593" y="52942"/>
                </a:lnTo>
                <a:lnTo>
                  <a:pt x="306298" y="15927"/>
                </a:lnTo>
                <a:lnTo>
                  <a:pt x="239411" y="0"/>
                </a:lnTo>
                <a:close/>
              </a:path>
              <a:path w="424814" h="393700">
                <a:moveTo>
                  <a:pt x="346771" y="208306"/>
                </a:moveTo>
                <a:lnTo>
                  <a:pt x="271092" y="208306"/>
                </a:lnTo>
                <a:lnTo>
                  <a:pt x="278133" y="210075"/>
                </a:lnTo>
                <a:lnTo>
                  <a:pt x="286937" y="218850"/>
                </a:lnTo>
                <a:lnTo>
                  <a:pt x="293978" y="231238"/>
                </a:lnTo>
                <a:lnTo>
                  <a:pt x="304543" y="254170"/>
                </a:lnTo>
                <a:lnTo>
                  <a:pt x="320387" y="254170"/>
                </a:lnTo>
                <a:lnTo>
                  <a:pt x="337986" y="241856"/>
                </a:lnTo>
                <a:lnTo>
                  <a:pt x="343273" y="215311"/>
                </a:lnTo>
                <a:lnTo>
                  <a:pt x="346771" y="208306"/>
                </a:lnTo>
                <a:close/>
              </a:path>
              <a:path w="424814" h="393700">
                <a:moveTo>
                  <a:pt x="413682" y="123582"/>
                </a:moveTo>
                <a:lnTo>
                  <a:pt x="369675" y="123582"/>
                </a:lnTo>
                <a:lnTo>
                  <a:pt x="411921" y="125352"/>
                </a:lnTo>
                <a:lnTo>
                  <a:pt x="413682" y="123582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153430" y="4372214"/>
            <a:ext cx="431290" cy="481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984351" y="4483336"/>
            <a:ext cx="172720" cy="321310"/>
          </a:xfrm>
          <a:custGeom>
            <a:avLst/>
            <a:gdLst/>
            <a:ahLst/>
            <a:cxnLst/>
            <a:rect l="l" t="t" r="r" b="b"/>
            <a:pathLst>
              <a:path w="172720" h="321310">
                <a:moveTo>
                  <a:pt x="12261" y="0"/>
                </a:moveTo>
                <a:lnTo>
                  <a:pt x="3524" y="0"/>
                </a:lnTo>
                <a:lnTo>
                  <a:pt x="0" y="1769"/>
                </a:lnTo>
                <a:lnTo>
                  <a:pt x="3524" y="24775"/>
                </a:lnTo>
                <a:lnTo>
                  <a:pt x="8737" y="81184"/>
                </a:lnTo>
                <a:lnTo>
                  <a:pt x="19309" y="127122"/>
                </a:lnTo>
                <a:lnTo>
                  <a:pt x="33406" y="158902"/>
                </a:lnTo>
                <a:lnTo>
                  <a:pt x="54551" y="218850"/>
                </a:lnTo>
                <a:lnTo>
                  <a:pt x="54551" y="227698"/>
                </a:lnTo>
                <a:lnTo>
                  <a:pt x="47503" y="248861"/>
                </a:lnTo>
                <a:lnTo>
                  <a:pt x="40455" y="278872"/>
                </a:lnTo>
                <a:lnTo>
                  <a:pt x="54551" y="308883"/>
                </a:lnTo>
                <a:lnTo>
                  <a:pt x="110865" y="321270"/>
                </a:lnTo>
                <a:lnTo>
                  <a:pt x="144345" y="300034"/>
                </a:lnTo>
                <a:lnTo>
                  <a:pt x="153156" y="275332"/>
                </a:lnTo>
                <a:lnTo>
                  <a:pt x="161893" y="243552"/>
                </a:lnTo>
                <a:lnTo>
                  <a:pt x="167179" y="215384"/>
                </a:lnTo>
                <a:lnTo>
                  <a:pt x="170704" y="187143"/>
                </a:lnTo>
                <a:lnTo>
                  <a:pt x="160131" y="135896"/>
                </a:lnTo>
                <a:lnTo>
                  <a:pt x="170704" y="134200"/>
                </a:lnTo>
                <a:lnTo>
                  <a:pt x="172466" y="128891"/>
                </a:lnTo>
                <a:lnTo>
                  <a:pt x="172466" y="123582"/>
                </a:lnTo>
                <a:lnTo>
                  <a:pt x="170704" y="114734"/>
                </a:lnTo>
                <a:lnTo>
                  <a:pt x="166439" y="107655"/>
                </a:lnTo>
                <a:lnTo>
                  <a:pt x="52789" y="107655"/>
                </a:lnTo>
                <a:lnTo>
                  <a:pt x="51027" y="104189"/>
                </a:lnTo>
                <a:lnTo>
                  <a:pt x="35168" y="60021"/>
                </a:lnTo>
                <a:lnTo>
                  <a:pt x="26358" y="21236"/>
                </a:lnTo>
                <a:lnTo>
                  <a:pt x="22833" y="8848"/>
                </a:lnTo>
                <a:lnTo>
                  <a:pt x="17547" y="3539"/>
                </a:lnTo>
                <a:lnTo>
                  <a:pt x="12261" y="0"/>
                </a:lnTo>
                <a:close/>
              </a:path>
              <a:path w="172720" h="321310">
                <a:moveTo>
                  <a:pt x="89720" y="81184"/>
                </a:moveTo>
                <a:lnTo>
                  <a:pt x="79221" y="86493"/>
                </a:lnTo>
                <a:lnTo>
                  <a:pt x="52789" y="107655"/>
                </a:lnTo>
                <a:lnTo>
                  <a:pt x="166439" y="107655"/>
                </a:lnTo>
                <a:lnTo>
                  <a:pt x="165417" y="105959"/>
                </a:lnTo>
                <a:lnTo>
                  <a:pt x="160131" y="98880"/>
                </a:lnTo>
                <a:lnTo>
                  <a:pt x="151394" y="95341"/>
                </a:lnTo>
                <a:lnTo>
                  <a:pt x="140821" y="95341"/>
                </a:lnTo>
                <a:lnTo>
                  <a:pt x="137297" y="93571"/>
                </a:lnTo>
                <a:lnTo>
                  <a:pt x="132011" y="88262"/>
                </a:lnTo>
                <a:lnTo>
                  <a:pt x="124962" y="86493"/>
                </a:lnTo>
                <a:lnTo>
                  <a:pt x="105579" y="86493"/>
                </a:lnTo>
                <a:lnTo>
                  <a:pt x="98531" y="82953"/>
                </a:lnTo>
                <a:lnTo>
                  <a:pt x="89720" y="81184"/>
                </a:lnTo>
                <a:close/>
              </a:path>
              <a:path w="172720" h="321310">
                <a:moveTo>
                  <a:pt x="116152" y="84723"/>
                </a:moveTo>
                <a:lnTo>
                  <a:pt x="110865" y="84723"/>
                </a:lnTo>
                <a:lnTo>
                  <a:pt x="105579" y="86493"/>
                </a:lnTo>
                <a:lnTo>
                  <a:pt x="124962" y="86493"/>
                </a:lnTo>
                <a:lnTo>
                  <a:pt x="116152" y="84723"/>
                </a:lnTo>
                <a:close/>
              </a:path>
            </a:pathLst>
          </a:custGeom>
          <a:solidFill>
            <a:srgbClr val="F7C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980827" y="4479870"/>
            <a:ext cx="181276" cy="3282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079497" y="4719883"/>
            <a:ext cx="1098550" cy="826135"/>
          </a:xfrm>
          <a:custGeom>
            <a:avLst/>
            <a:gdLst/>
            <a:ahLst/>
            <a:cxnLst/>
            <a:rect l="l" t="t" r="r" b="b"/>
            <a:pathLst>
              <a:path w="1098550" h="826135">
                <a:moveTo>
                  <a:pt x="292221" y="38785"/>
                </a:moveTo>
                <a:lnTo>
                  <a:pt x="258770" y="38785"/>
                </a:lnTo>
                <a:lnTo>
                  <a:pt x="209482" y="42324"/>
                </a:lnTo>
                <a:lnTo>
                  <a:pt x="161950" y="49403"/>
                </a:lnTo>
                <a:lnTo>
                  <a:pt x="102104" y="60021"/>
                </a:lnTo>
                <a:lnTo>
                  <a:pt x="86260" y="70566"/>
                </a:lnTo>
                <a:lnTo>
                  <a:pt x="56331" y="93498"/>
                </a:lnTo>
                <a:lnTo>
                  <a:pt x="56331" y="98807"/>
                </a:lnTo>
                <a:lnTo>
                  <a:pt x="36967" y="109403"/>
                </a:lnTo>
                <a:lnTo>
                  <a:pt x="0" y="119991"/>
                </a:lnTo>
                <a:lnTo>
                  <a:pt x="0" y="825941"/>
                </a:lnTo>
                <a:lnTo>
                  <a:pt x="484099" y="825941"/>
                </a:lnTo>
                <a:lnTo>
                  <a:pt x="623166" y="538270"/>
                </a:lnTo>
                <a:lnTo>
                  <a:pt x="591478" y="464143"/>
                </a:lnTo>
                <a:lnTo>
                  <a:pt x="580920" y="411192"/>
                </a:lnTo>
                <a:lnTo>
                  <a:pt x="846704" y="411192"/>
                </a:lnTo>
                <a:lnTo>
                  <a:pt x="878422" y="407668"/>
                </a:lnTo>
                <a:lnTo>
                  <a:pt x="971741" y="400604"/>
                </a:lnTo>
                <a:lnTo>
                  <a:pt x="1006909" y="379426"/>
                </a:lnTo>
                <a:lnTo>
                  <a:pt x="1045676" y="342366"/>
                </a:lnTo>
                <a:lnTo>
                  <a:pt x="1063223" y="284122"/>
                </a:lnTo>
                <a:lnTo>
                  <a:pt x="1076816" y="188824"/>
                </a:lnTo>
                <a:lnTo>
                  <a:pt x="878422" y="188824"/>
                </a:lnTo>
                <a:lnTo>
                  <a:pt x="864325" y="183530"/>
                </a:lnTo>
                <a:lnTo>
                  <a:pt x="853753" y="179998"/>
                </a:lnTo>
                <a:lnTo>
                  <a:pt x="806249" y="179998"/>
                </a:lnTo>
                <a:lnTo>
                  <a:pt x="783342" y="178228"/>
                </a:lnTo>
                <a:lnTo>
                  <a:pt x="755222" y="172934"/>
                </a:lnTo>
                <a:lnTo>
                  <a:pt x="614363" y="135874"/>
                </a:lnTo>
                <a:lnTo>
                  <a:pt x="598519" y="135874"/>
                </a:lnTo>
                <a:lnTo>
                  <a:pt x="580920" y="119991"/>
                </a:lnTo>
                <a:lnTo>
                  <a:pt x="533229" y="79414"/>
                </a:lnTo>
                <a:lnTo>
                  <a:pt x="366156" y="79414"/>
                </a:lnTo>
                <a:lnTo>
                  <a:pt x="353836" y="72335"/>
                </a:lnTo>
                <a:lnTo>
                  <a:pt x="332705" y="54712"/>
                </a:lnTo>
                <a:lnTo>
                  <a:pt x="315106" y="44094"/>
                </a:lnTo>
                <a:lnTo>
                  <a:pt x="292221" y="38785"/>
                </a:lnTo>
                <a:close/>
              </a:path>
              <a:path w="1098550" h="826135">
                <a:moveTo>
                  <a:pt x="971741" y="0"/>
                </a:moveTo>
                <a:lnTo>
                  <a:pt x="945309" y="5309"/>
                </a:lnTo>
                <a:lnTo>
                  <a:pt x="932974" y="10544"/>
                </a:lnTo>
                <a:lnTo>
                  <a:pt x="922402" y="58251"/>
                </a:lnTo>
                <a:lnTo>
                  <a:pt x="878422" y="188824"/>
                </a:lnTo>
                <a:lnTo>
                  <a:pt x="1076816" y="188824"/>
                </a:lnTo>
                <a:lnTo>
                  <a:pt x="1080844" y="160583"/>
                </a:lnTo>
                <a:lnTo>
                  <a:pt x="1094941" y="65256"/>
                </a:lnTo>
                <a:lnTo>
                  <a:pt x="1073796" y="17623"/>
                </a:lnTo>
                <a:lnTo>
                  <a:pt x="1019244" y="1769"/>
                </a:lnTo>
                <a:lnTo>
                  <a:pt x="971741" y="0"/>
                </a:lnTo>
                <a:close/>
              </a:path>
              <a:path w="1098550" h="826135">
                <a:moveTo>
                  <a:pt x="843180" y="176466"/>
                </a:moveTo>
                <a:lnTo>
                  <a:pt x="818584" y="176466"/>
                </a:lnTo>
                <a:lnTo>
                  <a:pt x="806249" y="179998"/>
                </a:lnTo>
                <a:lnTo>
                  <a:pt x="853753" y="179998"/>
                </a:lnTo>
                <a:lnTo>
                  <a:pt x="843180" y="176466"/>
                </a:lnTo>
                <a:close/>
              </a:path>
              <a:path w="1098550" h="826135">
                <a:moveTo>
                  <a:pt x="506985" y="60021"/>
                </a:moveTo>
                <a:lnTo>
                  <a:pt x="480575" y="60021"/>
                </a:lnTo>
                <a:lnTo>
                  <a:pt x="426009" y="65256"/>
                </a:lnTo>
                <a:lnTo>
                  <a:pt x="366156" y="79414"/>
                </a:lnTo>
                <a:lnTo>
                  <a:pt x="533229" y="79414"/>
                </a:lnTo>
                <a:lnTo>
                  <a:pt x="522829" y="70566"/>
                </a:lnTo>
                <a:lnTo>
                  <a:pt x="506985" y="60021"/>
                </a:lnTo>
                <a:close/>
              </a:path>
            </a:pathLst>
          </a:custGeom>
          <a:solidFill>
            <a:srgbClr val="485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077865" y="5547719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731" y="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077261" y="5544537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336" y="0"/>
                </a:lnTo>
              </a:path>
            </a:pathLst>
          </a:custGeom>
          <a:ln w="381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079497" y="4836343"/>
            <a:ext cx="0" cy="709930"/>
          </a:xfrm>
          <a:custGeom>
            <a:avLst/>
            <a:gdLst/>
            <a:ahLst/>
            <a:cxnLst/>
            <a:rect l="l" t="t" r="r" b="b"/>
            <a:pathLst>
              <a:path h="709929">
                <a:moveTo>
                  <a:pt x="0" y="0"/>
                </a:moveTo>
                <a:lnTo>
                  <a:pt x="0" y="709481"/>
                </a:lnTo>
              </a:path>
            </a:pathLst>
          </a:custGeom>
          <a:ln w="7041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077737" y="4823992"/>
            <a:ext cx="40640" cy="19685"/>
          </a:xfrm>
          <a:custGeom>
            <a:avLst/>
            <a:gdLst/>
            <a:ahLst/>
            <a:cxnLst/>
            <a:rect l="l" t="t" r="r" b="b"/>
            <a:pathLst>
              <a:path w="40639" h="19685">
                <a:moveTo>
                  <a:pt x="38727" y="0"/>
                </a:moveTo>
                <a:lnTo>
                  <a:pt x="0" y="12350"/>
                </a:lnTo>
                <a:lnTo>
                  <a:pt x="1759" y="19414"/>
                </a:lnTo>
                <a:lnTo>
                  <a:pt x="40488" y="8826"/>
                </a:lnTo>
                <a:lnTo>
                  <a:pt x="3872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114705" y="4815151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79">
                <a:moveTo>
                  <a:pt x="19364" y="0"/>
                </a:moveTo>
                <a:lnTo>
                  <a:pt x="0" y="10603"/>
                </a:lnTo>
                <a:lnTo>
                  <a:pt x="3520" y="17667"/>
                </a:lnTo>
                <a:lnTo>
                  <a:pt x="22884" y="8841"/>
                </a:lnTo>
                <a:lnTo>
                  <a:pt x="24645" y="3539"/>
                </a:lnTo>
                <a:lnTo>
                  <a:pt x="1936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132308" y="480984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1760" y="0"/>
                </a:moveTo>
                <a:lnTo>
                  <a:pt x="0" y="3539"/>
                </a:lnTo>
                <a:lnTo>
                  <a:pt x="0" y="8848"/>
                </a:lnTo>
                <a:lnTo>
                  <a:pt x="7041" y="8848"/>
                </a:lnTo>
                <a:lnTo>
                  <a:pt x="7041" y="3539"/>
                </a:lnTo>
                <a:lnTo>
                  <a:pt x="176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134068" y="4786910"/>
            <a:ext cx="33655" cy="30480"/>
          </a:xfrm>
          <a:custGeom>
            <a:avLst/>
            <a:gdLst/>
            <a:ahLst/>
            <a:cxnLst/>
            <a:rect l="l" t="t" r="r" b="b"/>
            <a:pathLst>
              <a:path w="33654" h="30479">
                <a:moveTo>
                  <a:pt x="28164" y="0"/>
                </a:moveTo>
                <a:lnTo>
                  <a:pt x="28164" y="1769"/>
                </a:lnTo>
                <a:lnTo>
                  <a:pt x="0" y="22932"/>
                </a:lnTo>
                <a:lnTo>
                  <a:pt x="5281" y="30010"/>
                </a:lnTo>
                <a:lnTo>
                  <a:pt x="33443" y="7078"/>
                </a:lnTo>
                <a:lnTo>
                  <a:pt x="2816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162233" y="4776365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9368" y="0"/>
                </a:moveTo>
                <a:lnTo>
                  <a:pt x="17606" y="0"/>
                </a:lnTo>
                <a:lnTo>
                  <a:pt x="0" y="10544"/>
                </a:lnTo>
                <a:lnTo>
                  <a:pt x="5278" y="17623"/>
                </a:lnTo>
                <a:lnTo>
                  <a:pt x="21123" y="7004"/>
                </a:lnTo>
                <a:lnTo>
                  <a:pt x="1936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181601" y="4765747"/>
            <a:ext cx="60325" cy="17780"/>
          </a:xfrm>
          <a:custGeom>
            <a:avLst/>
            <a:gdLst/>
            <a:ahLst/>
            <a:cxnLst/>
            <a:rect l="l" t="t" r="r" b="b"/>
            <a:pathLst>
              <a:path w="60325" h="17779">
                <a:moveTo>
                  <a:pt x="58090" y="0"/>
                </a:moveTo>
                <a:lnTo>
                  <a:pt x="0" y="10618"/>
                </a:lnTo>
                <a:lnTo>
                  <a:pt x="0" y="17623"/>
                </a:lnTo>
                <a:lnTo>
                  <a:pt x="59845" y="7078"/>
                </a:lnTo>
                <a:lnTo>
                  <a:pt x="5809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239692" y="4758668"/>
            <a:ext cx="49530" cy="14604"/>
          </a:xfrm>
          <a:custGeom>
            <a:avLst/>
            <a:gdLst/>
            <a:ahLst/>
            <a:cxnLst/>
            <a:rect l="l" t="t" r="r" b="b"/>
            <a:pathLst>
              <a:path w="49529" h="14604">
                <a:moveTo>
                  <a:pt x="49287" y="0"/>
                </a:moveTo>
                <a:lnTo>
                  <a:pt x="0" y="7078"/>
                </a:lnTo>
                <a:lnTo>
                  <a:pt x="1754" y="14157"/>
                </a:lnTo>
                <a:lnTo>
                  <a:pt x="49287" y="8848"/>
                </a:lnTo>
                <a:lnTo>
                  <a:pt x="492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288980" y="4753359"/>
            <a:ext cx="49530" cy="14604"/>
          </a:xfrm>
          <a:custGeom>
            <a:avLst/>
            <a:gdLst/>
            <a:ahLst/>
            <a:cxnLst/>
            <a:rect l="l" t="t" r="r" b="b"/>
            <a:pathLst>
              <a:path w="49529" h="14604">
                <a:moveTo>
                  <a:pt x="49287" y="0"/>
                </a:moveTo>
                <a:lnTo>
                  <a:pt x="0" y="5309"/>
                </a:lnTo>
                <a:lnTo>
                  <a:pt x="0" y="14157"/>
                </a:lnTo>
                <a:lnTo>
                  <a:pt x="49287" y="8848"/>
                </a:lnTo>
                <a:lnTo>
                  <a:pt x="492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338267" y="4753359"/>
            <a:ext cx="35560" cy="8890"/>
          </a:xfrm>
          <a:custGeom>
            <a:avLst/>
            <a:gdLst/>
            <a:ahLst/>
            <a:cxnLst/>
            <a:rect l="l" t="t" r="r" b="b"/>
            <a:pathLst>
              <a:path w="35560" h="8889">
                <a:moveTo>
                  <a:pt x="0" y="0"/>
                </a:moveTo>
                <a:lnTo>
                  <a:pt x="0" y="8848"/>
                </a:lnTo>
                <a:lnTo>
                  <a:pt x="33450" y="8848"/>
                </a:lnTo>
                <a:lnTo>
                  <a:pt x="35212" y="1769"/>
                </a:lnTo>
                <a:lnTo>
                  <a:pt x="3345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369956" y="4755129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3524" y="0"/>
                </a:moveTo>
                <a:lnTo>
                  <a:pt x="0" y="7078"/>
                </a:lnTo>
                <a:lnTo>
                  <a:pt x="22885" y="12387"/>
                </a:lnTo>
                <a:lnTo>
                  <a:pt x="26409" y="5309"/>
                </a:lnTo>
                <a:lnTo>
                  <a:pt x="24647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392841" y="4760438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3524" y="0"/>
                </a:moveTo>
                <a:lnTo>
                  <a:pt x="0" y="7078"/>
                </a:lnTo>
                <a:lnTo>
                  <a:pt x="15844" y="17696"/>
                </a:lnTo>
                <a:lnTo>
                  <a:pt x="21123" y="1061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08685" y="4771056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70" h="23495">
                <a:moveTo>
                  <a:pt x="5278" y="0"/>
                </a:moveTo>
                <a:lnTo>
                  <a:pt x="0" y="7078"/>
                </a:lnTo>
                <a:lnTo>
                  <a:pt x="22885" y="22932"/>
                </a:lnTo>
                <a:lnTo>
                  <a:pt x="26402" y="17623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31571" y="4788679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3516" y="0"/>
                </a:moveTo>
                <a:lnTo>
                  <a:pt x="0" y="5309"/>
                </a:lnTo>
                <a:lnTo>
                  <a:pt x="10557" y="14157"/>
                </a:lnTo>
                <a:lnTo>
                  <a:pt x="14082" y="14157"/>
                </a:lnTo>
                <a:lnTo>
                  <a:pt x="15844" y="7078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43891" y="4781601"/>
            <a:ext cx="62230" cy="21590"/>
          </a:xfrm>
          <a:custGeom>
            <a:avLst/>
            <a:gdLst/>
            <a:ahLst/>
            <a:cxnLst/>
            <a:rect l="l" t="t" r="r" b="b"/>
            <a:pathLst>
              <a:path w="62229" h="21589">
                <a:moveTo>
                  <a:pt x="59852" y="0"/>
                </a:moveTo>
                <a:lnTo>
                  <a:pt x="0" y="14157"/>
                </a:lnTo>
                <a:lnTo>
                  <a:pt x="1762" y="21236"/>
                </a:lnTo>
                <a:lnTo>
                  <a:pt x="61615" y="7078"/>
                </a:lnTo>
                <a:lnTo>
                  <a:pt x="5985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3744" y="4776365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4" h="14604">
                <a:moveTo>
                  <a:pt x="56328" y="0"/>
                </a:moveTo>
                <a:lnTo>
                  <a:pt x="54573" y="0"/>
                </a:lnTo>
                <a:lnTo>
                  <a:pt x="0" y="5235"/>
                </a:lnTo>
                <a:lnTo>
                  <a:pt x="1762" y="14083"/>
                </a:lnTo>
                <a:lnTo>
                  <a:pt x="56328" y="7004"/>
                </a:lnTo>
                <a:lnTo>
                  <a:pt x="563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560073" y="4776365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28171" y="0"/>
                </a:moveTo>
                <a:lnTo>
                  <a:pt x="0" y="0"/>
                </a:lnTo>
                <a:lnTo>
                  <a:pt x="0" y="7004"/>
                </a:lnTo>
                <a:lnTo>
                  <a:pt x="26409" y="7004"/>
                </a:lnTo>
                <a:lnTo>
                  <a:pt x="2817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582958" y="4776365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5286" y="0"/>
                </a:moveTo>
                <a:lnTo>
                  <a:pt x="0" y="7004"/>
                </a:lnTo>
                <a:lnTo>
                  <a:pt x="17606" y="17623"/>
                </a:lnTo>
                <a:lnTo>
                  <a:pt x="21123" y="12314"/>
                </a:lnTo>
                <a:lnTo>
                  <a:pt x="21123" y="1054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598802" y="4788679"/>
            <a:ext cx="63500" cy="53340"/>
          </a:xfrm>
          <a:custGeom>
            <a:avLst/>
            <a:gdLst/>
            <a:ahLst/>
            <a:cxnLst/>
            <a:rect l="l" t="t" r="r" b="b"/>
            <a:pathLst>
              <a:path w="63500" h="53339">
                <a:moveTo>
                  <a:pt x="5278" y="0"/>
                </a:moveTo>
                <a:lnTo>
                  <a:pt x="0" y="5309"/>
                </a:lnTo>
                <a:lnTo>
                  <a:pt x="58090" y="52957"/>
                </a:lnTo>
                <a:lnTo>
                  <a:pt x="63377" y="47663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656893" y="483634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5286" y="0"/>
                </a:moveTo>
                <a:lnTo>
                  <a:pt x="0" y="5294"/>
                </a:lnTo>
                <a:lnTo>
                  <a:pt x="17606" y="21177"/>
                </a:lnTo>
                <a:lnTo>
                  <a:pt x="21123" y="22946"/>
                </a:lnTo>
                <a:lnTo>
                  <a:pt x="22885" y="15882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678016" y="4850463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15844" y="0"/>
                </a:moveTo>
                <a:lnTo>
                  <a:pt x="0" y="0"/>
                </a:lnTo>
                <a:lnTo>
                  <a:pt x="0" y="8826"/>
                </a:lnTo>
                <a:lnTo>
                  <a:pt x="15844" y="8826"/>
                </a:lnTo>
                <a:lnTo>
                  <a:pt x="1584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4692106" y="4850463"/>
            <a:ext cx="144780" cy="48260"/>
          </a:xfrm>
          <a:custGeom>
            <a:avLst/>
            <a:gdLst/>
            <a:ahLst/>
            <a:cxnLst/>
            <a:rect l="l" t="t" r="r" b="b"/>
            <a:pathLst>
              <a:path w="144779" h="48260">
                <a:moveTo>
                  <a:pt x="1754" y="0"/>
                </a:moveTo>
                <a:lnTo>
                  <a:pt x="0" y="8826"/>
                </a:lnTo>
                <a:lnTo>
                  <a:pt x="142613" y="47648"/>
                </a:lnTo>
                <a:lnTo>
                  <a:pt x="144375" y="38829"/>
                </a:lnTo>
                <a:lnTo>
                  <a:pt x="175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834719" y="4889293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1762" y="0"/>
                </a:moveTo>
                <a:lnTo>
                  <a:pt x="0" y="8818"/>
                </a:lnTo>
                <a:lnTo>
                  <a:pt x="28120" y="12350"/>
                </a:lnTo>
                <a:lnTo>
                  <a:pt x="29882" y="529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862839" y="4894587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1762" y="0"/>
                </a:moveTo>
                <a:lnTo>
                  <a:pt x="0" y="7056"/>
                </a:lnTo>
                <a:lnTo>
                  <a:pt x="22907" y="10588"/>
                </a:lnTo>
                <a:lnTo>
                  <a:pt x="24669" y="10588"/>
                </a:lnTo>
                <a:lnTo>
                  <a:pt x="22907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883985" y="4892818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096" y="0"/>
                </a:moveTo>
                <a:lnTo>
                  <a:pt x="0" y="3531"/>
                </a:lnTo>
                <a:lnTo>
                  <a:pt x="3524" y="12358"/>
                </a:lnTo>
                <a:lnTo>
                  <a:pt x="15858" y="7063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898082" y="4892818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24596" y="0"/>
                </a:moveTo>
                <a:lnTo>
                  <a:pt x="0" y="0"/>
                </a:lnTo>
                <a:lnTo>
                  <a:pt x="0" y="8826"/>
                </a:lnTo>
                <a:lnTo>
                  <a:pt x="24596" y="8826"/>
                </a:lnTo>
                <a:lnTo>
                  <a:pt x="245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920915" y="4892818"/>
            <a:ext cx="24765" cy="14604"/>
          </a:xfrm>
          <a:custGeom>
            <a:avLst/>
            <a:gdLst/>
            <a:ahLst/>
            <a:cxnLst/>
            <a:rect l="l" t="t" r="r" b="b"/>
            <a:pathLst>
              <a:path w="24764" h="14604">
                <a:moveTo>
                  <a:pt x="1762" y="0"/>
                </a:moveTo>
                <a:lnTo>
                  <a:pt x="0" y="7063"/>
                </a:lnTo>
                <a:lnTo>
                  <a:pt x="21145" y="14120"/>
                </a:lnTo>
                <a:lnTo>
                  <a:pt x="24669" y="7063"/>
                </a:lnTo>
                <a:lnTo>
                  <a:pt x="24669" y="529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942061" y="4899881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5" h="12700">
                <a:moveTo>
                  <a:pt x="3524" y="0"/>
                </a:moveTo>
                <a:lnTo>
                  <a:pt x="0" y="7056"/>
                </a:lnTo>
                <a:lnTo>
                  <a:pt x="14096" y="12350"/>
                </a:lnTo>
                <a:lnTo>
                  <a:pt x="19383" y="10588"/>
                </a:lnTo>
                <a:lnTo>
                  <a:pt x="17621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954396" y="4776365"/>
            <a:ext cx="51435" cy="134620"/>
          </a:xfrm>
          <a:custGeom>
            <a:avLst/>
            <a:gdLst/>
            <a:ahLst/>
            <a:cxnLst/>
            <a:rect l="l" t="t" r="r" b="b"/>
            <a:pathLst>
              <a:path w="51435" h="134620">
                <a:moveTo>
                  <a:pt x="43979" y="0"/>
                </a:moveTo>
                <a:lnTo>
                  <a:pt x="0" y="130572"/>
                </a:lnTo>
                <a:lnTo>
                  <a:pt x="7048" y="134104"/>
                </a:lnTo>
                <a:lnTo>
                  <a:pt x="51027" y="1769"/>
                </a:lnTo>
                <a:lnTo>
                  <a:pt x="4397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998375" y="4726888"/>
            <a:ext cx="17780" cy="51435"/>
          </a:xfrm>
          <a:custGeom>
            <a:avLst/>
            <a:gdLst/>
            <a:ahLst/>
            <a:cxnLst/>
            <a:rect l="l" t="t" r="r" b="b"/>
            <a:pathLst>
              <a:path w="17779" h="51435">
                <a:moveTo>
                  <a:pt x="12334" y="0"/>
                </a:moveTo>
                <a:lnTo>
                  <a:pt x="10572" y="3539"/>
                </a:lnTo>
                <a:lnTo>
                  <a:pt x="0" y="49477"/>
                </a:lnTo>
                <a:lnTo>
                  <a:pt x="7048" y="51247"/>
                </a:lnTo>
                <a:lnTo>
                  <a:pt x="17621" y="5309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010710" y="4721653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334" y="0"/>
                </a:moveTo>
                <a:lnTo>
                  <a:pt x="0" y="5235"/>
                </a:lnTo>
                <a:lnTo>
                  <a:pt x="3524" y="12314"/>
                </a:lnTo>
                <a:lnTo>
                  <a:pt x="15858" y="7004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023044" y="4716343"/>
            <a:ext cx="28575" cy="12700"/>
          </a:xfrm>
          <a:custGeom>
            <a:avLst/>
            <a:gdLst/>
            <a:ahLst/>
            <a:cxnLst/>
            <a:rect l="l" t="t" r="r" b="b"/>
            <a:pathLst>
              <a:path w="28575" h="12700">
                <a:moveTo>
                  <a:pt x="28193" y="0"/>
                </a:moveTo>
                <a:lnTo>
                  <a:pt x="26431" y="0"/>
                </a:lnTo>
                <a:lnTo>
                  <a:pt x="0" y="5309"/>
                </a:lnTo>
                <a:lnTo>
                  <a:pt x="1762" y="12314"/>
                </a:lnTo>
                <a:lnTo>
                  <a:pt x="28193" y="7078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051238" y="4716343"/>
            <a:ext cx="47625" cy="8890"/>
          </a:xfrm>
          <a:custGeom>
            <a:avLst/>
            <a:gdLst/>
            <a:ahLst/>
            <a:cxnLst/>
            <a:rect l="l" t="t" r="r" b="b"/>
            <a:pathLst>
              <a:path w="47625" h="8889">
                <a:moveTo>
                  <a:pt x="0" y="0"/>
                </a:moveTo>
                <a:lnTo>
                  <a:pt x="0" y="7078"/>
                </a:lnTo>
                <a:lnTo>
                  <a:pt x="47503" y="8848"/>
                </a:lnTo>
                <a:lnTo>
                  <a:pt x="47503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098741" y="471811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0"/>
                </a:moveTo>
                <a:lnTo>
                  <a:pt x="0" y="7078"/>
                </a:lnTo>
                <a:lnTo>
                  <a:pt x="24669" y="10544"/>
                </a:lnTo>
                <a:lnTo>
                  <a:pt x="26431" y="353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121649" y="4721653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4" h="19685">
                <a:moveTo>
                  <a:pt x="3524" y="0"/>
                </a:moveTo>
                <a:lnTo>
                  <a:pt x="0" y="7004"/>
                </a:lnTo>
                <a:lnTo>
                  <a:pt x="29882" y="19392"/>
                </a:lnTo>
                <a:lnTo>
                  <a:pt x="33406" y="12314"/>
                </a:lnTo>
                <a:lnTo>
                  <a:pt x="31644" y="1231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149769" y="4733967"/>
            <a:ext cx="23495" cy="19685"/>
          </a:xfrm>
          <a:custGeom>
            <a:avLst/>
            <a:gdLst/>
            <a:ahLst/>
            <a:cxnLst/>
            <a:rect l="l" t="t" r="r" b="b"/>
            <a:pathLst>
              <a:path w="23495" h="19685">
                <a:moveTo>
                  <a:pt x="5286" y="0"/>
                </a:moveTo>
                <a:lnTo>
                  <a:pt x="0" y="7078"/>
                </a:lnTo>
                <a:lnTo>
                  <a:pt x="17621" y="19392"/>
                </a:lnTo>
                <a:lnTo>
                  <a:pt x="22907" y="14157"/>
                </a:lnTo>
                <a:lnTo>
                  <a:pt x="22907" y="12387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167390" y="474812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5286" y="0"/>
                </a:moveTo>
                <a:lnTo>
                  <a:pt x="0" y="5235"/>
                </a:lnTo>
                <a:lnTo>
                  <a:pt x="8810" y="14083"/>
                </a:lnTo>
                <a:lnTo>
                  <a:pt x="14096" y="12314"/>
                </a:lnTo>
                <a:lnTo>
                  <a:pt x="14096" y="877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170914" y="4758668"/>
            <a:ext cx="10795" cy="28575"/>
          </a:xfrm>
          <a:custGeom>
            <a:avLst/>
            <a:gdLst/>
            <a:ahLst/>
            <a:cxnLst/>
            <a:rect l="l" t="t" r="r" b="b"/>
            <a:pathLst>
              <a:path w="10795" h="28575">
                <a:moveTo>
                  <a:pt x="3524" y="0"/>
                </a:moveTo>
                <a:lnTo>
                  <a:pt x="0" y="26471"/>
                </a:lnTo>
                <a:lnTo>
                  <a:pt x="7048" y="28241"/>
                </a:lnTo>
                <a:lnTo>
                  <a:pt x="10572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156817" y="4785140"/>
            <a:ext cx="21590" cy="97155"/>
          </a:xfrm>
          <a:custGeom>
            <a:avLst/>
            <a:gdLst/>
            <a:ahLst/>
            <a:cxnLst/>
            <a:rect l="l" t="t" r="r" b="b"/>
            <a:pathLst>
              <a:path w="21589" h="97154">
                <a:moveTo>
                  <a:pt x="14096" y="0"/>
                </a:moveTo>
                <a:lnTo>
                  <a:pt x="0" y="95326"/>
                </a:lnTo>
                <a:lnTo>
                  <a:pt x="7048" y="97089"/>
                </a:lnTo>
                <a:lnTo>
                  <a:pt x="21145" y="1769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139270" y="4880467"/>
            <a:ext cx="24765" cy="125730"/>
          </a:xfrm>
          <a:custGeom>
            <a:avLst/>
            <a:gdLst/>
            <a:ahLst/>
            <a:cxnLst/>
            <a:rect l="l" t="t" r="r" b="b"/>
            <a:pathLst>
              <a:path w="24764" h="125729">
                <a:moveTo>
                  <a:pt x="17547" y="0"/>
                </a:moveTo>
                <a:lnTo>
                  <a:pt x="0" y="123538"/>
                </a:lnTo>
                <a:lnTo>
                  <a:pt x="6975" y="125308"/>
                </a:lnTo>
                <a:lnTo>
                  <a:pt x="6975" y="123538"/>
                </a:lnTo>
                <a:lnTo>
                  <a:pt x="24596" y="1762"/>
                </a:lnTo>
                <a:lnTo>
                  <a:pt x="1754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132222" y="5004005"/>
            <a:ext cx="14604" cy="37465"/>
          </a:xfrm>
          <a:custGeom>
            <a:avLst/>
            <a:gdLst/>
            <a:ahLst/>
            <a:cxnLst/>
            <a:rect l="l" t="t" r="r" b="b"/>
            <a:pathLst>
              <a:path w="14604" h="37464">
                <a:moveTo>
                  <a:pt x="7048" y="0"/>
                </a:moveTo>
                <a:lnTo>
                  <a:pt x="0" y="33535"/>
                </a:lnTo>
                <a:lnTo>
                  <a:pt x="7048" y="37067"/>
                </a:lnTo>
                <a:lnTo>
                  <a:pt x="7048" y="35297"/>
                </a:lnTo>
                <a:lnTo>
                  <a:pt x="14023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121649" y="5037540"/>
            <a:ext cx="17780" cy="28575"/>
          </a:xfrm>
          <a:custGeom>
            <a:avLst/>
            <a:gdLst/>
            <a:ahLst/>
            <a:cxnLst/>
            <a:rect l="l" t="t" r="r" b="b"/>
            <a:pathLst>
              <a:path w="17779" h="28575">
                <a:moveTo>
                  <a:pt x="10572" y="0"/>
                </a:moveTo>
                <a:lnTo>
                  <a:pt x="0" y="22946"/>
                </a:lnTo>
                <a:lnTo>
                  <a:pt x="5286" y="28241"/>
                </a:lnTo>
                <a:lnTo>
                  <a:pt x="7048" y="26471"/>
                </a:lnTo>
                <a:lnTo>
                  <a:pt x="17621" y="3531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102266" y="5060488"/>
            <a:ext cx="24765" cy="26670"/>
          </a:xfrm>
          <a:custGeom>
            <a:avLst/>
            <a:gdLst/>
            <a:ahLst/>
            <a:cxnLst/>
            <a:rect l="l" t="t" r="r" b="b"/>
            <a:pathLst>
              <a:path w="24764" h="26670">
                <a:moveTo>
                  <a:pt x="19383" y="0"/>
                </a:moveTo>
                <a:lnTo>
                  <a:pt x="0" y="21177"/>
                </a:lnTo>
                <a:lnTo>
                  <a:pt x="5286" y="26471"/>
                </a:lnTo>
                <a:lnTo>
                  <a:pt x="24669" y="5294"/>
                </a:lnTo>
                <a:lnTo>
                  <a:pt x="1938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082882" y="508166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4" h="21589">
                <a:moveTo>
                  <a:pt x="19383" y="0"/>
                </a:moveTo>
                <a:lnTo>
                  <a:pt x="0" y="14120"/>
                </a:lnTo>
                <a:lnTo>
                  <a:pt x="5286" y="21177"/>
                </a:lnTo>
                <a:lnTo>
                  <a:pt x="24669" y="5294"/>
                </a:lnTo>
                <a:lnTo>
                  <a:pt x="1938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049476" y="5095785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5" h="30479">
                <a:moveTo>
                  <a:pt x="35168" y="0"/>
                </a:moveTo>
                <a:lnTo>
                  <a:pt x="0" y="22939"/>
                </a:lnTo>
                <a:lnTo>
                  <a:pt x="1762" y="29996"/>
                </a:lnTo>
                <a:lnTo>
                  <a:pt x="3524" y="28233"/>
                </a:lnTo>
                <a:lnTo>
                  <a:pt x="38692" y="7056"/>
                </a:lnTo>
                <a:lnTo>
                  <a:pt x="3516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957920" y="512401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18" y="0"/>
                </a:lnTo>
              </a:path>
            </a:pathLst>
          </a:custGeom>
          <a:ln w="14113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926202" y="5124019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4" h="10795">
                <a:moveTo>
                  <a:pt x="31717" y="0"/>
                </a:moveTo>
                <a:lnTo>
                  <a:pt x="0" y="3531"/>
                </a:lnTo>
                <a:lnTo>
                  <a:pt x="0" y="10588"/>
                </a:lnTo>
                <a:lnTo>
                  <a:pt x="33480" y="7056"/>
                </a:lnTo>
                <a:lnTo>
                  <a:pt x="317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58624" y="513281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577" y="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57856" y="512962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345" y="0"/>
                </a:lnTo>
              </a:path>
            </a:pathLst>
          </a:custGeom>
          <a:ln w="381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56893" y="5125175"/>
            <a:ext cx="103536" cy="1347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560073" y="5256384"/>
            <a:ext cx="146685" cy="293370"/>
          </a:xfrm>
          <a:custGeom>
            <a:avLst/>
            <a:gdLst/>
            <a:ahLst/>
            <a:cxnLst/>
            <a:rect l="l" t="t" r="r" b="b"/>
            <a:pathLst>
              <a:path w="146685" h="293370">
                <a:moveTo>
                  <a:pt x="139074" y="0"/>
                </a:moveTo>
                <a:lnTo>
                  <a:pt x="0" y="287676"/>
                </a:lnTo>
                <a:lnTo>
                  <a:pt x="3524" y="292970"/>
                </a:lnTo>
                <a:lnTo>
                  <a:pt x="7041" y="291206"/>
                </a:lnTo>
                <a:lnTo>
                  <a:pt x="146115" y="3531"/>
                </a:lnTo>
                <a:lnTo>
                  <a:pt x="13907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135828" y="481253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462" y="0"/>
                </a:lnTo>
              </a:path>
            </a:pathLst>
          </a:custGeom>
          <a:ln w="19392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257291" y="480633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85" y="0"/>
                </a:lnTo>
              </a:path>
            </a:pathLst>
          </a:custGeom>
          <a:ln w="1054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362915" y="4795758"/>
            <a:ext cx="77470" cy="14604"/>
          </a:xfrm>
          <a:custGeom>
            <a:avLst/>
            <a:gdLst/>
            <a:ahLst/>
            <a:cxnLst/>
            <a:rect l="l" t="t" r="r" b="b"/>
            <a:pathLst>
              <a:path w="77470" h="14604">
                <a:moveTo>
                  <a:pt x="77459" y="0"/>
                </a:moveTo>
                <a:lnTo>
                  <a:pt x="0" y="5309"/>
                </a:lnTo>
                <a:lnTo>
                  <a:pt x="1762" y="14083"/>
                </a:lnTo>
                <a:lnTo>
                  <a:pt x="77459" y="7078"/>
                </a:lnTo>
                <a:lnTo>
                  <a:pt x="7745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524867" y="4880467"/>
            <a:ext cx="14604" cy="21590"/>
          </a:xfrm>
          <a:custGeom>
            <a:avLst/>
            <a:gdLst/>
            <a:ahLst/>
            <a:cxnLst/>
            <a:rect l="l" t="t" r="r" b="b"/>
            <a:pathLst>
              <a:path w="14604" h="21589">
                <a:moveTo>
                  <a:pt x="5278" y="0"/>
                </a:moveTo>
                <a:lnTo>
                  <a:pt x="0" y="19414"/>
                </a:lnTo>
                <a:lnTo>
                  <a:pt x="7041" y="21177"/>
                </a:lnTo>
                <a:lnTo>
                  <a:pt x="14082" y="3531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521350" y="4899881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3516" y="0"/>
                </a:moveTo>
                <a:lnTo>
                  <a:pt x="0" y="19414"/>
                </a:lnTo>
                <a:lnTo>
                  <a:pt x="8795" y="21177"/>
                </a:lnTo>
                <a:lnTo>
                  <a:pt x="10557" y="1762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521350" y="4919297"/>
            <a:ext cx="8890" cy="19685"/>
          </a:xfrm>
          <a:custGeom>
            <a:avLst/>
            <a:gdLst/>
            <a:ahLst/>
            <a:cxnLst/>
            <a:rect l="l" t="t" r="r" b="b"/>
            <a:pathLst>
              <a:path w="8889" h="19685">
                <a:moveTo>
                  <a:pt x="0" y="0"/>
                </a:moveTo>
                <a:lnTo>
                  <a:pt x="0" y="19414"/>
                </a:lnTo>
                <a:lnTo>
                  <a:pt x="7041" y="19414"/>
                </a:lnTo>
                <a:lnTo>
                  <a:pt x="8795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142720" y="4765747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4" h="23495">
                <a:moveTo>
                  <a:pt x="15858" y="0"/>
                </a:moveTo>
                <a:lnTo>
                  <a:pt x="10572" y="0"/>
                </a:lnTo>
                <a:lnTo>
                  <a:pt x="7048" y="1769"/>
                </a:lnTo>
                <a:lnTo>
                  <a:pt x="3524" y="5309"/>
                </a:lnTo>
                <a:lnTo>
                  <a:pt x="1762" y="8848"/>
                </a:lnTo>
                <a:lnTo>
                  <a:pt x="0" y="14157"/>
                </a:lnTo>
                <a:lnTo>
                  <a:pt x="1762" y="17623"/>
                </a:lnTo>
                <a:lnTo>
                  <a:pt x="5286" y="21162"/>
                </a:lnTo>
                <a:lnTo>
                  <a:pt x="8810" y="22932"/>
                </a:lnTo>
                <a:lnTo>
                  <a:pt x="14096" y="22932"/>
                </a:lnTo>
                <a:lnTo>
                  <a:pt x="21145" y="19392"/>
                </a:lnTo>
                <a:lnTo>
                  <a:pt x="24669" y="14157"/>
                </a:lnTo>
                <a:lnTo>
                  <a:pt x="24669" y="10618"/>
                </a:lnTo>
                <a:lnTo>
                  <a:pt x="22907" y="5309"/>
                </a:lnTo>
                <a:lnTo>
                  <a:pt x="19383" y="1769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156817" y="4774596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14096" y="0"/>
                </a:moveTo>
                <a:lnTo>
                  <a:pt x="5286" y="1769"/>
                </a:lnTo>
                <a:lnTo>
                  <a:pt x="5286" y="7004"/>
                </a:lnTo>
                <a:lnTo>
                  <a:pt x="1762" y="10544"/>
                </a:lnTo>
                <a:lnTo>
                  <a:pt x="0" y="10544"/>
                </a:lnTo>
                <a:lnTo>
                  <a:pt x="0" y="19392"/>
                </a:lnTo>
                <a:lnTo>
                  <a:pt x="7048" y="15853"/>
                </a:lnTo>
                <a:lnTo>
                  <a:pt x="10572" y="12314"/>
                </a:lnTo>
                <a:lnTo>
                  <a:pt x="14096" y="7004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139270" y="4778135"/>
            <a:ext cx="17780" cy="15875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8737" y="0"/>
                </a:moveTo>
                <a:lnTo>
                  <a:pt x="0" y="1769"/>
                </a:lnTo>
                <a:lnTo>
                  <a:pt x="1688" y="7004"/>
                </a:lnTo>
                <a:lnTo>
                  <a:pt x="6975" y="12314"/>
                </a:lnTo>
                <a:lnTo>
                  <a:pt x="17547" y="15853"/>
                </a:lnTo>
                <a:lnTo>
                  <a:pt x="17547" y="7004"/>
                </a:lnTo>
                <a:lnTo>
                  <a:pt x="14023" y="7004"/>
                </a:lnTo>
                <a:lnTo>
                  <a:pt x="10499" y="5235"/>
                </a:lnTo>
                <a:lnTo>
                  <a:pt x="8737" y="3465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139270" y="4762208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14023" y="0"/>
                </a:moveTo>
                <a:lnTo>
                  <a:pt x="8737" y="1769"/>
                </a:lnTo>
                <a:lnTo>
                  <a:pt x="3450" y="5309"/>
                </a:lnTo>
                <a:lnTo>
                  <a:pt x="0" y="12387"/>
                </a:lnTo>
                <a:lnTo>
                  <a:pt x="0" y="17696"/>
                </a:lnTo>
                <a:lnTo>
                  <a:pt x="8737" y="15927"/>
                </a:lnTo>
                <a:lnTo>
                  <a:pt x="8737" y="14157"/>
                </a:lnTo>
                <a:lnTo>
                  <a:pt x="10499" y="10618"/>
                </a:lnTo>
                <a:lnTo>
                  <a:pt x="12261" y="8848"/>
                </a:lnTo>
                <a:lnTo>
                  <a:pt x="15785" y="7078"/>
                </a:lnTo>
                <a:lnTo>
                  <a:pt x="1402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153293" y="4762208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5286" y="0"/>
                </a:moveTo>
                <a:lnTo>
                  <a:pt x="0" y="0"/>
                </a:lnTo>
                <a:lnTo>
                  <a:pt x="1762" y="7078"/>
                </a:lnTo>
                <a:lnTo>
                  <a:pt x="3524" y="8848"/>
                </a:lnTo>
                <a:lnTo>
                  <a:pt x="7048" y="8848"/>
                </a:lnTo>
                <a:lnTo>
                  <a:pt x="8810" y="10618"/>
                </a:lnTo>
                <a:lnTo>
                  <a:pt x="8810" y="14157"/>
                </a:lnTo>
                <a:lnTo>
                  <a:pt x="17621" y="12387"/>
                </a:lnTo>
                <a:lnTo>
                  <a:pt x="15858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140959" y="479575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096" y="0"/>
                </a:moveTo>
                <a:lnTo>
                  <a:pt x="8810" y="0"/>
                </a:lnTo>
                <a:lnTo>
                  <a:pt x="1762" y="3539"/>
                </a:lnTo>
                <a:lnTo>
                  <a:pt x="0" y="8848"/>
                </a:lnTo>
                <a:lnTo>
                  <a:pt x="0" y="12314"/>
                </a:lnTo>
                <a:lnTo>
                  <a:pt x="1762" y="17623"/>
                </a:lnTo>
                <a:lnTo>
                  <a:pt x="3524" y="21162"/>
                </a:lnTo>
                <a:lnTo>
                  <a:pt x="8810" y="22932"/>
                </a:lnTo>
                <a:lnTo>
                  <a:pt x="12334" y="22932"/>
                </a:lnTo>
                <a:lnTo>
                  <a:pt x="17621" y="21162"/>
                </a:lnTo>
                <a:lnTo>
                  <a:pt x="21145" y="17623"/>
                </a:lnTo>
                <a:lnTo>
                  <a:pt x="22907" y="14083"/>
                </a:lnTo>
                <a:lnTo>
                  <a:pt x="22907" y="8848"/>
                </a:lnTo>
                <a:lnTo>
                  <a:pt x="21145" y="5309"/>
                </a:lnTo>
                <a:lnTo>
                  <a:pt x="17621" y="1769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153293" y="4804606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1678" y="17201"/>
                </a:moveTo>
                <a:lnTo>
                  <a:pt x="0" y="17623"/>
                </a:lnTo>
                <a:lnTo>
                  <a:pt x="1762" y="17623"/>
                </a:lnTo>
                <a:lnTo>
                  <a:pt x="1678" y="17201"/>
                </a:lnTo>
                <a:close/>
              </a:path>
              <a:path w="14604" h="17779">
                <a:moveTo>
                  <a:pt x="14096" y="0"/>
                </a:moveTo>
                <a:lnTo>
                  <a:pt x="7048" y="1769"/>
                </a:lnTo>
                <a:lnTo>
                  <a:pt x="7048" y="3465"/>
                </a:lnTo>
                <a:lnTo>
                  <a:pt x="5286" y="7004"/>
                </a:lnTo>
                <a:lnTo>
                  <a:pt x="3524" y="8774"/>
                </a:lnTo>
                <a:lnTo>
                  <a:pt x="0" y="8774"/>
                </a:lnTo>
                <a:lnTo>
                  <a:pt x="1678" y="17201"/>
                </a:lnTo>
                <a:lnTo>
                  <a:pt x="7048" y="15853"/>
                </a:lnTo>
                <a:lnTo>
                  <a:pt x="10572" y="12314"/>
                </a:lnTo>
                <a:lnTo>
                  <a:pt x="14096" y="7004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137508" y="4808072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6975" y="0"/>
                </a:moveTo>
                <a:lnTo>
                  <a:pt x="414" y="1664"/>
                </a:lnTo>
                <a:lnTo>
                  <a:pt x="1762" y="7078"/>
                </a:lnTo>
                <a:lnTo>
                  <a:pt x="5212" y="10618"/>
                </a:lnTo>
                <a:lnTo>
                  <a:pt x="10499" y="14157"/>
                </a:lnTo>
                <a:lnTo>
                  <a:pt x="17547" y="14157"/>
                </a:lnTo>
                <a:lnTo>
                  <a:pt x="15785" y="5309"/>
                </a:lnTo>
                <a:lnTo>
                  <a:pt x="10499" y="5309"/>
                </a:lnTo>
                <a:lnTo>
                  <a:pt x="8737" y="3539"/>
                </a:lnTo>
                <a:lnTo>
                  <a:pt x="6975" y="0"/>
                </a:lnTo>
                <a:close/>
              </a:path>
              <a:path w="17779" h="14604">
                <a:moveTo>
                  <a:pt x="0" y="0"/>
                </a:moveTo>
                <a:lnTo>
                  <a:pt x="0" y="1769"/>
                </a:lnTo>
                <a:lnTo>
                  <a:pt x="414" y="1664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137508" y="4790449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12261" y="0"/>
                </a:moveTo>
                <a:lnTo>
                  <a:pt x="1762" y="7078"/>
                </a:lnTo>
                <a:lnTo>
                  <a:pt x="0" y="12387"/>
                </a:lnTo>
                <a:lnTo>
                  <a:pt x="0" y="19392"/>
                </a:lnTo>
                <a:lnTo>
                  <a:pt x="6975" y="17623"/>
                </a:lnTo>
                <a:lnTo>
                  <a:pt x="6975" y="14157"/>
                </a:lnTo>
                <a:lnTo>
                  <a:pt x="10499" y="10618"/>
                </a:lnTo>
                <a:lnTo>
                  <a:pt x="14023" y="8848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149769" y="4790449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0" y="0"/>
                </a:moveTo>
                <a:lnTo>
                  <a:pt x="1762" y="8848"/>
                </a:lnTo>
                <a:lnTo>
                  <a:pt x="3524" y="8848"/>
                </a:lnTo>
                <a:lnTo>
                  <a:pt x="7048" y="10618"/>
                </a:lnTo>
                <a:lnTo>
                  <a:pt x="8810" y="12387"/>
                </a:lnTo>
                <a:lnTo>
                  <a:pt x="10572" y="15927"/>
                </a:lnTo>
                <a:lnTo>
                  <a:pt x="17621" y="14157"/>
                </a:lnTo>
                <a:lnTo>
                  <a:pt x="15858" y="8848"/>
                </a:lnTo>
                <a:lnTo>
                  <a:pt x="12334" y="3539"/>
                </a:lnTo>
                <a:lnTo>
                  <a:pt x="7048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135746" y="4823992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60" h="24764">
                <a:moveTo>
                  <a:pt x="8737" y="0"/>
                </a:moveTo>
                <a:lnTo>
                  <a:pt x="5212" y="1762"/>
                </a:lnTo>
                <a:lnTo>
                  <a:pt x="1762" y="5294"/>
                </a:lnTo>
                <a:lnTo>
                  <a:pt x="0" y="8826"/>
                </a:lnTo>
                <a:lnTo>
                  <a:pt x="0" y="14120"/>
                </a:lnTo>
                <a:lnTo>
                  <a:pt x="3524" y="21177"/>
                </a:lnTo>
                <a:lnTo>
                  <a:pt x="8737" y="22939"/>
                </a:lnTo>
                <a:lnTo>
                  <a:pt x="12261" y="24709"/>
                </a:lnTo>
                <a:lnTo>
                  <a:pt x="17547" y="22939"/>
                </a:lnTo>
                <a:lnTo>
                  <a:pt x="21071" y="19414"/>
                </a:lnTo>
                <a:lnTo>
                  <a:pt x="22833" y="15882"/>
                </a:lnTo>
                <a:lnTo>
                  <a:pt x="22833" y="10588"/>
                </a:lnTo>
                <a:lnTo>
                  <a:pt x="21071" y="7056"/>
                </a:lnTo>
                <a:lnTo>
                  <a:pt x="17547" y="3531"/>
                </a:lnTo>
                <a:lnTo>
                  <a:pt x="14023" y="1762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148007" y="4834580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14096" y="0"/>
                </a:moveTo>
                <a:lnTo>
                  <a:pt x="7048" y="0"/>
                </a:lnTo>
                <a:lnTo>
                  <a:pt x="7048" y="3531"/>
                </a:lnTo>
                <a:lnTo>
                  <a:pt x="5286" y="7056"/>
                </a:lnTo>
                <a:lnTo>
                  <a:pt x="3524" y="8826"/>
                </a:lnTo>
                <a:lnTo>
                  <a:pt x="0" y="8826"/>
                </a:lnTo>
                <a:lnTo>
                  <a:pt x="1762" y="17645"/>
                </a:lnTo>
                <a:lnTo>
                  <a:pt x="7048" y="15882"/>
                </a:lnTo>
                <a:lnTo>
                  <a:pt x="12334" y="10588"/>
                </a:lnTo>
                <a:lnTo>
                  <a:pt x="14096" y="5294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132222" y="4838112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7048" y="0"/>
                </a:moveTo>
                <a:lnTo>
                  <a:pt x="0" y="0"/>
                </a:lnTo>
                <a:lnTo>
                  <a:pt x="1762" y="7056"/>
                </a:lnTo>
                <a:lnTo>
                  <a:pt x="5286" y="10588"/>
                </a:lnTo>
                <a:lnTo>
                  <a:pt x="10499" y="14113"/>
                </a:lnTo>
                <a:lnTo>
                  <a:pt x="17547" y="14113"/>
                </a:lnTo>
                <a:lnTo>
                  <a:pt x="15785" y="5294"/>
                </a:lnTo>
                <a:lnTo>
                  <a:pt x="10499" y="5294"/>
                </a:lnTo>
                <a:lnTo>
                  <a:pt x="8737" y="176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132222" y="4820460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12261" y="0"/>
                </a:moveTo>
                <a:lnTo>
                  <a:pt x="1762" y="7063"/>
                </a:lnTo>
                <a:lnTo>
                  <a:pt x="0" y="12358"/>
                </a:lnTo>
                <a:lnTo>
                  <a:pt x="0" y="17652"/>
                </a:lnTo>
                <a:lnTo>
                  <a:pt x="7048" y="17652"/>
                </a:lnTo>
                <a:lnTo>
                  <a:pt x="7048" y="14120"/>
                </a:lnTo>
                <a:lnTo>
                  <a:pt x="8737" y="10588"/>
                </a:lnTo>
                <a:lnTo>
                  <a:pt x="10499" y="8826"/>
                </a:lnTo>
                <a:lnTo>
                  <a:pt x="14023" y="8826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144483" y="4820460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7048" y="0"/>
                </a:moveTo>
                <a:lnTo>
                  <a:pt x="0" y="0"/>
                </a:lnTo>
                <a:lnTo>
                  <a:pt x="1762" y="8826"/>
                </a:lnTo>
                <a:lnTo>
                  <a:pt x="5286" y="8826"/>
                </a:lnTo>
                <a:lnTo>
                  <a:pt x="8810" y="12358"/>
                </a:lnTo>
                <a:lnTo>
                  <a:pt x="10572" y="15882"/>
                </a:lnTo>
                <a:lnTo>
                  <a:pt x="10572" y="14120"/>
                </a:lnTo>
                <a:lnTo>
                  <a:pt x="17621" y="14120"/>
                </a:lnTo>
                <a:lnTo>
                  <a:pt x="15858" y="8826"/>
                </a:lnTo>
                <a:lnTo>
                  <a:pt x="12334" y="353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271281" y="4608688"/>
            <a:ext cx="265784" cy="1376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486038" y="4441011"/>
            <a:ext cx="478790" cy="307340"/>
          </a:xfrm>
          <a:custGeom>
            <a:avLst/>
            <a:gdLst/>
            <a:ahLst/>
            <a:cxnLst/>
            <a:rect l="l" t="t" r="r" b="b"/>
            <a:pathLst>
              <a:path w="478789" h="307339">
                <a:moveTo>
                  <a:pt x="475254" y="0"/>
                </a:moveTo>
                <a:lnTo>
                  <a:pt x="345005" y="38859"/>
                </a:lnTo>
                <a:lnTo>
                  <a:pt x="323860" y="74105"/>
                </a:lnTo>
                <a:lnTo>
                  <a:pt x="292216" y="121813"/>
                </a:lnTo>
                <a:lnTo>
                  <a:pt x="271070" y="149980"/>
                </a:lnTo>
                <a:lnTo>
                  <a:pt x="262260" y="157059"/>
                </a:lnTo>
                <a:lnTo>
                  <a:pt x="260498" y="162368"/>
                </a:lnTo>
                <a:lnTo>
                  <a:pt x="260498" y="172986"/>
                </a:lnTo>
                <a:lnTo>
                  <a:pt x="255211" y="176525"/>
                </a:lnTo>
                <a:lnTo>
                  <a:pt x="255211" y="185300"/>
                </a:lnTo>
                <a:lnTo>
                  <a:pt x="223567" y="185300"/>
                </a:lnTo>
                <a:lnTo>
                  <a:pt x="116152" y="188839"/>
                </a:lnTo>
                <a:lnTo>
                  <a:pt x="12334" y="188839"/>
                </a:lnTo>
                <a:lnTo>
                  <a:pt x="15858" y="197688"/>
                </a:lnTo>
                <a:lnTo>
                  <a:pt x="17621" y="211771"/>
                </a:lnTo>
                <a:lnTo>
                  <a:pt x="17621" y="245321"/>
                </a:lnTo>
                <a:lnTo>
                  <a:pt x="12334" y="278872"/>
                </a:lnTo>
                <a:lnTo>
                  <a:pt x="7048" y="287646"/>
                </a:lnTo>
                <a:lnTo>
                  <a:pt x="0" y="301804"/>
                </a:lnTo>
                <a:lnTo>
                  <a:pt x="10572" y="301804"/>
                </a:lnTo>
                <a:lnTo>
                  <a:pt x="84507" y="305343"/>
                </a:lnTo>
                <a:lnTo>
                  <a:pt x="249925" y="307113"/>
                </a:lnTo>
                <a:lnTo>
                  <a:pt x="306312" y="300034"/>
                </a:lnTo>
                <a:lnTo>
                  <a:pt x="397795" y="215311"/>
                </a:lnTo>
                <a:lnTo>
                  <a:pt x="459469" y="139436"/>
                </a:lnTo>
                <a:lnTo>
                  <a:pt x="478779" y="15853"/>
                </a:lnTo>
                <a:lnTo>
                  <a:pt x="475254" y="0"/>
                </a:lnTo>
                <a:close/>
              </a:path>
            </a:pathLst>
          </a:custGeom>
          <a:solidFill>
            <a:srgbClr val="898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482514" y="4437471"/>
            <a:ext cx="485827" cy="3147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792351" y="4433932"/>
            <a:ext cx="533400" cy="771525"/>
          </a:xfrm>
          <a:custGeom>
            <a:avLst/>
            <a:gdLst/>
            <a:ahLst/>
            <a:cxnLst/>
            <a:rect l="l" t="t" r="r" b="b"/>
            <a:pathLst>
              <a:path w="533400" h="771525">
                <a:moveTo>
                  <a:pt x="124962" y="0"/>
                </a:moveTo>
                <a:lnTo>
                  <a:pt x="59838" y="31780"/>
                </a:lnTo>
                <a:lnTo>
                  <a:pt x="17547" y="151823"/>
                </a:lnTo>
                <a:lnTo>
                  <a:pt x="0" y="248861"/>
                </a:lnTo>
                <a:lnTo>
                  <a:pt x="0" y="291259"/>
                </a:lnTo>
                <a:lnTo>
                  <a:pt x="22833" y="361825"/>
                </a:lnTo>
                <a:lnTo>
                  <a:pt x="367913" y="771271"/>
                </a:lnTo>
                <a:lnTo>
                  <a:pt x="410130" y="691849"/>
                </a:lnTo>
                <a:lnTo>
                  <a:pt x="420703" y="631849"/>
                </a:lnTo>
                <a:lnTo>
                  <a:pt x="410130" y="593020"/>
                </a:lnTo>
                <a:lnTo>
                  <a:pt x="399557" y="571842"/>
                </a:lnTo>
                <a:lnTo>
                  <a:pt x="388985" y="538307"/>
                </a:lnTo>
                <a:lnTo>
                  <a:pt x="480541" y="497715"/>
                </a:lnTo>
                <a:lnTo>
                  <a:pt x="512259" y="474775"/>
                </a:lnTo>
                <a:lnTo>
                  <a:pt x="533331" y="458885"/>
                </a:lnTo>
                <a:lnTo>
                  <a:pt x="491113" y="178295"/>
                </a:lnTo>
                <a:lnTo>
                  <a:pt x="360864" y="75875"/>
                </a:lnTo>
                <a:lnTo>
                  <a:pt x="308075" y="44168"/>
                </a:lnTo>
                <a:lnTo>
                  <a:pt x="258736" y="15927"/>
                </a:lnTo>
                <a:lnTo>
                  <a:pt x="124962" y="0"/>
                </a:lnTo>
                <a:close/>
              </a:path>
            </a:pathLst>
          </a:custGeom>
          <a:solidFill>
            <a:srgbClr val="898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788826" y="4585756"/>
            <a:ext cx="24765" cy="97155"/>
          </a:xfrm>
          <a:custGeom>
            <a:avLst/>
            <a:gdLst/>
            <a:ahLst/>
            <a:cxnLst/>
            <a:rect l="l" t="t" r="r" b="b"/>
            <a:pathLst>
              <a:path w="24764" h="97154">
                <a:moveTo>
                  <a:pt x="24596" y="0"/>
                </a:moveTo>
                <a:lnTo>
                  <a:pt x="15858" y="0"/>
                </a:lnTo>
                <a:lnTo>
                  <a:pt x="0" y="97037"/>
                </a:lnTo>
                <a:lnTo>
                  <a:pt x="7048" y="97037"/>
                </a:lnTo>
                <a:lnTo>
                  <a:pt x="245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788826" y="4682794"/>
            <a:ext cx="8890" cy="44450"/>
          </a:xfrm>
          <a:custGeom>
            <a:avLst/>
            <a:gdLst/>
            <a:ahLst/>
            <a:cxnLst/>
            <a:rect l="l" t="t" r="r" b="b"/>
            <a:pathLst>
              <a:path w="8889" h="44450">
                <a:moveTo>
                  <a:pt x="8810" y="0"/>
                </a:moveTo>
                <a:lnTo>
                  <a:pt x="0" y="0"/>
                </a:lnTo>
                <a:lnTo>
                  <a:pt x="0" y="44094"/>
                </a:lnTo>
                <a:lnTo>
                  <a:pt x="8810" y="4239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788826" y="4725192"/>
            <a:ext cx="30480" cy="72390"/>
          </a:xfrm>
          <a:custGeom>
            <a:avLst/>
            <a:gdLst/>
            <a:ahLst/>
            <a:cxnLst/>
            <a:rect l="l" t="t" r="r" b="b"/>
            <a:pathLst>
              <a:path w="30479" h="72389">
                <a:moveTo>
                  <a:pt x="7048" y="0"/>
                </a:moveTo>
                <a:lnTo>
                  <a:pt x="0" y="1695"/>
                </a:lnTo>
                <a:lnTo>
                  <a:pt x="22833" y="70566"/>
                </a:lnTo>
                <a:lnTo>
                  <a:pt x="22833" y="72335"/>
                </a:lnTo>
                <a:lnTo>
                  <a:pt x="29882" y="6879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811661" y="4792219"/>
            <a:ext cx="352425" cy="416559"/>
          </a:xfrm>
          <a:custGeom>
            <a:avLst/>
            <a:gdLst/>
            <a:ahLst/>
            <a:cxnLst/>
            <a:rect l="l" t="t" r="r" b="b"/>
            <a:pathLst>
              <a:path w="352425" h="416560">
                <a:moveTo>
                  <a:pt x="7048" y="0"/>
                </a:moveTo>
                <a:lnTo>
                  <a:pt x="0" y="5309"/>
                </a:lnTo>
                <a:lnTo>
                  <a:pt x="345079" y="416516"/>
                </a:lnTo>
                <a:lnTo>
                  <a:pt x="352127" y="414746"/>
                </a:lnTo>
                <a:lnTo>
                  <a:pt x="352127" y="41122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156740" y="4889293"/>
            <a:ext cx="174228" cy="317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79941" y="4608688"/>
            <a:ext cx="51435" cy="284480"/>
          </a:xfrm>
          <a:custGeom>
            <a:avLst/>
            <a:gdLst/>
            <a:ahLst/>
            <a:cxnLst/>
            <a:rect l="l" t="t" r="r" b="b"/>
            <a:pathLst>
              <a:path w="51435" h="284479">
                <a:moveTo>
                  <a:pt x="5286" y="0"/>
                </a:moveTo>
                <a:lnTo>
                  <a:pt x="0" y="5309"/>
                </a:lnTo>
                <a:lnTo>
                  <a:pt x="42290" y="284129"/>
                </a:lnTo>
                <a:lnTo>
                  <a:pt x="51027" y="284129"/>
                </a:lnTo>
                <a:lnTo>
                  <a:pt x="7048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151453" y="4506341"/>
            <a:ext cx="133985" cy="109855"/>
          </a:xfrm>
          <a:custGeom>
            <a:avLst/>
            <a:gdLst/>
            <a:ahLst/>
            <a:cxnLst/>
            <a:rect l="l" t="t" r="r" b="b"/>
            <a:pathLst>
              <a:path w="133985" h="109854">
                <a:moveTo>
                  <a:pt x="5286" y="0"/>
                </a:moveTo>
                <a:lnTo>
                  <a:pt x="3524" y="0"/>
                </a:lnTo>
                <a:lnTo>
                  <a:pt x="0" y="7004"/>
                </a:lnTo>
                <a:lnTo>
                  <a:pt x="130249" y="109425"/>
                </a:lnTo>
                <a:lnTo>
                  <a:pt x="133773" y="10234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96901" y="4474561"/>
            <a:ext cx="58419" cy="39370"/>
          </a:xfrm>
          <a:custGeom>
            <a:avLst/>
            <a:gdLst/>
            <a:ahLst/>
            <a:cxnLst/>
            <a:rect l="l" t="t" r="r" b="b"/>
            <a:pathLst>
              <a:path w="58420" h="39370">
                <a:moveTo>
                  <a:pt x="5286" y="0"/>
                </a:moveTo>
                <a:lnTo>
                  <a:pt x="0" y="7078"/>
                </a:lnTo>
                <a:lnTo>
                  <a:pt x="54551" y="38785"/>
                </a:lnTo>
                <a:lnTo>
                  <a:pt x="58076" y="3178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9325" y="4446320"/>
            <a:ext cx="53340" cy="35560"/>
          </a:xfrm>
          <a:custGeom>
            <a:avLst/>
            <a:gdLst/>
            <a:ahLst/>
            <a:cxnLst/>
            <a:rect l="l" t="t" r="r" b="b"/>
            <a:pathLst>
              <a:path w="53339" h="35560">
                <a:moveTo>
                  <a:pt x="3524" y="0"/>
                </a:moveTo>
                <a:lnTo>
                  <a:pt x="0" y="7078"/>
                </a:lnTo>
                <a:lnTo>
                  <a:pt x="49338" y="35319"/>
                </a:lnTo>
                <a:lnTo>
                  <a:pt x="52863" y="28241"/>
                </a:lnTo>
                <a:lnTo>
                  <a:pt x="3524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915551" y="4430393"/>
            <a:ext cx="137795" cy="25400"/>
          </a:xfrm>
          <a:custGeom>
            <a:avLst/>
            <a:gdLst/>
            <a:ahLst/>
            <a:cxnLst/>
            <a:rect l="l" t="t" r="r" b="b"/>
            <a:pathLst>
              <a:path w="137795" h="25400">
                <a:moveTo>
                  <a:pt x="1762" y="0"/>
                </a:moveTo>
                <a:lnTo>
                  <a:pt x="0" y="0"/>
                </a:lnTo>
                <a:lnTo>
                  <a:pt x="1762" y="7078"/>
                </a:lnTo>
                <a:lnTo>
                  <a:pt x="135535" y="24775"/>
                </a:lnTo>
                <a:lnTo>
                  <a:pt x="137297" y="15927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848665" y="4430393"/>
            <a:ext cx="70485" cy="39370"/>
          </a:xfrm>
          <a:custGeom>
            <a:avLst/>
            <a:gdLst/>
            <a:ahLst/>
            <a:cxnLst/>
            <a:rect l="l" t="t" r="r" b="b"/>
            <a:pathLst>
              <a:path w="70485" h="39370">
                <a:moveTo>
                  <a:pt x="66886" y="0"/>
                </a:moveTo>
                <a:lnTo>
                  <a:pt x="1762" y="31780"/>
                </a:lnTo>
                <a:lnTo>
                  <a:pt x="0" y="35319"/>
                </a:lnTo>
                <a:lnTo>
                  <a:pt x="5286" y="38859"/>
                </a:lnTo>
                <a:lnTo>
                  <a:pt x="70410" y="7078"/>
                </a:lnTo>
                <a:lnTo>
                  <a:pt x="668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804685" y="4465713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5" h="121920">
                <a:moveTo>
                  <a:pt x="43979" y="0"/>
                </a:moveTo>
                <a:lnTo>
                  <a:pt x="0" y="118273"/>
                </a:lnTo>
                <a:lnTo>
                  <a:pt x="0" y="120043"/>
                </a:lnTo>
                <a:lnTo>
                  <a:pt x="8737" y="121813"/>
                </a:lnTo>
                <a:lnTo>
                  <a:pt x="51027" y="1769"/>
                </a:lnTo>
                <a:lnTo>
                  <a:pt x="4397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848665" y="4488645"/>
            <a:ext cx="7620" cy="51435"/>
          </a:xfrm>
          <a:custGeom>
            <a:avLst/>
            <a:gdLst/>
            <a:ahLst/>
            <a:cxnLst/>
            <a:rect l="l" t="t" r="r" b="b"/>
            <a:pathLst>
              <a:path w="7620" h="51435">
                <a:moveTo>
                  <a:pt x="7048" y="0"/>
                </a:moveTo>
                <a:lnTo>
                  <a:pt x="0" y="0"/>
                </a:lnTo>
                <a:lnTo>
                  <a:pt x="0" y="47707"/>
                </a:lnTo>
                <a:lnTo>
                  <a:pt x="7048" y="5117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815185" y="4534583"/>
            <a:ext cx="40640" cy="48260"/>
          </a:xfrm>
          <a:custGeom>
            <a:avLst/>
            <a:gdLst/>
            <a:ahLst/>
            <a:cxnLst/>
            <a:rect l="l" t="t" r="r" b="b"/>
            <a:pathLst>
              <a:path w="40639" h="48260">
                <a:moveTo>
                  <a:pt x="33480" y="0"/>
                </a:moveTo>
                <a:lnTo>
                  <a:pt x="0" y="44094"/>
                </a:lnTo>
                <a:lnTo>
                  <a:pt x="0" y="45864"/>
                </a:lnTo>
                <a:lnTo>
                  <a:pt x="7048" y="47633"/>
                </a:lnTo>
                <a:lnTo>
                  <a:pt x="40528" y="5235"/>
                </a:lnTo>
                <a:lnTo>
                  <a:pt x="3348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819585" y="4580414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620"/>
                </a:lnTo>
              </a:path>
            </a:pathLst>
          </a:custGeom>
          <a:ln w="8801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868048" y="4527504"/>
            <a:ext cx="30480" cy="39370"/>
          </a:xfrm>
          <a:custGeom>
            <a:avLst/>
            <a:gdLst/>
            <a:ahLst/>
            <a:cxnLst/>
            <a:rect l="l" t="t" r="r" b="b"/>
            <a:pathLst>
              <a:path w="30479" h="39370">
                <a:moveTo>
                  <a:pt x="24596" y="0"/>
                </a:moveTo>
                <a:lnTo>
                  <a:pt x="0" y="33550"/>
                </a:lnTo>
                <a:lnTo>
                  <a:pt x="7048" y="38785"/>
                </a:lnTo>
                <a:lnTo>
                  <a:pt x="29882" y="3539"/>
                </a:lnTo>
                <a:lnTo>
                  <a:pt x="245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929648" y="4695181"/>
            <a:ext cx="14604" cy="28575"/>
          </a:xfrm>
          <a:custGeom>
            <a:avLst/>
            <a:gdLst/>
            <a:ahLst/>
            <a:cxnLst/>
            <a:rect l="l" t="t" r="r" b="b"/>
            <a:pathLst>
              <a:path w="14604" h="28575">
                <a:moveTo>
                  <a:pt x="7048" y="0"/>
                </a:moveTo>
                <a:lnTo>
                  <a:pt x="0" y="24701"/>
                </a:lnTo>
                <a:lnTo>
                  <a:pt x="7048" y="28241"/>
                </a:lnTo>
                <a:lnTo>
                  <a:pt x="14096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936697" y="4673945"/>
            <a:ext cx="19685" cy="25400"/>
          </a:xfrm>
          <a:custGeom>
            <a:avLst/>
            <a:gdLst/>
            <a:ahLst/>
            <a:cxnLst/>
            <a:rect l="l" t="t" r="r" b="b"/>
            <a:pathLst>
              <a:path w="19685" h="25400">
                <a:moveTo>
                  <a:pt x="12334" y="0"/>
                </a:moveTo>
                <a:lnTo>
                  <a:pt x="12334" y="1769"/>
                </a:lnTo>
                <a:lnTo>
                  <a:pt x="0" y="21236"/>
                </a:lnTo>
                <a:lnTo>
                  <a:pt x="7048" y="24775"/>
                </a:lnTo>
                <a:lnTo>
                  <a:pt x="19309" y="5309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949031" y="465986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261" y="0"/>
                </a:moveTo>
                <a:lnTo>
                  <a:pt x="0" y="14083"/>
                </a:lnTo>
                <a:lnTo>
                  <a:pt x="6975" y="19392"/>
                </a:lnTo>
                <a:lnTo>
                  <a:pt x="19309" y="5309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961293" y="46474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2334" y="0"/>
                </a:moveTo>
                <a:lnTo>
                  <a:pt x="0" y="12387"/>
                </a:lnTo>
                <a:lnTo>
                  <a:pt x="5286" y="17696"/>
                </a:lnTo>
                <a:lnTo>
                  <a:pt x="17621" y="5309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973628" y="4615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26431" y="0"/>
                </a:moveTo>
                <a:lnTo>
                  <a:pt x="0" y="31706"/>
                </a:lnTo>
                <a:lnTo>
                  <a:pt x="5286" y="37015"/>
                </a:lnTo>
                <a:lnTo>
                  <a:pt x="31717" y="5235"/>
                </a:lnTo>
                <a:lnTo>
                  <a:pt x="33480" y="1769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993011" y="4550436"/>
            <a:ext cx="14604" cy="67310"/>
          </a:xfrm>
          <a:custGeom>
            <a:avLst/>
            <a:gdLst/>
            <a:ahLst/>
            <a:cxnLst/>
            <a:rect l="l" t="t" r="r" b="b"/>
            <a:pathLst>
              <a:path w="14604" h="67310">
                <a:moveTo>
                  <a:pt x="3524" y="0"/>
                </a:moveTo>
                <a:lnTo>
                  <a:pt x="0" y="3539"/>
                </a:lnTo>
                <a:lnTo>
                  <a:pt x="5286" y="67100"/>
                </a:lnTo>
                <a:lnTo>
                  <a:pt x="14096" y="67100"/>
                </a:lnTo>
                <a:lnTo>
                  <a:pt x="8810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996535" y="4527504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79">
                <a:moveTo>
                  <a:pt x="47503" y="0"/>
                </a:moveTo>
                <a:lnTo>
                  <a:pt x="0" y="22932"/>
                </a:lnTo>
                <a:lnTo>
                  <a:pt x="3524" y="30010"/>
                </a:lnTo>
                <a:lnTo>
                  <a:pt x="51027" y="7078"/>
                </a:lnTo>
                <a:lnTo>
                  <a:pt x="52789" y="3539"/>
                </a:lnTo>
                <a:lnTo>
                  <a:pt x="475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042276" y="4472802"/>
            <a:ext cx="7620" cy="58419"/>
          </a:xfrm>
          <a:custGeom>
            <a:avLst/>
            <a:gdLst/>
            <a:ahLst/>
            <a:cxnLst/>
            <a:rect l="l" t="t" r="r" b="b"/>
            <a:pathLst>
              <a:path w="7620" h="58420">
                <a:moveTo>
                  <a:pt x="0" y="58240"/>
                </a:moveTo>
                <a:lnTo>
                  <a:pt x="7041" y="58240"/>
                </a:lnTo>
                <a:lnTo>
                  <a:pt x="7041" y="0"/>
                </a:lnTo>
                <a:lnTo>
                  <a:pt x="0" y="0"/>
                </a:lnTo>
                <a:lnTo>
                  <a:pt x="0" y="5824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885596" y="4654552"/>
            <a:ext cx="19685" cy="93980"/>
          </a:xfrm>
          <a:custGeom>
            <a:avLst/>
            <a:gdLst/>
            <a:ahLst/>
            <a:cxnLst/>
            <a:rect l="l" t="t" r="r" b="b"/>
            <a:pathLst>
              <a:path w="19685" h="93979">
                <a:moveTo>
                  <a:pt x="10572" y="0"/>
                </a:moveTo>
                <a:lnTo>
                  <a:pt x="0" y="91802"/>
                </a:lnTo>
                <a:lnTo>
                  <a:pt x="0" y="93571"/>
                </a:lnTo>
                <a:lnTo>
                  <a:pt x="7048" y="93571"/>
                </a:lnTo>
                <a:lnTo>
                  <a:pt x="19383" y="176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885596" y="4748122"/>
            <a:ext cx="7620" cy="26670"/>
          </a:xfrm>
          <a:custGeom>
            <a:avLst/>
            <a:gdLst/>
            <a:ahLst/>
            <a:cxnLst/>
            <a:rect l="l" t="t" r="r" b="b"/>
            <a:pathLst>
              <a:path w="7620" h="26670">
                <a:moveTo>
                  <a:pt x="0" y="26472"/>
                </a:moveTo>
                <a:lnTo>
                  <a:pt x="7041" y="26472"/>
                </a:lnTo>
                <a:lnTo>
                  <a:pt x="7041" y="0"/>
                </a:lnTo>
                <a:lnTo>
                  <a:pt x="0" y="0"/>
                </a:lnTo>
                <a:lnTo>
                  <a:pt x="0" y="26472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885596" y="4774596"/>
            <a:ext cx="30480" cy="118745"/>
          </a:xfrm>
          <a:custGeom>
            <a:avLst/>
            <a:gdLst/>
            <a:ahLst/>
            <a:cxnLst/>
            <a:rect l="l" t="t" r="r" b="b"/>
            <a:pathLst>
              <a:path w="30479" h="118745">
                <a:moveTo>
                  <a:pt x="7048" y="0"/>
                </a:moveTo>
                <a:lnTo>
                  <a:pt x="0" y="0"/>
                </a:lnTo>
                <a:lnTo>
                  <a:pt x="21145" y="118222"/>
                </a:lnTo>
                <a:lnTo>
                  <a:pt x="29955" y="11645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880383" y="4589295"/>
            <a:ext cx="19685" cy="56515"/>
          </a:xfrm>
          <a:custGeom>
            <a:avLst/>
            <a:gdLst/>
            <a:ahLst/>
            <a:cxnLst/>
            <a:rect l="l" t="t" r="r" b="b"/>
            <a:pathLst>
              <a:path w="19685" h="56514">
                <a:moveTo>
                  <a:pt x="19309" y="0"/>
                </a:moveTo>
                <a:lnTo>
                  <a:pt x="10499" y="0"/>
                </a:lnTo>
                <a:lnTo>
                  <a:pt x="0" y="54712"/>
                </a:lnTo>
                <a:lnTo>
                  <a:pt x="8737" y="56408"/>
                </a:lnTo>
                <a:lnTo>
                  <a:pt x="1930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919075" y="4622772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5286" y="0"/>
                </a:moveTo>
                <a:lnTo>
                  <a:pt x="0" y="21236"/>
                </a:lnTo>
                <a:lnTo>
                  <a:pt x="8810" y="22932"/>
                </a:lnTo>
                <a:lnTo>
                  <a:pt x="12334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776492" y="4273334"/>
            <a:ext cx="241300" cy="238760"/>
          </a:xfrm>
          <a:custGeom>
            <a:avLst/>
            <a:gdLst/>
            <a:ahLst/>
            <a:cxnLst/>
            <a:rect l="l" t="t" r="r" b="b"/>
            <a:pathLst>
              <a:path w="241300" h="238760">
                <a:moveTo>
                  <a:pt x="82745" y="0"/>
                </a:moveTo>
                <a:lnTo>
                  <a:pt x="1762" y="35319"/>
                </a:lnTo>
                <a:lnTo>
                  <a:pt x="1762" y="54712"/>
                </a:lnTo>
                <a:lnTo>
                  <a:pt x="3524" y="67100"/>
                </a:lnTo>
                <a:lnTo>
                  <a:pt x="5286" y="77644"/>
                </a:lnTo>
                <a:lnTo>
                  <a:pt x="7048" y="84723"/>
                </a:lnTo>
                <a:lnTo>
                  <a:pt x="12334" y="91802"/>
                </a:lnTo>
                <a:lnTo>
                  <a:pt x="12334" y="98880"/>
                </a:lnTo>
                <a:lnTo>
                  <a:pt x="14096" y="104116"/>
                </a:lnTo>
                <a:lnTo>
                  <a:pt x="12334" y="107655"/>
                </a:lnTo>
                <a:lnTo>
                  <a:pt x="5286" y="132357"/>
                </a:lnTo>
                <a:lnTo>
                  <a:pt x="0" y="142975"/>
                </a:lnTo>
                <a:lnTo>
                  <a:pt x="0" y="148284"/>
                </a:lnTo>
                <a:lnTo>
                  <a:pt x="1762" y="153593"/>
                </a:lnTo>
                <a:lnTo>
                  <a:pt x="3524" y="157059"/>
                </a:lnTo>
                <a:lnTo>
                  <a:pt x="10572" y="158828"/>
                </a:lnTo>
                <a:lnTo>
                  <a:pt x="15858" y="158828"/>
                </a:lnTo>
                <a:lnTo>
                  <a:pt x="21145" y="160598"/>
                </a:lnTo>
                <a:lnTo>
                  <a:pt x="21145" y="172986"/>
                </a:lnTo>
                <a:lnTo>
                  <a:pt x="19383" y="178295"/>
                </a:lnTo>
                <a:lnTo>
                  <a:pt x="26431" y="183530"/>
                </a:lnTo>
                <a:lnTo>
                  <a:pt x="22907" y="188839"/>
                </a:lnTo>
                <a:lnTo>
                  <a:pt x="22907" y="194148"/>
                </a:lnTo>
                <a:lnTo>
                  <a:pt x="24669" y="197688"/>
                </a:lnTo>
                <a:lnTo>
                  <a:pt x="28193" y="199457"/>
                </a:lnTo>
                <a:lnTo>
                  <a:pt x="31644" y="202997"/>
                </a:lnTo>
                <a:lnTo>
                  <a:pt x="33406" y="208306"/>
                </a:lnTo>
                <a:lnTo>
                  <a:pt x="35168" y="218850"/>
                </a:lnTo>
                <a:lnTo>
                  <a:pt x="38692" y="227698"/>
                </a:lnTo>
                <a:lnTo>
                  <a:pt x="42217" y="233007"/>
                </a:lnTo>
                <a:lnTo>
                  <a:pt x="51027" y="236473"/>
                </a:lnTo>
                <a:lnTo>
                  <a:pt x="59838" y="238243"/>
                </a:lnTo>
                <a:lnTo>
                  <a:pt x="70410" y="238243"/>
                </a:lnTo>
                <a:lnTo>
                  <a:pt x="79221" y="236473"/>
                </a:lnTo>
                <a:lnTo>
                  <a:pt x="96842" y="229468"/>
                </a:lnTo>
                <a:lnTo>
                  <a:pt x="112628" y="222389"/>
                </a:lnTo>
                <a:lnTo>
                  <a:pt x="168663" y="222389"/>
                </a:lnTo>
                <a:lnTo>
                  <a:pt x="174301" y="218850"/>
                </a:lnTo>
                <a:lnTo>
                  <a:pt x="193611" y="204766"/>
                </a:lnTo>
                <a:lnTo>
                  <a:pt x="241188" y="130587"/>
                </a:lnTo>
                <a:lnTo>
                  <a:pt x="204184" y="31780"/>
                </a:lnTo>
                <a:lnTo>
                  <a:pt x="82745" y="0"/>
                </a:lnTo>
                <a:close/>
              </a:path>
              <a:path w="241300" h="238760">
                <a:moveTo>
                  <a:pt x="168663" y="222389"/>
                </a:moveTo>
                <a:lnTo>
                  <a:pt x="112628" y="222389"/>
                </a:lnTo>
                <a:lnTo>
                  <a:pt x="123200" y="231238"/>
                </a:lnTo>
                <a:lnTo>
                  <a:pt x="124962" y="234777"/>
                </a:lnTo>
                <a:lnTo>
                  <a:pt x="142583" y="234777"/>
                </a:lnTo>
                <a:lnTo>
                  <a:pt x="160204" y="227698"/>
                </a:lnTo>
                <a:lnTo>
                  <a:pt x="168663" y="222389"/>
                </a:lnTo>
                <a:close/>
              </a:path>
            </a:pathLst>
          </a:custGeom>
          <a:solidFill>
            <a:srgbClr val="F5C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949031" y="4476331"/>
            <a:ext cx="22860" cy="19685"/>
          </a:xfrm>
          <a:custGeom>
            <a:avLst/>
            <a:gdLst/>
            <a:ahLst/>
            <a:cxnLst/>
            <a:rect l="l" t="t" r="r" b="b"/>
            <a:pathLst>
              <a:path w="22860" h="19685">
                <a:moveTo>
                  <a:pt x="17547" y="0"/>
                </a:moveTo>
                <a:lnTo>
                  <a:pt x="0" y="12314"/>
                </a:lnTo>
                <a:lnTo>
                  <a:pt x="3524" y="19392"/>
                </a:lnTo>
                <a:lnTo>
                  <a:pt x="5286" y="19392"/>
                </a:lnTo>
                <a:lnTo>
                  <a:pt x="22833" y="5309"/>
                </a:lnTo>
                <a:lnTo>
                  <a:pt x="1754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934935" y="4488645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14096" y="0"/>
                </a:moveTo>
                <a:lnTo>
                  <a:pt x="0" y="8848"/>
                </a:lnTo>
                <a:lnTo>
                  <a:pt x="3524" y="15927"/>
                </a:lnTo>
                <a:lnTo>
                  <a:pt x="17621" y="7078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927886" y="4497493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3539"/>
                </a:lnTo>
                <a:lnTo>
                  <a:pt x="1762" y="12314"/>
                </a:lnTo>
                <a:lnTo>
                  <a:pt x="1762" y="10618"/>
                </a:lnTo>
                <a:lnTo>
                  <a:pt x="10572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917314" y="450103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0572" y="0"/>
                </a:moveTo>
                <a:lnTo>
                  <a:pt x="0" y="1769"/>
                </a:lnTo>
                <a:lnTo>
                  <a:pt x="1762" y="10544"/>
                </a:lnTo>
                <a:lnTo>
                  <a:pt x="12334" y="877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910265" y="450280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10" y="0"/>
                </a:moveTo>
                <a:lnTo>
                  <a:pt x="0" y="1769"/>
                </a:lnTo>
                <a:lnTo>
                  <a:pt x="0" y="8774"/>
                </a:lnTo>
                <a:lnTo>
                  <a:pt x="8810" y="877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899692" y="4502802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3524" y="0"/>
                </a:moveTo>
                <a:lnTo>
                  <a:pt x="0" y="7004"/>
                </a:lnTo>
                <a:lnTo>
                  <a:pt x="1762" y="8774"/>
                </a:lnTo>
                <a:lnTo>
                  <a:pt x="10572" y="8774"/>
                </a:lnTo>
                <a:lnTo>
                  <a:pt x="12334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896168" y="450103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7078"/>
                </a:lnTo>
                <a:lnTo>
                  <a:pt x="3524" y="8774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885596" y="44921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5286" y="0"/>
                </a:moveTo>
                <a:lnTo>
                  <a:pt x="1762" y="0"/>
                </a:lnTo>
                <a:lnTo>
                  <a:pt x="0" y="7078"/>
                </a:lnTo>
                <a:lnTo>
                  <a:pt x="10572" y="15927"/>
                </a:lnTo>
                <a:lnTo>
                  <a:pt x="15858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873334" y="4492184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4023" y="0"/>
                </a:moveTo>
                <a:lnTo>
                  <a:pt x="0" y="7078"/>
                </a:lnTo>
                <a:lnTo>
                  <a:pt x="1762" y="14157"/>
                </a:lnTo>
                <a:lnTo>
                  <a:pt x="17547" y="7078"/>
                </a:lnTo>
                <a:lnTo>
                  <a:pt x="1402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853951" y="4499263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89" h="14604">
                <a:moveTo>
                  <a:pt x="19383" y="0"/>
                </a:moveTo>
                <a:lnTo>
                  <a:pt x="0" y="7078"/>
                </a:lnTo>
                <a:lnTo>
                  <a:pt x="1762" y="14083"/>
                </a:lnTo>
                <a:lnTo>
                  <a:pt x="3524" y="14083"/>
                </a:lnTo>
                <a:lnTo>
                  <a:pt x="21145" y="7078"/>
                </a:lnTo>
                <a:lnTo>
                  <a:pt x="1938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845140" y="450634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72" y="0"/>
                </a:moveTo>
                <a:lnTo>
                  <a:pt x="0" y="0"/>
                </a:lnTo>
                <a:lnTo>
                  <a:pt x="1762" y="8774"/>
                </a:lnTo>
                <a:lnTo>
                  <a:pt x="10572" y="700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836330" y="450634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774"/>
                </a:moveTo>
                <a:lnTo>
                  <a:pt x="10572" y="8774"/>
                </a:lnTo>
                <a:lnTo>
                  <a:pt x="10572" y="0"/>
                </a:lnTo>
                <a:lnTo>
                  <a:pt x="0" y="0"/>
                </a:lnTo>
                <a:lnTo>
                  <a:pt x="0" y="877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825757" y="450634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72" y="0"/>
                </a:moveTo>
                <a:lnTo>
                  <a:pt x="1762" y="0"/>
                </a:lnTo>
                <a:lnTo>
                  <a:pt x="0" y="7004"/>
                </a:lnTo>
                <a:lnTo>
                  <a:pt x="1762" y="7004"/>
                </a:lnTo>
                <a:lnTo>
                  <a:pt x="10572" y="877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816947" y="4502802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3524" y="0"/>
                </a:moveTo>
                <a:lnTo>
                  <a:pt x="0" y="7004"/>
                </a:lnTo>
                <a:lnTo>
                  <a:pt x="8810" y="10544"/>
                </a:lnTo>
                <a:lnTo>
                  <a:pt x="12334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809898" y="449926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7048" y="10544"/>
                </a:lnTo>
                <a:lnTo>
                  <a:pt x="12334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808136" y="4490414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1769"/>
                </a:lnTo>
                <a:lnTo>
                  <a:pt x="1762" y="12387"/>
                </a:lnTo>
                <a:lnTo>
                  <a:pt x="10572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806447" y="4479870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6975" y="0"/>
                </a:moveTo>
                <a:lnTo>
                  <a:pt x="0" y="3465"/>
                </a:lnTo>
                <a:lnTo>
                  <a:pt x="1688" y="12314"/>
                </a:lnTo>
                <a:lnTo>
                  <a:pt x="8737" y="10544"/>
                </a:lnTo>
                <a:lnTo>
                  <a:pt x="6975" y="176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804685" y="447456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975" y="0"/>
                </a:moveTo>
                <a:lnTo>
                  <a:pt x="0" y="3539"/>
                </a:lnTo>
                <a:lnTo>
                  <a:pt x="1762" y="8774"/>
                </a:lnTo>
                <a:lnTo>
                  <a:pt x="8737" y="5309"/>
                </a:lnTo>
                <a:lnTo>
                  <a:pt x="6975" y="176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802923" y="4469252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12" y="0"/>
                </a:moveTo>
                <a:lnTo>
                  <a:pt x="0" y="7078"/>
                </a:lnTo>
                <a:lnTo>
                  <a:pt x="1762" y="10618"/>
                </a:lnTo>
                <a:lnTo>
                  <a:pt x="8737" y="5309"/>
                </a:lnTo>
                <a:lnTo>
                  <a:pt x="5212" y="176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797637" y="4467482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86" y="0"/>
                </a:moveTo>
                <a:lnTo>
                  <a:pt x="0" y="5309"/>
                </a:lnTo>
                <a:lnTo>
                  <a:pt x="1762" y="7078"/>
                </a:lnTo>
                <a:lnTo>
                  <a:pt x="5286" y="8848"/>
                </a:lnTo>
                <a:lnTo>
                  <a:pt x="10499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795875" y="446571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1769"/>
                </a:lnTo>
                <a:lnTo>
                  <a:pt x="0" y="3539"/>
                </a:lnTo>
                <a:lnTo>
                  <a:pt x="1762" y="707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794113" y="446040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9"/>
                </a:lnTo>
                <a:lnTo>
                  <a:pt x="1762" y="7078"/>
                </a:lnTo>
                <a:lnTo>
                  <a:pt x="8810" y="5309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795875" y="4453399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572" y="0"/>
                </a:moveTo>
                <a:lnTo>
                  <a:pt x="5286" y="1769"/>
                </a:lnTo>
                <a:lnTo>
                  <a:pt x="0" y="7004"/>
                </a:lnTo>
                <a:lnTo>
                  <a:pt x="5286" y="12314"/>
                </a:lnTo>
                <a:lnTo>
                  <a:pt x="10572" y="5235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792351" y="4448090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7048" y="0"/>
                </a:moveTo>
                <a:lnTo>
                  <a:pt x="0" y="3539"/>
                </a:lnTo>
                <a:lnTo>
                  <a:pt x="8810" y="12314"/>
                </a:lnTo>
                <a:lnTo>
                  <a:pt x="14096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792351" y="4446334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5294"/>
                </a:moveTo>
                <a:lnTo>
                  <a:pt x="8801" y="5294"/>
                </a:lnTo>
                <a:lnTo>
                  <a:pt x="8801" y="0"/>
                </a:lnTo>
                <a:lnTo>
                  <a:pt x="0" y="0"/>
                </a:lnTo>
                <a:lnTo>
                  <a:pt x="0" y="529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792351" y="4430393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10">
                <a:moveTo>
                  <a:pt x="7048" y="0"/>
                </a:moveTo>
                <a:lnTo>
                  <a:pt x="0" y="3539"/>
                </a:lnTo>
                <a:lnTo>
                  <a:pt x="0" y="15927"/>
                </a:lnTo>
                <a:lnTo>
                  <a:pt x="8810" y="15927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790589" y="4426927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1762" y="0"/>
                </a:moveTo>
                <a:lnTo>
                  <a:pt x="0" y="8774"/>
                </a:lnTo>
                <a:lnTo>
                  <a:pt x="3524" y="10544"/>
                </a:lnTo>
                <a:lnTo>
                  <a:pt x="8810" y="3465"/>
                </a:lnTo>
                <a:lnTo>
                  <a:pt x="3524" y="169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785302" y="442692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1762" y="0"/>
                </a:lnTo>
                <a:lnTo>
                  <a:pt x="0" y="8774"/>
                </a:lnTo>
                <a:lnTo>
                  <a:pt x="7048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776492" y="4426927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72" y="0"/>
                </a:moveTo>
                <a:lnTo>
                  <a:pt x="5286" y="0"/>
                </a:lnTo>
                <a:lnTo>
                  <a:pt x="0" y="5235"/>
                </a:lnTo>
                <a:lnTo>
                  <a:pt x="3524" y="7004"/>
                </a:lnTo>
                <a:lnTo>
                  <a:pt x="8810" y="877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772968" y="442338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3539"/>
                </a:lnTo>
                <a:lnTo>
                  <a:pt x="1762" y="5235"/>
                </a:lnTo>
                <a:lnTo>
                  <a:pt x="3524" y="8774"/>
                </a:lnTo>
                <a:lnTo>
                  <a:pt x="10572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72968" y="441984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0"/>
                </a:lnTo>
                <a:lnTo>
                  <a:pt x="0" y="7078"/>
                </a:lnTo>
                <a:lnTo>
                  <a:pt x="8810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72968" y="4414539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0"/>
                </a:moveTo>
                <a:lnTo>
                  <a:pt x="0" y="5309"/>
                </a:lnTo>
                <a:lnTo>
                  <a:pt x="7048" y="7078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5772968" y="4403921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5286" y="0"/>
                </a:moveTo>
                <a:lnTo>
                  <a:pt x="0" y="10618"/>
                </a:lnTo>
                <a:lnTo>
                  <a:pt x="7048" y="14157"/>
                </a:lnTo>
                <a:lnTo>
                  <a:pt x="12334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78254" y="4380989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70">
                <a:moveTo>
                  <a:pt x="7048" y="0"/>
                </a:moveTo>
                <a:lnTo>
                  <a:pt x="0" y="24701"/>
                </a:lnTo>
                <a:lnTo>
                  <a:pt x="7048" y="26471"/>
                </a:lnTo>
                <a:lnTo>
                  <a:pt x="15858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85302" y="437568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1762" y="0"/>
                </a:lnTo>
                <a:lnTo>
                  <a:pt x="0" y="5309"/>
                </a:lnTo>
                <a:lnTo>
                  <a:pt x="8810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85302" y="4372214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810" y="0"/>
                </a:moveTo>
                <a:lnTo>
                  <a:pt x="0" y="1769"/>
                </a:lnTo>
                <a:lnTo>
                  <a:pt x="1762" y="5235"/>
                </a:lnTo>
                <a:lnTo>
                  <a:pt x="8810" y="3465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83540" y="436513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810" y="0"/>
                </a:moveTo>
                <a:lnTo>
                  <a:pt x="0" y="1769"/>
                </a:lnTo>
                <a:lnTo>
                  <a:pt x="1762" y="8848"/>
                </a:lnTo>
                <a:lnTo>
                  <a:pt x="10572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80016" y="4356287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8810" y="0"/>
                </a:moveTo>
                <a:lnTo>
                  <a:pt x="0" y="3539"/>
                </a:lnTo>
                <a:lnTo>
                  <a:pt x="5286" y="10618"/>
                </a:lnTo>
                <a:lnTo>
                  <a:pt x="12334" y="884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778254" y="434920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1769"/>
                </a:lnTo>
                <a:lnTo>
                  <a:pt x="1762" y="10618"/>
                </a:lnTo>
                <a:lnTo>
                  <a:pt x="10572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76492" y="4340434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10" y="0"/>
                </a:moveTo>
                <a:lnTo>
                  <a:pt x="0" y="0"/>
                </a:lnTo>
                <a:lnTo>
                  <a:pt x="1762" y="10544"/>
                </a:lnTo>
                <a:lnTo>
                  <a:pt x="8810" y="877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774730" y="432804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8810" y="0"/>
                </a:moveTo>
                <a:lnTo>
                  <a:pt x="0" y="1769"/>
                </a:lnTo>
                <a:lnTo>
                  <a:pt x="1762" y="12387"/>
                </a:lnTo>
                <a:lnTo>
                  <a:pt x="10572" y="12387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774730" y="4303344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1762" y="0"/>
                </a:moveTo>
                <a:lnTo>
                  <a:pt x="0" y="5309"/>
                </a:lnTo>
                <a:lnTo>
                  <a:pt x="0" y="26471"/>
                </a:lnTo>
                <a:lnTo>
                  <a:pt x="8810" y="24701"/>
                </a:lnTo>
                <a:lnTo>
                  <a:pt x="7048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776492" y="4269794"/>
            <a:ext cx="85090" cy="42545"/>
          </a:xfrm>
          <a:custGeom>
            <a:avLst/>
            <a:gdLst/>
            <a:ahLst/>
            <a:cxnLst/>
            <a:rect l="l" t="t" r="r" b="b"/>
            <a:pathLst>
              <a:path w="85089" h="42545">
                <a:moveTo>
                  <a:pt x="82745" y="0"/>
                </a:moveTo>
                <a:lnTo>
                  <a:pt x="80983" y="0"/>
                </a:lnTo>
                <a:lnTo>
                  <a:pt x="0" y="33550"/>
                </a:lnTo>
                <a:lnTo>
                  <a:pt x="3524" y="42398"/>
                </a:lnTo>
                <a:lnTo>
                  <a:pt x="84507" y="7078"/>
                </a:lnTo>
                <a:lnTo>
                  <a:pt x="827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57475" y="4269794"/>
            <a:ext cx="127000" cy="39370"/>
          </a:xfrm>
          <a:custGeom>
            <a:avLst/>
            <a:gdLst/>
            <a:ahLst/>
            <a:cxnLst/>
            <a:rect l="l" t="t" r="r" b="b"/>
            <a:pathLst>
              <a:path w="127000" h="39370">
                <a:moveTo>
                  <a:pt x="1762" y="0"/>
                </a:moveTo>
                <a:lnTo>
                  <a:pt x="0" y="7078"/>
                </a:lnTo>
                <a:lnTo>
                  <a:pt x="121438" y="38859"/>
                </a:lnTo>
                <a:lnTo>
                  <a:pt x="126724" y="35319"/>
                </a:lnTo>
                <a:lnTo>
                  <a:pt x="123200" y="31780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977152" y="4305114"/>
            <a:ext cx="44450" cy="100965"/>
          </a:xfrm>
          <a:custGeom>
            <a:avLst/>
            <a:gdLst/>
            <a:ahLst/>
            <a:cxnLst/>
            <a:rect l="l" t="t" r="r" b="b"/>
            <a:pathLst>
              <a:path w="44450" h="100964">
                <a:moveTo>
                  <a:pt x="7048" y="0"/>
                </a:moveTo>
                <a:lnTo>
                  <a:pt x="0" y="1769"/>
                </a:lnTo>
                <a:lnTo>
                  <a:pt x="35242" y="100576"/>
                </a:lnTo>
                <a:lnTo>
                  <a:pt x="42290" y="100576"/>
                </a:lnTo>
                <a:lnTo>
                  <a:pt x="44052" y="9703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966579" y="4402151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47576" y="0"/>
                </a:moveTo>
                <a:lnTo>
                  <a:pt x="0" y="74179"/>
                </a:lnTo>
                <a:lnTo>
                  <a:pt x="5286" y="79488"/>
                </a:lnTo>
                <a:lnTo>
                  <a:pt x="52863" y="3539"/>
                </a:lnTo>
                <a:lnTo>
                  <a:pt x="4757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87358" y="4486875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0572" y="0"/>
                </a:moveTo>
                <a:lnTo>
                  <a:pt x="0" y="5309"/>
                </a:lnTo>
                <a:lnTo>
                  <a:pt x="3524" y="12387"/>
                </a:lnTo>
                <a:lnTo>
                  <a:pt x="14096" y="7078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97930" y="4476331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7621" y="0"/>
                </a:moveTo>
                <a:lnTo>
                  <a:pt x="0" y="10544"/>
                </a:lnTo>
                <a:lnTo>
                  <a:pt x="3524" y="17623"/>
                </a:lnTo>
                <a:lnTo>
                  <a:pt x="21145" y="7004"/>
                </a:lnTo>
                <a:lnTo>
                  <a:pt x="21145" y="5309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913789" y="4463943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5858" y="0"/>
                </a:moveTo>
                <a:lnTo>
                  <a:pt x="0" y="12387"/>
                </a:lnTo>
                <a:lnTo>
                  <a:pt x="5286" y="17696"/>
                </a:lnTo>
                <a:lnTo>
                  <a:pt x="21145" y="7078"/>
                </a:lnTo>
                <a:lnTo>
                  <a:pt x="21145" y="5309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929648" y="446217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3539"/>
                </a:lnTo>
                <a:lnTo>
                  <a:pt x="5286" y="7078"/>
                </a:lnTo>
                <a:lnTo>
                  <a:pt x="7048" y="530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047563" y="4921059"/>
            <a:ext cx="135535" cy="90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23995" y="4850463"/>
            <a:ext cx="266065" cy="116839"/>
          </a:xfrm>
          <a:custGeom>
            <a:avLst/>
            <a:gdLst/>
            <a:ahLst/>
            <a:cxnLst/>
            <a:rect l="l" t="t" r="r" b="b"/>
            <a:pathLst>
              <a:path w="266064" h="116839">
                <a:moveTo>
                  <a:pt x="265857" y="79421"/>
                </a:moveTo>
                <a:lnTo>
                  <a:pt x="103890" y="79421"/>
                </a:lnTo>
                <a:lnTo>
                  <a:pt x="114463" y="86478"/>
                </a:lnTo>
                <a:lnTo>
                  <a:pt x="149632" y="109425"/>
                </a:lnTo>
                <a:lnTo>
                  <a:pt x="167253" y="116481"/>
                </a:lnTo>
                <a:lnTo>
                  <a:pt x="181350" y="116481"/>
                </a:lnTo>
                <a:lnTo>
                  <a:pt x="188398" y="112949"/>
                </a:lnTo>
                <a:lnTo>
                  <a:pt x="239426" y="95304"/>
                </a:lnTo>
                <a:lnTo>
                  <a:pt x="265857" y="86478"/>
                </a:lnTo>
                <a:lnTo>
                  <a:pt x="265857" y="79421"/>
                </a:lnTo>
                <a:close/>
              </a:path>
              <a:path w="266064" h="116839">
                <a:moveTo>
                  <a:pt x="263392" y="63538"/>
                </a:moveTo>
                <a:lnTo>
                  <a:pt x="35242" y="63538"/>
                </a:lnTo>
                <a:lnTo>
                  <a:pt x="28193" y="90010"/>
                </a:lnTo>
                <a:lnTo>
                  <a:pt x="26431" y="95304"/>
                </a:lnTo>
                <a:lnTo>
                  <a:pt x="26431" y="98836"/>
                </a:lnTo>
                <a:lnTo>
                  <a:pt x="28193" y="100598"/>
                </a:lnTo>
                <a:lnTo>
                  <a:pt x="31717" y="100598"/>
                </a:lnTo>
                <a:lnTo>
                  <a:pt x="37004" y="98836"/>
                </a:lnTo>
                <a:lnTo>
                  <a:pt x="45814" y="95304"/>
                </a:lnTo>
                <a:lnTo>
                  <a:pt x="65124" y="95304"/>
                </a:lnTo>
                <a:lnTo>
                  <a:pt x="80983" y="86478"/>
                </a:lnTo>
                <a:lnTo>
                  <a:pt x="103890" y="79421"/>
                </a:lnTo>
                <a:lnTo>
                  <a:pt x="265857" y="79421"/>
                </a:lnTo>
                <a:lnTo>
                  <a:pt x="264095" y="65301"/>
                </a:lnTo>
                <a:lnTo>
                  <a:pt x="263392" y="63538"/>
                </a:lnTo>
                <a:close/>
              </a:path>
              <a:path w="266064" h="116839">
                <a:moveTo>
                  <a:pt x="65124" y="95304"/>
                </a:moveTo>
                <a:lnTo>
                  <a:pt x="45814" y="95304"/>
                </a:lnTo>
                <a:lnTo>
                  <a:pt x="49338" y="97066"/>
                </a:lnTo>
                <a:lnTo>
                  <a:pt x="56387" y="97066"/>
                </a:lnTo>
                <a:lnTo>
                  <a:pt x="65124" y="95304"/>
                </a:lnTo>
                <a:close/>
              </a:path>
              <a:path w="266064" h="116839">
                <a:moveTo>
                  <a:pt x="119749" y="0"/>
                </a:moveTo>
                <a:lnTo>
                  <a:pt x="114463" y="0"/>
                </a:lnTo>
                <a:lnTo>
                  <a:pt x="54625" y="7056"/>
                </a:lnTo>
                <a:lnTo>
                  <a:pt x="44052" y="10588"/>
                </a:lnTo>
                <a:lnTo>
                  <a:pt x="1762" y="37060"/>
                </a:lnTo>
                <a:lnTo>
                  <a:pt x="0" y="42354"/>
                </a:lnTo>
                <a:lnTo>
                  <a:pt x="1762" y="45886"/>
                </a:lnTo>
                <a:lnTo>
                  <a:pt x="3524" y="47648"/>
                </a:lnTo>
                <a:lnTo>
                  <a:pt x="17621" y="47648"/>
                </a:lnTo>
                <a:lnTo>
                  <a:pt x="7048" y="65301"/>
                </a:lnTo>
                <a:lnTo>
                  <a:pt x="5286" y="68833"/>
                </a:lnTo>
                <a:lnTo>
                  <a:pt x="7048" y="72357"/>
                </a:lnTo>
                <a:lnTo>
                  <a:pt x="8810" y="74127"/>
                </a:lnTo>
                <a:lnTo>
                  <a:pt x="15858" y="74127"/>
                </a:lnTo>
                <a:lnTo>
                  <a:pt x="24669" y="72357"/>
                </a:lnTo>
                <a:lnTo>
                  <a:pt x="35242" y="63538"/>
                </a:lnTo>
                <a:lnTo>
                  <a:pt x="263392" y="63538"/>
                </a:lnTo>
                <a:lnTo>
                  <a:pt x="257047" y="47648"/>
                </a:lnTo>
                <a:lnTo>
                  <a:pt x="252936" y="35297"/>
                </a:lnTo>
                <a:lnTo>
                  <a:pt x="176063" y="35297"/>
                </a:lnTo>
                <a:lnTo>
                  <a:pt x="169015" y="33535"/>
                </a:lnTo>
                <a:lnTo>
                  <a:pt x="123274" y="1762"/>
                </a:lnTo>
                <a:lnTo>
                  <a:pt x="119749" y="0"/>
                </a:lnTo>
                <a:close/>
              </a:path>
              <a:path w="266064" h="116839">
                <a:moveTo>
                  <a:pt x="235902" y="17652"/>
                </a:moveTo>
                <a:lnTo>
                  <a:pt x="234139" y="17652"/>
                </a:lnTo>
                <a:lnTo>
                  <a:pt x="232377" y="19414"/>
                </a:lnTo>
                <a:lnTo>
                  <a:pt x="204257" y="28241"/>
                </a:lnTo>
                <a:lnTo>
                  <a:pt x="193684" y="33535"/>
                </a:lnTo>
                <a:lnTo>
                  <a:pt x="181350" y="35297"/>
                </a:lnTo>
                <a:lnTo>
                  <a:pt x="252936" y="35297"/>
                </a:lnTo>
                <a:lnTo>
                  <a:pt x="251761" y="31765"/>
                </a:lnTo>
                <a:lnTo>
                  <a:pt x="242950" y="21177"/>
                </a:lnTo>
                <a:lnTo>
                  <a:pt x="235902" y="17652"/>
                </a:lnTo>
                <a:close/>
              </a:path>
            </a:pathLst>
          </a:custGeom>
          <a:solidFill>
            <a:srgbClr val="F5C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028253" y="4866346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10">
                <a:moveTo>
                  <a:pt x="26358" y="0"/>
                </a:moveTo>
                <a:lnTo>
                  <a:pt x="0" y="8826"/>
                </a:lnTo>
                <a:lnTo>
                  <a:pt x="1688" y="15882"/>
                </a:lnTo>
                <a:lnTo>
                  <a:pt x="29882" y="7063"/>
                </a:lnTo>
                <a:lnTo>
                  <a:pt x="263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017680" y="487517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572" y="0"/>
                </a:moveTo>
                <a:lnTo>
                  <a:pt x="0" y="5294"/>
                </a:lnTo>
                <a:lnTo>
                  <a:pt x="1762" y="12350"/>
                </a:lnTo>
                <a:lnTo>
                  <a:pt x="12261" y="7056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005345" y="4880467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12334" y="0"/>
                </a:moveTo>
                <a:lnTo>
                  <a:pt x="0" y="1762"/>
                </a:lnTo>
                <a:lnTo>
                  <a:pt x="0" y="8826"/>
                </a:lnTo>
                <a:lnTo>
                  <a:pt x="14096" y="7056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98297" y="48822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1762" y="0"/>
                </a:lnTo>
                <a:lnTo>
                  <a:pt x="0" y="7063"/>
                </a:lnTo>
                <a:lnTo>
                  <a:pt x="7048" y="706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91249" y="488046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7056"/>
                </a:lnTo>
                <a:lnTo>
                  <a:pt x="1762" y="7056"/>
                </a:lnTo>
                <a:lnTo>
                  <a:pt x="7048" y="8826"/>
                </a:lnTo>
                <a:lnTo>
                  <a:pt x="8810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45507" y="4848701"/>
            <a:ext cx="51435" cy="39370"/>
          </a:xfrm>
          <a:custGeom>
            <a:avLst/>
            <a:gdLst/>
            <a:ahLst/>
            <a:cxnLst/>
            <a:rect l="l" t="t" r="r" b="b"/>
            <a:pathLst>
              <a:path w="51435" h="39370">
                <a:moveTo>
                  <a:pt x="3524" y="0"/>
                </a:moveTo>
                <a:lnTo>
                  <a:pt x="0" y="7056"/>
                </a:lnTo>
                <a:lnTo>
                  <a:pt x="45741" y="38822"/>
                </a:lnTo>
                <a:lnTo>
                  <a:pt x="51027" y="3176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40221" y="484516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0" y="7056"/>
                </a:lnTo>
                <a:lnTo>
                  <a:pt x="5286" y="10588"/>
                </a:lnTo>
                <a:lnTo>
                  <a:pt x="8810" y="3531"/>
                </a:lnTo>
                <a:lnTo>
                  <a:pt x="5286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936697" y="484516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0" y="0"/>
                </a:lnTo>
                <a:lnTo>
                  <a:pt x="1762" y="8826"/>
                </a:lnTo>
                <a:lnTo>
                  <a:pt x="7048" y="882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876859" y="4845169"/>
            <a:ext cx="61594" cy="17780"/>
          </a:xfrm>
          <a:custGeom>
            <a:avLst/>
            <a:gdLst/>
            <a:ahLst/>
            <a:cxnLst/>
            <a:rect l="l" t="t" r="r" b="b"/>
            <a:pathLst>
              <a:path w="61595" h="17779">
                <a:moveTo>
                  <a:pt x="59838" y="0"/>
                </a:moveTo>
                <a:lnTo>
                  <a:pt x="1762" y="8826"/>
                </a:lnTo>
                <a:lnTo>
                  <a:pt x="0" y="8826"/>
                </a:lnTo>
                <a:lnTo>
                  <a:pt x="1762" y="17652"/>
                </a:lnTo>
                <a:lnTo>
                  <a:pt x="61600" y="8826"/>
                </a:lnTo>
                <a:lnTo>
                  <a:pt x="598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864524" y="4853995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2334" y="0"/>
                </a:moveTo>
                <a:lnTo>
                  <a:pt x="1762" y="3524"/>
                </a:lnTo>
                <a:lnTo>
                  <a:pt x="0" y="3524"/>
                </a:lnTo>
                <a:lnTo>
                  <a:pt x="3524" y="10588"/>
                </a:lnTo>
                <a:lnTo>
                  <a:pt x="14096" y="8826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822233" y="4857520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4">
                <a:moveTo>
                  <a:pt x="42290" y="0"/>
                </a:moveTo>
                <a:lnTo>
                  <a:pt x="1762" y="28241"/>
                </a:lnTo>
                <a:lnTo>
                  <a:pt x="0" y="30003"/>
                </a:lnTo>
                <a:lnTo>
                  <a:pt x="5286" y="33535"/>
                </a:lnTo>
                <a:lnTo>
                  <a:pt x="47576" y="7063"/>
                </a:lnTo>
                <a:lnTo>
                  <a:pt x="4229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820471" y="4887523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1762" y="0"/>
                </a:moveTo>
                <a:lnTo>
                  <a:pt x="0" y="3531"/>
                </a:lnTo>
                <a:lnTo>
                  <a:pt x="0" y="5294"/>
                </a:lnTo>
                <a:lnTo>
                  <a:pt x="7048" y="5294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820471" y="4891055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1762"/>
                </a:lnTo>
                <a:lnTo>
                  <a:pt x="1762" y="7056"/>
                </a:lnTo>
                <a:lnTo>
                  <a:pt x="3524" y="7056"/>
                </a:lnTo>
                <a:lnTo>
                  <a:pt x="8810" y="353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823995" y="489281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5294"/>
                </a:lnTo>
                <a:lnTo>
                  <a:pt x="0" y="7063"/>
                </a:lnTo>
                <a:lnTo>
                  <a:pt x="1762" y="8826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825757" y="489281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8826"/>
                </a:lnTo>
                <a:lnTo>
                  <a:pt x="5286" y="8826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831044" y="4894584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0" y="7059"/>
                </a:moveTo>
                <a:lnTo>
                  <a:pt x="5281" y="7059"/>
                </a:lnTo>
                <a:lnTo>
                  <a:pt x="5281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836330" y="489458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5286" y="0"/>
                </a:moveTo>
                <a:lnTo>
                  <a:pt x="0" y="0"/>
                </a:lnTo>
                <a:lnTo>
                  <a:pt x="0" y="7056"/>
                </a:lnTo>
                <a:lnTo>
                  <a:pt x="5286" y="7056"/>
                </a:lnTo>
                <a:lnTo>
                  <a:pt x="8810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825757" y="4896349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5">
                <a:moveTo>
                  <a:pt x="14096" y="0"/>
                </a:moveTo>
                <a:lnTo>
                  <a:pt x="1762" y="17652"/>
                </a:lnTo>
                <a:lnTo>
                  <a:pt x="0" y="19414"/>
                </a:lnTo>
                <a:lnTo>
                  <a:pt x="7048" y="22946"/>
                </a:lnTo>
                <a:lnTo>
                  <a:pt x="19383" y="3531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825757" y="4915765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0"/>
                </a:moveTo>
                <a:lnTo>
                  <a:pt x="0" y="5294"/>
                </a:lnTo>
                <a:lnTo>
                  <a:pt x="7048" y="5294"/>
                </a:lnTo>
                <a:lnTo>
                  <a:pt x="8810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825757" y="491752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3531"/>
                </a:lnTo>
                <a:lnTo>
                  <a:pt x="1762" y="7063"/>
                </a:lnTo>
                <a:lnTo>
                  <a:pt x="3524" y="8826"/>
                </a:lnTo>
                <a:lnTo>
                  <a:pt x="8810" y="353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829282" y="491929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3524" y="0"/>
                </a:moveTo>
                <a:lnTo>
                  <a:pt x="0" y="7056"/>
                </a:lnTo>
                <a:lnTo>
                  <a:pt x="1762" y="8818"/>
                </a:lnTo>
                <a:lnTo>
                  <a:pt x="3524" y="8818"/>
                </a:lnTo>
                <a:lnTo>
                  <a:pt x="5286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832806" y="4919297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1762" y="0"/>
                </a:moveTo>
                <a:lnTo>
                  <a:pt x="0" y="8818"/>
                </a:lnTo>
                <a:lnTo>
                  <a:pt x="1762" y="8818"/>
                </a:lnTo>
                <a:lnTo>
                  <a:pt x="3524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834568" y="4921056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0" y="7059"/>
                </a:moveTo>
                <a:lnTo>
                  <a:pt x="5281" y="7059"/>
                </a:lnTo>
                <a:lnTo>
                  <a:pt x="5281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838092" y="4919297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572" y="0"/>
                </a:moveTo>
                <a:lnTo>
                  <a:pt x="0" y="1762"/>
                </a:lnTo>
                <a:lnTo>
                  <a:pt x="1762" y="8818"/>
                </a:lnTo>
                <a:lnTo>
                  <a:pt x="10572" y="7056"/>
                </a:lnTo>
                <a:lnTo>
                  <a:pt x="12334" y="7056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846903" y="4912233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0572" y="0"/>
                </a:moveTo>
                <a:lnTo>
                  <a:pt x="0" y="7063"/>
                </a:lnTo>
                <a:lnTo>
                  <a:pt x="3524" y="14120"/>
                </a:lnTo>
                <a:lnTo>
                  <a:pt x="15858" y="5294"/>
                </a:lnTo>
                <a:lnTo>
                  <a:pt x="17621" y="3531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46903" y="4914002"/>
            <a:ext cx="17780" cy="28575"/>
          </a:xfrm>
          <a:custGeom>
            <a:avLst/>
            <a:gdLst/>
            <a:ahLst/>
            <a:cxnLst/>
            <a:rect l="l" t="t" r="r" b="b"/>
            <a:pathLst>
              <a:path w="17779" h="28575">
                <a:moveTo>
                  <a:pt x="8810" y="0"/>
                </a:moveTo>
                <a:lnTo>
                  <a:pt x="0" y="24709"/>
                </a:lnTo>
                <a:lnTo>
                  <a:pt x="8810" y="28233"/>
                </a:lnTo>
                <a:lnTo>
                  <a:pt x="17621" y="176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46903" y="493871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0"/>
                </a:moveTo>
                <a:lnTo>
                  <a:pt x="0" y="7056"/>
                </a:lnTo>
                <a:lnTo>
                  <a:pt x="7048" y="7056"/>
                </a:lnTo>
                <a:lnTo>
                  <a:pt x="8810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846903" y="4945768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048" y="0"/>
                </a:moveTo>
                <a:lnTo>
                  <a:pt x="0" y="0"/>
                </a:lnTo>
                <a:lnTo>
                  <a:pt x="0" y="5294"/>
                </a:lnTo>
                <a:lnTo>
                  <a:pt x="7048" y="353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846903" y="494576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5294"/>
                </a:lnTo>
                <a:lnTo>
                  <a:pt x="3524" y="7056"/>
                </a:lnTo>
                <a:lnTo>
                  <a:pt x="5286" y="8826"/>
                </a:lnTo>
                <a:lnTo>
                  <a:pt x="8810" y="176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52189" y="4947535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7059"/>
                </a:moveTo>
                <a:lnTo>
                  <a:pt x="3520" y="7059"/>
                </a:lnTo>
                <a:lnTo>
                  <a:pt x="3520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853951" y="494576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2"/>
                </a:lnTo>
                <a:lnTo>
                  <a:pt x="1762" y="8826"/>
                </a:lnTo>
                <a:lnTo>
                  <a:pt x="8810" y="705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859237" y="4942236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334" y="0"/>
                </a:moveTo>
                <a:lnTo>
                  <a:pt x="8810" y="0"/>
                </a:lnTo>
                <a:lnTo>
                  <a:pt x="0" y="3531"/>
                </a:lnTo>
                <a:lnTo>
                  <a:pt x="3524" y="10588"/>
                </a:lnTo>
                <a:lnTo>
                  <a:pt x="12334" y="7063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868048" y="494223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7063"/>
                </a:lnTo>
                <a:lnTo>
                  <a:pt x="3524" y="8826"/>
                </a:lnTo>
                <a:lnTo>
                  <a:pt x="5286" y="8826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873334" y="494400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737" y="0"/>
                </a:moveTo>
                <a:lnTo>
                  <a:pt x="1762" y="0"/>
                </a:lnTo>
                <a:lnTo>
                  <a:pt x="0" y="7056"/>
                </a:lnTo>
                <a:lnTo>
                  <a:pt x="7048" y="8818"/>
                </a:lnTo>
                <a:lnTo>
                  <a:pt x="8737" y="8818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880383" y="494223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975" y="0"/>
                </a:moveTo>
                <a:lnTo>
                  <a:pt x="0" y="1769"/>
                </a:lnTo>
                <a:lnTo>
                  <a:pt x="1688" y="10588"/>
                </a:lnTo>
                <a:lnTo>
                  <a:pt x="8737" y="8826"/>
                </a:lnTo>
                <a:lnTo>
                  <a:pt x="10499" y="7063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887358" y="4933410"/>
            <a:ext cx="19685" cy="16510"/>
          </a:xfrm>
          <a:custGeom>
            <a:avLst/>
            <a:gdLst/>
            <a:ahLst/>
            <a:cxnLst/>
            <a:rect l="l" t="t" r="r" b="b"/>
            <a:pathLst>
              <a:path w="19685" h="16510">
                <a:moveTo>
                  <a:pt x="15858" y="0"/>
                </a:moveTo>
                <a:lnTo>
                  <a:pt x="0" y="10595"/>
                </a:lnTo>
                <a:lnTo>
                  <a:pt x="3524" y="15890"/>
                </a:lnTo>
                <a:lnTo>
                  <a:pt x="19383" y="7063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903217" y="4926353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4669" y="0"/>
                </a:moveTo>
                <a:lnTo>
                  <a:pt x="0" y="7056"/>
                </a:lnTo>
                <a:lnTo>
                  <a:pt x="1762" y="14120"/>
                </a:lnTo>
                <a:lnTo>
                  <a:pt x="26431" y="8826"/>
                </a:lnTo>
                <a:lnTo>
                  <a:pt x="28193" y="1762"/>
                </a:lnTo>
                <a:lnTo>
                  <a:pt x="2466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926124" y="4928115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5286" y="0"/>
                </a:moveTo>
                <a:lnTo>
                  <a:pt x="0" y="5294"/>
                </a:lnTo>
                <a:lnTo>
                  <a:pt x="8810" y="12358"/>
                </a:lnTo>
                <a:lnTo>
                  <a:pt x="14096" y="706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34935" y="4933410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79">
                <a:moveTo>
                  <a:pt x="5286" y="0"/>
                </a:moveTo>
                <a:lnTo>
                  <a:pt x="0" y="7063"/>
                </a:lnTo>
                <a:lnTo>
                  <a:pt x="36930" y="30003"/>
                </a:lnTo>
                <a:lnTo>
                  <a:pt x="40455" y="2294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971865" y="4956357"/>
            <a:ext cx="19685" cy="16510"/>
          </a:xfrm>
          <a:custGeom>
            <a:avLst/>
            <a:gdLst/>
            <a:ahLst/>
            <a:cxnLst/>
            <a:rect l="l" t="t" r="r" b="b"/>
            <a:pathLst>
              <a:path w="19685" h="16510">
                <a:moveTo>
                  <a:pt x="3524" y="0"/>
                </a:moveTo>
                <a:lnTo>
                  <a:pt x="0" y="7056"/>
                </a:lnTo>
                <a:lnTo>
                  <a:pt x="17621" y="15882"/>
                </a:lnTo>
                <a:lnTo>
                  <a:pt x="19383" y="15882"/>
                </a:lnTo>
                <a:lnTo>
                  <a:pt x="19383" y="705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91249" y="4963416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824"/>
                </a:moveTo>
                <a:lnTo>
                  <a:pt x="5281" y="8824"/>
                </a:lnTo>
                <a:lnTo>
                  <a:pt x="5281" y="0"/>
                </a:lnTo>
                <a:lnTo>
                  <a:pt x="0" y="0"/>
                </a:lnTo>
                <a:lnTo>
                  <a:pt x="0" y="882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996535" y="4963413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0"/>
                </a:lnTo>
                <a:lnTo>
                  <a:pt x="0" y="8826"/>
                </a:lnTo>
                <a:lnTo>
                  <a:pt x="8810" y="7063"/>
                </a:lnTo>
                <a:lnTo>
                  <a:pt x="10572" y="706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003583" y="495988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5286" y="0"/>
                </a:lnTo>
                <a:lnTo>
                  <a:pt x="0" y="3524"/>
                </a:lnTo>
                <a:lnTo>
                  <a:pt x="3524" y="10588"/>
                </a:lnTo>
                <a:lnTo>
                  <a:pt x="10572" y="705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010632" y="4942236"/>
            <a:ext cx="54610" cy="24765"/>
          </a:xfrm>
          <a:custGeom>
            <a:avLst/>
            <a:gdLst/>
            <a:ahLst/>
            <a:cxnLst/>
            <a:rect l="l" t="t" r="r" b="b"/>
            <a:pathLst>
              <a:path w="54610" h="24764">
                <a:moveTo>
                  <a:pt x="51027" y="0"/>
                </a:moveTo>
                <a:lnTo>
                  <a:pt x="0" y="17652"/>
                </a:lnTo>
                <a:lnTo>
                  <a:pt x="1762" y="24709"/>
                </a:lnTo>
                <a:lnTo>
                  <a:pt x="54551" y="7063"/>
                </a:lnTo>
                <a:lnTo>
                  <a:pt x="5102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061659" y="4933410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28193" y="0"/>
                </a:moveTo>
                <a:lnTo>
                  <a:pt x="0" y="8826"/>
                </a:lnTo>
                <a:lnTo>
                  <a:pt x="3524" y="15890"/>
                </a:lnTo>
                <a:lnTo>
                  <a:pt x="29955" y="7063"/>
                </a:lnTo>
                <a:lnTo>
                  <a:pt x="31717" y="1769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084567" y="4929885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0"/>
                </a:lnTo>
                <a:lnTo>
                  <a:pt x="0" y="1762"/>
                </a:lnTo>
                <a:lnTo>
                  <a:pt x="1762" y="7056"/>
                </a:lnTo>
                <a:lnTo>
                  <a:pt x="8810" y="529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082805" y="4914002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10">
                <a:moveTo>
                  <a:pt x="8810" y="0"/>
                </a:moveTo>
                <a:lnTo>
                  <a:pt x="0" y="1762"/>
                </a:lnTo>
                <a:lnTo>
                  <a:pt x="1762" y="15882"/>
                </a:lnTo>
                <a:lnTo>
                  <a:pt x="10572" y="15882"/>
                </a:lnTo>
                <a:lnTo>
                  <a:pt x="8810" y="176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077518" y="4896349"/>
            <a:ext cx="14604" cy="21590"/>
          </a:xfrm>
          <a:custGeom>
            <a:avLst/>
            <a:gdLst/>
            <a:ahLst/>
            <a:cxnLst/>
            <a:rect l="l" t="t" r="r" b="b"/>
            <a:pathLst>
              <a:path w="14604" h="21589">
                <a:moveTo>
                  <a:pt x="8810" y="0"/>
                </a:moveTo>
                <a:lnTo>
                  <a:pt x="7048" y="0"/>
                </a:lnTo>
                <a:lnTo>
                  <a:pt x="0" y="1762"/>
                </a:lnTo>
                <a:lnTo>
                  <a:pt x="7048" y="21177"/>
                </a:lnTo>
                <a:lnTo>
                  <a:pt x="14096" y="1765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072232" y="4880467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7048" y="0"/>
                </a:moveTo>
                <a:lnTo>
                  <a:pt x="0" y="3531"/>
                </a:lnTo>
                <a:lnTo>
                  <a:pt x="5286" y="17645"/>
                </a:lnTo>
                <a:lnTo>
                  <a:pt x="12334" y="1588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065184" y="4869878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5286" y="0"/>
                </a:moveTo>
                <a:lnTo>
                  <a:pt x="0" y="5294"/>
                </a:lnTo>
                <a:lnTo>
                  <a:pt x="7048" y="15882"/>
                </a:lnTo>
                <a:lnTo>
                  <a:pt x="14096" y="1058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059897" y="486634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86" y="0"/>
                </a:moveTo>
                <a:lnTo>
                  <a:pt x="0" y="7063"/>
                </a:lnTo>
                <a:lnTo>
                  <a:pt x="5286" y="8826"/>
                </a:lnTo>
                <a:lnTo>
                  <a:pt x="10572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058135" y="4864584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1762" y="0"/>
                </a:lnTo>
                <a:lnTo>
                  <a:pt x="0" y="7056"/>
                </a:lnTo>
                <a:lnTo>
                  <a:pt x="3524" y="8826"/>
                </a:lnTo>
                <a:lnTo>
                  <a:pt x="7048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056373" y="4864584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3524" y="0"/>
                </a:moveTo>
                <a:lnTo>
                  <a:pt x="0" y="0"/>
                </a:lnTo>
                <a:lnTo>
                  <a:pt x="1762" y="7056"/>
                </a:lnTo>
                <a:lnTo>
                  <a:pt x="3524" y="705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054611" y="4864584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762" y="0"/>
                </a:moveTo>
                <a:lnTo>
                  <a:pt x="0" y="1762"/>
                </a:lnTo>
                <a:lnTo>
                  <a:pt x="3524" y="8826"/>
                </a:lnTo>
                <a:lnTo>
                  <a:pt x="5286" y="7056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007108" y="4866346"/>
            <a:ext cx="58419" cy="102870"/>
          </a:xfrm>
          <a:custGeom>
            <a:avLst/>
            <a:gdLst/>
            <a:ahLst/>
            <a:cxnLst/>
            <a:rect l="l" t="t" r="r" b="b"/>
            <a:pathLst>
              <a:path w="58420" h="102870">
                <a:moveTo>
                  <a:pt x="37940" y="17652"/>
                </a:moveTo>
                <a:lnTo>
                  <a:pt x="10572" y="17652"/>
                </a:lnTo>
                <a:lnTo>
                  <a:pt x="15858" y="22946"/>
                </a:lnTo>
                <a:lnTo>
                  <a:pt x="24596" y="35297"/>
                </a:lnTo>
                <a:lnTo>
                  <a:pt x="31644" y="51180"/>
                </a:lnTo>
                <a:lnTo>
                  <a:pt x="36930" y="68833"/>
                </a:lnTo>
                <a:lnTo>
                  <a:pt x="36930" y="79421"/>
                </a:lnTo>
                <a:lnTo>
                  <a:pt x="33406" y="84716"/>
                </a:lnTo>
                <a:lnTo>
                  <a:pt x="31644" y="88248"/>
                </a:lnTo>
                <a:lnTo>
                  <a:pt x="22833" y="90010"/>
                </a:lnTo>
                <a:lnTo>
                  <a:pt x="29882" y="100598"/>
                </a:lnTo>
                <a:lnTo>
                  <a:pt x="35168" y="102361"/>
                </a:lnTo>
                <a:lnTo>
                  <a:pt x="40455" y="102361"/>
                </a:lnTo>
                <a:lnTo>
                  <a:pt x="45741" y="100598"/>
                </a:lnTo>
                <a:lnTo>
                  <a:pt x="49265" y="100598"/>
                </a:lnTo>
                <a:lnTo>
                  <a:pt x="54551" y="95304"/>
                </a:lnTo>
                <a:lnTo>
                  <a:pt x="58076" y="86478"/>
                </a:lnTo>
                <a:lnTo>
                  <a:pt x="58076" y="77659"/>
                </a:lnTo>
                <a:lnTo>
                  <a:pt x="54551" y="61769"/>
                </a:lnTo>
                <a:lnTo>
                  <a:pt x="47503" y="40592"/>
                </a:lnTo>
                <a:lnTo>
                  <a:pt x="40455" y="21177"/>
                </a:lnTo>
                <a:lnTo>
                  <a:pt x="37940" y="17652"/>
                </a:lnTo>
                <a:close/>
              </a:path>
              <a:path w="58420" h="102870">
                <a:moveTo>
                  <a:pt x="19383" y="0"/>
                </a:moveTo>
                <a:lnTo>
                  <a:pt x="14096" y="0"/>
                </a:lnTo>
                <a:lnTo>
                  <a:pt x="7048" y="1769"/>
                </a:lnTo>
                <a:lnTo>
                  <a:pt x="3524" y="5294"/>
                </a:lnTo>
                <a:lnTo>
                  <a:pt x="0" y="12358"/>
                </a:lnTo>
                <a:lnTo>
                  <a:pt x="0" y="19414"/>
                </a:lnTo>
                <a:lnTo>
                  <a:pt x="1762" y="19414"/>
                </a:lnTo>
                <a:lnTo>
                  <a:pt x="3524" y="17652"/>
                </a:lnTo>
                <a:lnTo>
                  <a:pt x="37940" y="17652"/>
                </a:lnTo>
                <a:lnTo>
                  <a:pt x="31644" y="8826"/>
                </a:lnTo>
                <a:lnTo>
                  <a:pt x="26358" y="3531"/>
                </a:lnTo>
                <a:lnTo>
                  <a:pt x="1938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003583" y="487693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0" y="8826"/>
                </a:lnTo>
                <a:lnTo>
                  <a:pt x="7048" y="8826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003583" y="486987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3524" y="1762"/>
                </a:lnTo>
                <a:lnTo>
                  <a:pt x="0" y="7056"/>
                </a:lnTo>
                <a:lnTo>
                  <a:pt x="8810" y="10588"/>
                </a:lnTo>
                <a:lnTo>
                  <a:pt x="10572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007108" y="486458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294"/>
                </a:lnTo>
                <a:lnTo>
                  <a:pt x="5286" y="10588"/>
                </a:lnTo>
                <a:lnTo>
                  <a:pt x="10572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012394" y="486105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810" y="0"/>
                </a:moveTo>
                <a:lnTo>
                  <a:pt x="7048" y="1769"/>
                </a:lnTo>
                <a:lnTo>
                  <a:pt x="0" y="3531"/>
                </a:lnTo>
                <a:lnTo>
                  <a:pt x="3524" y="10588"/>
                </a:lnTo>
                <a:lnTo>
                  <a:pt x="10572" y="882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021204" y="486105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0"/>
                </a:lnTo>
                <a:lnTo>
                  <a:pt x="0" y="8826"/>
                </a:lnTo>
                <a:lnTo>
                  <a:pt x="5286" y="8826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024729" y="4862822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3524" y="0"/>
                </a:moveTo>
                <a:lnTo>
                  <a:pt x="0" y="7056"/>
                </a:lnTo>
                <a:lnTo>
                  <a:pt x="6975" y="10588"/>
                </a:lnTo>
                <a:lnTo>
                  <a:pt x="12261" y="3524"/>
                </a:lnTo>
                <a:lnTo>
                  <a:pt x="10499" y="352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029942" y="486634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294"/>
                </a:lnTo>
                <a:lnTo>
                  <a:pt x="7048" y="12358"/>
                </a:lnTo>
                <a:lnTo>
                  <a:pt x="12334" y="706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36990" y="4873410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5286" y="0"/>
                </a:moveTo>
                <a:lnTo>
                  <a:pt x="0" y="3524"/>
                </a:lnTo>
                <a:lnTo>
                  <a:pt x="7048" y="17645"/>
                </a:lnTo>
                <a:lnTo>
                  <a:pt x="14096" y="14113"/>
                </a:lnTo>
                <a:lnTo>
                  <a:pt x="14096" y="1235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044038" y="4887523"/>
            <a:ext cx="14604" cy="21590"/>
          </a:xfrm>
          <a:custGeom>
            <a:avLst/>
            <a:gdLst/>
            <a:ahLst/>
            <a:cxnLst/>
            <a:rect l="l" t="t" r="r" b="b"/>
            <a:pathLst>
              <a:path w="14604" h="21589">
                <a:moveTo>
                  <a:pt x="7048" y="0"/>
                </a:moveTo>
                <a:lnTo>
                  <a:pt x="0" y="1769"/>
                </a:lnTo>
                <a:lnTo>
                  <a:pt x="7048" y="21184"/>
                </a:lnTo>
                <a:lnTo>
                  <a:pt x="14096" y="1765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051087" y="4905176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7048" y="0"/>
                </a:moveTo>
                <a:lnTo>
                  <a:pt x="0" y="3531"/>
                </a:lnTo>
                <a:lnTo>
                  <a:pt x="7048" y="24709"/>
                </a:lnTo>
                <a:lnTo>
                  <a:pt x="15858" y="22939"/>
                </a:lnTo>
                <a:lnTo>
                  <a:pt x="14096" y="229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058135" y="4928115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8810" y="0"/>
                </a:moveTo>
                <a:lnTo>
                  <a:pt x="0" y="1769"/>
                </a:lnTo>
                <a:lnTo>
                  <a:pt x="3524" y="17652"/>
                </a:lnTo>
                <a:lnTo>
                  <a:pt x="10572" y="15890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061659" y="494400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048" y="0"/>
                </a:moveTo>
                <a:lnTo>
                  <a:pt x="0" y="0"/>
                </a:lnTo>
                <a:lnTo>
                  <a:pt x="0" y="8818"/>
                </a:lnTo>
                <a:lnTo>
                  <a:pt x="7048" y="1058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058135" y="495106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8826"/>
                </a:lnTo>
                <a:lnTo>
                  <a:pt x="7048" y="12350"/>
                </a:lnTo>
                <a:lnTo>
                  <a:pt x="7048" y="10588"/>
                </a:lnTo>
                <a:lnTo>
                  <a:pt x="10572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054611" y="4958119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5294"/>
                </a:lnTo>
                <a:lnTo>
                  <a:pt x="3524" y="12358"/>
                </a:lnTo>
                <a:lnTo>
                  <a:pt x="10572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051087" y="4963413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0"/>
                </a:lnTo>
                <a:lnTo>
                  <a:pt x="1762" y="8826"/>
                </a:lnTo>
                <a:lnTo>
                  <a:pt x="7048" y="706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047563" y="496341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3524" y="0"/>
                </a:moveTo>
                <a:lnTo>
                  <a:pt x="0" y="1769"/>
                </a:lnTo>
                <a:lnTo>
                  <a:pt x="0" y="10588"/>
                </a:lnTo>
                <a:lnTo>
                  <a:pt x="1762" y="8826"/>
                </a:lnTo>
                <a:lnTo>
                  <a:pt x="7048" y="882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040514" y="4965183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1762" y="0"/>
                </a:lnTo>
                <a:lnTo>
                  <a:pt x="0" y="7056"/>
                </a:lnTo>
                <a:lnTo>
                  <a:pt x="1762" y="8818"/>
                </a:lnTo>
                <a:lnTo>
                  <a:pt x="7048" y="88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033466" y="4963413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86" y="0"/>
                </a:moveTo>
                <a:lnTo>
                  <a:pt x="0" y="5294"/>
                </a:lnTo>
                <a:lnTo>
                  <a:pt x="1762" y="7063"/>
                </a:lnTo>
                <a:lnTo>
                  <a:pt x="7048" y="8826"/>
                </a:lnTo>
                <a:lnTo>
                  <a:pt x="10572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029942" y="495811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294"/>
                </a:lnTo>
                <a:lnTo>
                  <a:pt x="3524" y="10588"/>
                </a:lnTo>
                <a:lnTo>
                  <a:pt x="10572" y="706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026491" y="49528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450" y="0"/>
                </a:moveTo>
                <a:lnTo>
                  <a:pt x="0" y="5294"/>
                </a:lnTo>
                <a:lnTo>
                  <a:pt x="3450" y="10588"/>
                </a:lnTo>
                <a:lnTo>
                  <a:pt x="10499" y="7063"/>
                </a:lnTo>
                <a:lnTo>
                  <a:pt x="6975" y="176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029942" y="4951062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1762"/>
                </a:lnTo>
                <a:lnTo>
                  <a:pt x="1762" y="8826"/>
                </a:lnTo>
                <a:lnTo>
                  <a:pt x="8810" y="7056"/>
                </a:lnTo>
                <a:lnTo>
                  <a:pt x="10572" y="529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035228" y="494753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5294"/>
                </a:lnTo>
                <a:lnTo>
                  <a:pt x="5286" y="8826"/>
                </a:lnTo>
                <a:lnTo>
                  <a:pt x="8810" y="5294"/>
                </a:lnTo>
                <a:lnTo>
                  <a:pt x="8810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036990" y="4944005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762" y="0"/>
                </a:moveTo>
                <a:lnTo>
                  <a:pt x="0" y="5294"/>
                </a:lnTo>
                <a:lnTo>
                  <a:pt x="7048" y="7056"/>
                </a:lnTo>
                <a:lnTo>
                  <a:pt x="10572" y="3524"/>
                </a:lnTo>
                <a:lnTo>
                  <a:pt x="10572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038752" y="493517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10589"/>
                </a:moveTo>
                <a:lnTo>
                  <a:pt x="8801" y="10589"/>
                </a:lnTo>
                <a:lnTo>
                  <a:pt x="8801" y="0"/>
                </a:lnTo>
                <a:lnTo>
                  <a:pt x="0" y="0"/>
                </a:lnTo>
                <a:lnTo>
                  <a:pt x="0" y="1058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035228" y="4915765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7048" y="0"/>
                </a:moveTo>
                <a:lnTo>
                  <a:pt x="0" y="3531"/>
                </a:lnTo>
                <a:lnTo>
                  <a:pt x="3524" y="21177"/>
                </a:lnTo>
                <a:lnTo>
                  <a:pt x="12334" y="19414"/>
                </a:lnTo>
                <a:lnTo>
                  <a:pt x="7048" y="176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028253" y="4899881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6975" y="0"/>
                </a:moveTo>
                <a:lnTo>
                  <a:pt x="0" y="3531"/>
                </a:lnTo>
                <a:lnTo>
                  <a:pt x="6975" y="19414"/>
                </a:lnTo>
                <a:lnTo>
                  <a:pt x="14023" y="15882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019442" y="4885761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7048" y="0"/>
                </a:moveTo>
                <a:lnTo>
                  <a:pt x="5286" y="0"/>
                </a:lnTo>
                <a:lnTo>
                  <a:pt x="0" y="5294"/>
                </a:lnTo>
                <a:lnTo>
                  <a:pt x="8810" y="17652"/>
                </a:lnTo>
                <a:lnTo>
                  <a:pt x="15785" y="14120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014156" y="488046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3524" y="0"/>
                </a:lnTo>
                <a:lnTo>
                  <a:pt x="0" y="7056"/>
                </a:lnTo>
                <a:lnTo>
                  <a:pt x="5286" y="10588"/>
                </a:lnTo>
                <a:lnTo>
                  <a:pt x="10572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012394" y="488046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0" y="0"/>
                </a:lnTo>
                <a:lnTo>
                  <a:pt x="1762" y="7056"/>
                </a:lnTo>
                <a:lnTo>
                  <a:pt x="5286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007108" y="488046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1762" y="0"/>
                </a:lnTo>
                <a:lnTo>
                  <a:pt x="0" y="1762"/>
                </a:lnTo>
                <a:lnTo>
                  <a:pt x="3524" y="8826"/>
                </a:lnTo>
                <a:lnTo>
                  <a:pt x="7048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005345" y="48822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762" y="0"/>
                </a:moveTo>
                <a:lnTo>
                  <a:pt x="0" y="0"/>
                </a:lnTo>
                <a:lnTo>
                  <a:pt x="3524" y="7063"/>
                </a:lnTo>
                <a:lnTo>
                  <a:pt x="5286" y="7063"/>
                </a:lnTo>
                <a:lnTo>
                  <a:pt x="7048" y="529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003583" y="4882229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3524" y="0"/>
                </a:lnTo>
                <a:lnTo>
                  <a:pt x="0" y="3531"/>
                </a:lnTo>
                <a:lnTo>
                  <a:pt x="3524" y="7063"/>
                </a:lnTo>
                <a:lnTo>
                  <a:pt x="5286" y="706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107401" y="4645716"/>
            <a:ext cx="7620" cy="32384"/>
          </a:xfrm>
          <a:custGeom>
            <a:avLst/>
            <a:gdLst/>
            <a:ahLst/>
            <a:cxnLst/>
            <a:rect l="l" t="t" r="r" b="b"/>
            <a:pathLst>
              <a:path w="7620" h="32385">
                <a:moveTo>
                  <a:pt x="0" y="31767"/>
                </a:moveTo>
                <a:lnTo>
                  <a:pt x="7041" y="31767"/>
                </a:lnTo>
                <a:lnTo>
                  <a:pt x="7041" y="0"/>
                </a:lnTo>
                <a:lnTo>
                  <a:pt x="0" y="0"/>
                </a:lnTo>
                <a:lnTo>
                  <a:pt x="0" y="31767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107401" y="4675714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7048" y="0"/>
                </a:moveTo>
                <a:lnTo>
                  <a:pt x="0" y="1769"/>
                </a:lnTo>
                <a:lnTo>
                  <a:pt x="8810" y="49477"/>
                </a:lnTo>
                <a:lnTo>
                  <a:pt x="15858" y="49477"/>
                </a:lnTo>
                <a:lnTo>
                  <a:pt x="15858" y="4770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116211" y="4725192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7048" y="0"/>
                </a:moveTo>
                <a:lnTo>
                  <a:pt x="0" y="0"/>
                </a:lnTo>
                <a:lnTo>
                  <a:pt x="1762" y="12314"/>
                </a:lnTo>
                <a:lnTo>
                  <a:pt x="8810" y="1054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051087" y="486458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1"/>
                </a:lnTo>
                <a:lnTo>
                  <a:pt x="7048" y="7056"/>
                </a:lnTo>
                <a:lnTo>
                  <a:pt x="8810" y="3531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052849" y="486105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524" y="0"/>
                </a:moveTo>
                <a:lnTo>
                  <a:pt x="1762" y="0"/>
                </a:lnTo>
                <a:lnTo>
                  <a:pt x="0" y="3531"/>
                </a:lnTo>
                <a:lnTo>
                  <a:pt x="7048" y="7063"/>
                </a:lnTo>
                <a:lnTo>
                  <a:pt x="8810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056373" y="4855757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86" y="0"/>
                </a:moveTo>
                <a:lnTo>
                  <a:pt x="0" y="5294"/>
                </a:lnTo>
                <a:lnTo>
                  <a:pt x="3524" y="10588"/>
                </a:lnTo>
                <a:lnTo>
                  <a:pt x="8810" y="706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061659" y="4820460"/>
            <a:ext cx="102235" cy="44450"/>
          </a:xfrm>
          <a:custGeom>
            <a:avLst/>
            <a:gdLst/>
            <a:ahLst/>
            <a:cxnLst/>
            <a:rect l="l" t="t" r="r" b="b"/>
            <a:pathLst>
              <a:path w="102235" h="44450">
                <a:moveTo>
                  <a:pt x="98604" y="0"/>
                </a:moveTo>
                <a:lnTo>
                  <a:pt x="0" y="35297"/>
                </a:lnTo>
                <a:lnTo>
                  <a:pt x="1762" y="44124"/>
                </a:lnTo>
                <a:lnTo>
                  <a:pt x="102128" y="7063"/>
                </a:lnTo>
                <a:lnTo>
                  <a:pt x="9860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160264" y="4818690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72" y="0"/>
                </a:moveTo>
                <a:lnTo>
                  <a:pt x="8810" y="0"/>
                </a:lnTo>
                <a:lnTo>
                  <a:pt x="0" y="1769"/>
                </a:lnTo>
                <a:lnTo>
                  <a:pt x="3524" y="8833"/>
                </a:lnTo>
                <a:lnTo>
                  <a:pt x="10572" y="7063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170837" y="4816921"/>
            <a:ext cx="40640" cy="8890"/>
          </a:xfrm>
          <a:custGeom>
            <a:avLst/>
            <a:gdLst/>
            <a:ahLst/>
            <a:cxnLst/>
            <a:rect l="l" t="t" r="r" b="b"/>
            <a:pathLst>
              <a:path w="40639" h="8889">
                <a:moveTo>
                  <a:pt x="40455" y="0"/>
                </a:moveTo>
                <a:lnTo>
                  <a:pt x="38692" y="0"/>
                </a:lnTo>
                <a:lnTo>
                  <a:pt x="0" y="1769"/>
                </a:lnTo>
                <a:lnTo>
                  <a:pt x="0" y="8833"/>
                </a:lnTo>
                <a:lnTo>
                  <a:pt x="38692" y="8833"/>
                </a:lnTo>
                <a:lnTo>
                  <a:pt x="404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209529" y="4816921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5">
                <a:moveTo>
                  <a:pt x="1762" y="0"/>
                </a:moveTo>
                <a:lnTo>
                  <a:pt x="0" y="8833"/>
                </a:lnTo>
                <a:lnTo>
                  <a:pt x="15858" y="10603"/>
                </a:lnTo>
                <a:lnTo>
                  <a:pt x="17621" y="3539"/>
                </a:lnTo>
                <a:lnTo>
                  <a:pt x="15858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223627" y="4820460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3524" y="0"/>
                </a:moveTo>
                <a:lnTo>
                  <a:pt x="0" y="7063"/>
                </a:lnTo>
                <a:lnTo>
                  <a:pt x="10572" y="10588"/>
                </a:lnTo>
                <a:lnTo>
                  <a:pt x="12334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6234199" y="482223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0"/>
                </a:lnTo>
                <a:lnTo>
                  <a:pt x="0" y="8818"/>
                </a:lnTo>
                <a:lnTo>
                  <a:pt x="5286" y="8818"/>
                </a:lnTo>
                <a:lnTo>
                  <a:pt x="7048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235961" y="482223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1762" y="0"/>
                </a:lnTo>
                <a:lnTo>
                  <a:pt x="0" y="1762"/>
                </a:lnTo>
                <a:lnTo>
                  <a:pt x="5286" y="7056"/>
                </a:lnTo>
                <a:lnTo>
                  <a:pt x="7048" y="529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234199" y="481692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5286" y="0"/>
                </a:lnTo>
                <a:lnTo>
                  <a:pt x="0" y="5309"/>
                </a:lnTo>
                <a:lnTo>
                  <a:pt x="3524" y="8833"/>
                </a:lnTo>
                <a:lnTo>
                  <a:pt x="10572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221864" y="4808072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5286" y="0"/>
                </a:moveTo>
                <a:lnTo>
                  <a:pt x="3524" y="0"/>
                </a:lnTo>
                <a:lnTo>
                  <a:pt x="0" y="7078"/>
                </a:lnTo>
                <a:lnTo>
                  <a:pt x="14096" y="14157"/>
                </a:lnTo>
                <a:lnTo>
                  <a:pt x="17621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207767" y="4806376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5">
                <a:moveTo>
                  <a:pt x="0" y="0"/>
                </a:moveTo>
                <a:lnTo>
                  <a:pt x="0" y="8774"/>
                </a:lnTo>
                <a:lnTo>
                  <a:pt x="15858" y="10544"/>
                </a:lnTo>
                <a:lnTo>
                  <a:pt x="17621" y="1695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181336" y="4806327"/>
            <a:ext cx="26670" cy="8890"/>
          </a:xfrm>
          <a:custGeom>
            <a:avLst/>
            <a:gdLst/>
            <a:ahLst/>
            <a:cxnLst/>
            <a:rect l="l" t="t" r="r" b="b"/>
            <a:pathLst>
              <a:path w="26670" h="8889">
                <a:moveTo>
                  <a:pt x="0" y="8824"/>
                </a:moveTo>
                <a:lnTo>
                  <a:pt x="26405" y="8824"/>
                </a:lnTo>
                <a:lnTo>
                  <a:pt x="26405" y="0"/>
                </a:lnTo>
                <a:lnTo>
                  <a:pt x="0" y="0"/>
                </a:lnTo>
                <a:lnTo>
                  <a:pt x="0" y="882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6165550" y="4806376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5785" y="0"/>
                </a:moveTo>
                <a:lnTo>
                  <a:pt x="1762" y="3465"/>
                </a:lnTo>
                <a:lnTo>
                  <a:pt x="0" y="5235"/>
                </a:lnTo>
                <a:lnTo>
                  <a:pt x="3524" y="12314"/>
                </a:lnTo>
                <a:lnTo>
                  <a:pt x="17547" y="8774"/>
                </a:lnTo>
                <a:lnTo>
                  <a:pt x="1578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162026" y="4811611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0" y="1769"/>
                </a:lnTo>
                <a:lnTo>
                  <a:pt x="1762" y="10618"/>
                </a:lnTo>
                <a:lnTo>
                  <a:pt x="3524" y="884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160264" y="4813381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0" y="8848"/>
                </a:moveTo>
                <a:lnTo>
                  <a:pt x="3524" y="8848"/>
                </a:lnTo>
                <a:lnTo>
                  <a:pt x="3524" y="0"/>
                </a:lnTo>
                <a:lnTo>
                  <a:pt x="0" y="0"/>
                </a:lnTo>
                <a:lnTo>
                  <a:pt x="0" y="8848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6154978" y="481338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3524" y="0"/>
                </a:lnTo>
                <a:lnTo>
                  <a:pt x="0" y="5309"/>
                </a:lnTo>
                <a:lnTo>
                  <a:pt x="1762" y="7078"/>
                </a:lnTo>
                <a:lnTo>
                  <a:pt x="5286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6151453" y="4809842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3539"/>
                </a:lnTo>
                <a:lnTo>
                  <a:pt x="3524" y="8848"/>
                </a:lnTo>
                <a:lnTo>
                  <a:pt x="10572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149691" y="4802837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0" y="0"/>
                </a:lnTo>
                <a:lnTo>
                  <a:pt x="0" y="3539"/>
                </a:lnTo>
                <a:lnTo>
                  <a:pt x="1762" y="10544"/>
                </a:lnTo>
                <a:lnTo>
                  <a:pt x="8810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6149691" y="479575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1762" y="0"/>
                </a:lnTo>
                <a:lnTo>
                  <a:pt x="0" y="7078"/>
                </a:lnTo>
                <a:lnTo>
                  <a:pt x="7048" y="10618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6153215" y="47869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8848"/>
                </a:lnTo>
                <a:lnTo>
                  <a:pt x="5286" y="12387"/>
                </a:lnTo>
                <a:lnTo>
                  <a:pt x="12334" y="3539"/>
                </a:lnTo>
                <a:lnTo>
                  <a:pt x="12334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6158502" y="477813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572" y="0"/>
                </a:moveTo>
                <a:lnTo>
                  <a:pt x="1762" y="0"/>
                </a:lnTo>
                <a:lnTo>
                  <a:pt x="0" y="8774"/>
                </a:lnTo>
                <a:lnTo>
                  <a:pt x="7048" y="10544"/>
                </a:lnTo>
                <a:lnTo>
                  <a:pt x="10572" y="176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158502" y="4762208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7048" y="0"/>
                </a:moveTo>
                <a:lnTo>
                  <a:pt x="0" y="3539"/>
                </a:lnTo>
                <a:lnTo>
                  <a:pt x="1762" y="17696"/>
                </a:lnTo>
                <a:lnTo>
                  <a:pt x="10572" y="15927"/>
                </a:lnTo>
                <a:lnTo>
                  <a:pt x="7048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149691" y="4748124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7048" y="0"/>
                </a:moveTo>
                <a:lnTo>
                  <a:pt x="0" y="5235"/>
                </a:lnTo>
                <a:lnTo>
                  <a:pt x="8810" y="19392"/>
                </a:lnTo>
                <a:lnTo>
                  <a:pt x="15858" y="14083"/>
                </a:lnTo>
                <a:lnTo>
                  <a:pt x="7048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139119" y="473573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10572" y="17623"/>
                </a:lnTo>
                <a:lnTo>
                  <a:pt x="17621" y="1238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130308" y="4714574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79" h="24764">
                <a:moveTo>
                  <a:pt x="8810" y="0"/>
                </a:moveTo>
                <a:lnTo>
                  <a:pt x="0" y="3539"/>
                </a:lnTo>
                <a:lnTo>
                  <a:pt x="8810" y="24701"/>
                </a:lnTo>
                <a:lnTo>
                  <a:pt x="17621" y="2116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128546" y="470926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810" y="0"/>
                </a:moveTo>
                <a:lnTo>
                  <a:pt x="0" y="1769"/>
                </a:lnTo>
                <a:lnTo>
                  <a:pt x="1762" y="8848"/>
                </a:lnTo>
                <a:lnTo>
                  <a:pt x="10572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6137357" y="5028714"/>
            <a:ext cx="77470" cy="64135"/>
          </a:xfrm>
          <a:custGeom>
            <a:avLst/>
            <a:gdLst/>
            <a:ahLst/>
            <a:cxnLst/>
            <a:rect l="l" t="t" r="r" b="b"/>
            <a:pathLst>
              <a:path w="77470" h="64135">
                <a:moveTo>
                  <a:pt x="54551" y="0"/>
                </a:moveTo>
                <a:lnTo>
                  <a:pt x="38766" y="0"/>
                </a:lnTo>
                <a:lnTo>
                  <a:pt x="12334" y="19414"/>
                </a:lnTo>
                <a:lnTo>
                  <a:pt x="5286" y="38829"/>
                </a:lnTo>
                <a:lnTo>
                  <a:pt x="1762" y="49418"/>
                </a:lnTo>
                <a:lnTo>
                  <a:pt x="0" y="56474"/>
                </a:lnTo>
                <a:lnTo>
                  <a:pt x="1762" y="60006"/>
                </a:lnTo>
                <a:lnTo>
                  <a:pt x="5286" y="61769"/>
                </a:lnTo>
                <a:lnTo>
                  <a:pt x="12334" y="63538"/>
                </a:lnTo>
                <a:lnTo>
                  <a:pt x="17621" y="60006"/>
                </a:lnTo>
                <a:lnTo>
                  <a:pt x="19383" y="52950"/>
                </a:lnTo>
                <a:lnTo>
                  <a:pt x="28193" y="37067"/>
                </a:lnTo>
                <a:lnTo>
                  <a:pt x="33480" y="31773"/>
                </a:lnTo>
                <a:lnTo>
                  <a:pt x="38766" y="28241"/>
                </a:lnTo>
                <a:lnTo>
                  <a:pt x="77459" y="28241"/>
                </a:lnTo>
                <a:lnTo>
                  <a:pt x="77459" y="8826"/>
                </a:lnTo>
                <a:lnTo>
                  <a:pt x="54551" y="0"/>
                </a:lnTo>
                <a:close/>
              </a:path>
              <a:path w="77470" h="64135">
                <a:moveTo>
                  <a:pt x="77459" y="28241"/>
                </a:moveTo>
                <a:lnTo>
                  <a:pt x="38766" y="28241"/>
                </a:lnTo>
                <a:lnTo>
                  <a:pt x="66886" y="31773"/>
                </a:lnTo>
                <a:lnTo>
                  <a:pt x="77459" y="37067"/>
                </a:lnTo>
                <a:lnTo>
                  <a:pt x="77459" y="28241"/>
                </a:lnTo>
                <a:close/>
              </a:path>
            </a:pathLst>
          </a:custGeom>
          <a:solidFill>
            <a:srgbClr val="E8B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7357" y="5046367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7048" y="0"/>
                </a:moveTo>
                <a:lnTo>
                  <a:pt x="1762" y="19414"/>
                </a:lnTo>
                <a:lnTo>
                  <a:pt x="0" y="19414"/>
                </a:lnTo>
                <a:lnTo>
                  <a:pt x="8810" y="21177"/>
                </a:lnTo>
                <a:lnTo>
                  <a:pt x="15858" y="352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135594" y="5065782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1762" y="0"/>
                </a:moveTo>
                <a:lnTo>
                  <a:pt x="0" y="12350"/>
                </a:lnTo>
                <a:lnTo>
                  <a:pt x="7048" y="14113"/>
                </a:lnTo>
                <a:lnTo>
                  <a:pt x="10572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133832" y="507813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5294"/>
                </a:lnTo>
                <a:lnTo>
                  <a:pt x="0" y="7056"/>
                </a:lnTo>
                <a:lnTo>
                  <a:pt x="7048" y="7056"/>
                </a:lnTo>
                <a:lnTo>
                  <a:pt x="8810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133832" y="508342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2"/>
                </a:lnTo>
                <a:lnTo>
                  <a:pt x="0" y="5294"/>
                </a:lnTo>
                <a:lnTo>
                  <a:pt x="1762" y="8826"/>
                </a:lnTo>
                <a:lnTo>
                  <a:pt x="8810" y="529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135594" y="508518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86" y="0"/>
                </a:moveTo>
                <a:lnTo>
                  <a:pt x="0" y="7063"/>
                </a:lnTo>
                <a:lnTo>
                  <a:pt x="3524" y="8826"/>
                </a:lnTo>
                <a:lnTo>
                  <a:pt x="5286" y="10595"/>
                </a:lnTo>
                <a:lnTo>
                  <a:pt x="8810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140881" y="508695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810" y="0"/>
                </a:moveTo>
                <a:lnTo>
                  <a:pt x="1762" y="0"/>
                </a:lnTo>
                <a:lnTo>
                  <a:pt x="0" y="8826"/>
                </a:lnTo>
                <a:lnTo>
                  <a:pt x="10572" y="882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6147929" y="508518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3531"/>
                </a:lnTo>
                <a:lnTo>
                  <a:pt x="3524" y="10595"/>
                </a:lnTo>
                <a:lnTo>
                  <a:pt x="8810" y="7063"/>
                </a:lnTo>
                <a:lnTo>
                  <a:pt x="10572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6151453" y="507989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762" y="0"/>
                </a:moveTo>
                <a:lnTo>
                  <a:pt x="0" y="8826"/>
                </a:lnTo>
                <a:lnTo>
                  <a:pt x="7048" y="10588"/>
                </a:lnTo>
                <a:lnTo>
                  <a:pt x="10572" y="3531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153215" y="5064012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10572" y="0"/>
                </a:moveTo>
                <a:lnTo>
                  <a:pt x="0" y="15882"/>
                </a:lnTo>
                <a:lnTo>
                  <a:pt x="7048" y="19414"/>
                </a:lnTo>
                <a:lnTo>
                  <a:pt x="15858" y="3531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6163788" y="505695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5286" y="0"/>
                </a:moveTo>
                <a:lnTo>
                  <a:pt x="5286" y="1762"/>
                </a:lnTo>
                <a:lnTo>
                  <a:pt x="0" y="7056"/>
                </a:lnTo>
                <a:lnTo>
                  <a:pt x="5286" y="12350"/>
                </a:lnTo>
                <a:lnTo>
                  <a:pt x="10572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6169074" y="5053424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0" y="3531"/>
                </a:lnTo>
                <a:lnTo>
                  <a:pt x="5286" y="10588"/>
                </a:lnTo>
                <a:lnTo>
                  <a:pt x="8737" y="706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6176123" y="5053424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0"/>
                </a:moveTo>
                <a:lnTo>
                  <a:pt x="0" y="8826"/>
                </a:lnTo>
                <a:lnTo>
                  <a:pt x="14023" y="8826"/>
                </a:lnTo>
                <a:lnTo>
                  <a:pt x="15785" y="1762"/>
                </a:lnTo>
                <a:lnTo>
                  <a:pt x="14023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190146" y="5055186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1762" y="0"/>
                </a:moveTo>
                <a:lnTo>
                  <a:pt x="0" y="7063"/>
                </a:lnTo>
                <a:lnTo>
                  <a:pt x="14096" y="8826"/>
                </a:lnTo>
                <a:lnTo>
                  <a:pt x="15858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6202481" y="5056956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3524" y="0"/>
                </a:moveTo>
                <a:lnTo>
                  <a:pt x="0" y="7056"/>
                </a:lnTo>
                <a:lnTo>
                  <a:pt x="10572" y="12350"/>
                </a:lnTo>
                <a:lnTo>
                  <a:pt x="17621" y="8826"/>
                </a:lnTo>
                <a:lnTo>
                  <a:pt x="14096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6211292" y="5034009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5286" y="0"/>
                </a:moveTo>
                <a:lnTo>
                  <a:pt x="0" y="3531"/>
                </a:lnTo>
                <a:lnTo>
                  <a:pt x="0" y="31773"/>
                </a:lnTo>
                <a:lnTo>
                  <a:pt x="8810" y="31773"/>
                </a:lnTo>
                <a:lnTo>
                  <a:pt x="7048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6190146" y="5025190"/>
            <a:ext cx="26670" cy="16510"/>
          </a:xfrm>
          <a:custGeom>
            <a:avLst/>
            <a:gdLst/>
            <a:ahLst/>
            <a:cxnLst/>
            <a:rect l="l" t="t" r="r" b="b"/>
            <a:pathLst>
              <a:path w="26670" h="16510">
                <a:moveTo>
                  <a:pt x="1762" y="0"/>
                </a:moveTo>
                <a:lnTo>
                  <a:pt x="0" y="0"/>
                </a:lnTo>
                <a:lnTo>
                  <a:pt x="0" y="7056"/>
                </a:lnTo>
                <a:lnTo>
                  <a:pt x="22907" y="15882"/>
                </a:lnTo>
                <a:lnTo>
                  <a:pt x="26431" y="8818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174361" y="5025190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5785" y="0"/>
                </a:moveTo>
                <a:lnTo>
                  <a:pt x="0" y="0"/>
                </a:lnTo>
                <a:lnTo>
                  <a:pt x="1762" y="7056"/>
                </a:lnTo>
                <a:lnTo>
                  <a:pt x="17547" y="7056"/>
                </a:lnTo>
                <a:lnTo>
                  <a:pt x="1578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44405" y="5025190"/>
            <a:ext cx="33655" cy="26670"/>
          </a:xfrm>
          <a:custGeom>
            <a:avLst/>
            <a:gdLst/>
            <a:ahLst/>
            <a:cxnLst/>
            <a:rect l="l" t="t" r="r" b="b"/>
            <a:pathLst>
              <a:path w="33654" h="26670">
                <a:moveTo>
                  <a:pt x="29955" y="0"/>
                </a:moveTo>
                <a:lnTo>
                  <a:pt x="1762" y="19407"/>
                </a:lnTo>
                <a:lnTo>
                  <a:pt x="0" y="21177"/>
                </a:lnTo>
                <a:lnTo>
                  <a:pt x="7048" y="26471"/>
                </a:lnTo>
                <a:lnTo>
                  <a:pt x="33406" y="7056"/>
                </a:lnTo>
                <a:lnTo>
                  <a:pt x="299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10925" y="5021658"/>
            <a:ext cx="86360" cy="62230"/>
          </a:xfrm>
          <a:custGeom>
            <a:avLst/>
            <a:gdLst/>
            <a:ahLst/>
            <a:cxnLst/>
            <a:rect l="l" t="t" r="r" b="b"/>
            <a:pathLst>
              <a:path w="86360" h="62229">
                <a:moveTo>
                  <a:pt x="12334" y="0"/>
                </a:moveTo>
                <a:lnTo>
                  <a:pt x="3524" y="22939"/>
                </a:lnTo>
                <a:lnTo>
                  <a:pt x="0" y="44124"/>
                </a:lnTo>
                <a:lnTo>
                  <a:pt x="0" y="54712"/>
                </a:lnTo>
                <a:lnTo>
                  <a:pt x="1762" y="60006"/>
                </a:lnTo>
                <a:lnTo>
                  <a:pt x="7048" y="61769"/>
                </a:lnTo>
                <a:lnTo>
                  <a:pt x="14096" y="60006"/>
                </a:lnTo>
                <a:lnTo>
                  <a:pt x="22907" y="54712"/>
                </a:lnTo>
                <a:lnTo>
                  <a:pt x="33480" y="35297"/>
                </a:lnTo>
                <a:lnTo>
                  <a:pt x="38766" y="26471"/>
                </a:lnTo>
                <a:lnTo>
                  <a:pt x="54625" y="15882"/>
                </a:lnTo>
                <a:lnTo>
                  <a:pt x="77459" y="5294"/>
                </a:lnTo>
                <a:lnTo>
                  <a:pt x="86269" y="1762"/>
                </a:lnTo>
                <a:lnTo>
                  <a:pt x="12334" y="0"/>
                </a:lnTo>
                <a:close/>
              </a:path>
            </a:pathLst>
          </a:custGeom>
          <a:solidFill>
            <a:srgbClr val="E8B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110925" y="5019895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8810" y="0"/>
                </a:moveTo>
                <a:lnTo>
                  <a:pt x="0" y="22939"/>
                </a:lnTo>
                <a:lnTo>
                  <a:pt x="7048" y="24701"/>
                </a:lnTo>
                <a:lnTo>
                  <a:pt x="15858" y="352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107401" y="5042835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3524" y="0"/>
                </a:moveTo>
                <a:lnTo>
                  <a:pt x="0" y="22946"/>
                </a:lnTo>
                <a:lnTo>
                  <a:pt x="7048" y="22946"/>
                </a:lnTo>
                <a:lnTo>
                  <a:pt x="12334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107401" y="5065782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7048" y="0"/>
                </a:moveTo>
                <a:lnTo>
                  <a:pt x="0" y="0"/>
                </a:lnTo>
                <a:lnTo>
                  <a:pt x="0" y="12350"/>
                </a:lnTo>
                <a:lnTo>
                  <a:pt x="7048" y="1058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6107401" y="5074601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0" y="3531"/>
                </a:lnTo>
                <a:lnTo>
                  <a:pt x="1762" y="8826"/>
                </a:lnTo>
                <a:lnTo>
                  <a:pt x="3524" y="10588"/>
                </a:lnTo>
                <a:lnTo>
                  <a:pt x="8810" y="529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6110925" y="5078133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0" y="7056"/>
                </a:lnTo>
                <a:lnTo>
                  <a:pt x="7048" y="10588"/>
                </a:lnTo>
                <a:lnTo>
                  <a:pt x="8810" y="10588"/>
                </a:lnTo>
                <a:lnTo>
                  <a:pt x="8810" y="176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6117973" y="5078133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86" y="0"/>
                </a:moveTo>
                <a:lnTo>
                  <a:pt x="0" y="1762"/>
                </a:lnTo>
                <a:lnTo>
                  <a:pt x="1762" y="10588"/>
                </a:lnTo>
                <a:lnTo>
                  <a:pt x="8810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6123260" y="50728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294"/>
                </a:lnTo>
                <a:lnTo>
                  <a:pt x="3524" y="12350"/>
                </a:lnTo>
                <a:lnTo>
                  <a:pt x="12334" y="7056"/>
                </a:lnTo>
                <a:lnTo>
                  <a:pt x="12334" y="529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6130308" y="5055186"/>
            <a:ext cx="15875" cy="23495"/>
          </a:xfrm>
          <a:custGeom>
            <a:avLst/>
            <a:gdLst/>
            <a:ahLst/>
            <a:cxnLst/>
            <a:rect l="l" t="t" r="r" b="b"/>
            <a:pathLst>
              <a:path w="15875" h="23495">
                <a:moveTo>
                  <a:pt x="10572" y="0"/>
                </a:moveTo>
                <a:lnTo>
                  <a:pt x="0" y="19414"/>
                </a:lnTo>
                <a:lnTo>
                  <a:pt x="5286" y="22946"/>
                </a:lnTo>
                <a:lnTo>
                  <a:pt x="15858" y="5301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6140881" y="5044597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5286" y="0"/>
                </a:moveTo>
                <a:lnTo>
                  <a:pt x="5286" y="1769"/>
                </a:lnTo>
                <a:lnTo>
                  <a:pt x="0" y="10588"/>
                </a:lnTo>
                <a:lnTo>
                  <a:pt x="5286" y="15890"/>
                </a:lnTo>
                <a:lnTo>
                  <a:pt x="12334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6146167" y="5034009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7621" y="0"/>
                </a:moveTo>
                <a:lnTo>
                  <a:pt x="15858" y="0"/>
                </a:lnTo>
                <a:lnTo>
                  <a:pt x="0" y="10588"/>
                </a:lnTo>
                <a:lnTo>
                  <a:pt x="5286" y="17652"/>
                </a:lnTo>
                <a:lnTo>
                  <a:pt x="21145" y="7063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6163788" y="5023420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22833" y="0"/>
                </a:moveTo>
                <a:lnTo>
                  <a:pt x="0" y="10588"/>
                </a:lnTo>
                <a:lnTo>
                  <a:pt x="1762" y="17652"/>
                </a:lnTo>
                <a:lnTo>
                  <a:pt x="26358" y="7063"/>
                </a:lnTo>
                <a:lnTo>
                  <a:pt x="2283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6186622" y="501812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572" y="0"/>
                </a:moveTo>
                <a:lnTo>
                  <a:pt x="8810" y="1769"/>
                </a:lnTo>
                <a:lnTo>
                  <a:pt x="0" y="5294"/>
                </a:lnTo>
                <a:lnTo>
                  <a:pt x="3524" y="12358"/>
                </a:lnTo>
                <a:lnTo>
                  <a:pt x="12334" y="8826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6119736" y="5018126"/>
            <a:ext cx="77470" cy="8890"/>
          </a:xfrm>
          <a:custGeom>
            <a:avLst/>
            <a:gdLst/>
            <a:ahLst/>
            <a:cxnLst/>
            <a:rect l="l" t="t" r="r" b="b"/>
            <a:pathLst>
              <a:path w="77470" h="8889">
                <a:moveTo>
                  <a:pt x="77459" y="0"/>
                </a:moveTo>
                <a:lnTo>
                  <a:pt x="3524" y="0"/>
                </a:lnTo>
                <a:lnTo>
                  <a:pt x="0" y="1769"/>
                </a:lnTo>
                <a:lnTo>
                  <a:pt x="3524" y="7063"/>
                </a:lnTo>
                <a:lnTo>
                  <a:pt x="77459" y="8826"/>
                </a:lnTo>
                <a:lnTo>
                  <a:pt x="7745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091615" y="4993416"/>
            <a:ext cx="199390" cy="136525"/>
          </a:xfrm>
          <a:custGeom>
            <a:avLst/>
            <a:gdLst/>
            <a:ahLst/>
            <a:cxnLst/>
            <a:rect l="l" t="t" r="r" b="b"/>
            <a:pathLst>
              <a:path w="199389" h="136525">
                <a:moveTo>
                  <a:pt x="51027" y="86478"/>
                </a:moveTo>
                <a:lnTo>
                  <a:pt x="43979" y="86478"/>
                </a:lnTo>
                <a:lnTo>
                  <a:pt x="36930" y="93542"/>
                </a:lnTo>
                <a:lnTo>
                  <a:pt x="36930" y="105893"/>
                </a:lnTo>
                <a:lnTo>
                  <a:pt x="38692" y="109425"/>
                </a:lnTo>
                <a:lnTo>
                  <a:pt x="47503" y="114719"/>
                </a:lnTo>
                <a:lnTo>
                  <a:pt x="54551" y="120013"/>
                </a:lnTo>
                <a:lnTo>
                  <a:pt x="58076" y="121776"/>
                </a:lnTo>
                <a:lnTo>
                  <a:pt x="79221" y="121776"/>
                </a:lnTo>
                <a:lnTo>
                  <a:pt x="89720" y="123545"/>
                </a:lnTo>
                <a:lnTo>
                  <a:pt x="109103" y="130602"/>
                </a:lnTo>
                <a:lnTo>
                  <a:pt x="128486" y="135896"/>
                </a:lnTo>
                <a:lnTo>
                  <a:pt x="160131" y="135896"/>
                </a:lnTo>
                <a:lnTo>
                  <a:pt x="191849" y="128840"/>
                </a:lnTo>
                <a:lnTo>
                  <a:pt x="198897" y="123545"/>
                </a:lnTo>
                <a:lnTo>
                  <a:pt x="190413" y="88248"/>
                </a:lnTo>
                <a:lnTo>
                  <a:pt x="65124" y="88248"/>
                </a:lnTo>
                <a:lnTo>
                  <a:pt x="51027" y="86478"/>
                </a:lnTo>
                <a:close/>
              </a:path>
              <a:path w="199389" h="136525">
                <a:moveTo>
                  <a:pt x="177262" y="33535"/>
                </a:moveTo>
                <a:lnTo>
                  <a:pt x="73935" y="33535"/>
                </a:lnTo>
                <a:lnTo>
                  <a:pt x="93244" y="37067"/>
                </a:lnTo>
                <a:lnTo>
                  <a:pt x="103817" y="40592"/>
                </a:lnTo>
                <a:lnTo>
                  <a:pt x="105579" y="42361"/>
                </a:lnTo>
                <a:lnTo>
                  <a:pt x="105579" y="82953"/>
                </a:lnTo>
                <a:lnTo>
                  <a:pt x="89720" y="88248"/>
                </a:lnTo>
                <a:lnTo>
                  <a:pt x="190413" y="88248"/>
                </a:lnTo>
                <a:lnTo>
                  <a:pt x="177262" y="33535"/>
                </a:lnTo>
                <a:close/>
              </a:path>
              <a:path w="199389" h="136525">
                <a:moveTo>
                  <a:pt x="84507" y="0"/>
                </a:moveTo>
                <a:lnTo>
                  <a:pt x="54551" y="0"/>
                </a:lnTo>
                <a:lnTo>
                  <a:pt x="49265" y="1769"/>
                </a:lnTo>
                <a:lnTo>
                  <a:pt x="45741" y="3531"/>
                </a:lnTo>
                <a:lnTo>
                  <a:pt x="10572" y="44124"/>
                </a:lnTo>
                <a:lnTo>
                  <a:pt x="3524" y="56474"/>
                </a:lnTo>
                <a:lnTo>
                  <a:pt x="0" y="61769"/>
                </a:lnTo>
                <a:lnTo>
                  <a:pt x="0" y="63538"/>
                </a:lnTo>
                <a:lnTo>
                  <a:pt x="1762" y="68833"/>
                </a:lnTo>
                <a:lnTo>
                  <a:pt x="7048" y="72365"/>
                </a:lnTo>
                <a:lnTo>
                  <a:pt x="15785" y="70595"/>
                </a:lnTo>
                <a:lnTo>
                  <a:pt x="26358" y="65301"/>
                </a:lnTo>
                <a:lnTo>
                  <a:pt x="40455" y="54712"/>
                </a:lnTo>
                <a:lnTo>
                  <a:pt x="49265" y="42361"/>
                </a:lnTo>
                <a:lnTo>
                  <a:pt x="58076" y="33535"/>
                </a:lnTo>
                <a:lnTo>
                  <a:pt x="177262" y="33535"/>
                </a:lnTo>
                <a:lnTo>
                  <a:pt x="175990" y="28241"/>
                </a:lnTo>
                <a:lnTo>
                  <a:pt x="144345" y="10588"/>
                </a:lnTo>
                <a:lnTo>
                  <a:pt x="135535" y="5294"/>
                </a:lnTo>
                <a:lnTo>
                  <a:pt x="133773" y="5294"/>
                </a:lnTo>
                <a:lnTo>
                  <a:pt x="84507" y="0"/>
                </a:lnTo>
                <a:close/>
              </a:path>
            </a:pathLst>
          </a:custGeom>
          <a:solidFill>
            <a:srgbClr val="E8B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234199" y="5000481"/>
            <a:ext cx="35560" cy="24765"/>
          </a:xfrm>
          <a:custGeom>
            <a:avLst/>
            <a:gdLst/>
            <a:ahLst/>
            <a:cxnLst/>
            <a:rect l="l" t="t" r="r" b="b"/>
            <a:pathLst>
              <a:path w="35560" h="24764">
                <a:moveTo>
                  <a:pt x="3524" y="0"/>
                </a:moveTo>
                <a:lnTo>
                  <a:pt x="0" y="7056"/>
                </a:lnTo>
                <a:lnTo>
                  <a:pt x="31644" y="24709"/>
                </a:lnTo>
                <a:lnTo>
                  <a:pt x="35168" y="1764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6225389" y="499518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3524" y="0"/>
                </a:moveTo>
                <a:lnTo>
                  <a:pt x="1762" y="0"/>
                </a:lnTo>
                <a:lnTo>
                  <a:pt x="0" y="7056"/>
                </a:lnTo>
                <a:lnTo>
                  <a:pt x="8810" y="12350"/>
                </a:lnTo>
                <a:lnTo>
                  <a:pt x="12334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223627" y="4995186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524" y="0"/>
                </a:moveTo>
                <a:lnTo>
                  <a:pt x="1762" y="0"/>
                </a:lnTo>
                <a:lnTo>
                  <a:pt x="0" y="7056"/>
                </a:lnTo>
                <a:lnTo>
                  <a:pt x="1762" y="881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6176123" y="4989892"/>
            <a:ext cx="49530" cy="12700"/>
          </a:xfrm>
          <a:custGeom>
            <a:avLst/>
            <a:gdLst/>
            <a:ahLst/>
            <a:cxnLst/>
            <a:rect l="l" t="t" r="r" b="b"/>
            <a:pathLst>
              <a:path w="49529" h="12700">
                <a:moveTo>
                  <a:pt x="0" y="0"/>
                </a:moveTo>
                <a:lnTo>
                  <a:pt x="0" y="8818"/>
                </a:lnTo>
                <a:lnTo>
                  <a:pt x="49265" y="12350"/>
                </a:lnTo>
                <a:lnTo>
                  <a:pt x="49265" y="5294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6146167" y="4989892"/>
            <a:ext cx="30480" cy="8890"/>
          </a:xfrm>
          <a:custGeom>
            <a:avLst/>
            <a:gdLst/>
            <a:ahLst/>
            <a:cxnLst/>
            <a:rect l="l" t="t" r="r" b="b"/>
            <a:pathLst>
              <a:path w="30479" h="8889">
                <a:moveTo>
                  <a:pt x="29955" y="0"/>
                </a:moveTo>
                <a:lnTo>
                  <a:pt x="0" y="0"/>
                </a:lnTo>
                <a:lnTo>
                  <a:pt x="0" y="7056"/>
                </a:lnTo>
                <a:lnTo>
                  <a:pt x="29955" y="8818"/>
                </a:lnTo>
                <a:lnTo>
                  <a:pt x="299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139119" y="498989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1762" y="1762"/>
                </a:lnTo>
                <a:lnTo>
                  <a:pt x="0" y="1762"/>
                </a:lnTo>
                <a:lnTo>
                  <a:pt x="1762" y="8818"/>
                </a:lnTo>
                <a:lnTo>
                  <a:pt x="7048" y="705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135594" y="4991654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1762"/>
                </a:lnTo>
                <a:lnTo>
                  <a:pt x="3524" y="8826"/>
                </a:lnTo>
                <a:lnTo>
                  <a:pt x="7048" y="705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6098664" y="4993416"/>
            <a:ext cx="42545" cy="48260"/>
          </a:xfrm>
          <a:custGeom>
            <a:avLst/>
            <a:gdLst/>
            <a:ahLst/>
            <a:cxnLst/>
            <a:rect l="l" t="t" r="r" b="b"/>
            <a:pathLst>
              <a:path w="42545" h="48260">
                <a:moveTo>
                  <a:pt x="36930" y="0"/>
                </a:moveTo>
                <a:lnTo>
                  <a:pt x="0" y="42361"/>
                </a:lnTo>
                <a:lnTo>
                  <a:pt x="6975" y="47656"/>
                </a:lnTo>
                <a:lnTo>
                  <a:pt x="42217" y="5294"/>
                </a:lnTo>
                <a:lnTo>
                  <a:pt x="3693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6091615" y="5035778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048" y="0"/>
                </a:moveTo>
                <a:lnTo>
                  <a:pt x="0" y="12350"/>
                </a:lnTo>
                <a:lnTo>
                  <a:pt x="7048" y="15882"/>
                </a:lnTo>
                <a:lnTo>
                  <a:pt x="14023" y="529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6088091" y="504812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3524" y="0"/>
                </a:moveTo>
                <a:lnTo>
                  <a:pt x="0" y="5294"/>
                </a:lnTo>
                <a:lnTo>
                  <a:pt x="0" y="7056"/>
                </a:lnTo>
                <a:lnTo>
                  <a:pt x="8810" y="8826"/>
                </a:lnTo>
                <a:lnTo>
                  <a:pt x="10572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088091" y="5055186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8810" y="0"/>
                </a:moveTo>
                <a:lnTo>
                  <a:pt x="0" y="0"/>
                </a:lnTo>
                <a:lnTo>
                  <a:pt x="0" y="3531"/>
                </a:lnTo>
                <a:lnTo>
                  <a:pt x="7048" y="3531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088091" y="505695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2"/>
                </a:lnTo>
                <a:lnTo>
                  <a:pt x="1762" y="7056"/>
                </a:lnTo>
                <a:lnTo>
                  <a:pt x="3524" y="8826"/>
                </a:lnTo>
                <a:lnTo>
                  <a:pt x="8810" y="353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091615" y="505871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0" y="7063"/>
                </a:lnTo>
                <a:lnTo>
                  <a:pt x="5286" y="10588"/>
                </a:lnTo>
                <a:lnTo>
                  <a:pt x="7048" y="10588"/>
                </a:lnTo>
                <a:lnTo>
                  <a:pt x="8810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098664" y="506048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737" y="0"/>
                </a:moveTo>
                <a:lnTo>
                  <a:pt x="0" y="0"/>
                </a:lnTo>
                <a:lnTo>
                  <a:pt x="0" y="8818"/>
                </a:lnTo>
                <a:lnTo>
                  <a:pt x="10499" y="7056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6105639" y="505518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0572" y="0"/>
                </a:moveTo>
                <a:lnTo>
                  <a:pt x="0" y="5301"/>
                </a:lnTo>
                <a:lnTo>
                  <a:pt x="3524" y="12358"/>
                </a:lnTo>
                <a:lnTo>
                  <a:pt x="14096" y="7063"/>
                </a:lnTo>
                <a:lnTo>
                  <a:pt x="15858" y="7063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6116211" y="504459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2334" y="0"/>
                </a:moveTo>
                <a:lnTo>
                  <a:pt x="0" y="10588"/>
                </a:lnTo>
                <a:lnTo>
                  <a:pt x="5286" y="17652"/>
                </a:lnTo>
                <a:lnTo>
                  <a:pt x="17621" y="7063"/>
                </a:lnTo>
                <a:lnTo>
                  <a:pt x="17621" y="5294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6128546" y="5032246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10572" y="0"/>
                </a:moveTo>
                <a:lnTo>
                  <a:pt x="0" y="14120"/>
                </a:lnTo>
                <a:lnTo>
                  <a:pt x="5286" y="17645"/>
                </a:lnTo>
                <a:lnTo>
                  <a:pt x="15858" y="529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6139119" y="5023420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8810" y="0"/>
                </a:moveTo>
                <a:lnTo>
                  <a:pt x="0" y="8826"/>
                </a:lnTo>
                <a:lnTo>
                  <a:pt x="5286" y="14120"/>
                </a:lnTo>
                <a:lnTo>
                  <a:pt x="12334" y="7063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147929" y="5023420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3524" y="0"/>
                </a:moveTo>
                <a:lnTo>
                  <a:pt x="0" y="0"/>
                </a:lnTo>
                <a:lnTo>
                  <a:pt x="1762" y="7063"/>
                </a:lnTo>
                <a:lnTo>
                  <a:pt x="5286" y="7063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151453" y="5023420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14096" y="0"/>
                </a:moveTo>
                <a:lnTo>
                  <a:pt x="0" y="0"/>
                </a:lnTo>
                <a:lnTo>
                  <a:pt x="0" y="7063"/>
                </a:lnTo>
                <a:lnTo>
                  <a:pt x="12334" y="7063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6163788" y="5023420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60" h="10795">
                <a:moveTo>
                  <a:pt x="1762" y="0"/>
                </a:moveTo>
                <a:lnTo>
                  <a:pt x="0" y="7063"/>
                </a:lnTo>
                <a:lnTo>
                  <a:pt x="21071" y="10588"/>
                </a:lnTo>
                <a:lnTo>
                  <a:pt x="22833" y="3531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183098" y="5026952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3524" y="0"/>
                </a:moveTo>
                <a:lnTo>
                  <a:pt x="0" y="7056"/>
                </a:lnTo>
                <a:lnTo>
                  <a:pt x="10572" y="10588"/>
                </a:lnTo>
                <a:lnTo>
                  <a:pt x="14096" y="3531"/>
                </a:lnTo>
                <a:lnTo>
                  <a:pt x="12334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6191908" y="503048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7056"/>
                </a:lnTo>
                <a:lnTo>
                  <a:pt x="1762" y="8818"/>
                </a:lnTo>
                <a:lnTo>
                  <a:pt x="8810" y="5294"/>
                </a:lnTo>
                <a:lnTo>
                  <a:pt x="7048" y="352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197195" y="503577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116"/>
                </a:moveTo>
                <a:lnTo>
                  <a:pt x="0" y="0"/>
                </a:lnTo>
                <a:lnTo>
                  <a:pt x="0" y="44116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6181336" y="5072838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096" y="0"/>
                </a:moveTo>
                <a:lnTo>
                  <a:pt x="0" y="5294"/>
                </a:lnTo>
                <a:lnTo>
                  <a:pt x="0" y="12350"/>
                </a:lnTo>
                <a:lnTo>
                  <a:pt x="1762" y="12350"/>
                </a:lnTo>
                <a:lnTo>
                  <a:pt x="15858" y="7056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172599" y="507813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7056"/>
                </a:moveTo>
                <a:lnTo>
                  <a:pt x="8737" y="7056"/>
                </a:lnTo>
                <a:lnTo>
                  <a:pt x="8737" y="0"/>
                </a:lnTo>
                <a:lnTo>
                  <a:pt x="0" y="0"/>
                </a:lnTo>
                <a:lnTo>
                  <a:pt x="0" y="7056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156740" y="5076370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0"/>
                </a:moveTo>
                <a:lnTo>
                  <a:pt x="0" y="8818"/>
                </a:lnTo>
                <a:lnTo>
                  <a:pt x="15858" y="8818"/>
                </a:lnTo>
                <a:lnTo>
                  <a:pt x="15858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142643" y="5076365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0" y="8824"/>
                </a:moveTo>
                <a:lnTo>
                  <a:pt x="14082" y="8824"/>
                </a:lnTo>
                <a:lnTo>
                  <a:pt x="14082" y="0"/>
                </a:lnTo>
                <a:lnTo>
                  <a:pt x="0" y="0"/>
                </a:lnTo>
                <a:lnTo>
                  <a:pt x="0" y="882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133832" y="5076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10" y="0"/>
                </a:moveTo>
                <a:lnTo>
                  <a:pt x="1762" y="0"/>
                </a:lnTo>
                <a:lnTo>
                  <a:pt x="0" y="1762"/>
                </a:lnTo>
                <a:lnTo>
                  <a:pt x="1762" y="8818"/>
                </a:lnTo>
                <a:lnTo>
                  <a:pt x="8810" y="881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128546" y="507813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1762"/>
                </a:lnTo>
                <a:lnTo>
                  <a:pt x="0" y="3531"/>
                </a:lnTo>
                <a:lnTo>
                  <a:pt x="5286" y="8826"/>
                </a:lnTo>
                <a:lnTo>
                  <a:pt x="8810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125022" y="508166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3524"/>
                </a:lnTo>
                <a:lnTo>
                  <a:pt x="0" y="5294"/>
                </a:lnTo>
                <a:lnTo>
                  <a:pt x="7048" y="8818"/>
                </a:lnTo>
                <a:lnTo>
                  <a:pt x="8810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123260" y="5086959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810" y="0"/>
                </a:moveTo>
                <a:lnTo>
                  <a:pt x="1762" y="0"/>
                </a:lnTo>
                <a:lnTo>
                  <a:pt x="0" y="5294"/>
                </a:lnTo>
                <a:lnTo>
                  <a:pt x="8810" y="529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123260" y="5092253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10" y="0"/>
                </a:moveTo>
                <a:lnTo>
                  <a:pt x="0" y="0"/>
                </a:lnTo>
                <a:lnTo>
                  <a:pt x="0" y="7056"/>
                </a:lnTo>
                <a:lnTo>
                  <a:pt x="1762" y="10588"/>
                </a:lnTo>
                <a:lnTo>
                  <a:pt x="8810" y="705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125022" y="509754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5294"/>
                </a:lnTo>
                <a:lnTo>
                  <a:pt x="3524" y="8826"/>
                </a:lnTo>
                <a:lnTo>
                  <a:pt x="8810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128546" y="50993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3524" y="0"/>
                </a:moveTo>
                <a:lnTo>
                  <a:pt x="0" y="7063"/>
                </a:lnTo>
                <a:lnTo>
                  <a:pt x="7048" y="12358"/>
                </a:lnTo>
                <a:lnTo>
                  <a:pt x="12334" y="529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135594" y="51046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7063"/>
                </a:lnTo>
                <a:lnTo>
                  <a:pt x="8810" y="12358"/>
                </a:lnTo>
                <a:lnTo>
                  <a:pt x="12334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144405" y="510989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3524" y="0"/>
                </a:lnTo>
                <a:lnTo>
                  <a:pt x="0" y="7063"/>
                </a:lnTo>
                <a:lnTo>
                  <a:pt x="3524" y="8826"/>
                </a:lnTo>
                <a:lnTo>
                  <a:pt x="5286" y="882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149691" y="5109898"/>
            <a:ext cx="23495" cy="8890"/>
          </a:xfrm>
          <a:custGeom>
            <a:avLst/>
            <a:gdLst/>
            <a:ahLst/>
            <a:cxnLst/>
            <a:rect l="l" t="t" r="r" b="b"/>
            <a:pathLst>
              <a:path w="23495" h="8889">
                <a:moveTo>
                  <a:pt x="0" y="0"/>
                </a:moveTo>
                <a:lnTo>
                  <a:pt x="0" y="8826"/>
                </a:lnTo>
                <a:lnTo>
                  <a:pt x="21145" y="8826"/>
                </a:lnTo>
                <a:lnTo>
                  <a:pt x="22907" y="1769"/>
                </a:lnTo>
                <a:lnTo>
                  <a:pt x="21145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170837" y="511166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62" y="0"/>
                </a:moveTo>
                <a:lnTo>
                  <a:pt x="0" y="7056"/>
                </a:lnTo>
                <a:lnTo>
                  <a:pt x="8737" y="8818"/>
                </a:lnTo>
                <a:lnTo>
                  <a:pt x="10499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179574" y="5113430"/>
            <a:ext cx="23495" cy="14604"/>
          </a:xfrm>
          <a:custGeom>
            <a:avLst/>
            <a:gdLst/>
            <a:ahLst/>
            <a:cxnLst/>
            <a:rect l="l" t="t" r="r" b="b"/>
            <a:pathLst>
              <a:path w="23495" h="14604">
                <a:moveTo>
                  <a:pt x="1762" y="0"/>
                </a:moveTo>
                <a:lnTo>
                  <a:pt x="0" y="7056"/>
                </a:lnTo>
                <a:lnTo>
                  <a:pt x="19383" y="14120"/>
                </a:lnTo>
                <a:lnTo>
                  <a:pt x="22907" y="529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6198957" y="5118725"/>
            <a:ext cx="23495" cy="14604"/>
          </a:xfrm>
          <a:custGeom>
            <a:avLst/>
            <a:gdLst/>
            <a:ahLst/>
            <a:cxnLst/>
            <a:rect l="l" t="t" r="r" b="b"/>
            <a:pathLst>
              <a:path w="23495" h="14604">
                <a:moveTo>
                  <a:pt x="3524" y="0"/>
                </a:moveTo>
                <a:lnTo>
                  <a:pt x="0" y="8826"/>
                </a:lnTo>
                <a:lnTo>
                  <a:pt x="21145" y="14120"/>
                </a:lnTo>
                <a:lnTo>
                  <a:pt x="22907" y="705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220102" y="5125781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14096" y="7063"/>
                </a:moveTo>
                <a:lnTo>
                  <a:pt x="14096" y="0"/>
                </a:lnTo>
                <a:lnTo>
                  <a:pt x="0" y="0"/>
                </a:lnTo>
                <a:lnTo>
                  <a:pt x="0" y="7063"/>
                </a:lnTo>
                <a:lnTo>
                  <a:pt x="14096" y="7063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234199" y="512578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0" y="7059"/>
                </a:moveTo>
                <a:lnTo>
                  <a:pt x="17603" y="7059"/>
                </a:lnTo>
                <a:lnTo>
                  <a:pt x="17603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250058" y="5118725"/>
            <a:ext cx="35560" cy="14604"/>
          </a:xfrm>
          <a:custGeom>
            <a:avLst/>
            <a:gdLst/>
            <a:ahLst/>
            <a:cxnLst/>
            <a:rect l="l" t="t" r="r" b="b"/>
            <a:pathLst>
              <a:path w="35560" h="14604">
                <a:moveTo>
                  <a:pt x="33406" y="0"/>
                </a:moveTo>
                <a:lnTo>
                  <a:pt x="0" y="7056"/>
                </a:lnTo>
                <a:lnTo>
                  <a:pt x="1688" y="14120"/>
                </a:lnTo>
                <a:lnTo>
                  <a:pt x="35168" y="8826"/>
                </a:lnTo>
                <a:lnTo>
                  <a:pt x="35168" y="7056"/>
                </a:lnTo>
                <a:lnTo>
                  <a:pt x="3340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281703" y="511519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0" y="5294"/>
                </a:lnTo>
                <a:lnTo>
                  <a:pt x="3524" y="10588"/>
                </a:lnTo>
                <a:lnTo>
                  <a:pt x="10572" y="5294"/>
                </a:lnTo>
                <a:lnTo>
                  <a:pt x="12334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264081" y="5018126"/>
            <a:ext cx="30480" cy="100965"/>
          </a:xfrm>
          <a:custGeom>
            <a:avLst/>
            <a:gdLst/>
            <a:ahLst/>
            <a:cxnLst/>
            <a:rect l="l" t="t" r="r" b="b"/>
            <a:pathLst>
              <a:path w="30479" h="100964">
                <a:moveTo>
                  <a:pt x="5286" y="0"/>
                </a:moveTo>
                <a:lnTo>
                  <a:pt x="0" y="3531"/>
                </a:lnTo>
                <a:lnTo>
                  <a:pt x="22907" y="100598"/>
                </a:lnTo>
                <a:lnTo>
                  <a:pt x="29955" y="98836"/>
                </a:lnTo>
                <a:lnTo>
                  <a:pt x="8810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079280" y="5102842"/>
            <a:ext cx="170815" cy="248920"/>
          </a:xfrm>
          <a:custGeom>
            <a:avLst/>
            <a:gdLst/>
            <a:ahLst/>
            <a:cxnLst/>
            <a:rect l="l" t="t" r="r" b="b"/>
            <a:pathLst>
              <a:path w="170814" h="248920">
                <a:moveTo>
                  <a:pt x="170777" y="0"/>
                </a:moveTo>
                <a:lnTo>
                  <a:pt x="119676" y="17645"/>
                </a:lnTo>
                <a:lnTo>
                  <a:pt x="91556" y="54712"/>
                </a:lnTo>
                <a:lnTo>
                  <a:pt x="47503" y="130602"/>
                </a:lnTo>
                <a:lnTo>
                  <a:pt x="0" y="217080"/>
                </a:lnTo>
                <a:lnTo>
                  <a:pt x="86269" y="248846"/>
                </a:lnTo>
                <a:lnTo>
                  <a:pt x="170777" y="97066"/>
                </a:lnTo>
                <a:lnTo>
                  <a:pt x="17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075756" y="5231675"/>
            <a:ext cx="54610" cy="90170"/>
          </a:xfrm>
          <a:custGeom>
            <a:avLst/>
            <a:gdLst/>
            <a:ahLst/>
            <a:cxnLst/>
            <a:rect l="l" t="t" r="r" b="b"/>
            <a:pathLst>
              <a:path w="54610" h="90170">
                <a:moveTo>
                  <a:pt x="47503" y="0"/>
                </a:moveTo>
                <a:lnTo>
                  <a:pt x="0" y="86478"/>
                </a:lnTo>
                <a:lnTo>
                  <a:pt x="7048" y="90010"/>
                </a:lnTo>
                <a:lnTo>
                  <a:pt x="54551" y="3531"/>
                </a:lnTo>
                <a:lnTo>
                  <a:pt x="475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123260" y="5155785"/>
            <a:ext cx="51435" cy="80010"/>
          </a:xfrm>
          <a:custGeom>
            <a:avLst/>
            <a:gdLst/>
            <a:ahLst/>
            <a:cxnLst/>
            <a:rect l="l" t="t" r="r" b="b"/>
            <a:pathLst>
              <a:path w="51435" h="80010">
                <a:moveTo>
                  <a:pt x="44052" y="0"/>
                </a:moveTo>
                <a:lnTo>
                  <a:pt x="0" y="75889"/>
                </a:lnTo>
                <a:lnTo>
                  <a:pt x="7048" y="79421"/>
                </a:lnTo>
                <a:lnTo>
                  <a:pt x="49338" y="3531"/>
                </a:lnTo>
                <a:lnTo>
                  <a:pt x="51101" y="3531"/>
                </a:lnTo>
                <a:lnTo>
                  <a:pt x="4405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167313" y="5145196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5286" y="0"/>
                </a:moveTo>
                <a:lnTo>
                  <a:pt x="0" y="10588"/>
                </a:lnTo>
                <a:lnTo>
                  <a:pt x="7048" y="14120"/>
                </a:lnTo>
                <a:lnTo>
                  <a:pt x="12261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172599" y="5127551"/>
            <a:ext cx="17780" cy="21590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12261" y="0"/>
                </a:moveTo>
                <a:lnTo>
                  <a:pt x="10499" y="0"/>
                </a:lnTo>
                <a:lnTo>
                  <a:pt x="0" y="17645"/>
                </a:lnTo>
                <a:lnTo>
                  <a:pt x="6975" y="21177"/>
                </a:lnTo>
                <a:lnTo>
                  <a:pt x="17547" y="5294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184860" y="5116962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12334" y="0"/>
                </a:moveTo>
                <a:lnTo>
                  <a:pt x="12334" y="1762"/>
                </a:lnTo>
                <a:lnTo>
                  <a:pt x="0" y="10588"/>
                </a:lnTo>
                <a:lnTo>
                  <a:pt x="3524" y="15882"/>
                </a:lnTo>
                <a:lnTo>
                  <a:pt x="17621" y="7056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197195" y="5104604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5">
                <a:moveTo>
                  <a:pt x="26431" y="0"/>
                </a:moveTo>
                <a:lnTo>
                  <a:pt x="24669" y="1769"/>
                </a:lnTo>
                <a:lnTo>
                  <a:pt x="0" y="12358"/>
                </a:lnTo>
                <a:lnTo>
                  <a:pt x="3524" y="19414"/>
                </a:lnTo>
                <a:lnTo>
                  <a:pt x="28193" y="8826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223627" y="5099310"/>
            <a:ext cx="31750" cy="14604"/>
          </a:xfrm>
          <a:custGeom>
            <a:avLst/>
            <a:gdLst/>
            <a:ahLst/>
            <a:cxnLst/>
            <a:rect l="l" t="t" r="r" b="b"/>
            <a:pathLst>
              <a:path w="31750" h="14604">
                <a:moveTo>
                  <a:pt x="26431" y="0"/>
                </a:moveTo>
                <a:lnTo>
                  <a:pt x="0" y="5294"/>
                </a:lnTo>
                <a:lnTo>
                  <a:pt x="1762" y="14120"/>
                </a:lnTo>
                <a:lnTo>
                  <a:pt x="28120" y="7063"/>
                </a:lnTo>
                <a:lnTo>
                  <a:pt x="31644" y="3531"/>
                </a:lnTo>
                <a:lnTo>
                  <a:pt x="264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249751" y="520026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545"/>
                </a:moveTo>
                <a:lnTo>
                  <a:pt x="4707" y="2545"/>
                </a:lnTo>
                <a:lnTo>
                  <a:pt x="4707" y="0"/>
                </a:lnTo>
                <a:lnTo>
                  <a:pt x="0" y="0"/>
                </a:lnTo>
                <a:lnTo>
                  <a:pt x="0" y="2545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250902" y="510226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999"/>
                </a:lnTo>
              </a:path>
            </a:pathLst>
          </a:custGeom>
          <a:ln w="8737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6162026" y="5198147"/>
            <a:ext cx="92075" cy="157480"/>
          </a:xfrm>
          <a:custGeom>
            <a:avLst/>
            <a:gdLst/>
            <a:ahLst/>
            <a:cxnLst/>
            <a:rect l="l" t="t" r="r" b="b"/>
            <a:pathLst>
              <a:path w="92075" h="157479">
                <a:moveTo>
                  <a:pt x="86269" y="0"/>
                </a:moveTo>
                <a:lnTo>
                  <a:pt x="0" y="151779"/>
                </a:lnTo>
                <a:lnTo>
                  <a:pt x="1762" y="157073"/>
                </a:lnTo>
                <a:lnTo>
                  <a:pt x="5286" y="155304"/>
                </a:lnTo>
                <a:lnTo>
                  <a:pt x="91482" y="5294"/>
                </a:lnTo>
                <a:lnTo>
                  <a:pt x="8626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075756" y="5316391"/>
            <a:ext cx="90170" cy="39370"/>
          </a:xfrm>
          <a:custGeom>
            <a:avLst/>
            <a:gdLst/>
            <a:ahLst/>
            <a:cxnLst/>
            <a:rect l="l" t="t" r="r" b="b"/>
            <a:pathLst>
              <a:path w="90170" h="39370">
                <a:moveTo>
                  <a:pt x="3524" y="0"/>
                </a:moveTo>
                <a:lnTo>
                  <a:pt x="0" y="1762"/>
                </a:lnTo>
                <a:lnTo>
                  <a:pt x="1762" y="7056"/>
                </a:lnTo>
                <a:lnTo>
                  <a:pt x="88031" y="38829"/>
                </a:lnTo>
                <a:lnTo>
                  <a:pt x="89794" y="3176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000059" y="4811611"/>
            <a:ext cx="720090" cy="734695"/>
          </a:xfrm>
          <a:custGeom>
            <a:avLst/>
            <a:gdLst/>
            <a:ahLst/>
            <a:cxnLst/>
            <a:rect l="l" t="t" r="r" b="b"/>
            <a:pathLst>
              <a:path w="720090" h="734695">
                <a:moveTo>
                  <a:pt x="719967" y="0"/>
                </a:moveTo>
                <a:lnTo>
                  <a:pt x="343243" y="157096"/>
                </a:lnTo>
                <a:lnTo>
                  <a:pt x="299264" y="172986"/>
                </a:lnTo>
                <a:lnTo>
                  <a:pt x="267546" y="178280"/>
                </a:lnTo>
                <a:lnTo>
                  <a:pt x="239426" y="197688"/>
                </a:lnTo>
                <a:lnTo>
                  <a:pt x="228853" y="215340"/>
                </a:lnTo>
                <a:lnTo>
                  <a:pt x="207708" y="285936"/>
                </a:lnTo>
                <a:lnTo>
                  <a:pt x="202422" y="330060"/>
                </a:lnTo>
                <a:lnTo>
                  <a:pt x="197135" y="367120"/>
                </a:lnTo>
                <a:lnTo>
                  <a:pt x="153156" y="411244"/>
                </a:lnTo>
                <a:lnTo>
                  <a:pt x="100366" y="480070"/>
                </a:lnTo>
                <a:lnTo>
                  <a:pt x="79221" y="497722"/>
                </a:lnTo>
                <a:lnTo>
                  <a:pt x="56314" y="508311"/>
                </a:lnTo>
                <a:lnTo>
                  <a:pt x="40455" y="518899"/>
                </a:lnTo>
                <a:lnTo>
                  <a:pt x="29882" y="534782"/>
                </a:lnTo>
                <a:lnTo>
                  <a:pt x="24669" y="600083"/>
                </a:lnTo>
                <a:lnTo>
                  <a:pt x="8810" y="660090"/>
                </a:lnTo>
                <a:lnTo>
                  <a:pt x="1762" y="681267"/>
                </a:lnTo>
                <a:lnTo>
                  <a:pt x="0" y="691856"/>
                </a:lnTo>
                <a:lnTo>
                  <a:pt x="3524" y="705975"/>
                </a:lnTo>
                <a:lnTo>
                  <a:pt x="10572" y="720094"/>
                </a:lnTo>
                <a:lnTo>
                  <a:pt x="29882" y="734213"/>
                </a:lnTo>
                <a:lnTo>
                  <a:pt x="719967" y="734213"/>
                </a:lnTo>
                <a:lnTo>
                  <a:pt x="719967" y="0"/>
                </a:lnTo>
                <a:close/>
              </a:path>
            </a:pathLst>
          </a:custGeom>
          <a:solidFill>
            <a:srgbClr val="948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029942" y="5547719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718" y="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029942" y="5544537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0" y="0"/>
                </a:moveTo>
                <a:lnTo>
                  <a:pt x="692323" y="0"/>
                </a:lnTo>
              </a:path>
            </a:pathLst>
          </a:custGeom>
          <a:ln w="381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720027" y="4808072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752"/>
                </a:lnTo>
              </a:path>
            </a:pathLst>
          </a:custGeom>
          <a:ln w="704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383831" y="4808072"/>
            <a:ext cx="338455" cy="148590"/>
          </a:xfrm>
          <a:custGeom>
            <a:avLst/>
            <a:gdLst/>
            <a:ahLst/>
            <a:cxnLst/>
            <a:rect l="l" t="t" r="r" b="b"/>
            <a:pathLst>
              <a:path w="338454" h="148589">
                <a:moveTo>
                  <a:pt x="334433" y="0"/>
                </a:moveTo>
                <a:lnTo>
                  <a:pt x="0" y="139458"/>
                </a:lnTo>
                <a:lnTo>
                  <a:pt x="3524" y="148284"/>
                </a:lnTo>
                <a:lnTo>
                  <a:pt x="337957" y="7078"/>
                </a:lnTo>
                <a:lnTo>
                  <a:pt x="33443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341541" y="4947530"/>
            <a:ext cx="46355" cy="24765"/>
          </a:xfrm>
          <a:custGeom>
            <a:avLst/>
            <a:gdLst/>
            <a:ahLst/>
            <a:cxnLst/>
            <a:rect l="l" t="t" r="r" b="b"/>
            <a:pathLst>
              <a:path w="46354" h="24764">
                <a:moveTo>
                  <a:pt x="42290" y="0"/>
                </a:moveTo>
                <a:lnTo>
                  <a:pt x="0" y="17652"/>
                </a:lnTo>
                <a:lnTo>
                  <a:pt x="1762" y="24709"/>
                </a:lnTo>
                <a:lnTo>
                  <a:pt x="45814" y="8826"/>
                </a:lnTo>
                <a:lnTo>
                  <a:pt x="4229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6299324" y="4965183"/>
            <a:ext cx="44450" cy="23495"/>
          </a:xfrm>
          <a:custGeom>
            <a:avLst/>
            <a:gdLst/>
            <a:ahLst/>
            <a:cxnLst/>
            <a:rect l="l" t="t" r="r" b="b"/>
            <a:pathLst>
              <a:path w="44450" h="23495">
                <a:moveTo>
                  <a:pt x="42217" y="0"/>
                </a:moveTo>
                <a:lnTo>
                  <a:pt x="0" y="15882"/>
                </a:lnTo>
                <a:lnTo>
                  <a:pt x="1762" y="22939"/>
                </a:lnTo>
                <a:lnTo>
                  <a:pt x="43979" y="7056"/>
                </a:lnTo>
                <a:lnTo>
                  <a:pt x="422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6265843" y="4981066"/>
            <a:ext cx="35560" cy="12700"/>
          </a:xfrm>
          <a:custGeom>
            <a:avLst/>
            <a:gdLst/>
            <a:ahLst/>
            <a:cxnLst/>
            <a:rect l="l" t="t" r="r" b="b"/>
            <a:pathLst>
              <a:path w="35560" h="12700">
                <a:moveTo>
                  <a:pt x="33480" y="0"/>
                </a:moveTo>
                <a:lnTo>
                  <a:pt x="0" y="5294"/>
                </a:lnTo>
                <a:lnTo>
                  <a:pt x="1762" y="12350"/>
                </a:lnTo>
                <a:lnTo>
                  <a:pt x="35242" y="7056"/>
                </a:lnTo>
                <a:lnTo>
                  <a:pt x="3348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6235961" y="4986360"/>
            <a:ext cx="33655" cy="24765"/>
          </a:xfrm>
          <a:custGeom>
            <a:avLst/>
            <a:gdLst/>
            <a:ahLst/>
            <a:cxnLst/>
            <a:rect l="l" t="t" r="r" b="b"/>
            <a:pathLst>
              <a:path w="33654" h="24764">
                <a:moveTo>
                  <a:pt x="29882" y="0"/>
                </a:moveTo>
                <a:lnTo>
                  <a:pt x="1762" y="19414"/>
                </a:lnTo>
                <a:lnTo>
                  <a:pt x="0" y="21177"/>
                </a:lnTo>
                <a:lnTo>
                  <a:pt x="5286" y="24709"/>
                </a:lnTo>
                <a:lnTo>
                  <a:pt x="33406" y="7056"/>
                </a:lnTo>
                <a:lnTo>
                  <a:pt x="2988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6230675" y="500753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8826"/>
                </a:lnTo>
                <a:lnTo>
                  <a:pt x="7048" y="12358"/>
                </a:lnTo>
                <a:lnTo>
                  <a:pt x="12334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225389" y="501636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8826"/>
                </a:lnTo>
                <a:lnTo>
                  <a:pt x="0" y="10588"/>
                </a:lnTo>
                <a:lnTo>
                  <a:pt x="7048" y="12350"/>
                </a:lnTo>
                <a:lnTo>
                  <a:pt x="12334" y="353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6204243" y="5026952"/>
            <a:ext cx="30480" cy="72390"/>
          </a:xfrm>
          <a:custGeom>
            <a:avLst/>
            <a:gdLst/>
            <a:ahLst/>
            <a:cxnLst/>
            <a:rect l="l" t="t" r="r" b="b"/>
            <a:pathLst>
              <a:path w="30479" h="72389">
                <a:moveTo>
                  <a:pt x="21145" y="0"/>
                </a:moveTo>
                <a:lnTo>
                  <a:pt x="0" y="70595"/>
                </a:lnTo>
                <a:lnTo>
                  <a:pt x="7048" y="72357"/>
                </a:lnTo>
                <a:lnTo>
                  <a:pt x="29955" y="1762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198957" y="5097548"/>
            <a:ext cx="12700" cy="44450"/>
          </a:xfrm>
          <a:custGeom>
            <a:avLst/>
            <a:gdLst/>
            <a:ahLst/>
            <a:cxnLst/>
            <a:rect l="l" t="t" r="r" b="b"/>
            <a:pathLst>
              <a:path w="12700" h="44450">
                <a:moveTo>
                  <a:pt x="5286" y="0"/>
                </a:moveTo>
                <a:lnTo>
                  <a:pt x="0" y="42354"/>
                </a:lnTo>
                <a:lnTo>
                  <a:pt x="7048" y="44124"/>
                </a:lnTo>
                <a:lnTo>
                  <a:pt x="12334" y="1762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6199838" y="5139902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61"/>
                </a:moveTo>
                <a:lnTo>
                  <a:pt x="0" y="0"/>
                </a:lnTo>
                <a:lnTo>
                  <a:pt x="0" y="42361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188384" y="517697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294"/>
                </a:lnTo>
                <a:lnTo>
                  <a:pt x="5286" y="10588"/>
                </a:lnTo>
                <a:lnTo>
                  <a:pt x="10572" y="529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149691" y="5182264"/>
            <a:ext cx="44450" cy="42545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38692" y="0"/>
                </a:moveTo>
                <a:lnTo>
                  <a:pt x="1762" y="37060"/>
                </a:lnTo>
                <a:lnTo>
                  <a:pt x="0" y="37060"/>
                </a:lnTo>
                <a:lnTo>
                  <a:pt x="7048" y="42354"/>
                </a:lnTo>
                <a:lnTo>
                  <a:pt x="43979" y="5294"/>
                </a:lnTo>
                <a:lnTo>
                  <a:pt x="3869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096901" y="5219324"/>
            <a:ext cx="60325" cy="76200"/>
          </a:xfrm>
          <a:custGeom>
            <a:avLst/>
            <a:gdLst/>
            <a:ahLst/>
            <a:cxnLst/>
            <a:rect l="l" t="t" r="r" b="b"/>
            <a:pathLst>
              <a:path w="60325" h="76200">
                <a:moveTo>
                  <a:pt x="52789" y="0"/>
                </a:moveTo>
                <a:lnTo>
                  <a:pt x="0" y="70595"/>
                </a:lnTo>
                <a:lnTo>
                  <a:pt x="5286" y="75889"/>
                </a:lnTo>
                <a:lnTo>
                  <a:pt x="59838" y="5294"/>
                </a:lnTo>
                <a:lnTo>
                  <a:pt x="5278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75756" y="5289919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70" h="23495">
                <a:moveTo>
                  <a:pt x="21145" y="0"/>
                </a:moveTo>
                <a:lnTo>
                  <a:pt x="0" y="15882"/>
                </a:lnTo>
                <a:lnTo>
                  <a:pt x="5286" y="22939"/>
                </a:lnTo>
                <a:lnTo>
                  <a:pt x="5286" y="21177"/>
                </a:lnTo>
                <a:lnTo>
                  <a:pt x="26431" y="5294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54611" y="5305802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22907" y="0"/>
                </a:moveTo>
                <a:lnTo>
                  <a:pt x="0" y="10588"/>
                </a:lnTo>
                <a:lnTo>
                  <a:pt x="3524" y="17645"/>
                </a:lnTo>
                <a:lnTo>
                  <a:pt x="26431" y="7056"/>
                </a:lnTo>
                <a:lnTo>
                  <a:pt x="2290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36990" y="5316391"/>
            <a:ext cx="23495" cy="17780"/>
          </a:xfrm>
          <a:custGeom>
            <a:avLst/>
            <a:gdLst/>
            <a:ahLst/>
            <a:cxnLst/>
            <a:rect l="l" t="t" r="r" b="b"/>
            <a:pathLst>
              <a:path w="23495" h="17779">
                <a:moveTo>
                  <a:pt x="17621" y="0"/>
                </a:moveTo>
                <a:lnTo>
                  <a:pt x="1762" y="10588"/>
                </a:lnTo>
                <a:lnTo>
                  <a:pt x="0" y="12350"/>
                </a:lnTo>
                <a:lnTo>
                  <a:pt x="5286" y="17652"/>
                </a:lnTo>
                <a:lnTo>
                  <a:pt x="22907" y="7056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26491" y="5328742"/>
            <a:ext cx="17780" cy="19685"/>
          </a:xfrm>
          <a:custGeom>
            <a:avLst/>
            <a:gdLst/>
            <a:ahLst/>
            <a:cxnLst/>
            <a:rect l="l" t="t" r="r" b="b"/>
            <a:pathLst>
              <a:path w="17779" h="19685">
                <a:moveTo>
                  <a:pt x="10499" y="0"/>
                </a:moveTo>
                <a:lnTo>
                  <a:pt x="0" y="15890"/>
                </a:lnTo>
                <a:lnTo>
                  <a:pt x="0" y="17652"/>
                </a:lnTo>
                <a:lnTo>
                  <a:pt x="6975" y="19414"/>
                </a:lnTo>
                <a:lnTo>
                  <a:pt x="17547" y="3531"/>
                </a:lnTo>
                <a:lnTo>
                  <a:pt x="1049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1204" y="5346394"/>
            <a:ext cx="12700" cy="65405"/>
          </a:xfrm>
          <a:custGeom>
            <a:avLst/>
            <a:gdLst/>
            <a:ahLst/>
            <a:cxnLst/>
            <a:rect l="l" t="t" r="r" b="b"/>
            <a:pathLst>
              <a:path w="12700" h="65404">
                <a:moveTo>
                  <a:pt x="12261" y="0"/>
                </a:moveTo>
                <a:lnTo>
                  <a:pt x="5286" y="0"/>
                </a:lnTo>
                <a:lnTo>
                  <a:pt x="0" y="65301"/>
                </a:lnTo>
                <a:lnTo>
                  <a:pt x="7048" y="65301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05345" y="5409933"/>
            <a:ext cx="23495" cy="62230"/>
          </a:xfrm>
          <a:custGeom>
            <a:avLst/>
            <a:gdLst/>
            <a:ahLst/>
            <a:cxnLst/>
            <a:rect l="l" t="t" r="r" b="b"/>
            <a:pathLst>
              <a:path w="23495" h="62229">
                <a:moveTo>
                  <a:pt x="15858" y="0"/>
                </a:moveTo>
                <a:lnTo>
                  <a:pt x="0" y="59999"/>
                </a:lnTo>
                <a:lnTo>
                  <a:pt x="7048" y="61769"/>
                </a:lnTo>
                <a:lnTo>
                  <a:pt x="22907" y="1762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996535" y="5469933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8810" y="0"/>
                </a:moveTo>
                <a:lnTo>
                  <a:pt x="0" y="22946"/>
                </a:lnTo>
                <a:lnTo>
                  <a:pt x="8810" y="24710"/>
                </a:lnTo>
                <a:lnTo>
                  <a:pt x="15858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996535" y="549287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10" y="0"/>
                </a:moveTo>
                <a:lnTo>
                  <a:pt x="0" y="0"/>
                </a:lnTo>
                <a:lnTo>
                  <a:pt x="0" y="10589"/>
                </a:lnTo>
                <a:lnTo>
                  <a:pt x="7048" y="1058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996535" y="5501703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7048" y="0"/>
                </a:moveTo>
                <a:lnTo>
                  <a:pt x="0" y="1765"/>
                </a:lnTo>
                <a:lnTo>
                  <a:pt x="3524" y="17648"/>
                </a:lnTo>
                <a:lnTo>
                  <a:pt x="10572" y="1588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00059" y="5515822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7048" y="0"/>
                </a:moveTo>
                <a:lnTo>
                  <a:pt x="0" y="3529"/>
                </a:lnTo>
                <a:lnTo>
                  <a:pt x="7048" y="17648"/>
                </a:lnTo>
                <a:lnTo>
                  <a:pt x="8810" y="19414"/>
                </a:lnTo>
                <a:lnTo>
                  <a:pt x="14096" y="1411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08870" y="5528176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89">
                <a:moveTo>
                  <a:pt x="3524" y="0"/>
                </a:moveTo>
                <a:lnTo>
                  <a:pt x="0" y="7059"/>
                </a:lnTo>
                <a:lnTo>
                  <a:pt x="19383" y="21177"/>
                </a:lnTo>
                <a:lnTo>
                  <a:pt x="21071" y="21177"/>
                </a:lnTo>
                <a:lnTo>
                  <a:pt x="22833" y="1411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382069" y="506930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7048" y="0"/>
                </a:moveTo>
                <a:lnTo>
                  <a:pt x="0" y="3531"/>
                </a:lnTo>
                <a:lnTo>
                  <a:pt x="15858" y="30003"/>
                </a:lnTo>
                <a:lnTo>
                  <a:pt x="22833" y="28241"/>
                </a:lnTo>
                <a:lnTo>
                  <a:pt x="22833" y="264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397928" y="5097548"/>
            <a:ext cx="14604" cy="28575"/>
          </a:xfrm>
          <a:custGeom>
            <a:avLst/>
            <a:gdLst/>
            <a:ahLst/>
            <a:cxnLst/>
            <a:rect l="l" t="t" r="r" b="b"/>
            <a:pathLst>
              <a:path w="14604" h="28575">
                <a:moveTo>
                  <a:pt x="6975" y="0"/>
                </a:moveTo>
                <a:lnTo>
                  <a:pt x="0" y="1762"/>
                </a:lnTo>
                <a:lnTo>
                  <a:pt x="5212" y="28233"/>
                </a:lnTo>
                <a:lnTo>
                  <a:pt x="14023" y="26471"/>
                </a:lnTo>
                <a:lnTo>
                  <a:pt x="12261" y="26471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403141" y="5124019"/>
            <a:ext cx="14604" cy="33655"/>
          </a:xfrm>
          <a:custGeom>
            <a:avLst/>
            <a:gdLst/>
            <a:ahLst/>
            <a:cxnLst/>
            <a:rect l="l" t="t" r="r" b="b"/>
            <a:pathLst>
              <a:path w="14604" h="33654">
                <a:moveTo>
                  <a:pt x="8810" y="0"/>
                </a:moveTo>
                <a:lnTo>
                  <a:pt x="0" y="1762"/>
                </a:lnTo>
                <a:lnTo>
                  <a:pt x="5286" y="33535"/>
                </a:lnTo>
                <a:lnTo>
                  <a:pt x="14096" y="33535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81336" y="4444550"/>
            <a:ext cx="231140" cy="474980"/>
          </a:xfrm>
          <a:custGeom>
            <a:avLst/>
            <a:gdLst/>
            <a:ahLst/>
            <a:cxnLst/>
            <a:rect l="l" t="t" r="r" b="b"/>
            <a:pathLst>
              <a:path w="231139" h="474979">
                <a:moveTo>
                  <a:pt x="117987" y="0"/>
                </a:moveTo>
                <a:lnTo>
                  <a:pt x="10572" y="86493"/>
                </a:lnTo>
                <a:lnTo>
                  <a:pt x="0" y="162368"/>
                </a:lnTo>
                <a:lnTo>
                  <a:pt x="0" y="178221"/>
                </a:lnTo>
                <a:lnTo>
                  <a:pt x="12334" y="222389"/>
                </a:lnTo>
                <a:lnTo>
                  <a:pt x="15858" y="275332"/>
                </a:lnTo>
                <a:lnTo>
                  <a:pt x="42290" y="361825"/>
                </a:lnTo>
                <a:lnTo>
                  <a:pt x="63435" y="411207"/>
                </a:lnTo>
                <a:lnTo>
                  <a:pt x="100366" y="453561"/>
                </a:lnTo>
                <a:lnTo>
                  <a:pt x="123274" y="458863"/>
                </a:lnTo>
                <a:lnTo>
                  <a:pt x="163729" y="469452"/>
                </a:lnTo>
                <a:lnTo>
                  <a:pt x="195447" y="474746"/>
                </a:lnTo>
                <a:lnTo>
                  <a:pt x="230615" y="178221"/>
                </a:lnTo>
                <a:lnTo>
                  <a:pt x="117987" y="0"/>
                </a:lnTo>
                <a:close/>
              </a:path>
            </a:pathLst>
          </a:custGeom>
          <a:solidFill>
            <a:srgbClr val="E8B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76123" y="4531043"/>
            <a:ext cx="205946" cy="3917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373259" y="4621002"/>
            <a:ext cx="44450" cy="298450"/>
          </a:xfrm>
          <a:custGeom>
            <a:avLst/>
            <a:gdLst/>
            <a:ahLst/>
            <a:cxnLst/>
            <a:rect l="l" t="t" r="r" b="b"/>
            <a:pathLst>
              <a:path w="44450" h="298450">
                <a:moveTo>
                  <a:pt x="42217" y="0"/>
                </a:moveTo>
                <a:lnTo>
                  <a:pt x="35168" y="1769"/>
                </a:lnTo>
                <a:lnTo>
                  <a:pt x="0" y="298294"/>
                </a:lnTo>
                <a:lnTo>
                  <a:pt x="8810" y="298294"/>
                </a:lnTo>
                <a:lnTo>
                  <a:pt x="43979" y="1769"/>
                </a:lnTo>
                <a:lnTo>
                  <a:pt x="4221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88384" y="4442781"/>
            <a:ext cx="227091" cy="1817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100503" y="4518655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7048" y="0"/>
                </a:moveTo>
                <a:lnTo>
                  <a:pt x="0" y="1769"/>
                </a:lnTo>
                <a:lnTo>
                  <a:pt x="5286" y="14157"/>
                </a:lnTo>
                <a:lnTo>
                  <a:pt x="12334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412202" y="4603379"/>
            <a:ext cx="37465" cy="53340"/>
          </a:xfrm>
          <a:custGeom>
            <a:avLst/>
            <a:gdLst/>
            <a:ahLst/>
            <a:cxnLst/>
            <a:rect l="l" t="t" r="r" b="b"/>
            <a:pathLst>
              <a:path w="37464" h="53339">
                <a:moveTo>
                  <a:pt x="30789" y="22932"/>
                </a:moveTo>
                <a:lnTo>
                  <a:pt x="17606" y="22932"/>
                </a:lnTo>
                <a:lnTo>
                  <a:pt x="26409" y="30010"/>
                </a:lnTo>
                <a:lnTo>
                  <a:pt x="26409" y="37089"/>
                </a:lnTo>
                <a:lnTo>
                  <a:pt x="24647" y="42324"/>
                </a:lnTo>
                <a:lnTo>
                  <a:pt x="21130" y="49403"/>
                </a:lnTo>
                <a:lnTo>
                  <a:pt x="21130" y="52942"/>
                </a:lnTo>
                <a:lnTo>
                  <a:pt x="26409" y="49403"/>
                </a:lnTo>
                <a:lnTo>
                  <a:pt x="31688" y="49403"/>
                </a:lnTo>
                <a:lnTo>
                  <a:pt x="35212" y="38859"/>
                </a:lnTo>
                <a:lnTo>
                  <a:pt x="36967" y="35319"/>
                </a:lnTo>
                <a:lnTo>
                  <a:pt x="30789" y="22932"/>
                </a:lnTo>
                <a:close/>
              </a:path>
              <a:path w="37464" h="53339">
                <a:moveTo>
                  <a:pt x="12912" y="1769"/>
                </a:moveTo>
                <a:lnTo>
                  <a:pt x="7041" y="1769"/>
                </a:lnTo>
                <a:lnTo>
                  <a:pt x="15844" y="7078"/>
                </a:lnTo>
                <a:lnTo>
                  <a:pt x="22885" y="17623"/>
                </a:lnTo>
                <a:lnTo>
                  <a:pt x="15844" y="17623"/>
                </a:lnTo>
                <a:lnTo>
                  <a:pt x="8803" y="24701"/>
                </a:lnTo>
                <a:lnTo>
                  <a:pt x="17606" y="22932"/>
                </a:lnTo>
                <a:lnTo>
                  <a:pt x="30789" y="22932"/>
                </a:lnTo>
                <a:lnTo>
                  <a:pt x="24647" y="10618"/>
                </a:lnTo>
                <a:lnTo>
                  <a:pt x="12912" y="1769"/>
                </a:lnTo>
                <a:close/>
              </a:path>
              <a:path w="37464" h="53339">
                <a:moveTo>
                  <a:pt x="10565" y="0"/>
                </a:moveTo>
                <a:lnTo>
                  <a:pt x="5286" y="0"/>
                </a:lnTo>
                <a:lnTo>
                  <a:pt x="0" y="3539"/>
                </a:lnTo>
                <a:lnTo>
                  <a:pt x="7041" y="1769"/>
                </a:lnTo>
                <a:lnTo>
                  <a:pt x="12912" y="1769"/>
                </a:lnTo>
                <a:lnTo>
                  <a:pt x="105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433333" y="4610458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5" h="30479">
                <a:moveTo>
                  <a:pt x="7041" y="0"/>
                </a:moveTo>
                <a:lnTo>
                  <a:pt x="0" y="5309"/>
                </a:lnTo>
                <a:lnTo>
                  <a:pt x="10557" y="30010"/>
                </a:lnTo>
                <a:lnTo>
                  <a:pt x="19361" y="26471"/>
                </a:lnTo>
                <a:lnTo>
                  <a:pt x="7041" y="1769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421006" y="4599840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79">
                <a:moveTo>
                  <a:pt x="5278" y="0"/>
                </a:moveTo>
                <a:lnTo>
                  <a:pt x="1762" y="0"/>
                </a:lnTo>
                <a:lnTo>
                  <a:pt x="0" y="7078"/>
                </a:lnTo>
                <a:lnTo>
                  <a:pt x="14082" y="17696"/>
                </a:lnTo>
                <a:lnTo>
                  <a:pt x="19368" y="10618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415726" y="45998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1" y="0"/>
                </a:moveTo>
                <a:lnTo>
                  <a:pt x="0" y="0"/>
                </a:lnTo>
                <a:lnTo>
                  <a:pt x="1762" y="7078"/>
                </a:lnTo>
                <a:lnTo>
                  <a:pt x="7041" y="7078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410448" y="4599840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78" y="0"/>
                </a:moveTo>
                <a:lnTo>
                  <a:pt x="0" y="3539"/>
                </a:lnTo>
                <a:lnTo>
                  <a:pt x="1754" y="10618"/>
                </a:lnTo>
                <a:lnTo>
                  <a:pt x="8795" y="7078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410448" y="460160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57" y="0"/>
                </a:moveTo>
                <a:lnTo>
                  <a:pt x="0" y="0"/>
                </a:lnTo>
                <a:lnTo>
                  <a:pt x="1754" y="8848"/>
                </a:lnTo>
                <a:lnTo>
                  <a:pt x="8795" y="7078"/>
                </a:lnTo>
                <a:lnTo>
                  <a:pt x="105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417489" y="4601609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3516" y="0"/>
                </a:moveTo>
                <a:lnTo>
                  <a:pt x="0" y="7078"/>
                </a:lnTo>
                <a:lnTo>
                  <a:pt x="8795" y="12387"/>
                </a:lnTo>
                <a:lnTo>
                  <a:pt x="14082" y="7078"/>
                </a:lnTo>
                <a:lnTo>
                  <a:pt x="12320" y="5309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424530" y="4608688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7041" y="0"/>
                </a:moveTo>
                <a:lnTo>
                  <a:pt x="0" y="3539"/>
                </a:lnTo>
                <a:lnTo>
                  <a:pt x="7041" y="14083"/>
                </a:lnTo>
                <a:lnTo>
                  <a:pt x="10557" y="15853"/>
                </a:lnTo>
                <a:lnTo>
                  <a:pt x="14082" y="1054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424530" y="461753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57" y="0"/>
                </a:moveTo>
                <a:lnTo>
                  <a:pt x="3516" y="0"/>
                </a:lnTo>
                <a:lnTo>
                  <a:pt x="0" y="1695"/>
                </a:lnTo>
                <a:lnTo>
                  <a:pt x="3516" y="8774"/>
                </a:lnTo>
                <a:lnTo>
                  <a:pt x="10557" y="7004"/>
                </a:lnTo>
                <a:lnTo>
                  <a:pt x="105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417489" y="46192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1" y="0"/>
                </a:moveTo>
                <a:lnTo>
                  <a:pt x="0" y="5309"/>
                </a:lnTo>
                <a:lnTo>
                  <a:pt x="3516" y="12387"/>
                </a:lnTo>
                <a:lnTo>
                  <a:pt x="5278" y="10618"/>
                </a:lnTo>
                <a:lnTo>
                  <a:pt x="12320" y="5309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419243" y="4622772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327" y="0"/>
                </a:moveTo>
                <a:lnTo>
                  <a:pt x="0" y="0"/>
                </a:lnTo>
                <a:lnTo>
                  <a:pt x="1762" y="8848"/>
                </a:lnTo>
                <a:lnTo>
                  <a:pt x="10565" y="7078"/>
                </a:lnTo>
                <a:lnTo>
                  <a:pt x="1232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426285" y="4622772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5286" y="0"/>
                </a:moveTo>
                <a:lnTo>
                  <a:pt x="0" y="5309"/>
                </a:lnTo>
                <a:lnTo>
                  <a:pt x="8803" y="14157"/>
                </a:lnTo>
                <a:lnTo>
                  <a:pt x="15844" y="1061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433333" y="463339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8795" y="0"/>
                </a:moveTo>
                <a:lnTo>
                  <a:pt x="0" y="1769"/>
                </a:lnTo>
                <a:lnTo>
                  <a:pt x="1754" y="7078"/>
                </a:lnTo>
                <a:lnTo>
                  <a:pt x="10557" y="7078"/>
                </a:lnTo>
                <a:lnTo>
                  <a:pt x="10557" y="5309"/>
                </a:lnTo>
                <a:lnTo>
                  <a:pt x="879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433333" y="46386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754" y="0"/>
                </a:moveTo>
                <a:lnTo>
                  <a:pt x="0" y="7004"/>
                </a:lnTo>
                <a:lnTo>
                  <a:pt x="7041" y="10544"/>
                </a:lnTo>
                <a:lnTo>
                  <a:pt x="7041" y="8774"/>
                </a:lnTo>
                <a:lnTo>
                  <a:pt x="10557" y="1769"/>
                </a:lnTo>
                <a:lnTo>
                  <a:pt x="175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429809" y="464400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5235"/>
                </a:lnTo>
                <a:lnTo>
                  <a:pt x="0" y="8774"/>
                </a:lnTo>
                <a:lnTo>
                  <a:pt x="7041" y="10544"/>
                </a:lnTo>
                <a:lnTo>
                  <a:pt x="10565" y="523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4429809" y="465278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1" y="0"/>
                </a:moveTo>
                <a:lnTo>
                  <a:pt x="0" y="0"/>
                </a:lnTo>
                <a:lnTo>
                  <a:pt x="0" y="3539"/>
                </a:lnTo>
                <a:lnTo>
                  <a:pt x="5278" y="7078"/>
                </a:lnTo>
                <a:lnTo>
                  <a:pt x="7041" y="3539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4431571" y="4647474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7041" y="0"/>
                </a:moveTo>
                <a:lnTo>
                  <a:pt x="5278" y="1769"/>
                </a:lnTo>
                <a:lnTo>
                  <a:pt x="0" y="5309"/>
                </a:lnTo>
                <a:lnTo>
                  <a:pt x="3516" y="12387"/>
                </a:lnTo>
                <a:lnTo>
                  <a:pt x="8803" y="8848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438612" y="464747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78" y="0"/>
                </a:moveTo>
                <a:lnTo>
                  <a:pt x="0" y="0"/>
                </a:lnTo>
                <a:lnTo>
                  <a:pt x="0" y="8848"/>
                </a:lnTo>
                <a:lnTo>
                  <a:pt x="5278" y="8848"/>
                </a:lnTo>
                <a:lnTo>
                  <a:pt x="8803" y="7078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440374" y="4640469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3516" y="0"/>
                </a:moveTo>
                <a:lnTo>
                  <a:pt x="0" y="10544"/>
                </a:lnTo>
                <a:lnTo>
                  <a:pt x="7041" y="14083"/>
                </a:lnTo>
                <a:lnTo>
                  <a:pt x="10557" y="3539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443891" y="4636929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03" y="0"/>
                </a:moveTo>
                <a:lnTo>
                  <a:pt x="0" y="1769"/>
                </a:lnTo>
                <a:lnTo>
                  <a:pt x="0" y="3539"/>
                </a:lnTo>
                <a:lnTo>
                  <a:pt x="7041" y="7078"/>
                </a:lnTo>
                <a:lnTo>
                  <a:pt x="8803" y="3539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428047" y="4661631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762" y="0"/>
                </a:moveTo>
                <a:lnTo>
                  <a:pt x="0" y="7078"/>
                </a:lnTo>
                <a:lnTo>
                  <a:pt x="3524" y="15853"/>
                </a:lnTo>
                <a:lnTo>
                  <a:pt x="10565" y="14083"/>
                </a:lnTo>
                <a:lnTo>
                  <a:pt x="7041" y="10544"/>
                </a:lnTo>
                <a:lnTo>
                  <a:pt x="7041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429809" y="4663401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03" y="0"/>
                </a:moveTo>
                <a:lnTo>
                  <a:pt x="0" y="0"/>
                </a:lnTo>
                <a:lnTo>
                  <a:pt x="0" y="8774"/>
                </a:lnTo>
                <a:lnTo>
                  <a:pt x="1762" y="10544"/>
                </a:lnTo>
                <a:lnTo>
                  <a:pt x="8803" y="8774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431571" y="4668710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1" y="0"/>
                </a:moveTo>
                <a:lnTo>
                  <a:pt x="0" y="5235"/>
                </a:lnTo>
                <a:lnTo>
                  <a:pt x="3516" y="8774"/>
                </a:lnTo>
                <a:lnTo>
                  <a:pt x="7041" y="10544"/>
                </a:lnTo>
                <a:lnTo>
                  <a:pt x="8803" y="5235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428047" y="467217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803" y="0"/>
                </a:moveTo>
                <a:lnTo>
                  <a:pt x="1762" y="1769"/>
                </a:lnTo>
                <a:lnTo>
                  <a:pt x="0" y="7078"/>
                </a:lnTo>
                <a:lnTo>
                  <a:pt x="3524" y="8848"/>
                </a:lnTo>
                <a:lnTo>
                  <a:pt x="10565" y="7078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4424530" y="4666940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1" y="0"/>
                </a:moveTo>
                <a:lnTo>
                  <a:pt x="0" y="0"/>
                </a:lnTo>
                <a:lnTo>
                  <a:pt x="0" y="3539"/>
                </a:lnTo>
                <a:lnTo>
                  <a:pt x="3516" y="12314"/>
                </a:lnTo>
                <a:lnTo>
                  <a:pt x="10557" y="877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4424530" y="4658092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7041" y="0"/>
                </a:moveTo>
                <a:lnTo>
                  <a:pt x="1754" y="1769"/>
                </a:lnTo>
                <a:lnTo>
                  <a:pt x="0" y="8848"/>
                </a:lnTo>
                <a:lnTo>
                  <a:pt x="7041" y="12387"/>
                </a:lnTo>
                <a:lnTo>
                  <a:pt x="8803" y="5309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429809" y="46580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8848"/>
                </a:lnTo>
                <a:lnTo>
                  <a:pt x="3524" y="8848"/>
                </a:lnTo>
                <a:lnTo>
                  <a:pt x="8803" y="5309"/>
                </a:lnTo>
                <a:lnTo>
                  <a:pt x="5278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396366" y="4665170"/>
            <a:ext cx="46355" cy="63500"/>
          </a:xfrm>
          <a:custGeom>
            <a:avLst/>
            <a:gdLst/>
            <a:ahLst/>
            <a:cxnLst/>
            <a:rect l="l" t="t" r="r" b="b"/>
            <a:pathLst>
              <a:path w="46354" h="63500">
                <a:moveTo>
                  <a:pt x="1754" y="0"/>
                </a:moveTo>
                <a:lnTo>
                  <a:pt x="0" y="3539"/>
                </a:lnTo>
                <a:lnTo>
                  <a:pt x="0" y="7004"/>
                </a:lnTo>
                <a:lnTo>
                  <a:pt x="5278" y="15853"/>
                </a:lnTo>
                <a:lnTo>
                  <a:pt x="10557" y="28241"/>
                </a:lnTo>
                <a:lnTo>
                  <a:pt x="17599" y="33550"/>
                </a:lnTo>
                <a:lnTo>
                  <a:pt x="28164" y="38785"/>
                </a:lnTo>
                <a:lnTo>
                  <a:pt x="33443" y="44094"/>
                </a:lnTo>
                <a:lnTo>
                  <a:pt x="38722" y="63487"/>
                </a:lnTo>
                <a:lnTo>
                  <a:pt x="38722" y="51173"/>
                </a:lnTo>
                <a:lnTo>
                  <a:pt x="40484" y="38785"/>
                </a:lnTo>
                <a:lnTo>
                  <a:pt x="41549" y="37015"/>
                </a:lnTo>
                <a:lnTo>
                  <a:pt x="29919" y="37015"/>
                </a:lnTo>
                <a:lnTo>
                  <a:pt x="22878" y="35246"/>
                </a:lnTo>
                <a:lnTo>
                  <a:pt x="14082" y="28241"/>
                </a:lnTo>
                <a:lnTo>
                  <a:pt x="5278" y="10544"/>
                </a:lnTo>
                <a:lnTo>
                  <a:pt x="1754" y="0"/>
                </a:lnTo>
                <a:close/>
              </a:path>
              <a:path w="46354" h="63500">
                <a:moveTo>
                  <a:pt x="45763" y="30010"/>
                </a:moveTo>
                <a:lnTo>
                  <a:pt x="40484" y="35246"/>
                </a:lnTo>
                <a:lnTo>
                  <a:pt x="35205" y="37015"/>
                </a:lnTo>
                <a:lnTo>
                  <a:pt x="41549" y="37015"/>
                </a:lnTo>
                <a:lnTo>
                  <a:pt x="45763" y="3001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4394603" y="4663401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7041" y="0"/>
                </a:moveTo>
                <a:lnTo>
                  <a:pt x="0" y="3539"/>
                </a:lnTo>
                <a:lnTo>
                  <a:pt x="3516" y="14083"/>
                </a:lnTo>
                <a:lnTo>
                  <a:pt x="10557" y="1231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4398120" y="4673945"/>
            <a:ext cx="15875" cy="23495"/>
          </a:xfrm>
          <a:custGeom>
            <a:avLst/>
            <a:gdLst/>
            <a:ahLst/>
            <a:cxnLst/>
            <a:rect l="l" t="t" r="r" b="b"/>
            <a:pathLst>
              <a:path w="15875" h="23495">
                <a:moveTo>
                  <a:pt x="7041" y="0"/>
                </a:moveTo>
                <a:lnTo>
                  <a:pt x="0" y="3539"/>
                </a:lnTo>
                <a:lnTo>
                  <a:pt x="8803" y="21236"/>
                </a:lnTo>
                <a:lnTo>
                  <a:pt x="8803" y="23005"/>
                </a:lnTo>
                <a:lnTo>
                  <a:pt x="15844" y="17696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4406924" y="4689872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5278" y="0"/>
                </a:moveTo>
                <a:lnTo>
                  <a:pt x="0" y="7078"/>
                </a:lnTo>
                <a:lnTo>
                  <a:pt x="10565" y="14083"/>
                </a:lnTo>
                <a:lnTo>
                  <a:pt x="12320" y="14083"/>
                </a:lnTo>
                <a:lnTo>
                  <a:pt x="15844" y="7078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4419243" y="469695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7004"/>
                </a:lnTo>
                <a:lnTo>
                  <a:pt x="7041" y="8774"/>
                </a:lnTo>
                <a:lnTo>
                  <a:pt x="8803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4426285" y="46987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286" y="0"/>
                </a:moveTo>
                <a:lnTo>
                  <a:pt x="0" y="0"/>
                </a:lnTo>
                <a:lnTo>
                  <a:pt x="0" y="7004"/>
                </a:lnTo>
                <a:lnTo>
                  <a:pt x="7048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4431571" y="469695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78" y="0"/>
                </a:moveTo>
                <a:lnTo>
                  <a:pt x="0" y="1769"/>
                </a:lnTo>
                <a:lnTo>
                  <a:pt x="1762" y="8774"/>
                </a:lnTo>
                <a:lnTo>
                  <a:pt x="7041" y="7004"/>
                </a:lnTo>
                <a:lnTo>
                  <a:pt x="8803" y="7004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4435088" y="469164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5286" y="0"/>
                </a:moveTo>
                <a:lnTo>
                  <a:pt x="0" y="5309"/>
                </a:lnTo>
                <a:lnTo>
                  <a:pt x="5286" y="12314"/>
                </a:lnTo>
                <a:lnTo>
                  <a:pt x="10565" y="7078"/>
                </a:lnTo>
                <a:lnTo>
                  <a:pt x="10565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4433333" y="469341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78" y="0"/>
                </a:moveTo>
                <a:lnTo>
                  <a:pt x="0" y="8774"/>
                </a:lnTo>
                <a:lnTo>
                  <a:pt x="0" y="10544"/>
                </a:lnTo>
                <a:lnTo>
                  <a:pt x="7041" y="12314"/>
                </a:lnTo>
                <a:lnTo>
                  <a:pt x="12320" y="3539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4431571" y="4703956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8803" y="0"/>
                </a:moveTo>
                <a:lnTo>
                  <a:pt x="1762" y="0"/>
                </a:lnTo>
                <a:lnTo>
                  <a:pt x="0" y="10618"/>
                </a:lnTo>
                <a:lnTo>
                  <a:pt x="0" y="12387"/>
                </a:lnTo>
                <a:lnTo>
                  <a:pt x="7041" y="12387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4431571" y="4716304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0" y="12353"/>
                </a:moveTo>
                <a:lnTo>
                  <a:pt x="7041" y="12353"/>
                </a:lnTo>
                <a:lnTo>
                  <a:pt x="7041" y="0"/>
                </a:lnTo>
                <a:lnTo>
                  <a:pt x="0" y="0"/>
                </a:lnTo>
                <a:lnTo>
                  <a:pt x="0" y="12353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4426285" y="4705725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7048" y="0"/>
                </a:moveTo>
                <a:lnTo>
                  <a:pt x="0" y="5309"/>
                </a:lnTo>
                <a:lnTo>
                  <a:pt x="5286" y="22932"/>
                </a:lnTo>
                <a:lnTo>
                  <a:pt x="12327" y="21162"/>
                </a:lnTo>
                <a:lnTo>
                  <a:pt x="7048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4422768" y="470041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16" y="0"/>
                </a:moveTo>
                <a:lnTo>
                  <a:pt x="0" y="7078"/>
                </a:lnTo>
                <a:lnTo>
                  <a:pt x="5278" y="12387"/>
                </a:lnTo>
                <a:lnTo>
                  <a:pt x="10565" y="5309"/>
                </a:lnTo>
                <a:lnTo>
                  <a:pt x="5278" y="1769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4410448" y="4695181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5278" y="0"/>
                </a:moveTo>
                <a:lnTo>
                  <a:pt x="0" y="7004"/>
                </a:lnTo>
                <a:lnTo>
                  <a:pt x="1754" y="7004"/>
                </a:lnTo>
                <a:lnTo>
                  <a:pt x="12320" y="12314"/>
                </a:lnTo>
                <a:lnTo>
                  <a:pt x="15836" y="5235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4403407" y="468987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1" y="0"/>
                </a:moveTo>
                <a:lnTo>
                  <a:pt x="0" y="5309"/>
                </a:lnTo>
                <a:lnTo>
                  <a:pt x="1754" y="5309"/>
                </a:lnTo>
                <a:lnTo>
                  <a:pt x="7041" y="12314"/>
                </a:lnTo>
                <a:lnTo>
                  <a:pt x="12320" y="7078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4396366" y="4679254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041" y="0"/>
                </a:moveTo>
                <a:lnTo>
                  <a:pt x="0" y="3539"/>
                </a:lnTo>
                <a:lnTo>
                  <a:pt x="1754" y="3539"/>
                </a:lnTo>
                <a:lnTo>
                  <a:pt x="7041" y="15927"/>
                </a:lnTo>
                <a:lnTo>
                  <a:pt x="14082" y="12387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4392841" y="467048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1" y="0"/>
                </a:moveTo>
                <a:lnTo>
                  <a:pt x="0" y="1695"/>
                </a:lnTo>
                <a:lnTo>
                  <a:pt x="3524" y="12314"/>
                </a:lnTo>
                <a:lnTo>
                  <a:pt x="12320" y="877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4392841" y="4666940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0" y="0"/>
                </a:moveTo>
                <a:lnTo>
                  <a:pt x="0" y="5235"/>
                </a:lnTo>
                <a:lnTo>
                  <a:pt x="7041" y="3539"/>
                </a:lnTo>
                <a:lnTo>
                  <a:pt x="7041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4392841" y="466340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03" y="0"/>
                </a:moveTo>
                <a:lnTo>
                  <a:pt x="1762" y="0"/>
                </a:lnTo>
                <a:lnTo>
                  <a:pt x="0" y="3539"/>
                </a:lnTo>
                <a:lnTo>
                  <a:pt x="7041" y="7078"/>
                </a:lnTo>
                <a:lnTo>
                  <a:pt x="8803" y="3539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438612" y="4758668"/>
            <a:ext cx="30480" cy="39370"/>
          </a:xfrm>
          <a:custGeom>
            <a:avLst/>
            <a:gdLst/>
            <a:ahLst/>
            <a:cxnLst/>
            <a:rect l="l" t="t" r="r" b="b"/>
            <a:pathLst>
              <a:path w="30479" h="39370">
                <a:moveTo>
                  <a:pt x="0" y="0"/>
                </a:moveTo>
                <a:lnTo>
                  <a:pt x="7041" y="19466"/>
                </a:lnTo>
                <a:lnTo>
                  <a:pt x="12320" y="30010"/>
                </a:lnTo>
                <a:lnTo>
                  <a:pt x="21123" y="38859"/>
                </a:lnTo>
                <a:lnTo>
                  <a:pt x="29926" y="35319"/>
                </a:lnTo>
                <a:lnTo>
                  <a:pt x="22885" y="33550"/>
                </a:lnTo>
                <a:lnTo>
                  <a:pt x="10557" y="19466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4457973" y="47886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78" y="0"/>
                </a:moveTo>
                <a:lnTo>
                  <a:pt x="0" y="5309"/>
                </a:lnTo>
                <a:lnTo>
                  <a:pt x="1762" y="7078"/>
                </a:lnTo>
                <a:lnTo>
                  <a:pt x="8803" y="8848"/>
                </a:lnTo>
                <a:lnTo>
                  <a:pt x="10565" y="1769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4443891" y="4776365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79">
                <a:moveTo>
                  <a:pt x="7041" y="0"/>
                </a:moveTo>
                <a:lnTo>
                  <a:pt x="0" y="3539"/>
                </a:lnTo>
                <a:lnTo>
                  <a:pt x="1762" y="5235"/>
                </a:lnTo>
                <a:lnTo>
                  <a:pt x="14082" y="17623"/>
                </a:lnTo>
                <a:lnTo>
                  <a:pt x="19361" y="1231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4435088" y="4756899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7041" y="0"/>
                </a:moveTo>
                <a:lnTo>
                  <a:pt x="0" y="3539"/>
                </a:lnTo>
                <a:lnTo>
                  <a:pt x="8803" y="23005"/>
                </a:lnTo>
                <a:lnTo>
                  <a:pt x="17606" y="19466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4435088" y="4756899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4" h="23495">
                <a:moveTo>
                  <a:pt x="8803" y="0"/>
                </a:moveTo>
                <a:lnTo>
                  <a:pt x="0" y="3539"/>
                </a:lnTo>
                <a:lnTo>
                  <a:pt x="7041" y="23005"/>
                </a:lnTo>
                <a:lnTo>
                  <a:pt x="14082" y="19466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4442129" y="4776365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7041" y="0"/>
                </a:moveTo>
                <a:lnTo>
                  <a:pt x="0" y="3539"/>
                </a:lnTo>
                <a:lnTo>
                  <a:pt x="5286" y="14083"/>
                </a:lnTo>
                <a:lnTo>
                  <a:pt x="5286" y="15853"/>
                </a:lnTo>
                <a:lnTo>
                  <a:pt x="12327" y="1054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4447415" y="4786910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5278" y="0"/>
                </a:moveTo>
                <a:lnTo>
                  <a:pt x="0" y="5309"/>
                </a:lnTo>
                <a:lnTo>
                  <a:pt x="8795" y="12387"/>
                </a:lnTo>
                <a:lnTo>
                  <a:pt x="12320" y="14157"/>
                </a:lnTo>
                <a:lnTo>
                  <a:pt x="14082" y="7078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4457973" y="479044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565" y="0"/>
                </a:moveTo>
                <a:lnTo>
                  <a:pt x="8803" y="0"/>
                </a:lnTo>
                <a:lnTo>
                  <a:pt x="0" y="3539"/>
                </a:lnTo>
                <a:lnTo>
                  <a:pt x="1762" y="10618"/>
                </a:lnTo>
                <a:lnTo>
                  <a:pt x="10565" y="7078"/>
                </a:lnTo>
                <a:lnTo>
                  <a:pt x="105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4528391" y="4561054"/>
            <a:ext cx="31750" cy="37465"/>
          </a:xfrm>
          <a:custGeom>
            <a:avLst/>
            <a:gdLst/>
            <a:ahLst/>
            <a:cxnLst/>
            <a:rect l="l" t="t" r="r" b="b"/>
            <a:pathLst>
              <a:path w="31750" h="37464">
                <a:moveTo>
                  <a:pt x="29926" y="0"/>
                </a:moveTo>
                <a:lnTo>
                  <a:pt x="19361" y="5235"/>
                </a:lnTo>
                <a:lnTo>
                  <a:pt x="10557" y="17623"/>
                </a:lnTo>
                <a:lnTo>
                  <a:pt x="0" y="37015"/>
                </a:lnTo>
                <a:lnTo>
                  <a:pt x="10557" y="22932"/>
                </a:lnTo>
                <a:lnTo>
                  <a:pt x="17599" y="22932"/>
                </a:lnTo>
                <a:lnTo>
                  <a:pt x="19361" y="14083"/>
                </a:lnTo>
                <a:lnTo>
                  <a:pt x="28164" y="14083"/>
                </a:lnTo>
                <a:lnTo>
                  <a:pt x="29926" y="12314"/>
                </a:lnTo>
                <a:lnTo>
                  <a:pt x="31681" y="8774"/>
                </a:lnTo>
                <a:lnTo>
                  <a:pt x="2992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4544236" y="4557515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320" y="0"/>
                </a:moveTo>
                <a:lnTo>
                  <a:pt x="1754" y="5309"/>
                </a:lnTo>
                <a:lnTo>
                  <a:pt x="0" y="7004"/>
                </a:lnTo>
                <a:lnTo>
                  <a:pt x="5278" y="12314"/>
                </a:lnTo>
                <a:lnTo>
                  <a:pt x="15836" y="7004"/>
                </a:lnTo>
                <a:lnTo>
                  <a:pt x="1232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4535432" y="4564520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8803" y="0"/>
                </a:moveTo>
                <a:lnTo>
                  <a:pt x="0" y="12387"/>
                </a:lnTo>
                <a:lnTo>
                  <a:pt x="7041" y="17696"/>
                </a:lnTo>
                <a:lnTo>
                  <a:pt x="15844" y="3539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4524867" y="4576907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10565" y="0"/>
                </a:moveTo>
                <a:lnTo>
                  <a:pt x="0" y="17623"/>
                </a:lnTo>
                <a:lnTo>
                  <a:pt x="7041" y="22932"/>
                </a:lnTo>
                <a:lnTo>
                  <a:pt x="17606" y="3539"/>
                </a:lnTo>
                <a:lnTo>
                  <a:pt x="105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4526629" y="4578677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12320" y="0"/>
                </a:moveTo>
                <a:lnTo>
                  <a:pt x="8803" y="1769"/>
                </a:lnTo>
                <a:lnTo>
                  <a:pt x="0" y="15853"/>
                </a:lnTo>
                <a:lnTo>
                  <a:pt x="5278" y="21162"/>
                </a:lnTo>
                <a:lnTo>
                  <a:pt x="15844" y="7078"/>
                </a:lnTo>
                <a:lnTo>
                  <a:pt x="1232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4538949" y="4578677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1" y="0"/>
                </a:moveTo>
                <a:lnTo>
                  <a:pt x="0" y="0"/>
                </a:lnTo>
                <a:lnTo>
                  <a:pt x="0" y="8848"/>
                </a:lnTo>
                <a:lnTo>
                  <a:pt x="7041" y="8848"/>
                </a:lnTo>
                <a:lnTo>
                  <a:pt x="10565" y="5309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4542473" y="4571598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5278" y="0"/>
                </a:moveTo>
                <a:lnTo>
                  <a:pt x="1762" y="3539"/>
                </a:lnTo>
                <a:lnTo>
                  <a:pt x="0" y="10618"/>
                </a:lnTo>
                <a:lnTo>
                  <a:pt x="7041" y="12387"/>
                </a:lnTo>
                <a:lnTo>
                  <a:pt x="8803" y="5309"/>
                </a:lnTo>
                <a:lnTo>
                  <a:pt x="527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4547753" y="4571598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8803" y="0"/>
                </a:moveTo>
                <a:lnTo>
                  <a:pt x="0" y="0"/>
                </a:lnTo>
                <a:lnTo>
                  <a:pt x="0" y="7078"/>
                </a:lnTo>
                <a:lnTo>
                  <a:pt x="12320" y="7078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4553031" y="457159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1769"/>
                </a:lnTo>
                <a:lnTo>
                  <a:pt x="7041" y="7078"/>
                </a:lnTo>
                <a:lnTo>
                  <a:pt x="8803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4554794" y="4569829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803" y="0"/>
                </a:moveTo>
                <a:lnTo>
                  <a:pt x="0" y="0"/>
                </a:lnTo>
                <a:lnTo>
                  <a:pt x="0" y="1769"/>
                </a:lnTo>
                <a:lnTo>
                  <a:pt x="7041" y="5309"/>
                </a:lnTo>
                <a:lnTo>
                  <a:pt x="8803" y="1769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4554794" y="4557515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1762" y="0"/>
                </a:moveTo>
                <a:lnTo>
                  <a:pt x="0" y="3539"/>
                </a:lnTo>
                <a:lnTo>
                  <a:pt x="0" y="12314"/>
                </a:lnTo>
                <a:lnTo>
                  <a:pt x="8803" y="12314"/>
                </a:lnTo>
                <a:lnTo>
                  <a:pt x="7041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4299545" y="4790449"/>
            <a:ext cx="147955" cy="16510"/>
          </a:xfrm>
          <a:custGeom>
            <a:avLst/>
            <a:gdLst/>
            <a:ahLst/>
            <a:cxnLst/>
            <a:rect l="l" t="t" r="r" b="b"/>
            <a:pathLst>
              <a:path w="147954" h="16510">
                <a:moveTo>
                  <a:pt x="132025" y="0"/>
                </a:moveTo>
                <a:lnTo>
                  <a:pt x="126739" y="3539"/>
                </a:lnTo>
                <a:lnTo>
                  <a:pt x="117943" y="7078"/>
                </a:lnTo>
                <a:lnTo>
                  <a:pt x="44008" y="14157"/>
                </a:lnTo>
                <a:lnTo>
                  <a:pt x="0" y="15927"/>
                </a:lnTo>
                <a:lnTo>
                  <a:pt x="63369" y="15927"/>
                </a:lnTo>
                <a:lnTo>
                  <a:pt x="130263" y="12387"/>
                </a:lnTo>
                <a:lnTo>
                  <a:pt x="147870" y="10618"/>
                </a:lnTo>
                <a:lnTo>
                  <a:pt x="147870" y="8848"/>
                </a:lnTo>
                <a:lnTo>
                  <a:pt x="142583" y="5309"/>
                </a:lnTo>
                <a:lnTo>
                  <a:pt x="13202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4429809" y="4797528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17606" y="0"/>
                </a:moveTo>
                <a:lnTo>
                  <a:pt x="0" y="1769"/>
                </a:lnTo>
                <a:lnTo>
                  <a:pt x="0" y="8848"/>
                </a:lnTo>
                <a:lnTo>
                  <a:pt x="17606" y="7078"/>
                </a:lnTo>
                <a:lnTo>
                  <a:pt x="1760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4362915" y="4799297"/>
            <a:ext cx="67310" cy="10795"/>
          </a:xfrm>
          <a:custGeom>
            <a:avLst/>
            <a:gdLst/>
            <a:ahLst/>
            <a:cxnLst/>
            <a:rect l="l" t="t" r="r" b="b"/>
            <a:pathLst>
              <a:path w="67310" h="10795">
                <a:moveTo>
                  <a:pt x="66893" y="0"/>
                </a:moveTo>
                <a:lnTo>
                  <a:pt x="0" y="1769"/>
                </a:lnTo>
                <a:lnTo>
                  <a:pt x="0" y="10544"/>
                </a:lnTo>
                <a:lnTo>
                  <a:pt x="66893" y="7078"/>
                </a:lnTo>
                <a:lnTo>
                  <a:pt x="668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4297783" y="4801067"/>
            <a:ext cx="65405" cy="10795"/>
          </a:xfrm>
          <a:custGeom>
            <a:avLst/>
            <a:gdLst/>
            <a:ahLst/>
            <a:cxnLst/>
            <a:rect l="l" t="t" r="r" b="b"/>
            <a:pathLst>
              <a:path w="65404" h="10795">
                <a:moveTo>
                  <a:pt x="65131" y="0"/>
                </a:moveTo>
                <a:lnTo>
                  <a:pt x="1762" y="1769"/>
                </a:lnTo>
                <a:lnTo>
                  <a:pt x="0" y="1769"/>
                </a:lnTo>
                <a:lnTo>
                  <a:pt x="1762" y="10544"/>
                </a:lnTo>
                <a:lnTo>
                  <a:pt x="65131" y="8774"/>
                </a:lnTo>
                <a:lnTo>
                  <a:pt x="6513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4297783" y="4801067"/>
            <a:ext cx="46355" cy="10795"/>
          </a:xfrm>
          <a:custGeom>
            <a:avLst/>
            <a:gdLst/>
            <a:ahLst/>
            <a:cxnLst/>
            <a:rect l="l" t="t" r="r" b="b"/>
            <a:pathLst>
              <a:path w="46354" h="10795">
                <a:moveTo>
                  <a:pt x="44008" y="0"/>
                </a:moveTo>
                <a:lnTo>
                  <a:pt x="0" y="1769"/>
                </a:lnTo>
                <a:lnTo>
                  <a:pt x="1762" y="10544"/>
                </a:lnTo>
                <a:lnTo>
                  <a:pt x="45770" y="7004"/>
                </a:lnTo>
                <a:lnTo>
                  <a:pt x="4400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4341791" y="4795758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20" h="12700">
                <a:moveTo>
                  <a:pt x="56328" y="0"/>
                </a:moveTo>
                <a:lnTo>
                  <a:pt x="0" y="5309"/>
                </a:lnTo>
                <a:lnTo>
                  <a:pt x="1762" y="12314"/>
                </a:lnTo>
                <a:lnTo>
                  <a:pt x="58090" y="8848"/>
                </a:lnTo>
                <a:lnTo>
                  <a:pt x="563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4398120" y="4793988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89" h="10795">
                <a:moveTo>
                  <a:pt x="19368" y="0"/>
                </a:moveTo>
                <a:lnTo>
                  <a:pt x="0" y="1769"/>
                </a:lnTo>
                <a:lnTo>
                  <a:pt x="1762" y="10618"/>
                </a:lnTo>
                <a:lnTo>
                  <a:pt x="19368" y="7078"/>
                </a:lnTo>
                <a:lnTo>
                  <a:pt x="21123" y="7078"/>
                </a:lnTo>
                <a:lnTo>
                  <a:pt x="1936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4415726" y="4790449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8803" y="0"/>
                </a:moveTo>
                <a:lnTo>
                  <a:pt x="0" y="3539"/>
                </a:lnTo>
                <a:lnTo>
                  <a:pt x="3516" y="10618"/>
                </a:lnTo>
                <a:lnTo>
                  <a:pt x="12320" y="7078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4422768" y="478691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565" y="0"/>
                </a:moveTo>
                <a:lnTo>
                  <a:pt x="5278" y="0"/>
                </a:lnTo>
                <a:lnTo>
                  <a:pt x="0" y="3539"/>
                </a:lnTo>
                <a:lnTo>
                  <a:pt x="5278" y="10618"/>
                </a:lnTo>
                <a:lnTo>
                  <a:pt x="10565" y="7078"/>
                </a:lnTo>
                <a:lnTo>
                  <a:pt x="105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4429809" y="4786910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3524" y="0"/>
                </a:moveTo>
                <a:lnTo>
                  <a:pt x="0" y="7078"/>
                </a:lnTo>
                <a:lnTo>
                  <a:pt x="10565" y="12387"/>
                </a:lnTo>
                <a:lnTo>
                  <a:pt x="14082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4440374" y="479221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16" y="0"/>
                </a:moveTo>
                <a:lnTo>
                  <a:pt x="0" y="7078"/>
                </a:lnTo>
                <a:lnTo>
                  <a:pt x="5278" y="10618"/>
                </a:lnTo>
                <a:lnTo>
                  <a:pt x="10557" y="7078"/>
                </a:lnTo>
                <a:lnTo>
                  <a:pt x="8795" y="1769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4443891" y="479752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3539"/>
                </a:lnTo>
                <a:lnTo>
                  <a:pt x="3524" y="7078"/>
                </a:lnTo>
                <a:lnTo>
                  <a:pt x="7041" y="3539"/>
                </a:lnTo>
                <a:lnTo>
                  <a:pt x="7041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4482620" y="5118725"/>
            <a:ext cx="185420" cy="48260"/>
          </a:xfrm>
          <a:custGeom>
            <a:avLst/>
            <a:gdLst/>
            <a:ahLst/>
            <a:cxnLst/>
            <a:rect l="l" t="t" r="r" b="b"/>
            <a:pathLst>
              <a:path w="185420" h="48260">
                <a:moveTo>
                  <a:pt x="177796" y="12350"/>
                </a:moveTo>
                <a:lnTo>
                  <a:pt x="121460" y="12350"/>
                </a:lnTo>
                <a:lnTo>
                  <a:pt x="142591" y="15882"/>
                </a:lnTo>
                <a:lnTo>
                  <a:pt x="165476" y="21177"/>
                </a:lnTo>
                <a:lnTo>
                  <a:pt x="181313" y="38829"/>
                </a:lnTo>
                <a:lnTo>
                  <a:pt x="184837" y="47648"/>
                </a:lnTo>
                <a:lnTo>
                  <a:pt x="179558" y="21177"/>
                </a:lnTo>
                <a:lnTo>
                  <a:pt x="179558" y="15882"/>
                </a:lnTo>
                <a:lnTo>
                  <a:pt x="177796" y="12350"/>
                </a:lnTo>
                <a:close/>
              </a:path>
              <a:path w="185420" h="48260">
                <a:moveTo>
                  <a:pt x="49287" y="0"/>
                </a:moveTo>
                <a:lnTo>
                  <a:pt x="93296" y="7056"/>
                </a:lnTo>
                <a:lnTo>
                  <a:pt x="63369" y="15882"/>
                </a:lnTo>
                <a:lnTo>
                  <a:pt x="0" y="22946"/>
                </a:lnTo>
                <a:lnTo>
                  <a:pt x="88017" y="17652"/>
                </a:lnTo>
                <a:lnTo>
                  <a:pt x="121460" y="12350"/>
                </a:lnTo>
                <a:lnTo>
                  <a:pt x="177796" y="12350"/>
                </a:lnTo>
                <a:lnTo>
                  <a:pt x="109140" y="5294"/>
                </a:lnTo>
                <a:lnTo>
                  <a:pt x="86255" y="1762"/>
                </a:lnTo>
                <a:lnTo>
                  <a:pt x="4928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4591761" y="5120487"/>
            <a:ext cx="69215" cy="14604"/>
          </a:xfrm>
          <a:custGeom>
            <a:avLst/>
            <a:gdLst/>
            <a:ahLst/>
            <a:cxnLst/>
            <a:rect l="l" t="t" r="r" b="b"/>
            <a:pathLst>
              <a:path w="69214" h="14604">
                <a:moveTo>
                  <a:pt x="0" y="0"/>
                </a:moveTo>
                <a:lnTo>
                  <a:pt x="0" y="7063"/>
                </a:lnTo>
                <a:lnTo>
                  <a:pt x="68656" y="14120"/>
                </a:lnTo>
                <a:lnTo>
                  <a:pt x="68656" y="5294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4567114" y="5116962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1762" y="0"/>
                </a:moveTo>
                <a:lnTo>
                  <a:pt x="0" y="7056"/>
                </a:lnTo>
                <a:lnTo>
                  <a:pt x="24647" y="10588"/>
                </a:lnTo>
                <a:lnTo>
                  <a:pt x="24647" y="352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4531908" y="5113430"/>
            <a:ext cx="37465" cy="10795"/>
          </a:xfrm>
          <a:custGeom>
            <a:avLst/>
            <a:gdLst/>
            <a:ahLst/>
            <a:cxnLst/>
            <a:rect l="l" t="t" r="r" b="b"/>
            <a:pathLst>
              <a:path w="37464" h="10795">
                <a:moveTo>
                  <a:pt x="0" y="0"/>
                </a:moveTo>
                <a:lnTo>
                  <a:pt x="0" y="8826"/>
                </a:lnTo>
                <a:lnTo>
                  <a:pt x="35205" y="10588"/>
                </a:lnTo>
                <a:lnTo>
                  <a:pt x="36967" y="3531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4531908" y="5113430"/>
            <a:ext cx="46355" cy="17780"/>
          </a:xfrm>
          <a:custGeom>
            <a:avLst/>
            <a:gdLst/>
            <a:ahLst/>
            <a:cxnLst/>
            <a:rect l="l" t="t" r="r" b="b"/>
            <a:pathLst>
              <a:path w="46354" h="17779">
                <a:moveTo>
                  <a:pt x="0" y="0"/>
                </a:moveTo>
                <a:lnTo>
                  <a:pt x="0" y="8826"/>
                </a:lnTo>
                <a:lnTo>
                  <a:pt x="44008" y="17645"/>
                </a:lnTo>
                <a:lnTo>
                  <a:pt x="45770" y="17645"/>
                </a:lnTo>
                <a:lnTo>
                  <a:pt x="45770" y="8826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4544236" y="5122257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4" h="16510">
                <a:moveTo>
                  <a:pt x="31681" y="0"/>
                </a:moveTo>
                <a:lnTo>
                  <a:pt x="0" y="8818"/>
                </a:lnTo>
                <a:lnTo>
                  <a:pt x="1754" y="15882"/>
                </a:lnTo>
                <a:lnTo>
                  <a:pt x="3516" y="15882"/>
                </a:lnTo>
                <a:lnTo>
                  <a:pt x="33443" y="8818"/>
                </a:lnTo>
                <a:lnTo>
                  <a:pt x="3168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4482620" y="5131075"/>
            <a:ext cx="63500" cy="14604"/>
          </a:xfrm>
          <a:custGeom>
            <a:avLst/>
            <a:gdLst/>
            <a:ahLst/>
            <a:cxnLst/>
            <a:rect l="l" t="t" r="r" b="b"/>
            <a:pathLst>
              <a:path w="63500" h="14604">
                <a:moveTo>
                  <a:pt x="63369" y="0"/>
                </a:moveTo>
                <a:lnTo>
                  <a:pt x="0" y="5301"/>
                </a:lnTo>
                <a:lnTo>
                  <a:pt x="0" y="14120"/>
                </a:lnTo>
                <a:lnTo>
                  <a:pt x="63369" y="7063"/>
                </a:lnTo>
                <a:lnTo>
                  <a:pt x="6336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4482620" y="5139021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17" y="0"/>
                </a:lnTo>
              </a:path>
            </a:pathLst>
          </a:custGeom>
          <a:ln w="12350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4570638" y="5127551"/>
            <a:ext cx="33655" cy="12700"/>
          </a:xfrm>
          <a:custGeom>
            <a:avLst/>
            <a:gdLst/>
            <a:ahLst/>
            <a:cxnLst/>
            <a:rect l="l" t="t" r="r" b="b"/>
            <a:pathLst>
              <a:path w="33654" h="12700">
                <a:moveTo>
                  <a:pt x="33443" y="0"/>
                </a:moveTo>
                <a:lnTo>
                  <a:pt x="31688" y="0"/>
                </a:lnTo>
                <a:lnTo>
                  <a:pt x="0" y="5294"/>
                </a:lnTo>
                <a:lnTo>
                  <a:pt x="0" y="12350"/>
                </a:lnTo>
                <a:lnTo>
                  <a:pt x="33443" y="8826"/>
                </a:lnTo>
                <a:lnTo>
                  <a:pt x="3344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4604081" y="5127551"/>
            <a:ext cx="23495" cy="10795"/>
          </a:xfrm>
          <a:custGeom>
            <a:avLst/>
            <a:gdLst/>
            <a:ahLst/>
            <a:cxnLst/>
            <a:rect l="l" t="t" r="r" b="b"/>
            <a:pathLst>
              <a:path w="23495" h="10795">
                <a:moveTo>
                  <a:pt x="0" y="0"/>
                </a:moveTo>
                <a:lnTo>
                  <a:pt x="0" y="8826"/>
                </a:lnTo>
                <a:lnTo>
                  <a:pt x="21130" y="10588"/>
                </a:lnTo>
                <a:lnTo>
                  <a:pt x="22885" y="1762"/>
                </a:lnTo>
                <a:lnTo>
                  <a:pt x="21130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4623450" y="5129313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3516" y="0"/>
                </a:moveTo>
                <a:lnTo>
                  <a:pt x="0" y="8826"/>
                </a:lnTo>
                <a:lnTo>
                  <a:pt x="22885" y="14120"/>
                </a:lnTo>
                <a:lnTo>
                  <a:pt x="28164" y="8826"/>
                </a:lnTo>
                <a:lnTo>
                  <a:pt x="26402" y="7063"/>
                </a:lnTo>
                <a:lnTo>
                  <a:pt x="351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4644573" y="5138140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7041" y="0"/>
                </a:moveTo>
                <a:lnTo>
                  <a:pt x="0" y="5294"/>
                </a:lnTo>
                <a:lnTo>
                  <a:pt x="15844" y="22939"/>
                </a:lnTo>
                <a:lnTo>
                  <a:pt x="22885" y="17645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4660417" y="515578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1" y="0"/>
                </a:moveTo>
                <a:lnTo>
                  <a:pt x="0" y="3531"/>
                </a:lnTo>
                <a:lnTo>
                  <a:pt x="3516" y="12358"/>
                </a:lnTo>
                <a:lnTo>
                  <a:pt x="12320" y="8826"/>
                </a:lnTo>
                <a:lnTo>
                  <a:pt x="10557" y="8826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4658655" y="5138140"/>
            <a:ext cx="14604" cy="28575"/>
          </a:xfrm>
          <a:custGeom>
            <a:avLst/>
            <a:gdLst/>
            <a:ahLst/>
            <a:cxnLst/>
            <a:rect l="l" t="t" r="r" b="b"/>
            <a:pathLst>
              <a:path w="14604" h="28575">
                <a:moveTo>
                  <a:pt x="8803" y="0"/>
                </a:moveTo>
                <a:lnTo>
                  <a:pt x="0" y="1762"/>
                </a:lnTo>
                <a:lnTo>
                  <a:pt x="5278" y="28233"/>
                </a:lnTo>
                <a:lnTo>
                  <a:pt x="14082" y="26471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4658655" y="5132845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1" y="0"/>
                </a:moveTo>
                <a:lnTo>
                  <a:pt x="0" y="1762"/>
                </a:lnTo>
                <a:lnTo>
                  <a:pt x="0" y="7056"/>
                </a:lnTo>
                <a:lnTo>
                  <a:pt x="8803" y="5294"/>
                </a:lnTo>
                <a:lnTo>
                  <a:pt x="704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4656893" y="5125781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0" y="5294"/>
                </a:lnTo>
                <a:lnTo>
                  <a:pt x="1762" y="10595"/>
                </a:lnTo>
                <a:lnTo>
                  <a:pt x="8803" y="7063"/>
                </a:lnTo>
                <a:lnTo>
                  <a:pt x="7041" y="3531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4549514" y="4781601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60">
                <a:moveTo>
                  <a:pt x="38729" y="0"/>
                </a:moveTo>
                <a:lnTo>
                  <a:pt x="29926" y="0"/>
                </a:lnTo>
                <a:lnTo>
                  <a:pt x="17599" y="7078"/>
                </a:lnTo>
                <a:lnTo>
                  <a:pt x="8803" y="19466"/>
                </a:lnTo>
                <a:lnTo>
                  <a:pt x="0" y="47685"/>
                </a:lnTo>
                <a:lnTo>
                  <a:pt x="10557" y="23005"/>
                </a:lnTo>
                <a:lnTo>
                  <a:pt x="26402" y="5309"/>
                </a:lnTo>
                <a:lnTo>
                  <a:pt x="3872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4572400" y="4778135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4082" y="0"/>
                </a:moveTo>
                <a:lnTo>
                  <a:pt x="1762" y="5235"/>
                </a:lnTo>
                <a:lnTo>
                  <a:pt x="0" y="7004"/>
                </a:lnTo>
                <a:lnTo>
                  <a:pt x="3516" y="12314"/>
                </a:lnTo>
                <a:lnTo>
                  <a:pt x="17599" y="7004"/>
                </a:lnTo>
                <a:lnTo>
                  <a:pt x="1408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4556556" y="478514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5844" y="0"/>
                </a:moveTo>
                <a:lnTo>
                  <a:pt x="0" y="15927"/>
                </a:lnTo>
                <a:lnTo>
                  <a:pt x="0" y="17696"/>
                </a:lnTo>
                <a:lnTo>
                  <a:pt x="5278" y="21236"/>
                </a:lnTo>
                <a:lnTo>
                  <a:pt x="21123" y="5309"/>
                </a:lnTo>
                <a:lnTo>
                  <a:pt x="1584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4544236" y="4802837"/>
            <a:ext cx="19685" cy="28575"/>
          </a:xfrm>
          <a:custGeom>
            <a:avLst/>
            <a:gdLst/>
            <a:ahLst/>
            <a:cxnLst/>
            <a:rect l="l" t="t" r="r" b="b"/>
            <a:pathLst>
              <a:path w="19685" h="28575">
                <a:moveTo>
                  <a:pt x="12320" y="0"/>
                </a:moveTo>
                <a:lnTo>
                  <a:pt x="0" y="24687"/>
                </a:lnTo>
                <a:lnTo>
                  <a:pt x="8795" y="28211"/>
                </a:lnTo>
                <a:lnTo>
                  <a:pt x="19361" y="1769"/>
                </a:lnTo>
                <a:lnTo>
                  <a:pt x="1232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4544236" y="4799297"/>
            <a:ext cx="17780" cy="30480"/>
          </a:xfrm>
          <a:custGeom>
            <a:avLst/>
            <a:gdLst/>
            <a:ahLst/>
            <a:cxnLst/>
            <a:rect l="l" t="t" r="r" b="b"/>
            <a:pathLst>
              <a:path w="17779" h="30479">
                <a:moveTo>
                  <a:pt x="10557" y="0"/>
                </a:moveTo>
                <a:lnTo>
                  <a:pt x="0" y="28226"/>
                </a:lnTo>
                <a:lnTo>
                  <a:pt x="8795" y="29988"/>
                </a:lnTo>
                <a:lnTo>
                  <a:pt x="17599" y="3539"/>
                </a:lnTo>
                <a:lnTo>
                  <a:pt x="105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4554794" y="4786910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0565" y="0"/>
                </a:moveTo>
                <a:lnTo>
                  <a:pt x="0" y="12387"/>
                </a:lnTo>
                <a:lnTo>
                  <a:pt x="7041" y="15927"/>
                </a:lnTo>
                <a:lnTo>
                  <a:pt x="15844" y="5309"/>
                </a:lnTo>
                <a:lnTo>
                  <a:pt x="105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4565359" y="4778135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14082" y="0"/>
                </a:moveTo>
                <a:lnTo>
                  <a:pt x="10557" y="0"/>
                </a:lnTo>
                <a:lnTo>
                  <a:pt x="0" y="8774"/>
                </a:lnTo>
                <a:lnTo>
                  <a:pt x="5278" y="14083"/>
                </a:lnTo>
                <a:lnTo>
                  <a:pt x="15844" y="7004"/>
                </a:lnTo>
                <a:lnTo>
                  <a:pt x="1408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4579441" y="4778135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8803" y="0"/>
                </a:moveTo>
                <a:lnTo>
                  <a:pt x="0" y="0"/>
                </a:lnTo>
                <a:lnTo>
                  <a:pt x="0" y="7004"/>
                </a:lnTo>
                <a:lnTo>
                  <a:pt x="10557" y="7004"/>
                </a:lnTo>
                <a:lnTo>
                  <a:pt x="880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4669220" y="4845169"/>
            <a:ext cx="107378" cy="72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4957920" y="4882229"/>
            <a:ext cx="38735" cy="55244"/>
          </a:xfrm>
          <a:custGeom>
            <a:avLst/>
            <a:gdLst/>
            <a:ahLst/>
            <a:cxnLst/>
            <a:rect l="l" t="t" r="r" b="b"/>
            <a:pathLst>
              <a:path w="38735" h="55245">
                <a:moveTo>
                  <a:pt x="10572" y="0"/>
                </a:moveTo>
                <a:lnTo>
                  <a:pt x="1762" y="21184"/>
                </a:lnTo>
                <a:lnTo>
                  <a:pt x="0" y="24709"/>
                </a:lnTo>
                <a:lnTo>
                  <a:pt x="0" y="26478"/>
                </a:lnTo>
                <a:lnTo>
                  <a:pt x="12334" y="33535"/>
                </a:lnTo>
                <a:lnTo>
                  <a:pt x="38692" y="54712"/>
                </a:lnTo>
                <a:lnTo>
                  <a:pt x="19383" y="35297"/>
                </a:lnTo>
                <a:lnTo>
                  <a:pt x="10572" y="1941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4956157" y="4905176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3524" y="0"/>
                </a:moveTo>
                <a:lnTo>
                  <a:pt x="0" y="7056"/>
                </a:lnTo>
                <a:lnTo>
                  <a:pt x="12334" y="14120"/>
                </a:lnTo>
                <a:lnTo>
                  <a:pt x="17621" y="7056"/>
                </a:lnTo>
                <a:lnTo>
                  <a:pt x="15858" y="705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4968492" y="4912233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5286" y="0"/>
                </a:moveTo>
                <a:lnTo>
                  <a:pt x="0" y="7063"/>
                </a:lnTo>
                <a:lnTo>
                  <a:pt x="26358" y="28241"/>
                </a:lnTo>
                <a:lnTo>
                  <a:pt x="31644" y="21177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4973778" y="4914002"/>
            <a:ext cx="26670" cy="24765"/>
          </a:xfrm>
          <a:custGeom>
            <a:avLst/>
            <a:gdLst/>
            <a:ahLst/>
            <a:cxnLst/>
            <a:rect l="l" t="t" r="r" b="b"/>
            <a:pathLst>
              <a:path w="26670" h="24764">
                <a:moveTo>
                  <a:pt x="5286" y="0"/>
                </a:moveTo>
                <a:lnTo>
                  <a:pt x="0" y="5294"/>
                </a:lnTo>
                <a:lnTo>
                  <a:pt x="0" y="7056"/>
                </a:lnTo>
                <a:lnTo>
                  <a:pt x="21071" y="24709"/>
                </a:lnTo>
                <a:lnTo>
                  <a:pt x="26358" y="19407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4964968" y="489988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7048" y="0"/>
                </a:moveTo>
                <a:lnTo>
                  <a:pt x="0" y="1762"/>
                </a:lnTo>
                <a:lnTo>
                  <a:pt x="0" y="3531"/>
                </a:lnTo>
                <a:lnTo>
                  <a:pt x="8810" y="19414"/>
                </a:lnTo>
                <a:lnTo>
                  <a:pt x="15858" y="1588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4963206" y="4880467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89">
                <a:moveTo>
                  <a:pt x="0" y="0"/>
                </a:moveTo>
                <a:lnTo>
                  <a:pt x="0" y="1762"/>
                </a:lnTo>
                <a:lnTo>
                  <a:pt x="1762" y="21177"/>
                </a:lnTo>
                <a:lnTo>
                  <a:pt x="8810" y="21177"/>
                </a:lnTo>
                <a:lnTo>
                  <a:pt x="8810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4956157" y="4880467"/>
            <a:ext cx="15875" cy="23495"/>
          </a:xfrm>
          <a:custGeom>
            <a:avLst/>
            <a:gdLst/>
            <a:ahLst/>
            <a:cxnLst/>
            <a:rect l="l" t="t" r="r" b="b"/>
            <a:pathLst>
              <a:path w="15875" h="23495">
                <a:moveTo>
                  <a:pt x="7048" y="0"/>
                </a:moveTo>
                <a:lnTo>
                  <a:pt x="0" y="21177"/>
                </a:lnTo>
                <a:lnTo>
                  <a:pt x="7048" y="22946"/>
                </a:lnTo>
                <a:lnTo>
                  <a:pt x="15858" y="353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4954396" y="490164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1"/>
                </a:lnTo>
                <a:lnTo>
                  <a:pt x="7048" y="7063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4954396" y="490517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1762"/>
                </a:lnTo>
                <a:lnTo>
                  <a:pt x="1762" y="7056"/>
                </a:lnTo>
                <a:lnTo>
                  <a:pt x="7048" y="5294"/>
                </a:lnTo>
                <a:lnTo>
                  <a:pt x="7048" y="3531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030092" y="4582217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5">
                <a:moveTo>
                  <a:pt x="1762" y="0"/>
                </a:moveTo>
                <a:lnTo>
                  <a:pt x="1762" y="12314"/>
                </a:lnTo>
                <a:lnTo>
                  <a:pt x="0" y="19392"/>
                </a:lnTo>
                <a:lnTo>
                  <a:pt x="3524" y="14083"/>
                </a:lnTo>
                <a:lnTo>
                  <a:pt x="9151" y="7078"/>
                </a:lnTo>
                <a:lnTo>
                  <a:pt x="7048" y="7078"/>
                </a:lnTo>
                <a:lnTo>
                  <a:pt x="1762" y="0"/>
                </a:lnTo>
                <a:close/>
              </a:path>
              <a:path w="10795" h="19685">
                <a:moveTo>
                  <a:pt x="10572" y="5309"/>
                </a:moveTo>
                <a:lnTo>
                  <a:pt x="7048" y="7078"/>
                </a:lnTo>
                <a:lnTo>
                  <a:pt x="9151" y="7078"/>
                </a:lnTo>
                <a:lnTo>
                  <a:pt x="10572" y="530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031855" y="458575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7004"/>
                </a:lnTo>
                <a:lnTo>
                  <a:pt x="5286" y="12314"/>
                </a:lnTo>
                <a:lnTo>
                  <a:pt x="12334" y="5235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026568" y="459276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7078"/>
                </a:lnTo>
                <a:lnTo>
                  <a:pt x="7048" y="10618"/>
                </a:lnTo>
                <a:lnTo>
                  <a:pt x="10572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026568" y="459276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7078"/>
                </a:lnTo>
                <a:lnTo>
                  <a:pt x="7048" y="8848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028331" y="4583986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10" y="0"/>
                </a:moveTo>
                <a:lnTo>
                  <a:pt x="0" y="0"/>
                </a:lnTo>
                <a:lnTo>
                  <a:pt x="0" y="8774"/>
                </a:lnTo>
                <a:lnTo>
                  <a:pt x="7048" y="10544"/>
                </a:lnTo>
                <a:lnTo>
                  <a:pt x="8810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028331" y="4580447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7048" y="0"/>
                </a:moveTo>
                <a:lnTo>
                  <a:pt x="0" y="1769"/>
                </a:lnTo>
                <a:lnTo>
                  <a:pt x="0" y="3539"/>
                </a:lnTo>
                <a:lnTo>
                  <a:pt x="8810" y="3539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028331" y="458044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3539"/>
                </a:lnTo>
                <a:lnTo>
                  <a:pt x="5286" y="10544"/>
                </a:lnTo>
                <a:lnTo>
                  <a:pt x="8810" y="12314"/>
                </a:lnTo>
                <a:lnTo>
                  <a:pt x="12334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037141" y="4585756"/>
            <a:ext cx="1905" cy="7620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0" y="0"/>
                </a:moveTo>
                <a:lnTo>
                  <a:pt x="0" y="7004"/>
                </a:lnTo>
                <a:lnTo>
                  <a:pt x="1762" y="7004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037141" y="458398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1769"/>
                </a:lnTo>
                <a:lnTo>
                  <a:pt x="1762" y="8774"/>
                </a:lnTo>
                <a:lnTo>
                  <a:pt x="5286" y="8774"/>
                </a:lnTo>
                <a:lnTo>
                  <a:pt x="7048" y="700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056524" y="4568059"/>
            <a:ext cx="37465" cy="24765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28120" y="5309"/>
                </a:moveTo>
                <a:lnTo>
                  <a:pt x="19309" y="10618"/>
                </a:lnTo>
                <a:lnTo>
                  <a:pt x="5286" y="19466"/>
                </a:lnTo>
                <a:lnTo>
                  <a:pt x="0" y="22932"/>
                </a:lnTo>
                <a:lnTo>
                  <a:pt x="7048" y="24701"/>
                </a:lnTo>
                <a:lnTo>
                  <a:pt x="10499" y="19466"/>
                </a:lnTo>
                <a:lnTo>
                  <a:pt x="28120" y="5309"/>
                </a:lnTo>
                <a:close/>
              </a:path>
              <a:path w="37464" h="24764">
                <a:moveTo>
                  <a:pt x="29882" y="0"/>
                </a:moveTo>
                <a:lnTo>
                  <a:pt x="29882" y="1769"/>
                </a:lnTo>
                <a:lnTo>
                  <a:pt x="28120" y="5309"/>
                </a:lnTo>
                <a:lnTo>
                  <a:pt x="36930" y="1769"/>
                </a:lnTo>
                <a:lnTo>
                  <a:pt x="33406" y="1769"/>
                </a:lnTo>
                <a:lnTo>
                  <a:pt x="2988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082882" y="4566289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8810" y="0"/>
                </a:moveTo>
                <a:lnTo>
                  <a:pt x="0" y="3539"/>
                </a:lnTo>
                <a:lnTo>
                  <a:pt x="3524" y="10618"/>
                </a:lnTo>
                <a:lnTo>
                  <a:pt x="12334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063573" y="4569829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4" h="21589">
                <a:moveTo>
                  <a:pt x="19309" y="0"/>
                </a:moveTo>
                <a:lnTo>
                  <a:pt x="1762" y="14157"/>
                </a:lnTo>
                <a:lnTo>
                  <a:pt x="0" y="15927"/>
                </a:lnTo>
                <a:lnTo>
                  <a:pt x="6975" y="21162"/>
                </a:lnTo>
                <a:lnTo>
                  <a:pt x="24596" y="7078"/>
                </a:lnTo>
                <a:lnTo>
                  <a:pt x="1930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061811" y="4585756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1762" y="0"/>
                </a:moveTo>
                <a:lnTo>
                  <a:pt x="0" y="3539"/>
                </a:lnTo>
                <a:lnTo>
                  <a:pt x="1762" y="10544"/>
                </a:lnTo>
                <a:lnTo>
                  <a:pt x="5212" y="8774"/>
                </a:lnTo>
                <a:lnTo>
                  <a:pt x="8737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054762" y="458752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72" y="0"/>
                </a:moveTo>
                <a:lnTo>
                  <a:pt x="0" y="0"/>
                </a:lnTo>
                <a:lnTo>
                  <a:pt x="1762" y="7004"/>
                </a:lnTo>
                <a:lnTo>
                  <a:pt x="8810" y="877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054762" y="458398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3539"/>
                </a:lnTo>
                <a:lnTo>
                  <a:pt x="3524" y="10544"/>
                </a:lnTo>
                <a:lnTo>
                  <a:pt x="8810" y="7004"/>
                </a:lnTo>
                <a:lnTo>
                  <a:pt x="10572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060048" y="4575138"/>
            <a:ext cx="17780" cy="15875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14023" y="0"/>
                </a:moveTo>
                <a:lnTo>
                  <a:pt x="12261" y="0"/>
                </a:lnTo>
                <a:lnTo>
                  <a:pt x="0" y="8848"/>
                </a:lnTo>
                <a:lnTo>
                  <a:pt x="5286" y="15853"/>
                </a:lnTo>
                <a:lnTo>
                  <a:pt x="17547" y="7078"/>
                </a:lnTo>
                <a:lnTo>
                  <a:pt x="1402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074072" y="45698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309"/>
                </a:lnTo>
                <a:lnTo>
                  <a:pt x="3524" y="12387"/>
                </a:lnTo>
                <a:lnTo>
                  <a:pt x="12334" y="7078"/>
                </a:lnTo>
                <a:lnTo>
                  <a:pt x="12334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081120" y="45680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1769"/>
                </a:lnTo>
                <a:lnTo>
                  <a:pt x="5286" y="7078"/>
                </a:lnTo>
                <a:lnTo>
                  <a:pt x="8810" y="5309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082882" y="456452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5286" y="0"/>
                </a:moveTo>
                <a:lnTo>
                  <a:pt x="0" y="3539"/>
                </a:lnTo>
                <a:lnTo>
                  <a:pt x="0" y="5309"/>
                </a:lnTo>
                <a:lnTo>
                  <a:pt x="7048" y="7078"/>
                </a:lnTo>
                <a:lnTo>
                  <a:pt x="8810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086406" y="4564520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286" y="0"/>
                </a:moveTo>
                <a:lnTo>
                  <a:pt x="1762" y="0"/>
                </a:lnTo>
                <a:lnTo>
                  <a:pt x="0" y="7078"/>
                </a:lnTo>
                <a:lnTo>
                  <a:pt x="3524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089931" y="4564520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762" y="0"/>
                </a:moveTo>
                <a:lnTo>
                  <a:pt x="0" y="8848"/>
                </a:lnTo>
                <a:lnTo>
                  <a:pt x="5286" y="8848"/>
                </a:lnTo>
                <a:lnTo>
                  <a:pt x="3524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091693" y="4576907"/>
            <a:ext cx="35560" cy="15875"/>
          </a:xfrm>
          <a:custGeom>
            <a:avLst/>
            <a:gdLst/>
            <a:ahLst/>
            <a:cxnLst/>
            <a:rect l="l" t="t" r="r" b="b"/>
            <a:pathLst>
              <a:path w="35560" h="15875">
                <a:moveTo>
                  <a:pt x="29955" y="0"/>
                </a:moveTo>
                <a:lnTo>
                  <a:pt x="28193" y="1769"/>
                </a:lnTo>
                <a:lnTo>
                  <a:pt x="24669" y="3539"/>
                </a:lnTo>
                <a:lnTo>
                  <a:pt x="12334" y="10618"/>
                </a:lnTo>
                <a:lnTo>
                  <a:pt x="0" y="15853"/>
                </a:lnTo>
                <a:lnTo>
                  <a:pt x="7048" y="15853"/>
                </a:lnTo>
                <a:lnTo>
                  <a:pt x="10572" y="14083"/>
                </a:lnTo>
                <a:lnTo>
                  <a:pt x="12334" y="12387"/>
                </a:lnTo>
                <a:lnTo>
                  <a:pt x="33480" y="3539"/>
                </a:lnTo>
                <a:lnTo>
                  <a:pt x="35242" y="3539"/>
                </a:lnTo>
                <a:lnTo>
                  <a:pt x="299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102266" y="4576907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4" h="15875">
                <a:moveTo>
                  <a:pt x="21145" y="0"/>
                </a:moveTo>
                <a:lnTo>
                  <a:pt x="0" y="8848"/>
                </a:lnTo>
                <a:lnTo>
                  <a:pt x="3524" y="15853"/>
                </a:lnTo>
                <a:lnTo>
                  <a:pt x="24669" y="7078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098741" y="458575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1762" y="1769"/>
                </a:lnTo>
                <a:lnTo>
                  <a:pt x="0" y="1769"/>
                </a:lnTo>
                <a:lnTo>
                  <a:pt x="5286" y="8774"/>
                </a:lnTo>
                <a:lnTo>
                  <a:pt x="7048" y="700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096979" y="458752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1762" y="0"/>
                </a:moveTo>
                <a:lnTo>
                  <a:pt x="0" y="1769"/>
                </a:lnTo>
                <a:lnTo>
                  <a:pt x="1762" y="8774"/>
                </a:lnTo>
                <a:lnTo>
                  <a:pt x="3524" y="8774"/>
                </a:lnTo>
                <a:lnTo>
                  <a:pt x="7048" y="523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089931" y="458752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0"/>
                </a:lnTo>
                <a:lnTo>
                  <a:pt x="0" y="8774"/>
                </a:lnTo>
                <a:lnTo>
                  <a:pt x="8810" y="8774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089931" y="458398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334" y="0"/>
                </a:moveTo>
                <a:lnTo>
                  <a:pt x="0" y="3539"/>
                </a:lnTo>
                <a:lnTo>
                  <a:pt x="3524" y="12314"/>
                </a:lnTo>
                <a:lnTo>
                  <a:pt x="14096" y="7004"/>
                </a:lnTo>
                <a:lnTo>
                  <a:pt x="15858" y="7004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102266" y="4576907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12334" y="0"/>
                </a:moveTo>
                <a:lnTo>
                  <a:pt x="0" y="7078"/>
                </a:lnTo>
                <a:lnTo>
                  <a:pt x="3524" y="14083"/>
                </a:lnTo>
                <a:lnTo>
                  <a:pt x="15858" y="707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114600" y="457513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1769"/>
                </a:lnTo>
                <a:lnTo>
                  <a:pt x="3524" y="8848"/>
                </a:lnTo>
                <a:lnTo>
                  <a:pt x="7048" y="707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116362" y="457336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1762" y="1769"/>
                </a:lnTo>
                <a:lnTo>
                  <a:pt x="0" y="3539"/>
                </a:lnTo>
                <a:lnTo>
                  <a:pt x="7048" y="7078"/>
                </a:lnTo>
                <a:lnTo>
                  <a:pt x="8810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119887" y="457336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0" y="7078"/>
                </a:lnTo>
                <a:lnTo>
                  <a:pt x="5286" y="10618"/>
                </a:lnTo>
                <a:lnTo>
                  <a:pt x="8810" y="10618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123411" y="457690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3524" y="0"/>
                </a:moveTo>
                <a:lnTo>
                  <a:pt x="0" y="0"/>
                </a:lnTo>
                <a:lnTo>
                  <a:pt x="1762" y="7078"/>
                </a:lnTo>
                <a:lnTo>
                  <a:pt x="5286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137508" y="4601609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3450" y="10618"/>
                </a:lnTo>
                <a:lnTo>
                  <a:pt x="5212" y="17623"/>
                </a:lnTo>
                <a:lnTo>
                  <a:pt x="8737" y="17623"/>
                </a:lnTo>
                <a:lnTo>
                  <a:pt x="12261" y="15927"/>
                </a:lnTo>
                <a:lnTo>
                  <a:pt x="5212" y="8848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137508" y="461045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975" y="0"/>
                </a:moveTo>
                <a:lnTo>
                  <a:pt x="0" y="1769"/>
                </a:lnTo>
                <a:lnTo>
                  <a:pt x="1762" y="10544"/>
                </a:lnTo>
                <a:lnTo>
                  <a:pt x="10499" y="8774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132222" y="4598070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7048" y="0"/>
                </a:moveTo>
                <a:lnTo>
                  <a:pt x="0" y="3539"/>
                </a:lnTo>
                <a:lnTo>
                  <a:pt x="5286" y="14157"/>
                </a:lnTo>
                <a:lnTo>
                  <a:pt x="12261" y="12387"/>
                </a:lnTo>
                <a:lnTo>
                  <a:pt x="8737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133983" y="4598070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5286" y="0"/>
                </a:moveTo>
                <a:lnTo>
                  <a:pt x="0" y="5309"/>
                </a:lnTo>
                <a:lnTo>
                  <a:pt x="5286" y="14157"/>
                </a:lnTo>
                <a:lnTo>
                  <a:pt x="12261" y="1061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139270" y="4606918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975" y="0"/>
                </a:moveTo>
                <a:lnTo>
                  <a:pt x="0" y="5309"/>
                </a:lnTo>
                <a:lnTo>
                  <a:pt x="5212" y="10618"/>
                </a:lnTo>
                <a:lnTo>
                  <a:pt x="5212" y="12314"/>
                </a:lnTo>
                <a:lnTo>
                  <a:pt x="10499" y="530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144483" y="461222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7004"/>
                </a:lnTo>
                <a:lnTo>
                  <a:pt x="3524" y="8774"/>
                </a:lnTo>
                <a:lnTo>
                  <a:pt x="7048" y="8774"/>
                </a:lnTo>
                <a:lnTo>
                  <a:pt x="8810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144483" y="461399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1769"/>
                </a:lnTo>
                <a:lnTo>
                  <a:pt x="1762" y="8774"/>
                </a:lnTo>
                <a:lnTo>
                  <a:pt x="7048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139270" y="461576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5212" y="0"/>
                </a:moveTo>
                <a:lnTo>
                  <a:pt x="1688" y="0"/>
                </a:lnTo>
                <a:lnTo>
                  <a:pt x="0" y="5235"/>
                </a:lnTo>
                <a:lnTo>
                  <a:pt x="5212" y="7004"/>
                </a:lnTo>
                <a:lnTo>
                  <a:pt x="8737" y="7004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060048" y="4476331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4">
                <a:moveTo>
                  <a:pt x="0" y="0"/>
                </a:moveTo>
                <a:lnTo>
                  <a:pt x="1762" y="3539"/>
                </a:lnTo>
                <a:lnTo>
                  <a:pt x="5286" y="5309"/>
                </a:lnTo>
                <a:lnTo>
                  <a:pt x="15785" y="5309"/>
                </a:lnTo>
                <a:lnTo>
                  <a:pt x="15785" y="3539"/>
                </a:lnTo>
                <a:lnTo>
                  <a:pt x="3524" y="3539"/>
                </a:lnTo>
                <a:lnTo>
                  <a:pt x="0" y="0"/>
                </a:lnTo>
                <a:close/>
              </a:path>
              <a:path w="15875" h="5714">
                <a:moveTo>
                  <a:pt x="15785" y="1769"/>
                </a:moveTo>
                <a:lnTo>
                  <a:pt x="12261" y="3539"/>
                </a:lnTo>
                <a:lnTo>
                  <a:pt x="15785" y="3539"/>
                </a:lnTo>
                <a:lnTo>
                  <a:pt x="15785" y="176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067024" y="447810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0"/>
                </a:lnTo>
                <a:lnTo>
                  <a:pt x="1762" y="7004"/>
                </a:lnTo>
                <a:lnTo>
                  <a:pt x="8810" y="700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063573" y="4478100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12" y="0"/>
                </a:moveTo>
                <a:lnTo>
                  <a:pt x="1762" y="0"/>
                </a:lnTo>
                <a:lnTo>
                  <a:pt x="0" y="7004"/>
                </a:lnTo>
                <a:lnTo>
                  <a:pt x="5212" y="7004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058286" y="447633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5309"/>
                </a:lnTo>
                <a:lnTo>
                  <a:pt x="1762" y="7004"/>
                </a:lnTo>
                <a:lnTo>
                  <a:pt x="5286" y="8774"/>
                </a:lnTo>
                <a:lnTo>
                  <a:pt x="8737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056524" y="447279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5309"/>
                </a:lnTo>
                <a:lnTo>
                  <a:pt x="1762" y="8848"/>
                </a:lnTo>
                <a:lnTo>
                  <a:pt x="8810" y="5309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058286" y="4472791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3524" y="0"/>
                </a:moveTo>
                <a:lnTo>
                  <a:pt x="0" y="7078"/>
                </a:lnTo>
                <a:lnTo>
                  <a:pt x="3524" y="8848"/>
                </a:lnTo>
                <a:lnTo>
                  <a:pt x="5286" y="10544"/>
                </a:lnTo>
                <a:lnTo>
                  <a:pt x="7048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063573" y="4474561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1762" y="0"/>
                </a:moveTo>
                <a:lnTo>
                  <a:pt x="0" y="8774"/>
                </a:lnTo>
                <a:lnTo>
                  <a:pt x="3450" y="8774"/>
                </a:lnTo>
                <a:lnTo>
                  <a:pt x="345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065335" y="447456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5212" y="0"/>
                </a:moveTo>
                <a:lnTo>
                  <a:pt x="0" y="1769"/>
                </a:lnTo>
                <a:lnTo>
                  <a:pt x="1688" y="8774"/>
                </a:lnTo>
                <a:lnTo>
                  <a:pt x="6975" y="8774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070548" y="447456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86" y="0"/>
                </a:moveTo>
                <a:lnTo>
                  <a:pt x="0" y="0"/>
                </a:lnTo>
                <a:lnTo>
                  <a:pt x="1762" y="8774"/>
                </a:lnTo>
                <a:lnTo>
                  <a:pt x="7048" y="8774"/>
                </a:lnTo>
                <a:lnTo>
                  <a:pt x="10572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072310" y="447810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0"/>
                </a:moveTo>
                <a:lnTo>
                  <a:pt x="0" y="1769"/>
                </a:lnTo>
                <a:lnTo>
                  <a:pt x="3524" y="7004"/>
                </a:lnTo>
                <a:lnTo>
                  <a:pt x="7048" y="3539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042427" y="4501033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644" y="0"/>
                </a:moveTo>
                <a:lnTo>
                  <a:pt x="22907" y="1769"/>
                </a:lnTo>
                <a:lnTo>
                  <a:pt x="5286" y="1769"/>
                </a:lnTo>
                <a:lnTo>
                  <a:pt x="1762" y="7078"/>
                </a:lnTo>
                <a:lnTo>
                  <a:pt x="0" y="10544"/>
                </a:lnTo>
                <a:lnTo>
                  <a:pt x="7048" y="7078"/>
                </a:lnTo>
                <a:lnTo>
                  <a:pt x="24596" y="7078"/>
                </a:lnTo>
                <a:lnTo>
                  <a:pt x="24596" y="5309"/>
                </a:lnTo>
                <a:lnTo>
                  <a:pt x="31644" y="1769"/>
                </a:lnTo>
                <a:lnTo>
                  <a:pt x="3164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065335" y="4495724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975" y="0"/>
                </a:moveTo>
                <a:lnTo>
                  <a:pt x="0" y="1769"/>
                </a:lnTo>
                <a:lnTo>
                  <a:pt x="0" y="10618"/>
                </a:lnTo>
                <a:lnTo>
                  <a:pt x="8737" y="884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053000" y="449749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334" y="0"/>
                </a:moveTo>
                <a:lnTo>
                  <a:pt x="0" y="1769"/>
                </a:lnTo>
                <a:lnTo>
                  <a:pt x="0" y="10618"/>
                </a:lnTo>
                <a:lnTo>
                  <a:pt x="1762" y="10618"/>
                </a:lnTo>
                <a:lnTo>
                  <a:pt x="12334" y="884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049476" y="4499263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286" y="0"/>
                </a:moveTo>
                <a:lnTo>
                  <a:pt x="1762" y="0"/>
                </a:lnTo>
                <a:lnTo>
                  <a:pt x="0" y="7078"/>
                </a:lnTo>
                <a:lnTo>
                  <a:pt x="3524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044189" y="449926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3524" y="0"/>
                </a:lnTo>
                <a:lnTo>
                  <a:pt x="0" y="1769"/>
                </a:lnTo>
                <a:lnTo>
                  <a:pt x="1762" y="7078"/>
                </a:lnTo>
                <a:lnTo>
                  <a:pt x="5286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040665" y="450103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3539"/>
                </a:lnTo>
                <a:lnTo>
                  <a:pt x="0" y="5309"/>
                </a:lnTo>
                <a:lnTo>
                  <a:pt x="7048" y="8774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038903" y="450634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3465"/>
                </a:lnTo>
                <a:lnTo>
                  <a:pt x="5286" y="8774"/>
                </a:lnTo>
                <a:lnTo>
                  <a:pt x="7048" y="7004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040665" y="450280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8810" y="0"/>
                </a:moveTo>
                <a:lnTo>
                  <a:pt x="7048" y="1769"/>
                </a:lnTo>
                <a:lnTo>
                  <a:pt x="0" y="5309"/>
                </a:lnTo>
                <a:lnTo>
                  <a:pt x="3524" y="12314"/>
                </a:lnTo>
                <a:lnTo>
                  <a:pt x="10572" y="877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049476" y="450280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0" y="0"/>
                </a:lnTo>
                <a:lnTo>
                  <a:pt x="0" y="8774"/>
                </a:lnTo>
                <a:lnTo>
                  <a:pt x="7048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056524" y="4502802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0" y="0"/>
                </a:moveTo>
                <a:lnTo>
                  <a:pt x="0" y="8774"/>
                </a:lnTo>
                <a:lnTo>
                  <a:pt x="10499" y="8774"/>
                </a:lnTo>
                <a:lnTo>
                  <a:pt x="14023" y="5309"/>
                </a:lnTo>
                <a:lnTo>
                  <a:pt x="10499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063573" y="4502802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1762" y="0"/>
                </a:moveTo>
                <a:lnTo>
                  <a:pt x="0" y="3539"/>
                </a:lnTo>
                <a:lnTo>
                  <a:pt x="0" y="7004"/>
                </a:lnTo>
                <a:lnTo>
                  <a:pt x="6975" y="5309"/>
                </a:lnTo>
                <a:lnTo>
                  <a:pt x="6975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065335" y="449926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975" y="0"/>
                </a:moveTo>
                <a:lnTo>
                  <a:pt x="0" y="3539"/>
                </a:lnTo>
                <a:lnTo>
                  <a:pt x="3450" y="10544"/>
                </a:lnTo>
                <a:lnTo>
                  <a:pt x="10499" y="7078"/>
                </a:lnTo>
                <a:lnTo>
                  <a:pt x="12261" y="353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068785" y="449572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524" y="0"/>
                </a:moveTo>
                <a:lnTo>
                  <a:pt x="0" y="5309"/>
                </a:lnTo>
                <a:lnTo>
                  <a:pt x="0" y="7078"/>
                </a:lnTo>
                <a:lnTo>
                  <a:pt x="8810" y="707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061811" y="4515116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8737" y="0"/>
                </a:moveTo>
                <a:lnTo>
                  <a:pt x="5212" y="1769"/>
                </a:lnTo>
                <a:lnTo>
                  <a:pt x="0" y="1769"/>
                </a:lnTo>
                <a:lnTo>
                  <a:pt x="0" y="5309"/>
                </a:lnTo>
                <a:lnTo>
                  <a:pt x="1762" y="12387"/>
                </a:lnTo>
                <a:lnTo>
                  <a:pt x="5212" y="5309"/>
                </a:lnTo>
                <a:lnTo>
                  <a:pt x="6975" y="353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065335" y="451157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3450" y="0"/>
                </a:moveTo>
                <a:lnTo>
                  <a:pt x="0" y="1769"/>
                </a:lnTo>
                <a:lnTo>
                  <a:pt x="1688" y="8848"/>
                </a:lnTo>
                <a:lnTo>
                  <a:pt x="3450" y="8848"/>
                </a:lnTo>
                <a:lnTo>
                  <a:pt x="6975" y="7078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058286" y="451157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737" y="0"/>
                </a:moveTo>
                <a:lnTo>
                  <a:pt x="3524" y="1769"/>
                </a:lnTo>
                <a:lnTo>
                  <a:pt x="0" y="5309"/>
                </a:lnTo>
                <a:lnTo>
                  <a:pt x="3524" y="8848"/>
                </a:lnTo>
                <a:lnTo>
                  <a:pt x="8737" y="8848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058286" y="451689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3529"/>
                </a:moveTo>
                <a:lnTo>
                  <a:pt x="7041" y="3529"/>
                </a:lnTo>
                <a:lnTo>
                  <a:pt x="704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058286" y="45204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0"/>
                </a:lnTo>
                <a:lnTo>
                  <a:pt x="0" y="7078"/>
                </a:lnTo>
                <a:lnTo>
                  <a:pt x="7048" y="8848"/>
                </a:lnTo>
                <a:lnTo>
                  <a:pt x="8737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060048" y="451865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7078"/>
                </a:lnTo>
                <a:lnTo>
                  <a:pt x="5286" y="10618"/>
                </a:lnTo>
                <a:lnTo>
                  <a:pt x="10499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063573" y="4515116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3450" y="0"/>
                </a:moveTo>
                <a:lnTo>
                  <a:pt x="0" y="3539"/>
                </a:lnTo>
                <a:lnTo>
                  <a:pt x="6975" y="7078"/>
                </a:lnTo>
                <a:lnTo>
                  <a:pt x="10499" y="353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065335" y="451157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450" y="0"/>
                </a:moveTo>
                <a:lnTo>
                  <a:pt x="1688" y="1769"/>
                </a:lnTo>
                <a:lnTo>
                  <a:pt x="0" y="5309"/>
                </a:lnTo>
                <a:lnTo>
                  <a:pt x="8737" y="7078"/>
                </a:lnTo>
                <a:lnTo>
                  <a:pt x="8737" y="353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031855" y="4426927"/>
            <a:ext cx="37465" cy="23495"/>
          </a:xfrm>
          <a:custGeom>
            <a:avLst/>
            <a:gdLst/>
            <a:ahLst/>
            <a:cxnLst/>
            <a:rect l="l" t="t" r="r" b="b"/>
            <a:pathLst>
              <a:path w="37464" h="23495">
                <a:moveTo>
                  <a:pt x="24669" y="14083"/>
                </a:moveTo>
                <a:lnTo>
                  <a:pt x="7048" y="14083"/>
                </a:lnTo>
                <a:lnTo>
                  <a:pt x="7048" y="15853"/>
                </a:lnTo>
                <a:lnTo>
                  <a:pt x="22907" y="15853"/>
                </a:lnTo>
                <a:lnTo>
                  <a:pt x="26431" y="22932"/>
                </a:lnTo>
                <a:lnTo>
                  <a:pt x="26431" y="17623"/>
                </a:lnTo>
                <a:lnTo>
                  <a:pt x="24669" y="14083"/>
                </a:lnTo>
                <a:close/>
              </a:path>
              <a:path w="37464" h="23495">
                <a:moveTo>
                  <a:pt x="36930" y="0"/>
                </a:moveTo>
                <a:lnTo>
                  <a:pt x="19383" y="1695"/>
                </a:lnTo>
                <a:lnTo>
                  <a:pt x="12334" y="5235"/>
                </a:lnTo>
                <a:lnTo>
                  <a:pt x="0" y="14083"/>
                </a:lnTo>
                <a:lnTo>
                  <a:pt x="0" y="15853"/>
                </a:lnTo>
                <a:lnTo>
                  <a:pt x="7048" y="14083"/>
                </a:lnTo>
                <a:lnTo>
                  <a:pt x="24669" y="14083"/>
                </a:lnTo>
                <a:lnTo>
                  <a:pt x="24669" y="10544"/>
                </a:lnTo>
                <a:lnTo>
                  <a:pt x="28193" y="3465"/>
                </a:lnTo>
                <a:lnTo>
                  <a:pt x="3693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5030092" y="442862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2334" y="0"/>
                </a:moveTo>
                <a:lnTo>
                  <a:pt x="0" y="8848"/>
                </a:lnTo>
                <a:lnTo>
                  <a:pt x="5286" y="15927"/>
                </a:lnTo>
                <a:lnTo>
                  <a:pt x="15858" y="707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5042427" y="44251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810" y="0"/>
                </a:moveTo>
                <a:lnTo>
                  <a:pt x="5286" y="0"/>
                </a:lnTo>
                <a:lnTo>
                  <a:pt x="0" y="3465"/>
                </a:lnTo>
                <a:lnTo>
                  <a:pt x="3524" y="10544"/>
                </a:lnTo>
                <a:lnTo>
                  <a:pt x="10572" y="700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5051238" y="4423388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15785" y="0"/>
                </a:moveTo>
                <a:lnTo>
                  <a:pt x="0" y="1769"/>
                </a:lnTo>
                <a:lnTo>
                  <a:pt x="0" y="8774"/>
                </a:lnTo>
                <a:lnTo>
                  <a:pt x="17547" y="8774"/>
                </a:lnTo>
                <a:lnTo>
                  <a:pt x="17547" y="7004"/>
                </a:lnTo>
                <a:lnTo>
                  <a:pt x="1578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5056524" y="4423388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0499" y="0"/>
                </a:moveTo>
                <a:lnTo>
                  <a:pt x="1762" y="3539"/>
                </a:lnTo>
                <a:lnTo>
                  <a:pt x="0" y="5235"/>
                </a:lnTo>
                <a:lnTo>
                  <a:pt x="3524" y="10544"/>
                </a:lnTo>
                <a:lnTo>
                  <a:pt x="12261" y="7004"/>
                </a:lnTo>
                <a:lnTo>
                  <a:pt x="1049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5053000" y="44286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7078"/>
                </a:lnTo>
                <a:lnTo>
                  <a:pt x="0" y="8848"/>
                </a:lnTo>
                <a:lnTo>
                  <a:pt x="7048" y="10618"/>
                </a:lnTo>
                <a:lnTo>
                  <a:pt x="10572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5053000" y="4437471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048" y="0"/>
                </a:moveTo>
                <a:lnTo>
                  <a:pt x="0" y="0"/>
                </a:lnTo>
                <a:lnTo>
                  <a:pt x="0" y="5309"/>
                </a:lnTo>
                <a:lnTo>
                  <a:pt x="7048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5053000" y="4441011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7048" y="0"/>
                </a:moveTo>
                <a:lnTo>
                  <a:pt x="0" y="1769"/>
                </a:lnTo>
                <a:lnTo>
                  <a:pt x="1762" y="5309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5054762" y="44445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0" y="0"/>
                </a:lnTo>
                <a:lnTo>
                  <a:pt x="0" y="7078"/>
                </a:lnTo>
                <a:lnTo>
                  <a:pt x="7048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5051238" y="443924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5309"/>
                </a:lnTo>
                <a:lnTo>
                  <a:pt x="3524" y="12387"/>
                </a:lnTo>
                <a:lnTo>
                  <a:pt x="10572" y="8848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5051238" y="4439265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0" y="8824"/>
                </a:moveTo>
                <a:lnTo>
                  <a:pt x="3520" y="8824"/>
                </a:lnTo>
                <a:lnTo>
                  <a:pt x="3520" y="0"/>
                </a:lnTo>
                <a:lnTo>
                  <a:pt x="0" y="0"/>
                </a:lnTo>
                <a:lnTo>
                  <a:pt x="0" y="882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5035379" y="4439241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15858" y="0"/>
                </a:moveTo>
                <a:lnTo>
                  <a:pt x="3524" y="0"/>
                </a:lnTo>
                <a:lnTo>
                  <a:pt x="0" y="3539"/>
                </a:lnTo>
                <a:lnTo>
                  <a:pt x="3524" y="8848"/>
                </a:lnTo>
                <a:lnTo>
                  <a:pt x="15858" y="8848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5035379" y="4437471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3524" y="0"/>
                </a:moveTo>
                <a:lnTo>
                  <a:pt x="0" y="3539"/>
                </a:lnTo>
                <a:lnTo>
                  <a:pt x="0" y="5309"/>
                </a:lnTo>
                <a:lnTo>
                  <a:pt x="8810" y="5309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5028331" y="4437471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572" y="0"/>
                </a:moveTo>
                <a:lnTo>
                  <a:pt x="3524" y="1769"/>
                </a:lnTo>
                <a:lnTo>
                  <a:pt x="0" y="5309"/>
                </a:lnTo>
                <a:lnTo>
                  <a:pt x="5286" y="8848"/>
                </a:lnTo>
                <a:lnTo>
                  <a:pt x="12334" y="8848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5028331" y="443747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9"/>
                </a:lnTo>
                <a:lnTo>
                  <a:pt x="0" y="5309"/>
                </a:lnTo>
                <a:lnTo>
                  <a:pt x="7048" y="7078"/>
                </a:lnTo>
                <a:lnTo>
                  <a:pt x="8810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5024806" y="4403921"/>
            <a:ext cx="49530" cy="21590"/>
          </a:xfrm>
          <a:custGeom>
            <a:avLst/>
            <a:gdLst/>
            <a:ahLst/>
            <a:cxnLst/>
            <a:rect l="l" t="t" r="r" b="b"/>
            <a:pathLst>
              <a:path w="49529" h="21589">
                <a:moveTo>
                  <a:pt x="43979" y="1769"/>
                </a:moveTo>
                <a:lnTo>
                  <a:pt x="31717" y="5309"/>
                </a:lnTo>
                <a:lnTo>
                  <a:pt x="17621" y="10618"/>
                </a:lnTo>
                <a:lnTo>
                  <a:pt x="0" y="21236"/>
                </a:lnTo>
                <a:lnTo>
                  <a:pt x="7048" y="19466"/>
                </a:lnTo>
                <a:lnTo>
                  <a:pt x="38766" y="8848"/>
                </a:lnTo>
                <a:lnTo>
                  <a:pt x="47503" y="8848"/>
                </a:lnTo>
                <a:lnTo>
                  <a:pt x="47503" y="3539"/>
                </a:lnTo>
                <a:lnTo>
                  <a:pt x="43979" y="3539"/>
                </a:lnTo>
                <a:lnTo>
                  <a:pt x="43979" y="1769"/>
                </a:lnTo>
                <a:close/>
              </a:path>
              <a:path w="49529" h="21589">
                <a:moveTo>
                  <a:pt x="49265" y="0"/>
                </a:moveTo>
                <a:lnTo>
                  <a:pt x="43979" y="3539"/>
                </a:lnTo>
                <a:lnTo>
                  <a:pt x="47503" y="3539"/>
                </a:lnTo>
                <a:lnTo>
                  <a:pt x="4926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5023044" y="4411000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7621" y="0"/>
                </a:moveTo>
                <a:lnTo>
                  <a:pt x="15858" y="0"/>
                </a:lnTo>
                <a:lnTo>
                  <a:pt x="0" y="10618"/>
                </a:lnTo>
                <a:lnTo>
                  <a:pt x="3524" y="17623"/>
                </a:lnTo>
                <a:lnTo>
                  <a:pt x="21145" y="7078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5040665" y="4405691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4096" y="0"/>
                </a:moveTo>
                <a:lnTo>
                  <a:pt x="0" y="5309"/>
                </a:lnTo>
                <a:lnTo>
                  <a:pt x="1762" y="12387"/>
                </a:lnTo>
                <a:lnTo>
                  <a:pt x="17621" y="8848"/>
                </a:lnTo>
                <a:lnTo>
                  <a:pt x="17621" y="7078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5054762" y="4402151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2261" y="0"/>
                </a:moveTo>
                <a:lnTo>
                  <a:pt x="0" y="3539"/>
                </a:lnTo>
                <a:lnTo>
                  <a:pt x="3524" y="10618"/>
                </a:lnTo>
                <a:lnTo>
                  <a:pt x="14023" y="7078"/>
                </a:lnTo>
                <a:lnTo>
                  <a:pt x="15785" y="1769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5065335" y="4403921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5212" y="0"/>
                </a:moveTo>
                <a:lnTo>
                  <a:pt x="0" y="3539"/>
                </a:lnTo>
                <a:lnTo>
                  <a:pt x="0" y="5309"/>
                </a:lnTo>
                <a:lnTo>
                  <a:pt x="5212" y="7078"/>
                </a:lnTo>
                <a:lnTo>
                  <a:pt x="6975" y="176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5067024" y="44004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3465"/>
                </a:lnTo>
                <a:lnTo>
                  <a:pt x="3524" y="10544"/>
                </a:lnTo>
                <a:lnTo>
                  <a:pt x="8810" y="7004"/>
                </a:lnTo>
                <a:lnTo>
                  <a:pt x="10572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068785" y="440215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3539"/>
                </a:lnTo>
                <a:lnTo>
                  <a:pt x="0" y="5309"/>
                </a:lnTo>
                <a:lnTo>
                  <a:pt x="7048" y="884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068785" y="440746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0" y="0"/>
                </a:lnTo>
                <a:lnTo>
                  <a:pt x="0" y="5309"/>
                </a:lnTo>
                <a:lnTo>
                  <a:pt x="3524" y="8848"/>
                </a:lnTo>
                <a:lnTo>
                  <a:pt x="7048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061811" y="440923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499" y="0"/>
                </a:moveTo>
                <a:lnTo>
                  <a:pt x="0" y="0"/>
                </a:lnTo>
                <a:lnTo>
                  <a:pt x="1762" y="7078"/>
                </a:lnTo>
                <a:lnTo>
                  <a:pt x="10499" y="7078"/>
                </a:lnTo>
                <a:lnTo>
                  <a:pt x="1049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045952" y="4409230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5" h="12700">
                <a:moveTo>
                  <a:pt x="15858" y="0"/>
                </a:moveTo>
                <a:lnTo>
                  <a:pt x="0" y="5309"/>
                </a:lnTo>
                <a:lnTo>
                  <a:pt x="1762" y="12387"/>
                </a:lnTo>
                <a:lnTo>
                  <a:pt x="19383" y="7078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031855" y="4414539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096" y="0"/>
                </a:moveTo>
                <a:lnTo>
                  <a:pt x="0" y="5309"/>
                </a:lnTo>
                <a:lnTo>
                  <a:pt x="1762" y="12387"/>
                </a:lnTo>
                <a:lnTo>
                  <a:pt x="15858" y="7078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023044" y="441984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810" y="0"/>
                </a:moveTo>
                <a:lnTo>
                  <a:pt x="1762" y="1769"/>
                </a:lnTo>
                <a:lnTo>
                  <a:pt x="0" y="1769"/>
                </a:lnTo>
                <a:lnTo>
                  <a:pt x="3524" y="8774"/>
                </a:lnTo>
                <a:lnTo>
                  <a:pt x="10572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4956157" y="4522195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0" y="0"/>
                </a:moveTo>
                <a:lnTo>
                  <a:pt x="19383" y="12387"/>
                </a:lnTo>
                <a:lnTo>
                  <a:pt x="22907" y="17623"/>
                </a:lnTo>
                <a:lnTo>
                  <a:pt x="22907" y="24701"/>
                </a:lnTo>
                <a:lnTo>
                  <a:pt x="21145" y="31780"/>
                </a:lnTo>
                <a:lnTo>
                  <a:pt x="31717" y="22932"/>
                </a:lnTo>
                <a:lnTo>
                  <a:pt x="35242" y="19392"/>
                </a:lnTo>
                <a:lnTo>
                  <a:pt x="33480" y="15853"/>
                </a:lnTo>
                <a:lnTo>
                  <a:pt x="15858" y="7078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4970254" y="4525734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1762" y="0"/>
                </a:moveTo>
                <a:lnTo>
                  <a:pt x="0" y="7078"/>
                </a:lnTo>
                <a:lnTo>
                  <a:pt x="19383" y="15853"/>
                </a:lnTo>
                <a:lnTo>
                  <a:pt x="21145" y="8848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4952633" y="4518655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89" h="14604">
                <a:moveTo>
                  <a:pt x="5286" y="0"/>
                </a:moveTo>
                <a:lnTo>
                  <a:pt x="0" y="7078"/>
                </a:lnTo>
                <a:lnTo>
                  <a:pt x="1762" y="7078"/>
                </a:lnTo>
                <a:lnTo>
                  <a:pt x="17621" y="14157"/>
                </a:lnTo>
                <a:lnTo>
                  <a:pt x="21145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4952633" y="4518655"/>
            <a:ext cx="26670" cy="19685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5286" y="0"/>
                </a:moveTo>
                <a:lnTo>
                  <a:pt x="0" y="7078"/>
                </a:lnTo>
                <a:lnTo>
                  <a:pt x="19383" y="19392"/>
                </a:lnTo>
                <a:lnTo>
                  <a:pt x="26431" y="14157"/>
                </a:lnTo>
                <a:lnTo>
                  <a:pt x="24669" y="14157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4972017" y="45328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5235"/>
                </a:lnTo>
                <a:lnTo>
                  <a:pt x="3524" y="10544"/>
                </a:lnTo>
                <a:lnTo>
                  <a:pt x="10572" y="7004"/>
                </a:lnTo>
                <a:lnTo>
                  <a:pt x="8810" y="5235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4973778" y="453981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1769"/>
                </a:lnTo>
                <a:lnTo>
                  <a:pt x="1762" y="7078"/>
                </a:lnTo>
                <a:lnTo>
                  <a:pt x="8810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4972017" y="45451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8848"/>
                </a:lnTo>
                <a:lnTo>
                  <a:pt x="7048" y="12387"/>
                </a:lnTo>
                <a:lnTo>
                  <a:pt x="8810" y="10618"/>
                </a:lnTo>
                <a:lnTo>
                  <a:pt x="10572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4973778" y="4541588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2334" y="0"/>
                </a:moveTo>
                <a:lnTo>
                  <a:pt x="10572" y="0"/>
                </a:lnTo>
                <a:lnTo>
                  <a:pt x="0" y="10618"/>
                </a:lnTo>
                <a:lnTo>
                  <a:pt x="5286" y="15927"/>
                </a:lnTo>
                <a:lnTo>
                  <a:pt x="15858" y="5309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986113" y="453804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3539"/>
                </a:lnTo>
                <a:lnTo>
                  <a:pt x="3524" y="8848"/>
                </a:lnTo>
                <a:lnTo>
                  <a:pt x="6975" y="7078"/>
                </a:lnTo>
                <a:lnTo>
                  <a:pt x="8737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4986113" y="4538048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737" y="0"/>
                </a:moveTo>
                <a:lnTo>
                  <a:pt x="0" y="0"/>
                </a:lnTo>
                <a:lnTo>
                  <a:pt x="0" y="1769"/>
                </a:lnTo>
                <a:lnTo>
                  <a:pt x="1762" y="5309"/>
                </a:lnTo>
                <a:lnTo>
                  <a:pt x="8737" y="176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4986113" y="453458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5286" y="0"/>
                </a:moveTo>
                <a:lnTo>
                  <a:pt x="0" y="3465"/>
                </a:lnTo>
                <a:lnTo>
                  <a:pt x="8737" y="346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4892795" y="4444550"/>
            <a:ext cx="37465" cy="58419"/>
          </a:xfrm>
          <a:custGeom>
            <a:avLst/>
            <a:gdLst/>
            <a:ahLst/>
            <a:cxnLst/>
            <a:rect l="l" t="t" r="r" b="b"/>
            <a:pathLst>
              <a:path w="37464" h="58420">
                <a:moveTo>
                  <a:pt x="5286" y="0"/>
                </a:moveTo>
                <a:lnTo>
                  <a:pt x="3524" y="1769"/>
                </a:lnTo>
                <a:lnTo>
                  <a:pt x="0" y="1769"/>
                </a:lnTo>
                <a:lnTo>
                  <a:pt x="1762" y="3539"/>
                </a:lnTo>
                <a:lnTo>
                  <a:pt x="1762" y="8848"/>
                </a:lnTo>
                <a:lnTo>
                  <a:pt x="5286" y="22932"/>
                </a:lnTo>
                <a:lnTo>
                  <a:pt x="8810" y="35319"/>
                </a:lnTo>
                <a:lnTo>
                  <a:pt x="14096" y="38785"/>
                </a:lnTo>
                <a:lnTo>
                  <a:pt x="22907" y="42324"/>
                </a:lnTo>
                <a:lnTo>
                  <a:pt x="26358" y="44094"/>
                </a:lnTo>
                <a:lnTo>
                  <a:pt x="28120" y="49403"/>
                </a:lnTo>
                <a:lnTo>
                  <a:pt x="36930" y="58251"/>
                </a:lnTo>
                <a:lnTo>
                  <a:pt x="33406" y="51173"/>
                </a:lnTo>
                <a:lnTo>
                  <a:pt x="29882" y="42324"/>
                </a:lnTo>
                <a:lnTo>
                  <a:pt x="29882" y="38785"/>
                </a:lnTo>
                <a:lnTo>
                  <a:pt x="24669" y="38785"/>
                </a:lnTo>
                <a:lnTo>
                  <a:pt x="15858" y="35319"/>
                </a:lnTo>
                <a:lnTo>
                  <a:pt x="8810" y="30010"/>
                </a:lnTo>
                <a:lnTo>
                  <a:pt x="7048" y="15853"/>
                </a:lnTo>
                <a:lnTo>
                  <a:pt x="5286" y="0"/>
                </a:lnTo>
                <a:close/>
              </a:path>
              <a:path w="37464" h="58420">
                <a:moveTo>
                  <a:pt x="29882" y="37089"/>
                </a:moveTo>
                <a:lnTo>
                  <a:pt x="26358" y="38785"/>
                </a:lnTo>
                <a:lnTo>
                  <a:pt x="29882" y="38785"/>
                </a:lnTo>
                <a:lnTo>
                  <a:pt x="29882" y="3708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894557" y="4444550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79">
                <a:moveTo>
                  <a:pt x="7048" y="0"/>
                </a:moveTo>
                <a:lnTo>
                  <a:pt x="0" y="0"/>
                </a:lnTo>
                <a:lnTo>
                  <a:pt x="1762" y="15853"/>
                </a:lnTo>
                <a:lnTo>
                  <a:pt x="1762" y="17623"/>
                </a:lnTo>
                <a:lnTo>
                  <a:pt x="8810" y="1585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896319" y="4460404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7048" y="0"/>
                </a:moveTo>
                <a:lnTo>
                  <a:pt x="0" y="1769"/>
                </a:lnTo>
                <a:lnTo>
                  <a:pt x="1762" y="14157"/>
                </a:lnTo>
                <a:lnTo>
                  <a:pt x="3524" y="17696"/>
                </a:lnTo>
                <a:lnTo>
                  <a:pt x="10572" y="1415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4899843" y="447102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5286" y="0"/>
                </a:moveTo>
                <a:lnTo>
                  <a:pt x="0" y="7078"/>
                </a:lnTo>
                <a:lnTo>
                  <a:pt x="5286" y="12314"/>
                </a:lnTo>
                <a:lnTo>
                  <a:pt x="7048" y="12314"/>
                </a:lnTo>
                <a:lnTo>
                  <a:pt x="10572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4906892" y="447633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762" y="0"/>
                </a:moveTo>
                <a:lnTo>
                  <a:pt x="0" y="7004"/>
                </a:lnTo>
                <a:lnTo>
                  <a:pt x="10572" y="10544"/>
                </a:lnTo>
                <a:lnTo>
                  <a:pt x="12261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4917464" y="4479870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1688" y="0"/>
                </a:moveTo>
                <a:lnTo>
                  <a:pt x="0" y="0"/>
                </a:lnTo>
                <a:lnTo>
                  <a:pt x="0" y="7004"/>
                </a:lnTo>
                <a:lnTo>
                  <a:pt x="5212" y="7004"/>
                </a:lnTo>
                <a:lnTo>
                  <a:pt x="168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4917464" y="4478100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3450" y="0"/>
                </a:moveTo>
                <a:lnTo>
                  <a:pt x="0" y="1769"/>
                </a:lnTo>
                <a:lnTo>
                  <a:pt x="5212" y="8774"/>
                </a:lnTo>
                <a:lnTo>
                  <a:pt x="8737" y="5235"/>
                </a:lnTo>
                <a:lnTo>
                  <a:pt x="10499" y="353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4919153" y="44798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0"/>
                </a:moveTo>
                <a:lnTo>
                  <a:pt x="0" y="7004"/>
                </a:lnTo>
                <a:lnTo>
                  <a:pt x="7048" y="7004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4919153" y="4485105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1769"/>
                </a:lnTo>
                <a:lnTo>
                  <a:pt x="1762" y="12387"/>
                </a:lnTo>
                <a:lnTo>
                  <a:pt x="3524" y="12387"/>
                </a:lnTo>
                <a:lnTo>
                  <a:pt x="10572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4922677" y="4493954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5286" y="0"/>
                </a:moveTo>
                <a:lnTo>
                  <a:pt x="0" y="3539"/>
                </a:lnTo>
                <a:lnTo>
                  <a:pt x="3524" y="10618"/>
                </a:lnTo>
                <a:lnTo>
                  <a:pt x="3524" y="12387"/>
                </a:lnTo>
                <a:lnTo>
                  <a:pt x="10572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4917464" y="449218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975" y="0"/>
                </a:moveTo>
                <a:lnTo>
                  <a:pt x="0" y="3539"/>
                </a:lnTo>
                <a:lnTo>
                  <a:pt x="0" y="5309"/>
                </a:lnTo>
                <a:lnTo>
                  <a:pt x="8737" y="14157"/>
                </a:lnTo>
                <a:lnTo>
                  <a:pt x="14023" y="884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4915703" y="4485105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12" y="0"/>
                </a:moveTo>
                <a:lnTo>
                  <a:pt x="0" y="5309"/>
                </a:lnTo>
                <a:lnTo>
                  <a:pt x="1762" y="10618"/>
                </a:lnTo>
                <a:lnTo>
                  <a:pt x="8737" y="8848"/>
                </a:lnTo>
                <a:lnTo>
                  <a:pt x="6975" y="176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4913940" y="4483336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5212" y="0"/>
                </a:moveTo>
                <a:lnTo>
                  <a:pt x="3524" y="0"/>
                </a:lnTo>
                <a:lnTo>
                  <a:pt x="0" y="7078"/>
                </a:lnTo>
                <a:lnTo>
                  <a:pt x="1762" y="8848"/>
                </a:lnTo>
                <a:lnTo>
                  <a:pt x="6975" y="176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4905130" y="4479870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3524" y="0"/>
                </a:moveTo>
                <a:lnTo>
                  <a:pt x="0" y="7004"/>
                </a:lnTo>
                <a:lnTo>
                  <a:pt x="10572" y="10544"/>
                </a:lnTo>
                <a:lnTo>
                  <a:pt x="12334" y="346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4898082" y="44763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7048" y="10544"/>
                </a:lnTo>
                <a:lnTo>
                  <a:pt x="10572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4894557" y="446748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1769"/>
                </a:lnTo>
                <a:lnTo>
                  <a:pt x="3524" y="12387"/>
                </a:lnTo>
                <a:lnTo>
                  <a:pt x="10572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891033" y="4453399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8810" y="0"/>
                </a:moveTo>
                <a:lnTo>
                  <a:pt x="0" y="0"/>
                </a:lnTo>
                <a:lnTo>
                  <a:pt x="3524" y="15853"/>
                </a:lnTo>
                <a:lnTo>
                  <a:pt x="10572" y="14083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891033" y="44445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3539"/>
                </a:lnTo>
                <a:lnTo>
                  <a:pt x="0" y="8848"/>
                </a:lnTo>
                <a:lnTo>
                  <a:pt x="8810" y="8848"/>
                </a:lnTo>
                <a:lnTo>
                  <a:pt x="7048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891033" y="4442781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3524" y="0"/>
                </a:moveTo>
                <a:lnTo>
                  <a:pt x="0" y="0"/>
                </a:lnTo>
                <a:lnTo>
                  <a:pt x="0" y="7078"/>
                </a:lnTo>
                <a:lnTo>
                  <a:pt x="1762" y="8848"/>
                </a:lnTo>
                <a:lnTo>
                  <a:pt x="5286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891033" y="444278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0"/>
                </a:lnTo>
                <a:lnTo>
                  <a:pt x="3524" y="8848"/>
                </a:lnTo>
                <a:lnTo>
                  <a:pt x="7048" y="707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892795" y="444101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1769"/>
                </a:lnTo>
                <a:lnTo>
                  <a:pt x="7048" y="7078"/>
                </a:lnTo>
                <a:lnTo>
                  <a:pt x="7048" y="5309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905130" y="4425157"/>
            <a:ext cx="21590" cy="31750"/>
          </a:xfrm>
          <a:custGeom>
            <a:avLst/>
            <a:gdLst/>
            <a:ahLst/>
            <a:cxnLst/>
            <a:rect l="l" t="t" r="r" b="b"/>
            <a:pathLst>
              <a:path w="21589" h="31750">
                <a:moveTo>
                  <a:pt x="19309" y="12314"/>
                </a:moveTo>
                <a:lnTo>
                  <a:pt x="14023" y="12314"/>
                </a:lnTo>
                <a:lnTo>
                  <a:pt x="15785" y="15853"/>
                </a:lnTo>
                <a:lnTo>
                  <a:pt x="15785" y="19392"/>
                </a:lnTo>
                <a:lnTo>
                  <a:pt x="12334" y="22932"/>
                </a:lnTo>
                <a:lnTo>
                  <a:pt x="12334" y="30010"/>
                </a:lnTo>
                <a:lnTo>
                  <a:pt x="15785" y="31706"/>
                </a:lnTo>
                <a:lnTo>
                  <a:pt x="17547" y="24701"/>
                </a:lnTo>
                <a:lnTo>
                  <a:pt x="21071" y="21162"/>
                </a:lnTo>
                <a:lnTo>
                  <a:pt x="19309" y="12314"/>
                </a:lnTo>
                <a:close/>
              </a:path>
              <a:path w="21589" h="31750">
                <a:moveTo>
                  <a:pt x="14873" y="3465"/>
                </a:moveTo>
                <a:lnTo>
                  <a:pt x="8810" y="3465"/>
                </a:lnTo>
                <a:lnTo>
                  <a:pt x="14023" y="8774"/>
                </a:lnTo>
                <a:lnTo>
                  <a:pt x="8810" y="10544"/>
                </a:lnTo>
                <a:lnTo>
                  <a:pt x="5286" y="14083"/>
                </a:lnTo>
                <a:lnTo>
                  <a:pt x="14023" y="12314"/>
                </a:lnTo>
                <a:lnTo>
                  <a:pt x="19309" y="12314"/>
                </a:lnTo>
                <a:lnTo>
                  <a:pt x="14873" y="3465"/>
                </a:lnTo>
                <a:close/>
              </a:path>
              <a:path w="21589" h="31750">
                <a:moveTo>
                  <a:pt x="10572" y="0"/>
                </a:moveTo>
                <a:lnTo>
                  <a:pt x="7048" y="0"/>
                </a:lnTo>
                <a:lnTo>
                  <a:pt x="1762" y="3465"/>
                </a:lnTo>
                <a:lnTo>
                  <a:pt x="0" y="7004"/>
                </a:lnTo>
                <a:lnTo>
                  <a:pt x="5286" y="3465"/>
                </a:lnTo>
                <a:lnTo>
                  <a:pt x="14873" y="3465"/>
                </a:lnTo>
                <a:lnTo>
                  <a:pt x="14023" y="176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915703" y="4448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450" y="0"/>
                </a:moveTo>
                <a:lnTo>
                  <a:pt x="3450" y="1769"/>
                </a:lnTo>
                <a:lnTo>
                  <a:pt x="0" y="7078"/>
                </a:lnTo>
                <a:lnTo>
                  <a:pt x="8737" y="10544"/>
                </a:lnTo>
                <a:lnTo>
                  <a:pt x="10499" y="353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919153" y="444278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309"/>
                </a:lnTo>
                <a:lnTo>
                  <a:pt x="5286" y="10618"/>
                </a:lnTo>
                <a:lnTo>
                  <a:pt x="10572" y="7078"/>
                </a:lnTo>
                <a:lnTo>
                  <a:pt x="10572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920915" y="4435702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0" y="1769"/>
                </a:lnTo>
                <a:lnTo>
                  <a:pt x="1762" y="10618"/>
                </a:lnTo>
                <a:lnTo>
                  <a:pt x="8810" y="10618"/>
                </a:lnTo>
                <a:lnTo>
                  <a:pt x="7048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915703" y="4423388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5212" y="0"/>
                </a:moveTo>
                <a:lnTo>
                  <a:pt x="0" y="5235"/>
                </a:lnTo>
                <a:lnTo>
                  <a:pt x="5212" y="15853"/>
                </a:lnTo>
                <a:lnTo>
                  <a:pt x="12261" y="12314"/>
                </a:lnTo>
                <a:lnTo>
                  <a:pt x="6975" y="176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913940" y="4421618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1762" y="0"/>
                </a:moveTo>
                <a:lnTo>
                  <a:pt x="0" y="7004"/>
                </a:lnTo>
                <a:lnTo>
                  <a:pt x="3524" y="8774"/>
                </a:lnTo>
                <a:lnTo>
                  <a:pt x="6975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910416" y="4421618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0" y="0"/>
                </a:lnTo>
                <a:lnTo>
                  <a:pt x="1762" y="7004"/>
                </a:lnTo>
                <a:lnTo>
                  <a:pt x="5286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903368" y="44216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1762" y="3539"/>
                </a:lnTo>
                <a:lnTo>
                  <a:pt x="0" y="5309"/>
                </a:lnTo>
                <a:lnTo>
                  <a:pt x="5286" y="10544"/>
                </a:lnTo>
                <a:lnTo>
                  <a:pt x="10572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901606" y="442692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3465"/>
                </a:lnTo>
                <a:lnTo>
                  <a:pt x="5286" y="8774"/>
                </a:lnTo>
                <a:lnTo>
                  <a:pt x="7048" y="7004"/>
                </a:lnTo>
                <a:lnTo>
                  <a:pt x="8810" y="346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903368" y="4425157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5286" y="0"/>
                </a:lnTo>
                <a:lnTo>
                  <a:pt x="0" y="3465"/>
                </a:lnTo>
                <a:lnTo>
                  <a:pt x="3524" y="10544"/>
                </a:lnTo>
                <a:lnTo>
                  <a:pt x="8810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910416" y="442515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3524" y="0"/>
                </a:moveTo>
                <a:lnTo>
                  <a:pt x="0" y="0"/>
                </a:lnTo>
                <a:lnTo>
                  <a:pt x="0" y="7004"/>
                </a:lnTo>
                <a:lnTo>
                  <a:pt x="3524" y="7004"/>
                </a:lnTo>
                <a:lnTo>
                  <a:pt x="5286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910416" y="442692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235"/>
                </a:lnTo>
                <a:lnTo>
                  <a:pt x="5286" y="10544"/>
                </a:lnTo>
                <a:lnTo>
                  <a:pt x="8737" y="10544"/>
                </a:lnTo>
                <a:lnTo>
                  <a:pt x="10499" y="523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910416" y="443039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1762" y="1769"/>
                </a:lnTo>
                <a:lnTo>
                  <a:pt x="0" y="1769"/>
                </a:lnTo>
                <a:lnTo>
                  <a:pt x="3524" y="8848"/>
                </a:lnTo>
                <a:lnTo>
                  <a:pt x="8737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4908654" y="4432162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1762" y="0"/>
                </a:moveTo>
                <a:lnTo>
                  <a:pt x="0" y="3539"/>
                </a:lnTo>
                <a:lnTo>
                  <a:pt x="3524" y="10618"/>
                </a:lnTo>
                <a:lnTo>
                  <a:pt x="8810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4910416" y="4433932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0"/>
                </a:lnTo>
                <a:lnTo>
                  <a:pt x="1762" y="8848"/>
                </a:lnTo>
                <a:lnTo>
                  <a:pt x="8737" y="8848"/>
                </a:lnTo>
                <a:lnTo>
                  <a:pt x="10499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915703" y="443570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12" y="0"/>
                </a:moveTo>
                <a:lnTo>
                  <a:pt x="0" y="5309"/>
                </a:lnTo>
                <a:lnTo>
                  <a:pt x="1762" y="8848"/>
                </a:lnTo>
                <a:lnTo>
                  <a:pt x="8737" y="5309"/>
                </a:lnTo>
                <a:lnTo>
                  <a:pt x="8737" y="353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917464" y="4441011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6975" y="0"/>
                </a:moveTo>
                <a:lnTo>
                  <a:pt x="0" y="1769"/>
                </a:lnTo>
                <a:lnTo>
                  <a:pt x="0" y="3539"/>
                </a:lnTo>
                <a:lnTo>
                  <a:pt x="6975" y="5309"/>
                </a:lnTo>
                <a:lnTo>
                  <a:pt x="8737" y="176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913940" y="444101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12" y="0"/>
                </a:moveTo>
                <a:lnTo>
                  <a:pt x="1762" y="3539"/>
                </a:lnTo>
                <a:lnTo>
                  <a:pt x="0" y="7078"/>
                </a:lnTo>
                <a:lnTo>
                  <a:pt x="5212" y="8848"/>
                </a:lnTo>
                <a:lnTo>
                  <a:pt x="10499" y="530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913940" y="4448090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6975" y="0"/>
                </a:moveTo>
                <a:lnTo>
                  <a:pt x="0" y="0"/>
                </a:lnTo>
                <a:lnTo>
                  <a:pt x="0" y="5309"/>
                </a:lnTo>
                <a:lnTo>
                  <a:pt x="6975" y="353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913940" y="4451629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975" y="0"/>
                </a:moveTo>
                <a:lnTo>
                  <a:pt x="0" y="1769"/>
                </a:lnTo>
                <a:lnTo>
                  <a:pt x="0" y="3539"/>
                </a:lnTo>
                <a:lnTo>
                  <a:pt x="1762" y="7004"/>
                </a:lnTo>
                <a:lnTo>
                  <a:pt x="8737" y="176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915703" y="44516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12" y="0"/>
                </a:moveTo>
                <a:lnTo>
                  <a:pt x="0" y="7004"/>
                </a:lnTo>
                <a:lnTo>
                  <a:pt x="1762" y="8774"/>
                </a:lnTo>
                <a:lnTo>
                  <a:pt x="8737" y="7004"/>
                </a:lnTo>
                <a:lnTo>
                  <a:pt x="6975" y="176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915703" y="4460404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762" y="0"/>
                </a:moveTo>
                <a:lnTo>
                  <a:pt x="0" y="3539"/>
                </a:lnTo>
                <a:lnTo>
                  <a:pt x="0" y="7078"/>
                </a:lnTo>
                <a:lnTo>
                  <a:pt x="5212" y="8848"/>
                </a:lnTo>
                <a:lnTo>
                  <a:pt x="5212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912178" y="445863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9"/>
                </a:lnTo>
                <a:lnTo>
                  <a:pt x="0" y="5309"/>
                </a:lnTo>
                <a:lnTo>
                  <a:pt x="6975" y="7078"/>
                </a:lnTo>
                <a:lnTo>
                  <a:pt x="8737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912178" y="446394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737" y="0"/>
                </a:moveTo>
                <a:lnTo>
                  <a:pt x="0" y="0"/>
                </a:lnTo>
                <a:lnTo>
                  <a:pt x="0" y="3539"/>
                </a:lnTo>
                <a:lnTo>
                  <a:pt x="3524" y="7078"/>
                </a:lnTo>
                <a:lnTo>
                  <a:pt x="6975" y="353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915703" y="446394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12" y="0"/>
                </a:moveTo>
                <a:lnTo>
                  <a:pt x="1762" y="0"/>
                </a:lnTo>
                <a:lnTo>
                  <a:pt x="0" y="7078"/>
                </a:lnTo>
                <a:lnTo>
                  <a:pt x="3450" y="8848"/>
                </a:lnTo>
                <a:lnTo>
                  <a:pt x="8737" y="7078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915703" y="446394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9"/>
                </a:lnTo>
                <a:lnTo>
                  <a:pt x="8737" y="7078"/>
                </a:lnTo>
                <a:lnTo>
                  <a:pt x="8737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915703" y="446040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975" y="0"/>
                </a:moveTo>
                <a:lnTo>
                  <a:pt x="0" y="3539"/>
                </a:lnTo>
                <a:lnTo>
                  <a:pt x="1762" y="7078"/>
                </a:lnTo>
                <a:lnTo>
                  <a:pt x="8737" y="5309"/>
                </a:lnTo>
                <a:lnTo>
                  <a:pt x="8737" y="176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913940" y="445686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975" y="0"/>
                </a:moveTo>
                <a:lnTo>
                  <a:pt x="0" y="1769"/>
                </a:lnTo>
                <a:lnTo>
                  <a:pt x="3524" y="8848"/>
                </a:lnTo>
                <a:lnTo>
                  <a:pt x="8737" y="353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5278329" y="4629851"/>
            <a:ext cx="128486" cy="847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5484276" y="4672175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383" y="0"/>
                </a:moveTo>
                <a:lnTo>
                  <a:pt x="15858" y="12387"/>
                </a:lnTo>
                <a:lnTo>
                  <a:pt x="10572" y="21236"/>
                </a:lnTo>
                <a:lnTo>
                  <a:pt x="7048" y="24775"/>
                </a:lnTo>
                <a:lnTo>
                  <a:pt x="0" y="26545"/>
                </a:lnTo>
                <a:lnTo>
                  <a:pt x="17621" y="26545"/>
                </a:lnTo>
                <a:lnTo>
                  <a:pt x="19383" y="15927"/>
                </a:lnTo>
                <a:lnTo>
                  <a:pt x="1938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5496611" y="4672175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10">
                <a:moveTo>
                  <a:pt x="1762" y="0"/>
                </a:moveTo>
                <a:lnTo>
                  <a:pt x="0" y="12387"/>
                </a:lnTo>
                <a:lnTo>
                  <a:pt x="7048" y="15927"/>
                </a:lnTo>
                <a:lnTo>
                  <a:pt x="8810" y="14157"/>
                </a:lnTo>
                <a:lnTo>
                  <a:pt x="10572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5491324" y="4682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7078"/>
                </a:lnTo>
                <a:lnTo>
                  <a:pt x="7048" y="12387"/>
                </a:lnTo>
                <a:lnTo>
                  <a:pt x="12334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5487800" y="468987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309"/>
                </a:lnTo>
                <a:lnTo>
                  <a:pt x="3524" y="10544"/>
                </a:lnTo>
                <a:lnTo>
                  <a:pt x="5286" y="10544"/>
                </a:lnTo>
                <a:lnTo>
                  <a:pt x="10572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5482514" y="469341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9"/>
                </a:lnTo>
                <a:lnTo>
                  <a:pt x="1762" y="8774"/>
                </a:lnTo>
                <a:lnTo>
                  <a:pt x="3524" y="8774"/>
                </a:lnTo>
                <a:lnTo>
                  <a:pt x="8810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5484276" y="4695181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89" h="7620">
                <a:moveTo>
                  <a:pt x="17621" y="0"/>
                </a:moveTo>
                <a:lnTo>
                  <a:pt x="0" y="0"/>
                </a:lnTo>
                <a:lnTo>
                  <a:pt x="0" y="7004"/>
                </a:lnTo>
                <a:lnTo>
                  <a:pt x="17621" y="7004"/>
                </a:lnTo>
                <a:lnTo>
                  <a:pt x="21145" y="5235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5498372" y="4686333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10572" y="0"/>
                </a:moveTo>
                <a:lnTo>
                  <a:pt x="1762" y="0"/>
                </a:lnTo>
                <a:lnTo>
                  <a:pt x="0" y="12387"/>
                </a:lnTo>
                <a:lnTo>
                  <a:pt x="7048" y="14083"/>
                </a:lnTo>
                <a:lnTo>
                  <a:pt x="10572" y="176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5500135" y="4673945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7048" y="0"/>
                </a:moveTo>
                <a:lnTo>
                  <a:pt x="0" y="1769"/>
                </a:lnTo>
                <a:lnTo>
                  <a:pt x="0" y="14157"/>
                </a:lnTo>
                <a:lnTo>
                  <a:pt x="8810" y="12387"/>
                </a:lnTo>
                <a:lnTo>
                  <a:pt x="7048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5498372" y="467048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1695"/>
                </a:lnTo>
                <a:lnTo>
                  <a:pt x="1762" y="3465"/>
                </a:lnTo>
                <a:lnTo>
                  <a:pt x="1762" y="7004"/>
                </a:lnTo>
                <a:lnTo>
                  <a:pt x="8810" y="3465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5730750" y="4610458"/>
            <a:ext cx="47625" cy="71120"/>
          </a:xfrm>
          <a:custGeom>
            <a:avLst/>
            <a:gdLst/>
            <a:ahLst/>
            <a:cxnLst/>
            <a:rect l="l" t="t" r="r" b="b"/>
            <a:pathLst>
              <a:path w="47625" h="71120">
                <a:moveTo>
                  <a:pt x="14023" y="0"/>
                </a:moveTo>
                <a:lnTo>
                  <a:pt x="14023" y="3539"/>
                </a:lnTo>
                <a:lnTo>
                  <a:pt x="12261" y="7078"/>
                </a:lnTo>
                <a:lnTo>
                  <a:pt x="8737" y="12314"/>
                </a:lnTo>
                <a:lnTo>
                  <a:pt x="8737" y="15853"/>
                </a:lnTo>
                <a:lnTo>
                  <a:pt x="0" y="15853"/>
                </a:lnTo>
                <a:lnTo>
                  <a:pt x="3450" y="17623"/>
                </a:lnTo>
                <a:lnTo>
                  <a:pt x="10499" y="24701"/>
                </a:lnTo>
                <a:lnTo>
                  <a:pt x="15785" y="35246"/>
                </a:lnTo>
                <a:lnTo>
                  <a:pt x="14023" y="51173"/>
                </a:lnTo>
                <a:lnTo>
                  <a:pt x="14023" y="70566"/>
                </a:lnTo>
                <a:lnTo>
                  <a:pt x="15785" y="56482"/>
                </a:lnTo>
                <a:lnTo>
                  <a:pt x="21071" y="47633"/>
                </a:lnTo>
                <a:lnTo>
                  <a:pt x="33797" y="47633"/>
                </a:lnTo>
                <a:lnTo>
                  <a:pt x="17547" y="30010"/>
                </a:lnTo>
                <a:lnTo>
                  <a:pt x="10499" y="14083"/>
                </a:lnTo>
                <a:lnTo>
                  <a:pt x="12261" y="10544"/>
                </a:lnTo>
                <a:lnTo>
                  <a:pt x="14023" y="8774"/>
                </a:lnTo>
                <a:lnTo>
                  <a:pt x="21557" y="8774"/>
                </a:lnTo>
                <a:lnTo>
                  <a:pt x="14023" y="0"/>
                </a:lnTo>
                <a:close/>
              </a:path>
              <a:path w="47625" h="71120">
                <a:moveTo>
                  <a:pt x="33797" y="47633"/>
                </a:moveTo>
                <a:lnTo>
                  <a:pt x="26358" y="47633"/>
                </a:lnTo>
                <a:lnTo>
                  <a:pt x="35168" y="54712"/>
                </a:lnTo>
                <a:lnTo>
                  <a:pt x="47503" y="70566"/>
                </a:lnTo>
                <a:lnTo>
                  <a:pt x="38692" y="52942"/>
                </a:lnTo>
                <a:lnTo>
                  <a:pt x="33797" y="47633"/>
                </a:lnTo>
                <a:close/>
              </a:path>
              <a:path w="47625" h="71120">
                <a:moveTo>
                  <a:pt x="21557" y="8774"/>
                </a:moveTo>
                <a:lnTo>
                  <a:pt x="14023" y="8774"/>
                </a:lnTo>
                <a:lnTo>
                  <a:pt x="21071" y="12314"/>
                </a:lnTo>
                <a:lnTo>
                  <a:pt x="47503" y="33550"/>
                </a:lnTo>
                <a:lnTo>
                  <a:pt x="24596" y="12314"/>
                </a:lnTo>
                <a:lnTo>
                  <a:pt x="21557" y="877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5743012" y="4606918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5286" y="0"/>
                </a:moveTo>
                <a:lnTo>
                  <a:pt x="0" y="5309"/>
                </a:lnTo>
                <a:lnTo>
                  <a:pt x="10572" y="17623"/>
                </a:lnTo>
                <a:lnTo>
                  <a:pt x="15858" y="1231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5753584" y="4619232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5286" y="0"/>
                </a:moveTo>
                <a:lnTo>
                  <a:pt x="0" y="5309"/>
                </a:lnTo>
                <a:lnTo>
                  <a:pt x="21145" y="28241"/>
                </a:lnTo>
                <a:lnTo>
                  <a:pt x="26431" y="2123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5750060" y="4619232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5286" y="0"/>
                </a:moveTo>
                <a:lnTo>
                  <a:pt x="0" y="7078"/>
                </a:lnTo>
                <a:lnTo>
                  <a:pt x="24669" y="28241"/>
                </a:lnTo>
                <a:lnTo>
                  <a:pt x="29955" y="21236"/>
                </a:lnTo>
                <a:lnTo>
                  <a:pt x="5286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5743012" y="4615767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3524" y="0"/>
                </a:moveTo>
                <a:lnTo>
                  <a:pt x="0" y="0"/>
                </a:lnTo>
                <a:lnTo>
                  <a:pt x="0" y="7004"/>
                </a:lnTo>
                <a:lnTo>
                  <a:pt x="7048" y="10544"/>
                </a:lnTo>
                <a:lnTo>
                  <a:pt x="12334" y="346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5739488" y="461576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1769"/>
                </a:lnTo>
                <a:lnTo>
                  <a:pt x="0" y="3465"/>
                </a:lnTo>
                <a:lnTo>
                  <a:pt x="7048" y="8774"/>
                </a:lnTo>
                <a:lnTo>
                  <a:pt x="8810" y="523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5737725" y="461923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9"/>
                </a:lnTo>
                <a:lnTo>
                  <a:pt x="0" y="7078"/>
                </a:lnTo>
                <a:lnTo>
                  <a:pt x="7048" y="707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5737725" y="4622772"/>
            <a:ext cx="14604" cy="21590"/>
          </a:xfrm>
          <a:custGeom>
            <a:avLst/>
            <a:gdLst/>
            <a:ahLst/>
            <a:cxnLst/>
            <a:rect l="l" t="t" r="r" b="b"/>
            <a:pathLst>
              <a:path w="14604" h="21589">
                <a:moveTo>
                  <a:pt x="7048" y="0"/>
                </a:moveTo>
                <a:lnTo>
                  <a:pt x="0" y="3539"/>
                </a:lnTo>
                <a:lnTo>
                  <a:pt x="7048" y="19466"/>
                </a:lnTo>
                <a:lnTo>
                  <a:pt x="8810" y="21236"/>
                </a:lnTo>
                <a:lnTo>
                  <a:pt x="14096" y="1592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5746536" y="4638699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5286" y="0"/>
                </a:moveTo>
                <a:lnTo>
                  <a:pt x="0" y="5309"/>
                </a:lnTo>
                <a:lnTo>
                  <a:pt x="19383" y="28241"/>
                </a:lnTo>
                <a:lnTo>
                  <a:pt x="26431" y="22932"/>
                </a:lnTo>
                <a:lnTo>
                  <a:pt x="24669" y="22932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5765919" y="4661631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7048" y="0"/>
                </a:moveTo>
                <a:lnTo>
                  <a:pt x="0" y="3539"/>
                </a:lnTo>
                <a:lnTo>
                  <a:pt x="8810" y="21162"/>
                </a:lnTo>
                <a:lnTo>
                  <a:pt x="15858" y="1762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5762395" y="4661631"/>
            <a:ext cx="17780" cy="21590"/>
          </a:xfrm>
          <a:custGeom>
            <a:avLst/>
            <a:gdLst/>
            <a:ahLst/>
            <a:cxnLst/>
            <a:rect l="l" t="t" r="r" b="b"/>
            <a:pathLst>
              <a:path w="17779" h="21589">
                <a:moveTo>
                  <a:pt x="7048" y="0"/>
                </a:moveTo>
                <a:lnTo>
                  <a:pt x="5286" y="0"/>
                </a:lnTo>
                <a:lnTo>
                  <a:pt x="0" y="5309"/>
                </a:lnTo>
                <a:lnTo>
                  <a:pt x="12334" y="21162"/>
                </a:lnTo>
                <a:lnTo>
                  <a:pt x="17621" y="1762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5755347" y="465278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1762" y="0"/>
                </a:moveTo>
                <a:lnTo>
                  <a:pt x="0" y="8848"/>
                </a:lnTo>
                <a:lnTo>
                  <a:pt x="8810" y="14157"/>
                </a:lnTo>
                <a:lnTo>
                  <a:pt x="12334" y="8848"/>
                </a:lnTo>
                <a:lnTo>
                  <a:pt x="3524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5748298" y="465278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10" y="0"/>
                </a:moveTo>
                <a:lnTo>
                  <a:pt x="3524" y="0"/>
                </a:lnTo>
                <a:lnTo>
                  <a:pt x="0" y="3539"/>
                </a:lnTo>
                <a:lnTo>
                  <a:pt x="3524" y="8848"/>
                </a:lnTo>
                <a:lnTo>
                  <a:pt x="8810" y="884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5743012" y="465632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8848"/>
                </a:lnTo>
                <a:lnTo>
                  <a:pt x="0" y="10618"/>
                </a:lnTo>
                <a:lnTo>
                  <a:pt x="7048" y="12387"/>
                </a:lnTo>
                <a:lnTo>
                  <a:pt x="12334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5741249" y="4666940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8810" y="0"/>
                </a:moveTo>
                <a:lnTo>
                  <a:pt x="1762" y="0"/>
                </a:lnTo>
                <a:lnTo>
                  <a:pt x="0" y="12314"/>
                </a:lnTo>
                <a:lnTo>
                  <a:pt x="0" y="14083"/>
                </a:lnTo>
                <a:lnTo>
                  <a:pt x="7048" y="14083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5741249" y="4659861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89">
                <a:moveTo>
                  <a:pt x="0" y="0"/>
                </a:moveTo>
                <a:lnTo>
                  <a:pt x="0" y="21162"/>
                </a:lnTo>
                <a:lnTo>
                  <a:pt x="8810" y="21162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741249" y="4644008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79">
                <a:moveTo>
                  <a:pt x="8810" y="0"/>
                </a:moveTo>
                <a:lnTo>
                  <a:pt x="1762" y="1695"/>
                </a:lnTo>
                <a:lnTo>
                  <a:pt x="0" y="15853"/>
                </a:lnTo>
                <a:lnTo>
                  <a:pt x="8810" y="17623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737725" y="4633390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7048" y="0"/>
                </a:moveTo>
                <a:lnTo>
                  <a:pt x="0" y="3539"/>
                </a:lnTo>
                <a:lnTo>
                  <a:pt x="5286" y="14083"/>
                </a:lnTo>
                <a:lnTo>
                  <a:pt x="12334" y="10618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732512" y="4624541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5212" y="0"/>
                </a:moveTo>
                <a:lnTo>
                  <a:pt x="3450" y="0"/>
                </a:lnTo>
                <a:lnTo>
                  <a:pt x="0" y="5309"/>
                </a:lnTo>
                <a:lnTo>
                  <a:pt x="6975" y="14157"/>
                </a:lnTo>
                <a:lnTo>
                  <a:pt x="12261" y="8848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730750" y="4622772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762" y="0"/>
                </a:moveTo>
                <a:lnTo>
                  <a:pt x="0" y="0"/>
                </a:lnTo>
                <a:lnTo>
                  <a:pt x="0" y="7078"/>
                </a:lnTo>
                <a:lnTo>
                  <a:pt x="3450" y="8848"/>
                </a:lnTo>
                <a:lnTo>
                  <a:pt x="5212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730750" y="462277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8737" y="0"/>
                </a:moveTo>
                <a:lnTo>
                  <a:pt x="0" y="0"/>
                </a:lnTo>
                <a:lnTo>
                  <a:pt x="0" y="7078"/>
                </a:lnTo>
                <a:lnTo>
                  <a:pt x="8737" y="7078"/>
                </a:lnTo>
                <a:lnTo>
                  <a:pt x="12261" y="530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734201" y="461923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1762" y="1769"/>
                </a:lnTo>
                <a:lnTo>
                  <a:pt x="0" y="5309"/>
                </a:lnTo>
                <a:lnTo>
                  <a:pt x="8810" y="884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735963" y="461399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5235"/>
                </a:lnTo>
                <a:lnTo>
                  <a:pt x="7048" y="10544"/>
                </a:lnTo>
                <a:lnTo>
                  <a:pt x="10572" y="523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739488" y="461222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9"/>
                </a:lnTo>
                <a:lnTo>
                  <a:pt x="7048" y="7004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741249" y="4610458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0"/>
                </a:moveTo>
                <a:lnTo>
                  <a:pt x="0" y="1769"/>
                </a:lnTo>
                <a:lnTo>
                  <a:pt x="7048" y="5309"/>
                </a:lnTo>
                <a:lnTo>
                  <a:pt x="7048" y="3539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741249" y="4606918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7048" y="0"/>
                </a:moveTo>
                <a:lnTo>
                  <a:pt x="0" y="3539"/>
                </a:lnTo>
                <a:lnTo>
                  <a:pt x="0" y="5309"/>
                </a:lnTo>
                <a:lnTo>
                  <a:pt x="8810" y="5309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741249" y="4679283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10589"/>
                </a:moveTo>
                <a:lnTo>
                  <a:pt x="8801" y="10589"/>
                </a:lnTo>
                <a:lnTo>
                  <a:pt x="8801" y="0"/>
                </a:lnTo>
                <a:lnTo>
                  <a:pt x="0" y="0"/>
                </a:lnTo>
                <a:lnTo>
                  <a:pt x="0" y="1058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741249" y="4688102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8810" y="0"/>
                </a:moveTo>
                <a:lnTo>
                  <a:pt x="0" y="1769"/>
                </a:lnTo>
                <a:lnTo>
                  <a:pt x="3524" y="19392"/>
                </a:lnTo>
                <a:lnTo>
                  <a:pt x="3524" y="21162"/>
                </a:lnTo>
                <a:lnTo>
                  <a:pt x="10572" y="17623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744774" y="4703956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7048" y="0"/>
                </a:moveTo>
                <a:lnTo>
                  <a:pt x="0" y="5309"/>
                </a:lnTo>
                <a:lnTo>
                  <a:pt x="10572" y="15927"/>
                </a:lnTo>
                <a:lnTo>
                  <a:pt x="12334" y="15927"/>
                </a:lnTo>
                <a:lnTo>
                  <a:pt x="15858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757109" y="4712804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62" y="0"/>
                </a:moveTo>
                <a:lnTo>
                  <a:pt x="0" y="7078"/>
                </a:lnTo>
                <a:lnTo>
                  <a:pt x="8810" y="8848"/>
                </a:lnTo>
                <a:lnTo>
                  <a:pt x="10572" y="8848"/>
                </a:lnTo>
                <a:lnTo>
                  <a:pt x="10572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765919" y="4712804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7048" y="0"/>
                </a:moveTo>
                <a:lnTo>
                  <a:pt x="0" y="1769"/>
                </a:lnTo>
                <a:lnTo>
                  <a:pt x="1762" y="8848"/>
                </a:lnTo>
                <a:lnTo>
                  <a:pt x="8810" y="7078"/>
                </a:lnTo>
                <a:lnTo>
                  <a:pt x="12334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771205" y="470749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5286" y="0"/>
                </a:moveTo>
                <a:lnTo>
                  <a:pt x="0" y="7078"/>
                </a:lnTo>
                <a:lnTo>
                  <a:pt x="7048" y="10618"/>
                </a:lnTo>
                <a:lnTo>
                  <a:pt x="10572" y="3539"/>
                </a:lnTo>
                <a:lnTo>
                  <a:pt x="12334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774730" y="470218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1762" y="0"/>
                </a:lnTo>
                <a:lnTo>
                  <a:pt x="0" y="7078"/>
                </a:lnTo>
                <a:lnTo>
                  <a:pt x="8810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774730" y="4688102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8810" y="0"/>
                </a:moveTo>
                <a:lnTo>
                  <a:pt x="0" y="1769"/>
                </a:lnTo>
                <a:lnTo>
                  <a:pt x="1762" y="14083"/>
                </a:lnTo>
                <a:lnTo>
                  <a:pt x="8810" y="14083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772968" y="4681024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810" y="0"/>
                </a:moveTo>
                <a:lnTo>
                  <a:pt x="0" y="1769"/>
                </a:lnTo>
                <a:lnTo>
                  <a:pt x="1762" y="8848"/>
                </a:lnTo>
                <a:lnTo>
                  <a:pt x="10572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792351" y="4423388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0" y="7004"/>
                </a:moveTo>
                <a:lnTo>
                  <a:pt x="3524" y="10544"/>
                </a:lnTo>
                <a:lnTo>
                  <a:pt x="21071" y="10544"/>
                </a:lnTo>
                <a:lnTo>
                  <a:pt x="24596" y="8774"/>
                </a:lnTo>
                <a:lnTo>
                  <a:pt x="12334" y="8774"/>
                </a:lnTo>
                <a:lnTo>
                  <a:pt x="0" y="7004"/>
                </a:lnTo>
                <a:close/>
              </a:path>
              <a:path w="24764" h="10795">
                <a:moveTo>
                  <a:pt x="22833" y="0"/>
                </a:moveTo>
                <a:lnTo>
                  <a:pt x="22833" y="7004"/>
                </a:lnTo>
                <a:lnTo>
                  <a:pt x="19309" y="8774"/>
                </a:lnTo>
                <a:lnTo>
                  <a:pt x="24596" y="8774"/>
                </a:lnTo>
                <a:lnTo>
                  <a:pt x="24596" y="5235"/>
                </a:lnTo>
                <a:lnTo>
                  <a:pt x="2283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792351" y="4426927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762" y="0"/>
                </a:moveTo>
                <a:lnTo>
                  <a:pt x="0" y="7004"/>
                </a:lnTo>
                <a:lnTo>
                  <a:pt x="10572" y="8774"/>
                </a:lnTo>
                <a:lnTo>
                  <a:pt x="12334" y="8774"/>
                </a:lnTo>
                <a:lnTo>
                  <a:pt x="12334" y="169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804685" y="4428642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7059"/>
                </a:moveTo>
                <a:lnTo>
                  <a:pt x="3520" y="7059"/>
                </a:lnTo>
                <a:lnTo>
                  <a:pt x="3520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808136" y="442692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762" y="0"/>
                </a:moveTo>
                <a:lnTo>
                  <a:pt x="0" y="1695"/>
                </a:lnTo>
                <a:lnTo>
                  <a:pt x="0" y="8774"/>
                </a:lnTo>
                <a:lnTo>
                  <a:pt x="5286" y="877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809898" y="442692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1695"/>
                </a:lnTo>
                <a:lnTo>
                  <a:pt x="3524" y="8774"/>
                </a:lnTo>
                <a:lnTo>
                  <a:pt x="7048" y="7004"/>
                </a:lnTo>
                <a:lnTo>
                  <a:pt x="8810" y="523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811661" y="442515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0"/>
                </a:lnTo>
                <a:lnTo>
                  <a:pt x="0" y="3465"/>
                </a:lnTo>
                <a:lnTo>
                  <a:pt x="7048" y="7004"/>
                </a:lnTo>
                <a:lnTo>
                  <a:pt x="8810" y="3465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811661" y="4421618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7048" y="0"/>
                </a:moveTo>
                <a:lnTo>
                  <a:pt x="0" y="1769"/>
                </a:lnTo>
                <a:lnTo>
                  <a:pt x="0" y="5309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811661" y="442161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1769"/>
                </a:lnTo>
                <a:lnTo>
                  <a:pt x="1762" y="7004"/>
                </a:lnTo>
                <a:lnTo>
                  <a:pt x="8810" y="7004"/>
                </a:lnTo>
                <a:lnTo>
                  <a:pt x="8810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813423" y="442692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3465"/>
                </a:lnTo>
                <a:lnTo>
                  <a:pt x="5286" y="7004"/>
                </a:lnTo>
                <a:lnTo>
                  <a:pt x="7048" y="5235"/>
                </a:lnTo>
                <a:lnTo>
                  <a:pt x="7048" y="1695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811661" y="4428623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1762" y="0"/>
                </a:moveTo>
                <a:lnTo>
                  <a:pt x="0" y="3539"/>
                </a:lnTo>
                <a:lnTo>
                  <a:pt x="1762" y="8848"/>
                </a:lnTo>
                <a:lnTo>
                  <a:pt x="5286" y="8848"/>
                </a:lnTo>
                <a:lnTo>
                  <a:pt x="7048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806447" y="443039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975" y="0"/>
                </a:moveTo>
                <a:lnTo>
                  <a:pt x="0" y="0"/>
                </a:lnTo>
                <a:lnTo>
                  <a:pt x="0" y="8848"/>
                </a:lnTo>
                <a:lnTo>
                  <a:pt x="1688" y="8848"/>
                </a:lnTo>
                <a:lnTo>
                  <a:pt x="6975" y="707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801161" y="443039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975" y="0"/>
                </a:moveTo>
                <a:lnTo>
                  <a:pt x="1762" y="0"/>
                </a:lnTo>
                <a:lnTo>
                  <a:pt x="0" y="7078"/>
                </a:lnTo>
                <a:lnTo>
                  <a:pt x="5286" y="884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792351" y="4428623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3524" y="0"/>
                </a:moveTo>
                <a:lnTo>
                  <a:pt x="0" y="7078"/>
                </a:lnTo>
                <a:lnTo>
                  <a:pt x="3524" y="8848"/>
                </a:lnTo>
                <a:lnTo>
                  <a:pt x="8810" y="8848"/>
                </a:lnTo>
                <a:lnTo>
                  <a:pt x="10572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790589" y="442692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3524" y="0"/>
                </a:lnTo>
                <a:lnTo>
                  <a:pt x="0" y="5235"/>
                </a:lnTo>
                <a:lnTo>
                  <a:pt x="1762" y="8774"/>
                </a:lnTo>
                <a:lnTo>
                  <a:pt x="8810" y="346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792351" y="4356287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39" h="17779">
                <a:moveTo>
                  <a:pt x="41159" y="7078"/>
                </a:moveTo>
                <a:lnTo>
                  <a:pt x="17547" y="7078"/>
                </a:lnTo>
                <a:lnTo>
                  <a:pt x="26358" y="8848"/>
                </a:lnTo>
                <a:lnTo>
                  <a:pt x="33406" y="10618"/>
                </a:lnTo>
                <a:lnTo>
                  <a:pt x="42217" y="10618"/>
                </a:lnTo>
                <a:lnTo>
                  <a:pt x="52789" y="17696"/>
                </a:lnTo>
                <a:lnTo>
                  <a:pt x="51027" y="14157"/>
                </a:lnTo>
                <a:lnTo>
                  <a:pt x="41159" y="7078"/>
                </a:lnTo>
                <a:close/>
              </a:path>
              <a:path w="53339" h="17779">
                <a:moveTo>
                  <a:pt x="5286" y="0"/>
                </a:moveTo>
                <a:lnTo>
                  <a:pt x="0" y="1769"/>
                </a:lnTo>
                <a:lnTo>
                  <a:pt x="3524" y="8848"/>
                </a:lnTo>
                <a:lnTo>
                  <a:pt x="7048" y="10618"/>
                </a:lnTo>
                <a:lnTo>
                  <a:pt x="10572" y="8848"/>
                </a:lnTo>
                <a:lnTo>
                  <a:pt x="17547" y="7078"/>
                </a:lnTo>
                <a:lnTo>
                  <a:pt x="41159" y="7078"/>
                </a:lnTo>
                <a:lnTo>
                  <a:pt x="38692" y="5309"/>
                </a:lnTo>
                <a:lnTo>
                  <a:pt x="29001" y="3539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  <a:path w="53339" h="17779">
                <a:moveTo>
                  <a:pt x="19309" y="1769"/>
                </a:moveTo>
                <a:lnTo>
                  <a:pt x="8810" y="1769"/>
                </a:lnTo>
                <a:lnTo>
                  <a:pt x="8810" y="3539"/>
                </a:lnTo>
                <a:lnTo>
                  <a:pt x="29001" y="3539"/>
                </a:lnTo>
                <a:lnTo>
                  <a:pt x="19309" y="176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788826" y="435451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5309"/>
                </a:lnTo>
                <a:lnTo>
                  <a:pt x="1762" y="8848"/>
                </a:lnTo>
                <a:lnTo>
                  <a:pt x="8810" y="5309"/>
                </a:lnTo>
                <a:lnTo>
                  <a:pt x="7048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790589" y="435274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10" y="0"/>
                </a:moveTo>
                <a:lnTo>
                  <a:pt x="5286" y="0"/>
                </a:lnTo>
                <a:lnTo>
                  <a:pt x="0" y="1769"/>
                </a:lnTo>
                <a:lnTo>
                  <a:pt x="1762" y="8848"/>
                </a:lnTo>
                <a:lnTo>
                  <a:pt x="7048" y="884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795875" y="435274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7078"/>
                </a:lnTo>
                <a:lnTo>
                  <a:pt x="3524" y="10618"/>
                </a:lnTo>
                <a:lnTo>
                  <a:pt x="10572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797637" y="435274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5286" y="0"/>
                </a:moveTo>
                <a:lnTo>
                  <a:pt x="0" y="5309"/>
                </a:lnTo>
                <a:lnTo>
                  <a:pt x="0" y="7078"/>
                </a:lnTo>
                <a:lnTo>
                  <a:pt x="8810" y="7078"/>
                </a:lnTo>
                <a:lnTo>
                  <a:pt x="8810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801161" y="4352748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762" y="0"/>
                </a:moveTo>
                <a:lnTo>
                  <a:pt x="0" y="8848"/>
                </a:lnTo>
                <a:lnTo>
                  <a:pt x="10499" y="10618"/>
                </a:lnTo>
                <a:lnTo>
                  <a:pt x="12261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811661" y="4354518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1762" y="0"/>
                </a:moveTo>
                <a:lnTo>
                  <a:pt x="0" y="7078"/>
                </a:lnTo>
                <a:lnTo>
                  <a:pt x="19383" y="12387"/>
                </a:lnTo>
                <a:lnTo>
                  <a:pt x="21145" y="5309"/>
                </a:lnTo>
                <a:lnTo>
                  <a:pt x="21145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829282" y="4359827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3524" y="0"/>
                </a:moveTo>
                <a:lnTo>
                  <a:pt x="0" y="5309"/>
                </a:lnTo>
                <a:lnTo>
                  <a:pt x="10572" y="14157"/>
                </a:lnTo>
                <a:lnTo>
                  <a:pt x="17621" y="8848"/>
                </a:lnTo>
                <a:lnTo>
                  <a:pt x="15858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839854" y="43686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3539"/>
                </a:lnTo>
                <a:lnTo>
                  <a:pt x="1762" y="7004"/>
                </a:lnTo>
                <a:lnTo>
                  <a:pt x="3524" y="8774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832806" y="436336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3524" y="0"/>
                </a:moveTo>
                <a:lnTo>
                  <a:pt x="1762" y="0"/>
                </a:lnTo>
                <a:lnTo>
                  <a:pt x="0" y="7078"/>
                </a:lnTo>
                <a:lnTo>
                  <a:pt x="10572" y="14083"/>
                </a:lnTo>
                <a:lnTo>
                  <a:pt x="14096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825757" y="436336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7078"/>
                </a:moveTo>
                <a:lnTo>
                  <a:pt x="8810" y="7078"/>
                </a:lnTo>
                <a:lnTo>
                  <a:pt x="8810" y="0"/>
                </a:lnTo>
                <a:lnTo>
                  <a:pt x="0" y="0"/>
                </a:lnTo>
                <a:lnTo>
                  <a:pt x="0" y="7078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818709" y="4359827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1762" y="0"/>
                </a:moveTo>
                <a:lnTo>
                  <a:pt x="0" y="8848"/>
                </a:lnTo>
                <a:lnTo>
                  <a:pt x="7048" y="1061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808136" y="4359827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334" y="0"/>
                </a:moveTo>
                <a:lnTo>
                  <a:pt x="0" y="0"/>
                </a:lnTo>
                <a:lnTo>
                  <a:pt x="1762" y="7078"/>
                </a:lnTo>
                <a:lnTo>
                  <a:pt x="10572" y="884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801161" y="435982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975" y="0"/>
                </a:moveTo>
                <a:lnTo>
                  <a:pt x="0" y="1769"/>
                </a:lnTo>
                <a:lnTo>
                  <a:pt x="1762" y="10618"/>
                </a:lnTo>
                <a:lnTo>
                  <a:pt x="10499" y="707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797637" y="4361596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3524" y="0"/>
                </a:moveTo>
                <a:lnTo>
                  <a:pt x="1762" y="1769"/>
                </a:lnTo>
                <a:lnTo>
                  <a:pt x="0" y="8848"/>
                </a:lnTo>
                <a:lnTo>
                  <a:pt x="5286" y="884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792351" y="436159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5309"/>
                </a:lnTo>
                <a:lnTo>
                  <a:pt x="1762" y="7078"/>
                </a:lnTo>
                <a:lnTo>
                  <a:pt x="5286" y="8848"/>
                </a:lnTo>
                <a:lnTo>
                  <a:pt x="8810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790589" y="435982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5286" y="0"/>
                </a:moveTo>
                <a:lnTo>
                  <a:pt x="0" y="3539"/>
                </a:lnTo>
                <a:lnTo>
                  <a:pt x="1762" y="7078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797637" y="4377450"/>
            <a:ext cx="44450" cy="24765"/>
          </a:xfrm>
          <a:custGeom>
            <a:avLst/>
            <a:gdLst/>
            <a:ahLst/>
            <a:cxnLst/>
            <a:rect l="l" t="t" r="r" b="b"/>
            <a:pathLst>
              <a:path w="44450" h="24764">
                <a:moveTo>
                  <a:pt x="26358" y="0"/>
                </a:moveTo>
                <a:lnTo>
                  <a:pt x="5286" y="0"/>
                </a:lnTo>
                <a:lnTo>
                  <a:pt x="7048" y="3539"/>
                </a:lnTo>
                <a:lnTo>
                  <a:pt x="0" y="5309"/>
                </a:lnTo>
                <a:lnTo>
                  <a:pt x="10499" y="7078"/>
                </a:lnTo>
                <a:lnTo>
                  <a:pt x="12261" y="8848"/>
                </a:lnTo>
                <a:lnTo>
                  <a:pt x="14023" y="12387"/>
                </a:lnTo>
                <a:lnTo>
                  <a:pt x="14023" y="17696"/>
                </a:lnTo>
                <a:lnTo>
                  <a:pt x="12261" y="21236"/>
                </a:lnTo>
                <a:lnTo>
                  <a:pt x="12261" y="24701"/>
                </a:lnTo>
                <a:lnTo>
                  <a:pt x="15785" y="19466"/>
                </a:lnTo>
                <a:lnTo>
                  <a:pt x="17547" y="15927"/>
                </a:lnTo>
                <a:lnTo>
                  <a:pt x="22833" y="14157"/>
                </a:lnTo>
                <a:lnTo>
                  <a:pt x="43098" y="14157"/>
                </a:lnTo>
                <a:lnTo>
                  <a:pt x="42217" y="12387"/>
                </a:lnTo>
                <a:lnTo>
                  <a:pt x="33406" y="7078"/>
                </a:lnTo>
                <a:lnTo>
                  <a:pt x="24596" y="5309"/>
                </a:lnTo>
                <a:lnTo>
                  <a:pt x="12261" y="3539"/>
                </a:lnTo>
                <a:lnTo>
                  <a:pt x="17547" y="1769"/>
                </a:lnTo>
                <a:lnTo>
                  <a:pt x="29882" y="1769"/>
                </a:lnTo>
                <a:lnTo>
                  <a:pt x="26358" y="0"/>
                </a:lnTo>
                <a:close/>
              </a:path>
              <a:path w="44450" h="24764">
                <a:moveTo>
                  <a:pt x="43098" y="14157"/>
                </a:moveTo>
                <a:lnTo>
                  <a:pt x="38692" y="14157"/>
                </a:lnTo>
                <a:lnTo>
                  <a:pt x="43979" y="15927"/>
                </a:lnTo>
                <a:lnTo>
                  <a:pt x="43098" y="14157"/>
                </a:lnTo>
                <a:close/>
              </a:path>
              <a:path w="44450" h="24764">
                <a:moveTo>
                  <a:pt x="29882" y="1769"/>
                </a:moveTo>
                <a:lnTo>
                  <a:pt x="28120" y="1769"/>
                </a:lnTo>
                <a:lnTo>
                  <a:pt x="36930" y="5309"/>
                </a:lnTo>
                <a:lnTo>
                  <a:pt x="29882" y="176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820471" y="4379219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3524" y="0"/>
                </a:moveTo>
                <a:lnTo>
                  <a:pt x="1762" y="0"/>
                </a:lnTo>
                <a:lnTo>
                  <a:pt x="0" y="7078"/>
                </a:lnTo>
                <a:lnTo>
                  <a:pt x="10572" y="8848"/>
                </a:lnTo>
                <a:lnTo>
                  <a:pt x="12334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808136" y="4377450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3524" y="0"/>
                </a:moveTo>
                <a:lnTo>
                  <a:pt x="0" y="0"/>
                </a:lnTo>
                <a:lnTo>
                  <a:pt x="1762" y="7078"/>
                </a:lnTo>
                <a:lnTo>
                  <a:pt x="14096" y="8848"/>
                </a:lnTo>
                <a:lnTo>
                  <a:pt x="14096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808136" y="4373984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3524" y="1695"/>
                </a:lnTo>
                <a:lnTo>
                  <a:pt x="0" y="3465"/>
                </a:lnTo>
                <a:lnTo>
                  <a:pt x="5286" y="10544"/>
                </a:lnTo>
                <a:lnTo>
                  <a:pt x="8810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813423" y="4373984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762" y="0"/>
                </a:moveTo>
                <a:lnTo>
                  <a:pt x="0" y="8774"/>
                </a:lnTo>
                <a:lnTo>
                  <a:pt x="12334" y="10544"/>
                </a:lnTo>
                <a:lnTo>
                  <a:pt x="12334" y="169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823995" y="4375680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762" y="0"/>
                </a:moveTo>
                <a:lnTo>
                  <a:pt x="0" y="7078"/>
                </a:lnTo>
                <a:lnTo>
                  <a:pt x="10572" y="10618"/>
                </a:lnTo>
                <a:lnTo>
                  <a:pt x="12334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822233" y="4373984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762" y="0"/>
                </a:moveTo>
                <a:lnTo>
                  <a:pt x="0" y="7004"/>
                </a:lnTo>
                <a:lnTo>
                  <a:pt x="12334" y="12314"/>
                </a:lnTo>
                <a:lnTo>
                  <a:pt x="14096" y="523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806447" y="4373984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17547" y="0"/>
                </a:moveTo>
                <a:lnTo>
                  <a:pt x="0" y="0"/>
                </a:lnTo>
                <a:lnTo>
                  <a:pt x="0" y="7004"/>
                </a:lnTo>
                <a:lnTo>
                  <a:pt x="17547" y="8774"/>
                </a:lnTo>
                <a:lnTo>
                  <a:pt x="1754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799399" y="437398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1762" y="0"/>
                </a:lnTo>
                <a:lnTo>
                  <a:pt x="0" y="7004"/>
                </a:lnTo>
                <a:lnTo>
                  <a:pt x="5286" y="8774"/>
                </a:lnTo>
                <a:lnTo>
                  <a:pt x="8737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799399" y="437568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5309"/>
                </a:lnTo>
                <a:lnTo>
                  <a:pt x="7048" y="8848"/>
                </a:lnTo>
                <a:lnTo>
                  <a:pt x="8737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797637" y="43774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9"/>
                </a:lnTo>
                <a:lnTo>
                  <a:pt x="0" y="8848"/>
                </a:lnTo>
                <a:lnTo>
                  <a:pt x="1762" y="8848"/>
                </a:lnTo>
                <a:lnTo>
                  <a:pt x="8810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797637" y="4379219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1762" y="0"/>
                </a:moveTo>
                <a:lnTo>
                  <a:pt x="0" y="7078"/>
                </a:lnTo>
                <a:lnTo>
                  <a:pt x="10499" y="8848"/>
                </a:lnTo>
                <a:lnTo>
                  <a:pt x="14023" y="1769"/>
                </a:lnTo>
                <a:lnTo>
                  <a:pt x="12261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806447" y="43809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12" y="0"/>
                </a:moveTo>
                <a:lnTo>
                  <a:pt x="0" y="7078"/>
                </a:lnTo>
                <a:lnTo>
                  <a:pt x="1688" y="8848"/>
                </a:lnTo>
                <a:lnTo>
                  <a:pt x="8737" y="5309"/>
                </a:lnTo>
                <a:lnTo>
                  <a:pt x="6975" y="3539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806447" y="4386298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8737" y="0"/>
                </a:moveTo>
                <a:lnTo>
                  <a:pt x="0" y="1769"/>
                </a:lnTo>
                <a:lnTo>
                  <a:pt x="1688" y="3539"/>
                </a:lnTo>
                <a:lnTo>
                  <a:pt x="8737" y="353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808136" y="4389847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3529"/>
                </a:moveTo>
                <a:lnTo>
                  <a:pt x="7041" y="3529"/>
                </a:lnTo>
                <a:lnTo>
                  <a:pt x="7041" y="0"/>
                </a:lnTo>
                <a:lnTo>
                  <a:pt x="0" y="0"/>
                </a:lnTo>
                <a:lnTo>
                  <a:pt x="0" y="352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808136" y="4391607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048" y="0"/>
                </a:moveTo>
                <a:lnTo>
                  <a:pt x="0" y="1769"/>
                </a:lnTo>
                <a:lnTo>
                  <a:pt x="0" y="5309"/>
                </a:lnTo>
                <a:lnTo>
                  <a:pt x="7048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806447" y="4393377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1688" y="0"/>
                </a:moveTo>
                <a:lnTo>
                  <a:pt x="0" y="3539"/>
                </a:lnTo>
                <a:lnTo>
                  <a:pt x="8737" y="5309"/>
                </a:lnTo>
                <a:lnTo>
                  <a:pt x="8737" y="3539"/>
                </a:lnTo>
                <a:lnTo>
                  <a:pt x="168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806447" y="439691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0"/>
                </a:moveTo>
                <a:lnTo>
                  <a:pt x="0" y="3539"/>
                </a:lnTo>
                <a:lnTo>
                  <a:pt x="6975" y="7004"/>
                </a:lnTo>
                <a:lnTo>
                  <a:pt x="6975" y="5235"/>
                </a:lnTo>
                <a:lnTo>
                  <a:pt x="8737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806447" y="439337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450" y="0"/>
                </a:moveTo>
                <a:lnTo>
                  <a:pt x="0" y="5309"/>
                </a:lnTo>
                <a:lnTo>
                  <a:pt x="6975" y="10544"/>
                </a:lnTo>
                <a:lnTo>
                  <a:pt x="10499" y="530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809898" y="438983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3524" y="0"/>
                </a:lnTo>
                <a:lnTo>
                  <a:pt x="0" y="3539"/>
                </a:lnTo>
                <a:lnTo>
                  <a:pt x="7048" y="8848"/>
                </a:lnTo>
                <a:lnTo>
                  <a:pt x="8810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815185" y="438806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286" y="0"/>
                </a:moveTo>
                <a:lnTo>
                  <a:pt x="3524" y="0"/>
                </a:lnTo>
                <a:lnTo>
                  <a:pt x="0" y="1769"/>
                </a:lnTo>
                <a:lnTo>
                  <a:pt x="1762" y="8848"/>
                </a:lnTo>
                <a:lnTo>
                  <a:pt x="5286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818709" y="438806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1762" y="0"/>
                </a:lnTo>
                <a:lnTo>
                  <a:pt x="0" y="7078"/>
                </a:lnTo>
                <a:lnTo>
                  <a:pt x="8810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827519" y="438806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810" y="0"/>
                </a:moveTo>
                <a:lnTo>
                  <a:pt x="0" y="0"/>
                </a:lnTo>
                <a:lnTo>
                  <a:pt x="0" y="7078"/>
                </a:lnTo>
                <a:lnTo>
                  <a:pt x="8810" y="8848"/>
                </a:lnTo>
                <a:lnTo>
                  <a:pt x="12334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832806" y="438806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286" y="0"/>
                </a:moveTo>
                <a:lnTo>
                  <a:pt x="3524" y="0"/>
                </a:lnTo>
                <a:lnTo>
                  <a:pt x="0" y="5309"/>
                </a:lnTo>
                <a:lnTo>
                  <a:pt x="1762" y="7078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834568" y="438806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62" y="0"/>
                </a:moveTo>
                <a:lnTo>
                  <a:pt x="0" y="7078"/>
                </a:lnTo>
                <a:lnTo>
                  <a:pt x="7048" y="8848"/>
                </a:lnTo>
                <a:lnTo>
                  <a:pt x="10572" y="3539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836330" y="438629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5309"/>
                </a:lnTo>
                <a:lnTo>
                  <a:pt x="3524" y="8848"/>
                </a:lnTo>
                <a:lnTo>
                  <a:pt x="8810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829282" y="43809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3524" y="0"/>
                </a:lnTo>
                <a:lnTo>
                  <a:pt x="0" y="7078"/>
                </a:lnTo>
                <a:lnTo>
                  <a:pt x="8810" y="12387"/>
                </a:lnTo>
                <a:lnTo>
                  <a:pt x="12334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797637" y="4451629"/>
            <a:ext cx="35560" cy="12700"/>
          </a:xfrm>
          <a:custGeom>
            <a:avLst/>
            <a:gdLst/>
            <a:ahLst/>
            <a:cxnLst/>
            <a:rect l="l" t="t" r="r" b="b"/>
            <a:pathLst>
              <a:path w="35560" h="12700">
                <a:moveTo>
                  <a:pt x="7048" y="0"/>
                </a:moveTo>
                <a:lnTo>
                  <a:pt x="0" y="0"/>
                </a:lnTo>
                <a:lnTo>
                  <a:pt x="1762" y="3539"/>
                </a:lnTo>
                <a:lnTo>
                  <a:pt x="5286" y="5235"/>
                </a:lnTo>
                <a:lnTo>
                  <a:pt x="5286" y="7004"/>
                </a:lnTo>
                <a:lnTo>
                  <a:pt x="8810" y="7004"/>
                </a:lnTo>
                <a:lnTo>
                  <a:pt x="24596" y="8774"/>
                </a:lnTo>
                <a:lnTo>
                  <a:pt x="31644" y="8774"/>
                </a:lnTo>
                <a:lnTo>
                  <a:pt x="35168" y="12314"/>
                </a:lnTo>
                <a:lnTo>
                  <a:pt x="35168" y="5235"/>
                </a:lnTo>
                <a:lnTo>
                  <a:pt x="28120" y="5235"/>
                </a:lnTo>
                <a:lnTo>
                  <a:pt x="26358" y="3539"/>
                </a:lnTo>
                <a:lnTo>
                  <a:pt x="7048" y="0"/>
                </a:lnTo>
                <a:close/>
              </a:path>
              <a:path w="35560" h="12700">
                <a:moveTo>
                  <a:pt x="35168" y="3539"/>
                </a:moveTo>
                <a:lnTo>
                  <a:pt x="33406" y="3539"/>
                </a:lnTo>
                <a:lnTo>
                  <a:pt x="28120" y="5235"/>
                </a:lnTo>
                <a:lnTo>
                  <a:pt x="35168" y="5235"/>
                </a:lnTo>
                <a:lnTo>
                  <a:pt x="35168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797637" y="4448109"/>
            <a:ext cx="1905" cy="7620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0" y="7059"/>
                </a:moveTo>
                <a:lnTo>
                  <a:pt x="1760" y="7059"/>
                </a:lnTo>
                <a:lnTo>
                  <a:pt x="1760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799399" y="4448090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0" y="0"/>
                </a:lnTo>
                <a:lnTo>
                  <a:pt x="0" y="7078"/>
                </a:lnTo>
                <a:lnTo>
                  <a:pt x="5286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802923" y="4448090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1762" y="0"/>
                </a:moveTo>
                <a:lnTo>
                  <a:pt x="0" y="7078"/>
                </a:lnTo>
                <a:lnTo>
                  <a:pt x="19309" y="12314"/>
                </a:lnTo>
                <a:lnTo>
                  <a:pt x="21071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822233" y="4451629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762" y="0"/>
                </a:moveTo>
                <a:lnTo>
                  <a:pt x="0" y="8774"/>
                </a:lnTo>
                <a:lnTo>
                  <a:pt x="5286" y="8774"/>
                </a:lnTo>
                <a:lnTo>
                  <a:pt x="5286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825757" y="445162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5286" y="0"/>
                </a:lnTo>
                <a:lnTo>
                  <a:pt x="0" y="1769"/>
                </a:lnTo>
                <a:lnTo>
                  <a:pt x="1762" y="8774"/>
                </a:lnTo>
                <a:lnTo>
                  <a:pt x="7048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829282" y="445162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3524" y="0"/>
                </a:lnTo>
                <a:lnTo>
                  <a:pt x="0" y="7004"/>
                </a:lnTo>
                <a:lnTo>
                  <a:pt x="1762" y="8774"/>
                </a:lnTo>
                <a:lnTo>
                  <a:pt x="7048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829282" y="4455168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7048" y="0"/>
                </a:moveTo>
                <a:lnTo>
                  <a:pt x="0" y="0"/>
                </a:lnTo>
                <a:lnTo>
                  <a:pt x="0" y="8774"/>
                </a:lnTo>
                <a:lnTo>
                  <a:pt x="1762" y="12314"/>
                </a:lnTo>
                <a:lnTo>
                  <a:pt x="7048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825757" y="4456864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86" y="0"/>
                </a:moveTo>
                <a:lnTo>
                  <a:pt x="3524" y="0"/>
                </a:lnTo>
                <a:lnTo>
                  <a:pt x="0" y="7078"/>
                </a:lnTo>
                <a:lnTo>
                  <a:pt x="5286" y="10618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822233" y="445686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1762" y="0"/>
                </a:lnTo>
                <a:lnTo>
                  <a:pt x="0" y="7078"/>
                </a:lnTo>
                <a:lnTo>
                  <a:pt x="5286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806447" y="4455168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0" y="0"/>
                </a:moveTo>
                <a:lnTo>
                  <a:pt x="0" y="8774"/>
                </a:lnTo>
                <a:lnTo>
                  <a:pt x="15785" y="8774"/>
                </a:lnTo>
                <a:lnTo>
                  <a:pt x="17547" y="1695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797637" y="445516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10" y="0"/>
                </a:moveTo>
                <a:lnTo>
                  <a:pt x="5286" y="0"/>
                </a:lnTo>
                <a:lnTo>
                  <a:pt x="0" y="3465"/>
                </a:lnTo>
                <a:lnTo>
                  <a:pt x="5286" y="8774"/>
                </a:lnTo>
                <a:lnTo>
                  <a:pt x="8810" y="877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797637" y="4453399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7048" y="0"/>
                </a:moveTo>
                <a:lnTo>
                  <a:pt x="0" y="3465"/>
                </a:lnTo>
                <a:lnTo>
                  <a:pt x="0" y="5235"/>
                </a:lnTo>
                <a:lnTo>
                  <a:pt x="8810" y="5235"/>
                </a:lnTo>
                <a:lnTo>
                  <a:pt x="8810" y="3465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795875" y="44516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5235"/>
                </a:lnTo>
                <a:lnTo>
                  <a:pt x="1762" y="5235"/>
                </a:lnTo>
                <a:lnTo>
                  <a:pt x="3524" y="8774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794113" y="44480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3524" y="0"/>
                </a:lnTo>
                <a:lnTo>
                  <a:pt x="0" y="5309"/>
                </a:lnTo>
                <a:lnTo>
                  <a:pt x="1762" y="8774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802923" y="447102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0" y="0"/>
                </a:moveTo>
                <a:lnTo>
                  <a:pt x="3524" y="3539"/>
                </a:lnTo>
                <a:lnTo>
                  <a:pt x="6975" y="10618"/>
                </a:lnTo>
                <a:lnTo>
                  <a:pt x="6975" y="7078"/>
                </a:lnTo>
                <a:lnTo>
                  <a:pt x="8737" y="5309"/>
                </a:lnTo>
                <a:lnTo>
                  <a:pt x="15785" y="1769"/>
                </a:lnTo>
                <a:lnTo>
                  <a:pt x="3524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801161" y="4467482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1762" y="0"/>
                </a:moveTo>
                <a:lnTo>
                  <a:pt x="0" y="7078"/>
                </a:lnTo>
                <a:lnTo>
                  <a:pt x="3524" y="8848"/>
                </a:lnTo>
                <a:lnTo>
                  <a:pt x="5286" y="8848"/>
                </a:lnTo>
                <a:lnTo>
                  <a:pt x="6975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806447" y="4469271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0" y="7059"/>
                </a:moveTo>
                <a:lnTo>
                  <a:pt x="5281" y="7059"/>
                </a:lnTo>
                <a:lnTo>
                  <a:pt x="5281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811661" y="446925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0"/>
                </a:lnTo>
                <a:lnTo>
                  <a:pt x="0" y="7078"/>
                </a:lnTo>
                <a:lnTo>
                  <a:pt x="8810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808136" y="4469252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1762" y="3539"/>
                </a:lnTo>
                <a:lnTo>
                  <a:pt x="0" y="5309"/>
                </a:lnTo>
                <a:lnTo>
                  <a:pt x="7048" y="10618"/>
                </a:lnTo>
                <a:lnTo>
                  <a:pt x="12334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806447" y="447456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688" y="0"/>
                </a:moveTo>
                <a:lnTo>
                  <a:pt x="1688" y="1769"/>
                </a:lnTo>
                <a:lnTo>
                  <a:pt x="0" y="3539"/>
                </a:lnTo>
                <a:lnTo>
                  <a:pt x="6975" y="7078"/>
                </a:lnTo>
                <a:lnTo>
                  <a:pt x="8737" y="3539"/>
                </a:lnTo>
                <a:lnTo>
                  <a:pt x="168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806447" y="4478100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737" y="0"/>
                </a:moveTo>
                <a:lnTo>
                  <a:pt x="0" y="0"/>
                </a:lnTo>
                <a:lnTo>
                  <a:pt x="0" y="5235"/>
                </a:lnTo>
                <a:lnTo>
                  <a:pt x="8737" y="353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802923" y="447279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975" y="0"/>
                </a:moveTo>
                <a:lnTo>
                  <a:pt x="0" y="3539"/>
                </a:lnTo>
                <a:lnTo>
                  <a:pt x="3524" y="10544"/>
                </a:lnTo>
                <a:lnTo>
                  <a:pt x="10499" y="707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801161" y="446925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7078"/>
                </a:lnTo>
                <a:lnTo>
                  <a:pt x="3524" y="8848"/>
                </a:lnTo>
                <a:lnTo>
                  <a:pt x="8737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799399" y="446748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3524" y="0"/>
                </a:lnTo>
                <a:lnTo>
                  <a:pt x="0" y="5309"/>
                </a:lnTo>
                <a:lnTo>
                  <a:pt x="1762" y="8848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887358" y="448687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621" y="0"/>
                </a:moveTo>
                <a:lnTo>
                  <a:pt x="12334" y="3539"/>
                </a:lnTo>
                <a:lnTo>
                  <a:pt x="0" y="8848"/>
                </a:lnTo>
                <a:lnTo>
                  <a:pt x="3524" y="10618"/>
                </a:lnTo>
                <a:lnTo>
                  <a:pt x="10572" y="17696"/>
                </a:lnTo>
                <a:lnTo>
                  <a:pt x="8810" y="14157"/>
                </a:lnTo>
                <a:lnTo>
                  <a:pt x="8810" y="8848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896168" y="448510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0" y="5309"/>
                </a:lnTo>
                <a:lnTo>
                  <a:pt x="5286" y="10618"/>
                </a:lnTo>
                <a:lnTo>
                  <a:pt x="12334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5892644" y="44904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3539"/>
                </a:lnTo>
                <a:lnTo>
                  <a:pt x="0" y="5309"/>
                </a:lnTo>
                <a:lnTo>
                  <a:pt x="7048" y="884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892644" y="4495728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0" y="1764"/>
                </a:moveTo>
                <a:lnTo>
                  <a:pt x="7041" y="1764"/>
                </a:lnTo>
                <a:lnTo>
                  <a:pt x="7041" y="0"/>
                </a:lnTo>
                <a:lnTo>
                  <a:pt x="0" y="0"/>
                </a:lnTo>
                <a:lnTo>
                  <a:pt x="0" y="176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892644" y="4497493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048" y="0"/>
                </a:moveTo>
                <a:lnTo>
                  <a:pt x="0" y="0"/>
                </a:lnTo>
                <a:lnTo>
                  <a:pt x="0" y="5309"/>
                </a:lnTo>
                <a:lnTo>
                  <a:pt x="7048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892644" y="449926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1762" y="707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889120" y="4493954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7078"/>
                </a:lnTo>
                <a:lnTo>
                  <a:pt x="5286" y="12387"/>
                </a:lnTo>
                <a:lnTo>
                  <a:pt x="10572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885596" y="4492184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0"/>
                </a:lnTo>
                <a:lnTo>
                  <a:pt x="0" y="7078"/>
                </a:lnTo>
                <a:lnTo>
                  <a:pt x="5286" y="8848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885596" y="4486875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334" y="0"/>
                </a:moveTo>
                <a:lnTo>
                  <a:pt x="0" y="5309"/>
                </a:lnTo>
                <a:lnTo>
                  <a:pt x="3524" y="12387"/>
                </a:lnTo>
                <a:lnTo>
                  <a:pt x="15858" y="707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897930" y="448333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3539"/>
                </a:lnTo>
                <a:lnTo>
                  <a:pt x="3524" y="10618"/>
                </a:lnTo>
                <a:lnTo>
                  <a:pt x="8810" y="8848"/>
                </a:lnTo>
                <a:lnTo>
                  <a:pt x="10572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933173" y="4668710"/>
            <a:ext cx="26670" cy="85090"/>
          </a:xfrm>
          <a:custGeom>
            <a:avLst/>
            <a:gdLst/>
            <a:ahLst/>
            <a:cxnLst/>
            <a:rect l="l" t="t" r="r" b="b"/>
            <a:pathLst>
              <a:path w="26670" h="85089">
                <a:moveTo>
                  <a:pt x="26358" y="0"/>
                </a:moveTo>
                <a:lnTo>
                  <a:pt x="19383" y="8774"/>
                </a:lnTo>
                <a:lnTo>
                  <a:pt x="8810" y="26471"/>
                </a:lnTo>
                <a:lnTo>
                  <a:pt x="0" y="52942"/>
                </a:lnTo>
                <a:lnTo>
                  <a:pt x="0" y="70566"/>
                </a:lnTo>
                <a:lnTo>
                  <a:pt x="3524" y="84649"/>
                </a:lnTo>
                <a:lnTo>
                  <a:pt x="3524" y="61717"/>
                </a:lnTo>
                <a:lnTo>
                  <a:pt x="10572" y="38785"/>
                </a:lnTo>
                <a:lnTo>
                  <a:pt x="17621" y="17623"/>
                </a:lnTo>
                <a:lnTo>
                  <a:pt x="263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938459" y="4673945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10572" y="0"/>
                </a:moveTo>
                <a:lnTo>
                  <a:pt x="0" y="19466"/>
                </a:lnTo>
                <a:lnTo>
                  <a:pt x="7048" y="23005"/>
                </a:lnTo>
                <a:lnTo>
                  <a:pt x="17547" y="530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931410" y="4693411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7048" y="0"/>
                </a:moveTo>
                <a:lnTo>
                  <a:pt x="0" y="15853"/>
                </a:lnTo>
                <a:lnTo>
                  <a:pt x="8810" y="19392"/>
                </a:lnTo>
                <a:lnTo>
                  <a:pt x="14096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929648" y="4709265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1762" y="0"/>
                </a:moveTo>
                <a:lnTo>
                  <a:pt x="0" y="10618"/>
                </a:lnTo>
                <a:lnTo>
                  <a:pt x="0" y="12387"/>
                </a:lnTo>
                <a:lnTo>
                  <a:pt x="7048" y="14157"/>
                </a:lnTo>
                <a:lnTo>
                  <a:pt x="10572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929648" y="4721653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79">
                <a:moveTo>
                  <a:pt x="7048" y="0"/>
                </a:moveTo>
                <a:lnTo>
                  <a:pt x="0" y="0"/>
                </a:lnTo>
                <a:lnTo>
                  <a:pt x="0" y="17623"/>
                </a:lnTo>
                <a:lnTo>
                  <a:pt x="8810" y="1585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5929648" y="4737506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8810" y="0"/>
                </a:moveTo>
                <a:lnTo>
                  <a:pt x="0" y="1769"/>
                </a:lnTo>
                <a:lnTo>
                  <a:pt x="1762" y="15853"/>
                </a:lnTo>
                <a:lnTo>
                  <a:pt x="10572" y="15853"/>
                </a:lnTo>
                <a:lnTo>
                  <a:pt x="10572" y="14157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5931410" y="4728658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0" y="0"/>
                </a:moveTo>
                <a:lnTo>
                  <a:pt x="0" y="24701"/>
                </a:lnTo>
                <a:lnTo>
                  <a:pt x="8810" y="24701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5931410" y="4705725"/>
            <a:ext cx="15875" cy="24765"/>
          </a:xfrm>
          <a:custGeom>
            <a:avLst/>
            <a:gdLst/>
            <a:ahLst/>
            <a:cxnLst/>
            <a:rect l="l" t="t" r="r" b="b"/>
            <a:pathLst>
              <a:path w="15875" h="24764">
                <a:moveTo>
                  <a:pt x="8810" y="0"/>
                </a:moveTo>
                <a:lnTo>
                  <a:pt x="0" y="22932"/>
                </a:lnTo>
                <a:lnTo>
                  <a:pt x="8810" y="24701"/>
                </a:lnTo>
                <a:lnTo>
                  <a:pt x="15858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5940221" y="4684563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4" h="23495">
                <a:moveTo>
                  <a:pt x="7048" y="0"/>
                </a:moveTo>
                <a:lnTo>
                  <a:pt x="0" y="21162"/>
                </a:lnTo>
                <a:lnTo>
                  <a:pt x="7048" y="22932"/>
                </a:lnTo>
                <a:lnTo>
                  <a:pt x="14096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5947269" y="4665170"/>
            <a:ext cx="15875" cy="23495"/>
          </a:xfrm>
          <a:custGeom>
            <a:avLst/>
            <a:gdLst/>
            <a:ahLst/>
            <a:cxnLst/>
            <a:rect l="l" t="t" r="r" b="b"/>
            <a:pathLst>
              <a:path w="15875" h="23495">
                <a:moveTo>
                  <a:pt x="8737" y="0"/>
                </a:moveTo>
                <a:lnTo>
                  <a:pt x="8737" y="1769"/>
                </a:lnTo>
                <a:lnTo>
                  <a:pt x="0" y="19392"/>
                </a:lnTo>
                <a:lnTo>
                  <a:pt x="7048" y="22932"/>
                </a:lnTo>
                <a:lnTo>
                  <a:pt x="15785" y="5309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5949031" y="4665170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975" y="0"/>
                </a:moveTo>
                <a:lnTo>
                  <a:pt x="0" y="8774"/>
                </a:lnTo>
                <a:lnTo>
                  <a:pt x="6975" y="14083"/>
                </a:lnTo>
                <a:lnTo>
                  <a:pt x="14023" y="530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5839854" y="4855757"/>
            <a:ext cx="98604" cy="935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133832" y="4328046"/>
            <a:ext cx="586740" cy="674370"/>
          </a:xfrm>
          <a:custGeom>
            <a:avLst/>
            <a:gdLst/>
            <a:ahLst/>
            <a:cxnLst/>
            <a:rect l="l" t="t" r="r" b="b"/>
            <a:pathLst>
              <a:path w="586740" h="674370">
                <a:moveTo>
                  <a:pt x="560002" y="255940"/>
                </a:moveTo>
                <a:lnTo>
                  <a:pt x="61600" y="255940"/>
                </a:lnTo>
                <a:lnTo>
                  <a:pt x="80983" y="291186"/>
                </a:lnTo>
                <a:lnTo>
                  <a:pt x="100366" y="307113"/>
                </a:lnTo>
                <a:lnTo>
                  <a:pt x="103890" y="344129"/>
                </a:lnTo>
                <a:lnTo>
                  <a:pt x="110939" y="398841"/>
                </a:lnTo>
                <a:lnTo>
                  <a:pt x="109177" y="451858"/>
                </a:lnTo>
                <a:lnTo>
                  <a:pt x="123200" y="497707"/>
                </a:lnTo>
                <a:lnTo>
                  <a:pt x="140821" y="545363"/>
                </a:lnTo>
                <a:lnTo>
                  <a:pt x="170777" y="552420"/>
                </a:lnTo>
                <a:lnTo>
                  <a:pt x="184874" y="571835"/>
                </a:lnTo>
                <a:lnTo>
                  <a:pt x="223567" y="631842"/>
                </a:lnTo>
                <a:lnTo>
                  <a:pt x="292216" y="672434"/>
                </a:lnTo>
                <a:lnTo>
                  <a:pt x="341481" y="674196"/>
                </a:lnTo>
                <a:lnTo>
                  <a:pt x="392582" y="667140"/>
                </a:lnTo>
                <a:lnTo>
                  <a:pt x="380248" y="654781"/>
                </a:lnTo>
                <a:lnTo>
                  <a:pt x="362626" y="630072"/>
                </a:lnTo>
                <a:lnTo>
                  <a:pt x="524349" y="630072"/>
                </a:lnTo>
                <a:lnTo>
                  <a:pt x="554549" y="612427"/>
                </a:lnTo>
                <a:lnTo>
                  <a:pt x="586194" y="585956"/>
                </a:lnTo>
                <a:lnTo>
                  <a:pt x="586194" y="354747"/>
                </a:lnTo>
                <a:lnTo>
                  <a:pt x="560002" y="255940"/>
                </a:lnTo>
                <a:close/>
              </a:path>
              <a:path w="586740" h="674370">
                <a:moveTo>
                  <a:pt x="524349" y="630072"/>
                </a:moveTo>
                <a:lnTo>
                  <a:pt x="362626" y="630072"/>
                </a:lnTo>
                <a:lnTo>
                  <a:pt x="394344" y="651257"/>
                </a:lnTo>
                <a:lnTo>
                  <a:pt x="431275" y="656551"/>
                </a:lnTo>
                <a:lnTo>
                  <a:pt x="471804" y="651257"/>
                </a:lnTo>
                <a:lnTo>
                  <a:pt x="512259" y="637136"/>
                </a:lnTo>
                <a:lnTo>
                  <a:pt x="524349" y="630072"/>
                </a:lnTo>
                <a:close/>
              </a:path>
              <a:path w="586740" h="674370">
                <a:moveTo>
                  <a:pt x="285167" y="0"/>
                </a:moveTo>
                <a:lnTo>
                  <a:pt x="212994" y="8848"/>
                </a:lnTo>
                <a:lnTo>
                  <a:pt x="91556" y="56482"/>
                </a:lnTo>
                <a:lnTo>
                  <a:pt x="54551" y="95341"/>
                </a:lnTo>
                <a:lnTo>
                  <a:pt x="21145" y="118273"/>
                </a:lnTo>
                <a:lnTo>
                  <a:pt x="0" y="162368"/>
                </a:lnTo>
                <a:lnTo>
                  <a:pt x="1762" y="199457"/>
                </a:lnTo>
                <a:lnTo>
                  <a:pt x="29955" y="231238"/>
                </a:lnTo>
                <a:lnTo>
                  <a:pt x="45741" y="259479"/>
                </a:lnTo>
                <a:lnTo>
                  <a:pt x="61600" y="255940"/>
                </a:lnTo>
                <a:lnTo>
                  <a:pt x="560002" y="255940"/>
                </a:lnTo>
                <a:lnTo>
                  <a:pt x="542215" y="188839"/>
                </a:lnTo>
                <a:lnTo>
                  <a:pt x="524593" y="130587"/>
                </a:lnTo>
                <a:lnTo>
                  <a:pt x="473566" y="68870"/>
                </a:lnTo>
                <a:lnTo>
                  <a:pt x="404917" y="28241"/>
                </a:lnTo>
                <a:lnTo>
                  <a:pt x="343243" y="5309"/>
                </a:lnTo>
                <a:lnTo>
                  <a:pt x="28516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132070" y="4523964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28193" y="37089"/>
                </a:lnTo>
                <a:lnTo>
                  <a:pt x="33480" y="31780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130308" y="4488645"/>
            <a:ext cx="10795" cy="39370"/>
          </a:xfrm>
          <a:custGeom>
            <a:avLst/>
            <a:gdLst/>
            <a:ahLst/>
            <a:cxnLst/>
            <a:rect l="l" t="t" r="r" b="b"/>
            <a:pathLst>
              <a:path w="10795" h="39370">
                <a:moveTo>
                  <a:pt x="0" y="0"/>
                </a:moveTo>
                <a:lnTo>
                  <a:pt x="0" y="1769"/>
                </a:lnTo>
                <a:lnTo>
                  <a:pt x="1762" y="38859"/>
                </a:lnTo>
                <a:lnTo>
                  <a:pt x="10572" y="38859"/>
                </a:lnTo>
                <a:lnTo>
                  <a:pt x="7048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130308" y="4442781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21145" y="0"/>
                </a:moveTo>
                <a:lnTo>
                  <a:pt x="21145" y="1769"/>
                </a:lnTo>
                <a:lnTo>
                  <a:pt x="0" y="45864"/>
                </a:lnTo>
                <a:lnTo>
                  <a:pt x="7048" y="49403"/>
                </a:lnTo>
                <a:lnTo>
                  <a:pt x="28193" y="5309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51453" y="4421618"/>
            <a:ext cx="38735" cy="28575"/>
          </a:xfrm>
          <a:custGeom>
            <a:avLst/>
            <a:gdLst/>
            <a:ahLst/>
            <a:cxnLst/>
            <a:rect l="l" t="t" r="r" b="b"/>
            <a:pathLst>
              <a:path w="38735" h="28575">
                <a:moveTo>
                  <a:pt x="35168" y="0"/>
                </a:moveTo>
                <a:lnTo>
                  <a:pt x="0" y="21162"/>
                </a:lnTo>
                <a:lnTo>
                  <a:pt x="5286" y="28241"/>
                </a:lnTo>
                <a:lnTo>
                  <a:pt x="38692" y="5309"/>
                </a:lnTo>
                <a:lnTo>
                  <a:pt x="3516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84860" y="4380989"/>
            <a:ext cx="42545" cy="46355"/>
          </a:xfrm>
          <a:custGeom>
            <a:avLst/>
            <a:gdLst/>
            <a:ahLst/>
            <a:cxnLst/>
            <a:rect l="l" t="t" r="r" b="b"/>
            <a:pathLst>
              <a:path w="42545" h="46354">
                <a:moveTo>
                  <a:pt x="38766" y="0"/>
                </a:moveTo>
                <a:lnTo>
                  <a:pt x="37004" y="1769"/>
                </a:lnTo>
                <a:lnTo>
                  <a:pt x="0" y="40628"/>
                </a:lnTo>
                <a:lnTo>
                  <a:pt x="5286" y="45937"/>
                </a:lnTo>
                <a:lnTo>
                  <a:pt x="42290" y="7078"/>
                </a:lnTo>
                <a:lnTo>
                  <a:pt x="3876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223627" y="4358057"/>
            <a:ext cx="61594" cy="30480"/>
          </a:xfrm>
          <a:custGeom>
            <a:avLst/>
            <a:gdLst/>
            <a:ahLst/>
            <a:cxnLst/>
            <a:rect l="l" t="t" r="r" b="b"/>
            <a:pathLst>
              <a:path w="61595" h="30479">
                <a:moveTo>
                  <a:pt x="59838" y="0"/>
                </a:moveTo>
                <a:lnTo>
                  <a:pt x="0" y="22932"/>
                </a:lnTo>
                <a:lnTo>
                  <a:pt x="3524" y="30010"/>
                </a:lnTo>
                <a:lnTo>
                  <a:pt x="61600" y="7078"/>
                </a:lnTo>
                <a:lnTo>
                  <a:pt x="5983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283465" y="4331585"/>
            <a:ext cx="65405" cy="33655"/>
          </a:xfrm>
          <a:custGeom>
            <a:avLst/>
            <a:gdLst/>
            <a:ahLst/>
            <a:cxnLst/>
            <a:rect l="l" t="t" r="r" b="b"/>
            <a:pathLst>
              <a:path w="65404" h="33654">
                <a:moveTo>
                  <a:pt x="63362" y="0"/>
                </a:moveTo>
                <a:lnTo>
                  <a:pt x="61600" y="1769"/>
                </a:lnTo>
                <a:lnTo>
                  <a:pt x="0" y="26471"/>
                </a:lnTo>
                <a:lnTo>
                  <a:pt x="1762" y="33550"/>
                </a:lnTo>
                <a:lnTo>
                  <a:pt x="65124" y="8848"/>
                </a:lnTo>
                <a:lnTo>
                  <a:pt x="633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346827" y="4324507"/>
            <a:ext cx="72390" cy="16510"/>
          </a:xfrm>
          <a:custGeom>
            <a:avLst/>
            <a:gdLst/>
            <a:ahLst/>
            <a:cxnLst/>
            <a:rect l="l" t="t" r="r" b="b"/>
            <a:pathLst>
              <a:path w="72389" h="16510">
                <a:moveTo>
                  <a:pt x="72172" y="0"/>
                </a:moveTo>
                <a:lnTo>
                  <a:pt x="70410" y="0"/>
                </a:lnTo>
                <a:lnTo>
                  <a:pt x="0" y="7078"/>
                </a:lnTo>
                <a:lnTo>
                  <a:pt x="0" y="15927"/>
                </a:lnTo>
                <a:lnTo>
                  <a:pt x="72172" y="8848"/>
                </a:lnTo>
                <a:lnTo>
                  <a:pt x="721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417238" y="4324507"/>
            <a:ext cx="60325" cy="12700"/>
          </a:xfrm>
          <a:custGeom>
            <a:avLst/>
            <a:gdLst/>
            <a:ahLst/>
            <a:cxnLst/>
            <a:rect l="l" t="t" r="r" b="b"/>
            <a:pathLst>
              <a:path w="60325" h="12700">
                <a:moveTo>
                  <a:pt x="1762" y="0"/>
                </a:moveTo>
                <a:lnTo>
                  <a:pt x="0" y="8848"/>
                </a:lnTo>
                <a:lnTo>
                  <a:pt x="58076" y="12387"/>
                </a:lnTo>
                <a:lnTo>
                  <a:pt x="59838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475314" y="4328046"/>
            <a:ext cx="65405" cy="32384"/>
          </a:xfrm>
          <a:custGeom>
            <a:avLst/>
            <a:gdLst/>
            <a:ahLst/>
            <a:cxnLst/>
            <a:rect l="l" t="t" r="r" b="b"/>
            <a:pathLst>
              <a:path w="65404" h="32385">
                <a:moveTo>
                  <a:pt x="1762" y="0"/>
                </a:moveTo>
                <a:lnTo>
                  <a:pt x="0" y="8848"/>
                </a:lnTo>
                <a:lnTo>
                  <a:pt x="61673" y="31780"/>
                </a:lnTo>
                <a:lnTo>
                  <a:pt x="65197" y="24701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536988" y="4352748"/>
            <a:ext cx="74295" cy="48260"/>
          </a:xfrm>
          <a:custGeom>
            <a:avLst/>
            <a:gdLst/>
            <a:ahLst/>
            <a:cxnLst/>
            <a:rect l="l" t="t" r="r" b="b"/>
            <a:pathLst>
              <a:path w="74295" h="48260">
                <a:moveTo>
                  <a:pt x="3524" y="0"/>
                </a:moveTo>
                <a:lnTo>
                  <a:pt x="0" y="7078"/>
                </a:lnTo>
                <a:lnTo>
                  <a:pt x="68648" y="47707"/>
                </a:lnTo>
                <a:lnTo>
                  <a:pt x="73935" y="42398"/>
                </a:lnTo>
                <a:lnTo>
                  <a:pt x="72172" y="4239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603875" y="4395147"/>
            <a:ext cx="58419" cy="65405"/>
          </a:xfrm>
          <a:custGeom>
            <a:avLst/>
            <a:gdLst/>
            <a:ahLst/>
            <a:cxnLst/>
            <a:rect l="l" t="t" r="r" b="b"/>
            <a:pathLst>
              <a:path w="58420" h="65404">
                <a:moveTo>
                  <a:pt x="7048" y="0"/>
                </a:moveTo>
                <a:lnTo>
                  <a:pt x="0" y="5309"/>
                </a:lnTo>
                <a:lnTo>
                  <a:pt x="51027" y="65256"/>
                </a:lnTo>
                <a:lnTo>
                  <a:pt x="58076" y="6171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654902" y="4456864"/>
            <a:ext cx="26670" cy="62230"/>
          </a:xfrm>
          <a:custGeom>
            <a:avLst/>
            <a:gdLst/>
            <a:ahLst/>
            <a:cxnLst/>
            <a:rect l="l" t="t" r="r" b="b"/>
            <a:pathLst>
              <a:path w="26670" h="62229">
                <a:moveTo>
                  <a:pt x="7048" y="0"/>
                </a:moveTo>
                <a:lnTo>
                  <a:pt x="0" y="3539"/>
                </a:lnTo>
                <a:lnTo>
                  <a:pt x="17621" y="61791"/>
                </a:lnTo>
                <a:lnTo>
                  <a:pt x="26431" y="58251"/>
                </a:lnTo>
                <a:lnTo>
                  <a:pt x="24669" y="5825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672523" y="4515116"/>
            <a:ext cx="51435" cy="169545"/>
          </a:xfrm>
          <a:custGeom>
            <a:avLst/>
            <a:gdLst/>
            <a:ahLst/>
            <a:cxnLst/>
            <a:rect l="l" t="t" r="r" b="b"/>
            <a:pathLst>
              <a:path w="51434" h="169545">
                <a:moveTo>
                  <a:pt x="8810" y="0"/>
                </a:moveTo>
                <a:lnTo>
                  <a:pt x="0" y="3539"/>
                </a:lnTo>
                <a:lnTo>
                  <a:pt x="43979" y="169446"/>
                </a:lnTo>
                <a:lnTo>
                  <a:pt x="51027" y="167677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720027" y="468279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33"/>
                </a:lnTo>
              </a:path>
            </a:pathLst>
          </a:custGeom>
          <a:ln w="7048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686620" y="4910470"/>
            <a:ext cx="37465" cy="33655"/>
          </a:xfrm>
          <a:custGeom>
            <a:avLst/>
            <a:gdLst/>
            <a:ahLst/>
            <a:cxnLst/>
            <a:rect l="l" t="t" r="r" b="b"/>
            <a:pathLst>
              <a:path w="37465" h="33654">
                <a:moveTo>
                  <a:pt x="31644" y="0"/>
                </a:moveTo>
                <a:lnTo>
                  <a:pt x="0" y="26471"/>
                </a:lnTo>
                <a:lnTo>
                  <a:pt x="3524" y="33535"/>
                </a:lnTo>
                <a:lnTo>
                  <a:pt x="5286" y="33535"/>
                </a:lnTo>
                <a:lnTo>
                  <a:pt x="36930" y="7056"/>
                </a:lnTo>
                <a:lnTo>
                  <a:pt x="3164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644330" y="4936942"/>
            <a:ext cx="46355" cy="32384"/>
          </a:xfrm>
          <a:custGeom>
            <a:avLst/>
            <a:gdLst/>
            <a:ahLst/>
            <a:cxnLst/>
            <a:rect l="l" t="t" r="r" b="b"/>
            <a:pathLst>
              <a:path w="46354" h="32385">
                <a:moveTo>
                  <a:pt x="42290" y="0"/>
                </a:moveTo>
                <a:lnTo>
                  <a:pt x="0" y="24709"/>
                </a:lnTo>
                <a:lnTo>
                  <a:pt x="3524" y="31765"/>
                </a:lnTo>
                <a:lnTo>
                  <a:pt x="45814" y="7063"/>
                </a:lnTo>
                <a:lnTo>
                  <a:pt x="4229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605637" y="4961651"/>
            <a:ext cx="42545" cy="21590"/>
          </a:xfrm>
          <a:custGeom>
            <a:avLst/>
            <a:gdLst/>
            <a:ahLst/>
            <a:cxnLst/>
            <a:rect l="l" t="t" r="r" b="b"/>
            <a:pathLst>
              <a:path w="42545" h="21589">
                <a:moveTo>
                  <a:pt x="40455" y="0"/>
                </a:moveTo>
                <a:lnTo>
                  <a:pt x="0" y="14120"/>
                </a:lnTo>
                <a:lnTo>
                  <a:pt x="1762" y="21177"/>
                </a:lnTo>
                <a:lnTo>
                  <a:pt x="42217" y="7056"/>
                </a:lnTo>
                <a:lnTo>
                  <a:pt x="4045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563346" y="4975771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42290" y="0"/>
                </a:moveTo>
                <a:lnTo>
                  <a:pt x="0" y="5294"/>
                </a:lnTo>
                <a:lnTo>
                  <a:pt x="0" y="12350"/>
                </a:lnTo>
                <a:lnTo>
                  <a:pt x="1762" y="12350"/>
                </a:lnTo>
                <a:lnTo>
                  <a:pt x="44052" y="7056"/>
                </a:lnTo>
                <a:lnTo>
                  <a:pt x="4229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526415" y="497577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1762" y="0"/>
                </a:moveTo>
                <a:lnTo>
                  <a:pt x="0" y="7056"/>
                </a:lnTo>
                <a:lnTo>
                  <a:pt x="1762" y="7056"/>
                </a:lnTo>
                <a:lnTo>
                  <a:pt x="36930" y="12350"/>
                </a:lnTo>
                <a:lnTo>
                  <a:pt x="38692" y="5294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492935" y="4954594"/>
            <a:ext cx="37465" cy="28575"/>
          </a:xfrm>
          <a:custGeom>
            <a:avLst/>
            <a:gdLst/>
            <a:ahLst/>
            <a:cxnLst/>
            <a:rect l="l" t="t" r="r" b="b"/>
            <a:pathLst>
              <a:path w="37465" h="28575">
                <a:moveTo>
                  <a:pt x="7048" y="0"/>
                </a:moveTo>
                <a:lnTo>
                  <a:pt x="0" y="7056"/>
                </a:lnTo>
                <a:lnTo>
                  <a:pt x="1762" y="7056"/>
                </a:lnTo>
                <a:lnTo>
                  <a:pt x="33480" y="28233"/>
                </a:lnTo>
                <a:lnTo>
                  <a:pt x="37004" y="2117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492935" y="4956357"/>
            <a:ext cx="23495" cy="28575"/>
          </a:xfrm>
          <a:custGeom>
            <a:avLst/>
            <a:gdLst/>
            <a:ahLst/>
            <a:cxnLst/>
            <a:rect l="l" t="t" r="r" b="b"/>
            <a:pathLst>
              <a:path w="23495" h="28575">
                <a:moveTo>
                  <a:pt x="7048" y="0"/>
                </a:moveTo>
                <a:lnTo>
                  <a:pt x="0" y="5294"/>
                </a:lnTo>
                <a:lnTo>
                  <a:pt x="17621" y="28241"/>
                </a:lnTo>
                <a:lnTo>
                  <a:pt x="22907" y="247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510556" y="4979303"/>
            <a:ext cx="17780" cy="19685"/>
          </a:xfrm>
          <a:custGeom>
            <a:avLst/>
            <a:gdLst/>
            <a:ahLst/>
            <a:cxnLst/>
            <a:rect l="l" t="t" r="r" b="b"/>
            <a:pathLst>
              <a:path w="17779" h="19685">
                <a:moveTo>
                  <a:pt x="5286" y="0"/>
                </a:moveTo>
                <a:lnTo>
                  <a:pt x="0" y="5294"/>
                </a:lnTo>
                <a:lnTo>
                  <a:pt x="12334" y="19407"/>
                </a:lnTo>
                <a:lnTo>
                  <a:pt x="15858" y="19407"/>
                </a:lnTo>
                <a:lnTo>
                  <a:pt x="17621" y="1235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475314" y="4991654"/>
            <a:ext cx="51435" cy="14604"/>
          </a:xfrm>
          <a:custGeom>
            <a:avLst/>
            <a:gdLst/>
            <a:ahLst/>
            <a:cxnLst/>
            <a:rect l="l" t="t" r="r" b="b"/>
            <a:pathLst>
              <a:path w="51434" h="14604">
                <a:moveTo>
                  <a:pt x="51101" y="0"/>
                </a:moveTo>
                <a:lnTo>
                  <a:pt x="0" y="7056"/>
                </a:lnTo>
                <a:lnTo>
                  <a:pt x="0" y="14120"/>
                </a:lnTo>
                <a:lnTo>
                  <a:pt x="1762" y="14120"/>
                </a:lnTo>
                <a:lnTo>
                  <a:pt x="51101" y="7056"/>
                </a:lnTo>
                <a:lnTo>
                  <a:pt x="5110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426048" y="4996949"/>
            <a:ext cx="49530" cy="8890"/>
          </a:xfrm>
          <a:custGeom>
            <a:avLst/>
            <a:gdLst/>
            <a:ahLst/>
            <a:cxnLst/>
            <a:rect l="l" t="t" r="r" b="b"/>
            <a:pathLst>
              <a:path w="49529" h="8889">
                <a:moveTo>
                  <a:pt x="0" y="0"/>
                </a:moveTo>
                <a:lnTo>
                  <a:pt x="0" y="8826"/>
                </a:lnTo>
                <a:lnTo>
                  <a:pt x="49265" y="8826"/>
                </a:lnTo>
                <a:lnTo>
                  <a:pt x="49265" y="176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378545" y="4979303"/>
            <a:ext cx="49530" cy="24765"/>
          </a:xfrm>
          <a:custGeom>
            <a:avLst/>
            <a:gdLst/>
            <a:ahLst/>
            <a:cxnLst/>
            <a:rect l="l" t="t" r="r" b="b"/>
            <a:pathLst>
              <a:path w="49529" h="24764">
                <a:moveTo>
                  <a:pt x="5286" y="0"/>
                </a:moveTo>
                <a:lnTo>
                  <a:pt x="0" y="7056"/>
                </a:lnTo>
                <a:lnTo>
                  <a:pt x="1762" y="7056"/>
                </a:lnTo>
                <a:lnTo>
                  <a:pt x="47503" y="24701"/>
                </a:lnTo>
                <a:lnTo>
                  <a:pt x="49265" y="1764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353876" y="495635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7048" y="0"/>
                </a:moveTo>
                <a:lnTo>
                  <a:pt x="0" y="5294"/>
                </a:lnTo>
                <a:lnTo>
                  <a:pt x="24669" y="30003"/>
                </a:lnTo>
                <a:lnTo>
                  <a:pt x="29955" y="2294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330968" y="4926353"/>
            <a:ext cx="30480" cy="35560"/>
          </a:xfrm>
          <a:custGeom>
            <a:avLst/>
            <a:gdLst/>
            <a:ahLst/>
            <a:cxnLst/>
            <a:rect l="l" t="t" r="r" b="b"/>
            <a:pathLst>
              <a:path w="30479" h="35560">
                <a:moveTo>
                  <a:pt x="7048" y="0"/>
                </a:moveTo>
                <a:lnTo>
                  <a:pt x="0" y="3531"/>
                </a:lnTo>
                <a:lnTo>
                  <a:pt x="22907" y="35297"/>
                </a:lnTo>
                <a:lnTo>
                  <a:pt x="29955" y="31765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315183" y="4898112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60" h="32385">
                <a:moveTo>
                  <a:pt x="7048" y="0"/>
                </a:moveTo>
                <a:lnTo>
                  <a:pt x="0" y="5301"/>
                </a:lnTo>
                <a:lnTo>
                  <a:pt x="15785" y="31773"/>
                </a:lnTo>
                <a:lnTo>
                  <a:pt x="22833" y="2824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301086" y="4876935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3524" y="0"/>
                </a:moveTo>
                <a:lnTo>
                  <a:pt x="0" y="7063"/>
                </a:lnTo>
                <a:lnTo>
                  <a:pt x="14096" y="26478"/>
                </a:lnTo>
                <a:lnTo>
                  <a:pt x="21145" y="21177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271130" y="4869878"/>
            <a:ext cx="33655" cy="14604"/>
          </a:xfrm>
          <a:custGeom>
            <a:avLst/>
            <a:gdLst/>
            <a:ahLst/>
            <a:cxnLst/>
            <a:rect l="l" t="t" r="r" b="b"/>
            <a:pathLst>
              <a:path w="33654" h="14604">
                <a:moveTo>
                  <a:pt x="5286" y="0"/>
                </a:moveTo>
                <a:lnTo>
                  <a:pt x="0" y="5294"/>
                </a:lnTo>
                <a:lnTo>
                  <a:pt x="1762" y="7056"/>
                </a:lnTo>
                <a:lnTo>
                  <a:pt x="31717" y="14120"/>
                </a:lnTo>
                <a:lnTo>
                  <a:pt x="33480" y="705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53509" y="4825754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4" h="49529">
                <a:moveTo>
                  <a:pt x="7048" y="0"/>
                </a:moveTo>
                <a:lnTo>
                  <a:pt x="0" y="1769"/>
                </a:lnTo>
                <a:lnTo>
                  <a:pt x="17621" y="49418"/>
                </a:lnTo>
                <a:lnTo>
                  <a:pt x="24669" y="4588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39485" y="4778135"/>
            <a:ext cx="21590" cy="49530"/>
          </a:xfrm>
          <a:custGeom>
            <a:avLst/>
            <a:gdLst/>
            <a:ahLst/>
            <a:cxnLst/>
            <a:rect l="l" t="t" r="r" b="b"/>
            <a:pathLst>
              <a:path w="21589" h="49529">
                <a:moveTo>
                  <a:pt x="7048" y="0"/>
                </a:moveTo>
                <a:lnTo>
                  <a:pt x="0" y="1769"/>
                </a:lnTo>
                <a:lnTo>
                  <a:pt x="14023" y="49388"/>
                </a:lnTo>
                <a:lnTo>
                  <a:pt x="21071" y="4761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485" y="4726888"/>
            <a:ext cx="8890" cy="53340"/>
          </a:xfrm>
          <a:custGeom>
            <a:avLst/>
            <a:gdLst/>
            <a:ahLst/>
            <a:cxnLst/>
            <a:rect l="l" t="t" r="r" b="b"/>
            <a:pathLst>
              <a:path w="8889" h="53339">
                <a:moveTo>
                  <a:pt x="8810" y="0"/>
                </a:moveTo>
                <a:lnTo>
                  <a:pt x="0" y="0"/>
                </a:lnTo>
                <a:lnTo>
                  <a:pt x="0" y="53016"/>
                </a:lnTo>
                <a:lnTo>
                  <a:pt x="7048" y="5301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232437" y="4672175"/>
            <a:ext cx="15875" cy="56515"/>
          </a:xfrm>
          <a:custGeom>
            <a:avLst/>
            <a:gdLst/>
            <a:ahLst/>
            <a:cxnLst/>
            <a:rect l="l" t="t" r="r" b="b"/>
            <a:pathLst>
              <a:path w="15875" h="56514">
                <a:moveTo>
                  <a:pt x="8810" y="0"/>
                </a:moveTo>
                <a:lnTo>
                  <a:pt x="0" y="0"/>
                </a:lnTo>
                <a:lnTo>
                  <a:pt x="7048" y="56482"/>
                </a:lnTo>
                <a:lnTo>
                  <a:pt x="15858" y="5471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230675" y="4631620"/>
            <a:ext cx="10795" cy="40640"/>
          </a:xfrm>
          <a:custGeom>
            <a:avLst/>
            <a:gdLst/>
            <a:ahLst/>
            <a:cxnLst/>
            <a:rect l="l" t="t" r="r" b="b"/>
            <a:pathLst>
              <a:path w="10795" h="40639">
                <a:moveTo>
                  <a:pt x="7048" y="0"/>
                </a:moveTo>
                <a:lnTo>
                  <a:pt x="0" y="3539"/>
                </a:lnTo>
                <a:lnTo>
                  <a:pt x="1762" y="40555"/>
                </a:lnTo>
                <a:lnTo>
                  <a:pt x="10572" y="40555"/>
                </a:lnTo>
                <a:lnTo>
                  <a:pt x="7048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211292" y="4615767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7048" y="0"/>
                </a:moveTo>
                <a:lnTo>
                  <a:pt x="0" y="5235"/>
                </a:lnTo>
                <a:lnTo>
                  <a:pt x="1762" y="7004"/>
                </a:lnTo>
                <a:lnTo>
                  <a:pt x="21145" y="21162"/>
                </a:lnTo>
                <a:lnTo>
                  <a:pt x="26431" y="1585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191908" y="4580447"/>
            <a:ext cx="26670" cy="40640"/>
          </a:xfrm>
          <a:custGeom>
            <a:avLst/>
            <a:gdLst/>
            <a:ahLst/>
            <a:cxnLst/>
            <a:rect l="l" t="t" r="r" b="b"/>
            <a:pathLst>
              <a:path w="26670" h="40639">
                <a:moveTo>
                  <a:pt x="3524" y="0"/>
                </a:moveTo>
                <a:lnTo>
                  <a:pt x="0" y="5309"/>
                </a:lnTo>
                <a:lnTo>
                  <a:pt x="19383" y="40555"/>
                </a:lnTo>
                <a:lnTo>
                  <a:pt x="26431" y="37089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176123" y="4580447"/>
            <a:ext cx="19685" cy="10795"/>
          </a:xfrm>
          <a:custGeom>
            <a:avLst/>
            <a:gdLst/>
            <a:ahLst/>
            <a:cxnLst/>
            <a:rect l="l" t="t" r="r" b="b"/>
            <a:pathLst>
              <a:path w="19685" h="10795">
                <a:moveTo>
                  <a:pt x="19309" y="0"/>
                </a:moveTo>
                <a:lnTo>
                  <a:pt x="3450" y="3539"/>
                </a:lnTo>
                <a:lnTo>
                  <a:pt x="0" y="8848"/>
                </a:lnTo>
                <a:lnTo>
                  <a:pt x="5212" y="10544"/>
                </a:lnTo>
                <a:lnTo>
                  <a:pt x="19309" y="8848"/>
                </a:lnTo>
                <a:lnTo>
                  <a:pt x="1930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160264" y="4555745"/>
            <a:ext cx="22860" cy="33655"/>
          </a:xfrm>
          <a:custGeom>
            <a:avLst/>
            <a:gdLst/>
            <a:ahLst/>
            <a:cxnLst/>
            <a:rect l="l" t="t" r="r" b="b"/>
            <a:pathLst>
              <a:path w="22860" h="33654">
                <a:moveTo>
                  <a:pt x="5286" y="0"/>
                </a:moveTo>
                <a:lnTo>
                  <a:pt x="0" y="5309"/>
                </a:lnTo>
                <a:lnTo>
                  <a:pt x="15858" y="33550"/>
                </a:lnTo>
                <a:lnTo>
                  <a:pt x="22833" y="30010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177812" y="5166373"/>
            <a:ext cx="23495" cy="95885"/>
          </a:xfrm>
          <a:custGeom>
            <a:avLst/>
            <a:gdLst/>
            <a:ahLst/>
            <a:cxnLst/>
            <a:rect l="l" t="t" r="r" b="b"/>
            <a:pathLst>
              <a:path w="23495" h="95885">
                <a:moveTo>
                  <a:pt x="22907" y="0"/>
                </a:moveTo>
                <a:lnTo>
                  <a:pt x="19383" y="14120"/>
                </a:lnTo>
                <a:lnTo>
                  <a:pt x="17621" y="17652"/>
                </a:lnTo>
                <a:lnTo>
                  <a:pt x="5286" y="26478"/>
                </a:lnTo>
                <a:lnTo>
                  <a:pt x="8810" y="37067"/>
                </a:lnTo>
                <a:lnTo>
                  <a:pt x="7048" y="45893"/>
                </a:lnTo>
                <a:lnTo>
                  <a:pt x="0" y="95304"/>
                </a:lnTo>
                <a:lnTo>
                  <a:pt x="15858" y="37067"/>
                </a:lnTo>
                <a:lnTo>
                  <a:pt x="2290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190146" y="5166373"/>
            <a:ext cx="14604" cy="37465"/>
          </a:xfrm>
          <a:custGeom>
            <a:avLst/>
            <a:gdLst/>
            <a:ahLst/>
            <a:cxnLst/>
            <a:rect l="l" t="t" r="r" b="b"/>
            <a:pathLst>
              <a:path w="14604" h="37464">
                <a:moveTo>
                  <a:pt x="14096" y="0"/>
                </a:moveTo>
                <a:lnTo>
                  <a:pt x="7048" y="0"/>
                </a:lnTo>
                <a:lnTo>
                  <a:pt x="0" y="35297"/>
                </a:lnTo>
                <a:lnTo>
                  <a:pt x="8810" y="37067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174361" y="5201671"/>
            <a:ext cx="24765" cy="62230"/>
          </a:xfrm>
          <a:custGeom>
            <a:avLst/>
            <a:gdLst/>
            <a:ahLst/>
            <a:cxnLst/>
            <a:rect l="l" t="t" r="r" b="b"/>
            <a:pathLst>
              <a:path w="24764" h="62229">
                <a:moveTo>
                  <a:pt x="15785" y="0"/>
                </a:moveTo>
                <a:lnTo>
                  <a:pt x="0" y="60006"/>
                </a:lnTo>
                <a:lnTo>
                  <a:pt x="6975" y="61776"/>
                </a:lnTo>
                <a:lnTo>
                  <a:pt x="24596" y="1769"/>
                </a:lnTo>
                <a:lnTo>
                  <a:pt x="1578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174361" y="5212267"/>
            <a:ext cx="14604" cy="51435"/>
          </a:xfrm>
          <a:custGeom>
            <a:avLst/>
            <a:gdLst/>
            <a:ahLst/>
            <a:cxnLst/>
            <a:rect l="l" t="t" r="r" b="b"/>
            <a:pathLst>
              <a:path w="14604" h="51435">
                <a:moveTo>
                  <a:pt x="14023" y="0"/>
                </a:moveTo>
                <a:lnTo>
                  <a:pt x="6975" y="0"/>
                </a:lnTo>
                <a:lnTo>
                  <a:pt x="0" y="49410"/>
                </a:lnTo>
                <a:lnTo>
                  <a:pt x="6975" y="51180"/>
                </a:lnTo>
                <a:lnTo>
                  <a:pt x="1402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181336" y="5201671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10" y="0"/>
                </a:moveTo>
                <a:lnTo>
                  <a:pt x="1762" y="1769"/>
                </a:lnTo>
                <a:lnTo>
                  <a:pt x="0" y="10595"/>
                </a:lnTo>
                <a:lnTo>
                  <a:pt x="7048" y="10595"/>
                </a:lnTo>
                <a:lnTo>
                  <a:pt x="8810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179574" y="5189320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10">
                <a:moveTo>
                  <a:pt x="1762" y="0"/>
                </a:moveTo>
                <a:lnTo>
                  <a:pt x="0" y="5294"/>
                </a:lnTo>
                <a:lnTo>
                  <a:pt x="3524" y="15882"/>
                </a:lnTo>
                <a:lnTo>
                  <a:pt x="10572" y="12350"/>
                </a:lnTo>
                <a:lnTo>
                  <a:pt x="7048" y="3531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181336" y="5180494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12334" y="0"/>
                </a:moveTo>
                <a:lnTo>
                  <a:pt x="0" y="8826"/>
                </a:lnTo>
                <a:lnTo>
                  <a:pt x="5286" y="15882"/>
                </a:lnTo>
                <a:lnTo>
                  <a:pt x="15858" y="7063"/>
                </a:lnTo>
                <a:lnTo>
                  <a:pt x="17621" y="5294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191908" y="517873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3531"/>
                </a:lnTo>
                <a:lnTo>
                  <a:pt x="7048" y="7056"/>
                </a:lnTo>
                <a:lnTo>
                  <a:pt x="8810" y="3531"/>
                </a:lnTo>
                <a:lnTo>
                  <a:pt x="8810" y="1762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281703" y="4982828"/>
            <a:ext cx="76200" cy="26670"/>
          </a:xfrm>
          <a:custGeom>
            <a:avLst/>
            <a:gdLst/>
            <a:ahLst/>
            <a:cxnLst/>
            <a:rect l="l" t="t" r="r" b="b"/>
            <a:pathLst>
              <a:path w="76200" h="26670">
                <a:moveTo>
                  <a:pt x="26431" y="3531"/>
                </a:moveTo>
                <a:lnTo>
                  <a:pt x="19383" y="3531"/>
                </a:lnTo>
                <a:lnTo>
                  <a:pt x="45741" y="10588"/>
                </a:lnTo>
                <a:lnTo>
                  <a:pt x="75697" y="26471"/>
                </a:lnTo>
                <a:lnTo>
                  <a:pt x="52789" y="12358"/>
                </a:lnTo>
                <a:lnTo>
                  <a:pt x="26431" y="3531"/>
                </a:lnTo>
                <a:close/>
              </a:path>
              <a:path w="76200" h="26670">
                <a:moveTo>
                  <a:pt x="22907" y="0"/>
                </a:moveTo>
                <a:lnTo>
                  <a:pt x="0" y="5294"/>
                </a:lnTo>
                <a:lnTo>
                  <a:pt x="19383" y="3531"/>
                </a:lnTo>
                <a:lnTo>
                  <a:pt x="26431" y="3531"/>
                </a:lnTo>
                <a:lnTo>
                  <a:pt x="22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281703" y="4982828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5" h="8889">
                <a:moveTo>
                  <a:pt x="19383" y="0"/>
                </a:moveTo>
                <a:lnTo>
                  <a:pt x="0" y="1769"/>
                </a:lnTo>
                <a:lnTo>
                  <a:pt x="1762" y="8826"/>
                </a:lnTo>
                <a:lnTo>
                  <a:pt x="19383" y="8826"/>
                </a:lnTo>
                <a:lnTo>
                  <a:pt x="1938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299324" y="4982828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1762" y="0"/>
                </a:moveTo>
                <a:lnTo>
                  <a:pt x="0" y="7063"/>
                </a:lnTo>
                <a:lnTo>
                  <a:pt x="28120" y="14120"/>
                </a:lnTo>
                <a:lnTo>
                  <a:pt x="29882" y="7063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325682" y="4989892"/>
            <a:ext cx="33655" cy="23495"/>
          </a:xfrm>
          <a:custGeom>
            <a:avLst/>
            <a:gdLst/>
            <a:ahLst/>
            <a:cxnLst/>
            <a:rect l="l" t="t" r="r" b="b"/>
            <a:pathLst>
              <a:path w="33654" h="23495">
                <a:moveTo>
                  <a:pt x="3524" y="0"/>
                </a:moveTo>
                <a:lnTo>
                  <a:pt x="0" y="7056"/>
                </a:lnTo>
                <a:lnTo>
                  <a:pt x="29955" y="22939"/>
                </a:lnTo>
                <a:lnTo>
                  <a:pt x="33480" y="15882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332730" y="4991654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70" h="21589">
                <a:moveTo>
                  <a:pt x="5286" y="0"/>
                </a:moveTo>
                <a:lnTo>
                  <a:pt x="3524" y="0"/>
                </a:lnTo>
                <a:lnTo>
                  <a:pt x="0" y="7056"/>
                </a:lnTo>
                <a:lnTo>
                  <a:pt x="22907" y="21177"/>
                </a:lnTo>
                <a:lnTo>
                  <a:pt x="26431" y="1412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306372" y="4982828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10">
                <a:moveTo>
                  <a:pt x="3524" y="0"/>
                </a:moveTo>
                <a:lnTo>
                  <a:pt x="0" y="5294"/>
                </a:lnTo>
                <a:lnTo>
                  <a:pt x="1762" y="7063"/>
                </a:lnTo>
                <a:lnTo>
                  <a:pt x="28120" y="15882"/>
                </a:lnTo>
                <a:lnTo>
                  <a:pt x="29882" y="8826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6302848" y="4979303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1762" y="0"/>
                </a:lnTo>
                <a:lnTo>
                  <a:pt x="0" y="7056"/>
                </a:lnTo>
                <a:lnTo>
                  <a:pt x="3524" y="8818"/>
                </a:lnTo>
                <a:lnTo>
                  <a:pt x="8810" y="352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281703" y="4979303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22907" y="0"/>
                </a:moveTo>
                <a:lnTo>
                  <a:pt x="0" y="5294"/>
                </a:lnTo>
                <a:lnTo>
                  <a:pt x="1762" y="12350"/>
                </a:lnTo>
                <a:lnTo>
                  <a:pt x="24669" y="7056"/>
                </a:lnTo>
                <a:lnTo>
                  <a:pt x="2290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6230675" y="5302270"/>
            <a:ext cx="175990" cy="24884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311736" y="4271564"/>
            <a:ext cx="47625" cy="37465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5286" y="0"/>
                </a:moveTo>
                <a:lnTo>
                  <a:pt x="0" y="5309"/>
                </a:lnTo>
                <a:lnTo>
                  <a:pt x="42290" y="37089"/>
                </a:lnTo>
                <a:lnTo>
                  <a:pt x="47576" y="3001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354027" y="430157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5286" y="0"/>
                </a:moveTo>
                <a:lnTo>
                  <a:pt x="0" y="5309"/>
                </a:lnTo>
                <a:lnTo>
                  <a:pt x="26358" y="33550"/>
                </a:lnTo>
                <a:lnTo>
                  <a:pt x="33406" y="31780"/>
                </a:lnTo>
                <a:lnTo>
                  <a:pt x="33406" y="2647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359313" y="4329816"/>
            <a:ext cx="28575" cy="55244"/>
          </a:xfrm>
          <a:custGeom>
            <a:avLst/>
            <a:gdLst/>
            <a:ahLst/>
            <a:cxnLst/>
            <a:rect l="l" t="t" r="r" b="b"/>
            <a:pathLst>
              <a:path w="28575" h="55245">
                <a:moveTo>
                  <a:pt x="21071" y="0"/>
                </a:moveTo>
                <a:lnTo>
                  <a:pt x="0" y="49403"/>
                </a:lnTo>
                <a:lnTo>
                  <a:pt x="1762" y="54712"/>
                </a:lnTo>
                <a:lnTo>
                  <a:pt x="6975" y="51173"/>
                </a:lnTo>
                <a:lnTo>
                  <a:pt x="28120" y="3539"/>
                </a:lnTo>
                <a:lnTo>
                  <a:pt x="2107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361075" y="4377450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39" h="33654">
                <a:moveTo>
                  <a:pt x="3450" y="0"/>
                </a:moveTo>
                <a:lnTo>
                  <a:pt x="0" y="7078"/>
                </a:lnTo>
                <a:lnTo>
                  <a:pt x="47503" y="33550"/>
                </a:lnTo>
                <a:lnTo>
                  <a:pt x="52789" y="30010"/>
                </a:lnTo>
                <a:lnTo>
                  <a:pt x="51027" y="26471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399768" y="4407461"/>
            <a:ext cx="14604" cy="97155"/>
          </a:xfrm>
          <a:custGeom>
            <a:avLst/>
            <a:gdLst/>
            <a:ahLst/>
            <a:cxnLst/>
            <a:rect l="l" t="t" r="r" b="b"/>
            <a:pathLst>
              <a:path w="14604" h="97154">
                <a:moveTo>
                  <a:pt x="14096" y="0"/>
                </a:moveTo>
                <a:lnTo>
                  <a:pt x="5286" y="0"/>
                </a:lnTo>
                <a:lnTo>
                  <a:pt x="0" y="97111"/>
                </a:lnTo>
                <a:lnTo>
                  <a:pt x="8810" y="97111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11222" y="4504572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267"/>
                </a:lnTo>
              </a:path>
            </a:pathLst>
          </a:custGeom>
          <a:ln w="22907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452558" y="4278643"/>
            <a:ext cx="26670" cy="40640"/>
          </a:xfrm>
          <a:custGeom>
            <a:avLst/>
            <a:gdLst/>
            <a:ahLst/>
            <a:cxnLst/>
            <a:rect l="l" t="t" r="r" b="b"/>
            <a:pathLst>
              <a:path w="26670" h="40639">
                <a:moveTo>
                  <a:pt x="0" y="0"/>
                </a:moveTo>
                <a:lnTo>
                  <a:pt x="8810" y="14083"/>
                </a:lnTo>
                <a:lnTo>
                  <a:pt x="26431" y="40628"/>
                </a:lnTo>
                <a:lnTo>
                  <a:pt x="14096" y="17623"/>
                </a:lnTo>
                <a:lnTo>
                  <a:pt x="14096" y="8848"/>
                </a:lnTo>
                <a:lnTo>
                  <a:pt x="7048" y="530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449034" y="4276873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7048" y="0"/>
                </a:moveTo>
                <a:lnTo>
                  <a:pt x="0" y="3539"/>
                </a:lnTo>
                <a:lnTo>
                  <a:pt x="10572" y="17623"/>
                </a:lnTo>
                <a:lnTo>
                  <a:pt x="15858" y="1415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457844" y="4291030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4" h="30479">
                <a:moveTo>
                  <a:pt x="7048" y="0"/>
                </a:moveTo>
                <a:lnTo>
                  <a:pt x="0" y="3465"/>
                </a:lnTo>
                <a:lnTo>
                  <a:pt x="17621" y="29937"/>
                </a:lnTo>
                <a:lnTo>
                  <a:pt x="24669" y="26471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463130" y="4294496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7048" y="0"/>
                </a:moveTo>
                <a:lnTo>
                  <a:pt x="0" y="1769"/>
                </a:lnTo>
                <a:lnTo>
                  <a:pt x="0" y="3539"/>
                </a:lnTo>
                <a:lnTo>
                  <a:pt x="12334" y="26471"/>
                </a:lnTo>
                <a:lnTo>
                  <a:pt x="19383" y="23005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463130" y="4290971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5294"/>
                </a:moveTo>
                <a:lnTo>
                  <a:pt x="8801" y="5294"/>
                </a:lnTo>
                <a:lnTo>
                  <a:pt x="8801" y="0"/>
                </a:lnTo>
                <a:lnTo>
                  <a:pt x="0" y="0"/>
                </a:lnTo>
                <a:lnTo>
                  <a:pt x="0" y="529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463130" y="428395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5286" y="0"/>
                </a:moveTo>
                <a:lnTo>
                  <a:pt x="0" y="3539"/>
                </a:lnTo>
                <a:lnTo>
                  <a:pt x="0" y="7078"/>
                </a:lnTo>
                <a:lnTo>
                  <a:pt x="8810" y="7078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457844" y="428041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7078"/>
                </a:lnTo>
                <a:lnTo>
                  <a:pt x="7048" y="10618"/>
                </a:lnTo>
                <a:lnTo>
                  <a:pt x="10572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449034" y="4275103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7048" y="0"/>
                </a:moveTo>
                <a:lnTo>
                  <a:pt x="0" y="5309"/>
                </a:lnTo>
                <a:lnTo>
                  <a:pt x="1762" y="7078"/>
                </a:lnTo>
                <a:lnTo>
                  <a:pt x="8810" y="12387"/>
                </a:lnTo>
                <a:lnTo>
                  <a:pt x="14096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449034" y="4409230"/>
            <a:ext cx="33655" cy="80010"/>
          </a:xfrm>
          <a:custGeom>
            <a:avLst/>
            <a:gdLst/>
            <a:ahLst/>
            <a:cxnLst/>
            <a:rect l="l" t="t" r="r" b="b"/>
            <a:pathLst>
              <a:path w="33654" h="80010">
                <a:moveTo>
                  <a:pt x="14096" y="33550"/>
                </a:moveTo>
                <a:lnTo>
                  <a:pt x="22907" y="44168"/>
                </a:lnTo>
                <a:lnTo>
                  <a:pt x="29955" y="68870"/>
                </a:lnTo>
                <a:lnTo>
                  <a:pt x="33480" y="79414"/>
                </a:lnTo>
                <a:lnTo>
                  <a:pt x="31717" y="51173"/>
                </a:lnTo>
                <a:lnTo>
                  <a:pt x="31717" y="40628"/>
                </a:lnTo>
                <a:lnTo>
                  <a:pt x="28697" y="37089"/>
                </a:lnTo>
                <a:lnTo>
                  <a:pt x="21145" y="37089"/>
                </a:lnTo>
                <a:lnTo>
                  <a:pt x="14096" y="33550"/>
                </a:lnTo>
                <a:close/>
              </a:path>
              <a:path w="33654" h="80010">
                <a:moveTo>
                  <a:pt x="0" y="0"/>
                </a:moveTo>
                <a:lnTo>
                  <a:pt x="15858" y="26471"/>
                </a:lnTo>
                <a:lnTo>
                  <a:pt x="21145" y="37089"/>
                </a:lnTo>
                <a:lnTo>
                  <a:pt x="28697" y="37089"/>
                </a:lnTo>
                <a:lnTo>
                  <a:pt x="21145" y="28241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466655" y="4435702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7048" y="0"/>
                </a:moveTo>
                <a:lnTo>
                  <a:pt x="0" y="5309"/>
                </a:lnTo>
                <a:lnTo>
                  <a:pt x="10572" y="17696"/>
                </a:lnTo>
                <a:lnTo>
                  <a:pt x="15858" y="1238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445509" y="4405691"/>
            <a:ext cx="28575" cy="35560"/>
          </a:xfrm>
          <a:custGeom>
            <a:avLst/>
            <a:gdLst/>
            <a:ahLst/>
            <a:cxnLst/>
            <a:rect l="l" t="t" r="r" b="b"/>
            <a:pathLst>
              <a:path w="28575" h="35560">
                <a:moveTo>
                  <a:pt x="5286" y="0"/>
                </a:moveTo>
                <a:lnTo>
                  <a:pt x="0" y="5309"/>
                </a:lnTo>
                <a:lnTo>
                  <a:pt x="21145" y="35319"/>
                </a:lnTo>
                <a:lnTo>
                  <a:pt x="28193" y="30010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445509" y="4407461"/>
            <a:ext cx="23495" cy="30480"/>
          </a:xfrm>
          <a:custGeom>
            <a:avLst/>
            <a:gdLst/>
            <a:ahLst/>
            <a:cxnLst/>
            <a:rect l="l" t="t" r="r" b="b"/>
            <a:pathLst>
              <a:path w="23495" h="30479">
                <a:moveTo>
                  <a:pt x="5286" y="0"/>
                </a:moveTo>
                <a:lnTo>
                  <a:pt x="0" y="3539"/>
                </a:lnTo>
                <a:lnTo>
                  <a:pt x="15858" y="30010"/>
                </a:lnTo>
                <a:lnTo>
                  <a:pt x="22907" y="26471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461368" y="4433932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7048" y="0"/>
                </a:moveTo>
                <a:lnTo>
                  <a:pt x="0" y="3539"/>
                </a:lnTo>
                <a:lnTo>
                  <a:pt x="5286" y="14157"/>
                </a:lnTo>
                <a:lnTo>
                  <a:pt x="7048" y="15927"/>
                </a:lnTo>
                <a:lnTo>
                  <a:pt x="12334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459606" y="443924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5286" y="0"/>
                </a:moveTo>
                <a:lnTo>
                  <a:pt x="0" y="5309"/>
                </a:lnTo>
                <a:lnTo>
                  <a:pt x="1762" y="7078"/>
                </a:lnTo>
                <a:lnTo>
                  <a:pt x="8810" y="10618"/>
                </a:lnTo>
                <a:lnTo>
                  <a:pt x="12334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459606" y="4439241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7048" y="0"/>
                </a:moveTo>
                <a:lnTo>
                  <a:pt x="0" y="5309"/>
                </a:lnTo>
                <a:lnTo>
                  <a:pt x="8810" y="17623"/>
                </a:lnTo>
                <a:lnTo>
                  <a:pt x="15858" y="14157"/>
                </a:lnTo>
                <a:lnTo>
                  <a:pt x="15858" y="1238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468417" y="4453399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70">
                <a:moveTo>
                  <a:pt x="7048" y="0"/>
                </a:moveTo>
                <a:lnTo>
                  <a:pt x="0" y="1769"/>
                </a:lnTo>
                <a:lnTo>
                  <a:pt x="7048" y="26471"/>
                </a:lnTo>
                <a:lnTo>
                  <a:pt x="15858" y="24701"/>
                </a:lnTo>
                <a:lnTo>
                  <a:pt x="14096" y="2293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480751" y="4460404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30010"/>
                </a:moveTo>
                <a:lnTo>
                  <a:pt x="0" y="0"/>
                </a:lnTo>
                <a:lnTo>
                  <a:pt x="0" y="3001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477227" y="445334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059"/>
                </a:moveTo>
                <a:lnTo>
                  <a:pt x="7041" y="7059"/>
                </a:lnTo>
                <a:lnTo>
                  <a:pt x="7041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475465" y="444809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3539"/>
                </a:lnTo>
                <a:lnTo>
                  <a:pt x="1762" y="7078"/>
                </a:lnTo>
                <a:lnTo>
                  <a:pt x="8810" y="5309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118125" y="4169217"/>
            <a:ext cx="193675" cy="220979"/>
          </a:xfrm>
          <a:custGeom>
            <a:avLst/>
            <a:gdLst/>
            <a:ahLst/>
            <a:cxnLst/>
            <a:rect l="l" t="t" r="r" b="b"/>
            <a:pathLst>
              <a:path w="193675" h="220979">
                <a:moveTo>
                  <a:pt x="89794" y="1769"/>
                </a:moveTo>
                <a:lnTo>
                  <a:pt x="52789" y="14157"/>
                </a:lnTo>
                <a:lnTo>
                  <a:pt x="24596" y="35319"/>
                </a:lnTo>
                <a:lnTo>
                  <a:pt x="15858" y="51173"/>
                </a:lnTo>
                <a:lnTo>
                  <a:pt x="12334" y="61791"/>
                </a:lnTo>
                <a:lnTo>
                  <a:pt x="1762" y="74105"/>
                </a:lnTo>
                <a:lnTo>
                  <a:pt x="0" y="84723"/>
                </a:lnTo>
                <a:lnTo>
                  <a:pt x="1762" y="91802"/>
                </a:lnTo>
                <a:lnTo>
                  <a:pt x="0" y="102346"/>
                </a:lnTo>
                <a:lnTo>
                  <a:pt x="7048" y="107655"/>
                </a:lnTo>
                <a:lnTo>
                  <a:pt x="7048" y="120043"/>
                </a:lnTo>
                <a:lnTo>
                  <a:pt x="8810" y="125278"/>
                </a:lnTo>
                <a:lnTo>
                  <a:pt x="14096" y="134127"/>
                </a:lnTo>
                <a:lnTo>
                  <a:pt x="14096" y="142975"/>
                </a:lnTo>
                <a:lnTo>
                  <a:pt x="19383" y="151750"/>
                </a:lnTo>
                <a:lnTo>
                  <a:pt x="26358" y="158828"/>
                </a:lnTo>
                <a:lnTo>
                  <a:pt x="31644" y="169446"/>
                </a:lnTo>
                <a:lnTo>
                  <a:pt x="109103" y="220620"/>
                </a:lnTo>
                <a:lnTo>
                  <a:pt x="193611" y="121813"/>
                </a:lnTo>
                <a:lnTo>
                  <a:pt x="193611" y="97037"/>
                </a:lnTo>
                <a:lnTo>
                  <a:pt x="190087" y="86493"/>
                </a:lnTo>
                <a:lnTo>
                  <a:pt x="190087" y="72335"/>
                </a:lnTo>
                <a:lnTo>
                  <a:pt x="184800" y="65330"/>
                </a:lnTo>
                <a:lnTo>
                  <a:pt x="183038" y="52942"/>
                </a:lnTo>
                <a:lnTo>
                  <a:pt x="181276" y="44094"/>
                </a:lnTo>
                <a:lnTo>
                  <a:pt x="172466" y="33550"/>
                </a:lnTo>
                <a:lnTo>
                  <a:pt x="169015" y="26471"/>
                </a:lnTo>
                <a:lnTo>
                  <a:pt x="160204" y="14157"/>
                </a:lnTo>
                <a:lnTo>
                  <a:pt x="140821" y="10618"/>
                </a:lnTo>
                <a:lnTo>
                  <a:pt x="130953" y="3539"/>
                </a:lnTo>
                <a:lnTo>
                  <a:pt x="100293" y="3539"/>
                </a:lnTo>
                <a:lnTo>
                  <a:pt x="89794" y="1769"/>
                </a:lnTo>
                <a:close/>
              </a:path>
              <a:path w="193675" h="220979">
                <a:moveTo>
                  <a:pt x="112628" y="0"/>
                </a:moveTo>
                <a:lnTo>
                  <a:pt x="100293" y="3539"/>
                </a:lnTo>
                <a:lnTo>
                  <a:pt x="130953" y="3539"/>
                </a:lnTo>
                <a:lnTo>
                  <a:pt x="128486" y="1769"/>
                </a:lnTo>
                <a:lnTo>
                  <a:pt x="11262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140959" y="4326277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7048" y="0"/>
                </a:moveTo>
                <a:lnTo>
                  <a:pt x="0" y="3539"/>
                </a:lnTo>
                <a:lnTo>
                  <a:pt x="5286" y="14157"/>
                </a:lnTo>
                <a:lnTo>
                  <a:pt x="12334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133983" y="4319272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6975" y="0"/>
                </a:moveTo>
                <a:lnTo>
                  <a:pt x="0" y="5235"/>
                </a:lnTo>
                <a:lnTo>
                  <a:pt x="1762" y="5235"/>
                </a:lnTo>
                <a:lnTo>
                  <a:pt x="8737" y="12314"/>
                </a:lnTo>
                <a:lnTo>
                  <a:pt x="14023" y="7004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128697" y="431042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7048" y="0"/>
                </a:moveTo>
                <a:lnTo>
                  <a:pt x="0" y="3539"/>
                </a:lnTo>
                <a:lnTo>
                  <a:pt x="0" y="5309"/>
                </a:lnTo>
                <a:lnTo>
                  <a:pt x="5286" y="14083"/>
                </a:lnTo>
                <a:lnTo>
                  <a:pt x="12261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126935" y="4299805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7048" y="0"/>
                </a:moveTo>
                <a:lnTo>
                  <a:pt x="0" y="3539"/>
                </a:lnTo>
                <a:lnTo>
                  <a:pt x="1762" y="14157"/>
                </a:lnTo>
                <a:lnTo>
                  <a:pt x="8810" y="12387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123411" y="429272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3539"/>
                </a:lnTo>
                <a:lnTo>
                  <a:pt x="0" y="5309"/>
                </a:lnTo>
                <a:lnTo>
                  <a:pt x="5286" y="12387"/>
                </a:lnTo>
                <a:lnTo>
                  <a:pt x="10572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121649" y="428749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9"/>
                </a:lnTo>
                <a:lnTo>
                  <a:pt x="0" y="3539"/>
                </a:lnTo>
                <a:lnTo>
                  <a:pt x="1762" y="8774"/>
                </a:lnTo>
                <a:lnTo>
                  <a:pt x="8810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119887" y="4273334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10">
                <a:moveTo>
                  <a:pt x="7048" y="0"/>
                </a:moveTo>
                <a:lnTo>
                  <a:pt x="0" y="3539"/>
                </a:lnTo>
                <a:lnTo>
                  <a:pt x="1762" y="15927"/>
                </a:lnTo>
                <a:lnTo>
                  <a:pt x="8810" y="15927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114600" y="426802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0" y="1769"/>
                </a:lnTo>
                <a:lnTo>
                  <a:pt x="1762" y="5309"/>
                </a:lnTo>
                <a:lnTo>
                  <a:pt x="7048" y="10618"/>
                </a:lnTo>
                <a:lnTo>
                  <a:pt x="12334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114600" y="4259250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8810" y="0"/>
                </a:moveTo>
                <a:lnTo>
                  <a:pt x="1762" y="0"/>
                </a:lnTo>
                <a:lnTo>
                  <a:pt x="0" y="10544"/>
                </a:lnTo>
                <a:lnTo>
                  <a:pt x="8810" y="1231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114600" y="425394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0"/>
                </a:lnTo>
                <a:lnTo>
                  <a:pt x="1762" y="7078"/>
                </a:lnTo>
                <a:lnTo>
                  <a:pt x="8810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114600" y="4241553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1762" y="0"/>
                </a:moveTo>
                <a:lnTo>
                  <a:pt x="1762" y="1769"/>
                </a:lnTo>
                <a:lnTo>
                  <a:pt x="0" y="12387"/>
                </a:lnTo>
                <a:lnTo>
                  <a:pt x="8810" y="12387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116362" y="4227469"/>
            <a:ext cx="17780" cy="19685"/>
          </a:xfrm>
          <a:custGeom>
            <a:avLst/>
            <a:gdLst/>
            <a:ahLst/>
            <a:cxnLst/>
            <a:rect l="l" t="t" r="r" b="b"/>
            <a:pathLst>
              <a:path w="17779" h="19685">
                <a:moveTo>
                  <a:pt x="10572" y="0"/>
                </a:moveTo>
                <a:lnTo>
                  <a:pt x="0" y="14083"/>
                </a:lnTo>
                <a:lnTo>
                  <a:pt x="7048" y="19392"/>
                </a:lnTo>
                <a:lnTo>
                  <a:pt x="17621" y="5309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126935" y="4218621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3524" y="0"/>
                </a:moveTo>
                <a:lnTo>
                  <a:pt x="3524" y="1769"/>
                </a:lnTo>
                <a:lnTo>
                  <a:pt x="0" y="10618"/>
                </a:lnTo>
                <a:lnTo>
                  <a:pt x="7048" y="14157"/>
                </a:lnTo>
                <a:lnTo>
                  <a:pt x="10572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130459" y="4200998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8810" y="0"/>
                </a:moveTo>
                <a:lnTo>
                  <a:pt x="8810" y="1769"/>
                </a:lnTo>
                <a:lnTo>
                  <a:pt x="0" y="17623"/>
                </a:lnTo>
                <a:lnTo>
                  <a:pt x="7048" y="21162"/>
                </a:lnTo>
                <a:lnTo>
                  <a:pt x="15785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139270" y="4190380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79">
                <a:moveTo>
                  <a:pt x="14023" y="0"/>
                </a:moveTo>
                <a:lnTo>
                  <a:pt x="0" y="10618"/>
                </a:lnTo>
                <a:lnTo>
                  <a:pt x="5212" y="17696"/>
                </a:lnTo>
                <a:lnTo>
                  <a:pt x="19309" y="7078"/>
                </a:lnTo>
                <a:lnTo>
                  <a:pt x="1402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153293" y="4179835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7621" y="0"/>
                </a:moveTo>
                <a:lnTo>
                  <a:pt x="15858" y="0"/>
                </a:lnTo>
                <a:lnTo>
                  <a:pt x="0" y="10544"/>
                </a:lnTo>
                <a:lnTo>
                  <a:pt x="5286" y="17623"/>
                </a:lnTo>
                <a:lnTo>
                  <a:pt x="21145" y="7004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170914" y="4172757"/>
            <a:ext cx="23495" cy="14604"/>
          </a:xfrm>
          <a:custGeom>
            <a:avLst/>
            <a:gdLst/>
            <a:ahLst/>
            <a:cxnLst/>
            <a:rect l="l" t="t" r="r" b="b"/>
            <a:pathLst>
              <a:path w="23495" h="14604">
                <a:moveTo>
                  <a:pt x="21145" y="0"/>
                </a:moveTo>
                <a:lnTo>
                  <a:pt x="0" y="7078"/>
                </a:lnTo>
                <a:lnTo>
                  <a:pt x="1762" y="14083"/>
                </a:lnTo>
                <a:lnTo>
                  <a:pt x="22907" y="7078"/>
                </a:lnTo>
                <a:lnTo>
                  <a:pt x="2114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192060" y="4167447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5858" y="0"/>
                </a:moveTo>
                <a:lnTo>
                  <a:pt x="14096" y="0"/>
                </a:lnTo>
                <a:lnTo>
                  <a:pt x="0" y="5309"/>
                </a:lnTo>
                <a:lnTo>
                  <a:pt x="1762" y="12387"/>
                </a:lnTo>
                <a:lnTo>
                  <a:pt x="17621" y="7078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206157" y="4167447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762" y="0"/>
                </a:moveTo>
                <a:lnTo>
                  <a:pt x="0" y="7078"/>
                </a:lnTo>
                <a:lnTo>
                  <a:pt x="10499" y="8848"/>
                </a:lnTo>
                <a:lnTo>
                  <a:pt x="12261" y="8848"/>
                </a:lnTo>
                <a:lnTo>
                  <a:pt x="12261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216655" y="4163908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4096" y="0"/>
                </a:moveTo>
                <a:lnTo>
                  <a:pt x="12334" y="0"/>
                </a:lnTo>
                <a:lnTo>
                  <a:pt x="0" y="5309"/>
                </a:lnTo>
                <a:lnTo>
                  <a:pt x="1762" y="12387"/>
                </a:lnTo>
                <a:lnTo>
                  <a:pt x="14096" y="8848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228990" y="4163908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5" h="12700">
                <a:moveTo>
                  <a:pt x="1762" y="0"/>
                </a:moveTo>
                <a:lnTo>
                  <a:pt x="0" y="8848"/>
                </a:lnTo>
                <a:lnTo>
                  <a:pt x="17621" y="12387"/>
                </a:lnTo>
                <a:lnTo>
                  <a:pt x="19383" y="5309"/>
                </a:lnTo>
                <a:lnTo>
                  <a:pt x="17621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244850" y="4169217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3524" y="0"/>
                </a:moveTo>
                <a:lnTo>
                  <a:pt x="0" y="5309"/>
                </a:lnTo>
                <a:lnTo>
                  <a:pt x="10572" y="14157"/>
                </a:lnTo>
                <a:lnTo>
                  <a:pt x="12334" y="14157"/>
                </a:lnTo>
                <a:lnTo>
                  <a:pt x="15858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257184" y="4174526"/>
            <a:ext cx="24765" cy="14604"/>
          </a:xfrm>
          <a:custGeom>
            <a:avLst/>
            <a:gdLst/>
            <a:ahLst/>
            <a:cxnLst/>
            <a:rect l="l" t="t" r="r" b="b"/>
            <a:pathLst>
              <a:path w="24764" h="14604">
                <a:moveTo>
                  <a:pt x="1762" y="0"/>
                </a:moveTo>
                <a:lnTo>
                  <a:pt x="0" y="8848"/>
                </a:lnTo>
                <a:lnTo>
                  <a:pt x="19383" y="14083"/>
                </a:lnTo>
                <a:lnTo>
                  <a:pt x="24669" y="7078"/>
                </a:lnTo>
                <a:lnTo>
                  <a:pt x="21145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274805" y="4181605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048" y="0"/>
                </a:moveTo>
                <a:lnTo>
                  <a:pt x="0" y="5235"/>
                </a:lnTo>
                <a:lnTo>
                  <a:pt x="8810" y="15853"/>
                </a:lnTo>
                <a:lnTo>
                  <a:pt x="15785" y="12314"/>
                </a:lnTo>
                <a:lnTo>
                  <a:pt x="15785" y="1054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283616" y="4193919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975" y="0"/>
                </a:moveTo>
                <a:lnTo>
                  <a:pt x="0" y="1769"/>
                </a:lnTo>
                <a:lnTo>
                  <a:pt x="1762" y="10618"/>
                </a:lnTo>
                <a:lnTo>
                  <a:pt x="3524" y="12387"/>
                </a:lnTo>
                <a:lnTo>
                  <a:pt x="10499" y="8848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287140" y="4200998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5212" y="0"/>
                </a:moveTo>
                <a:lnTo>
                  <a:pt x="0" y="5309"/>
                </a:lnTo>
                <a:lnTo>
                  <a:pt x="8737" y="14083"/>
                </a:lnTo>
                <a:lnTo>
                  <a:pt x="15785" y="10544"/>
                </a:lnTo>
                <a:lnTo>
                  <a:pt x="15785" y="8848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295877" y="4211542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7048" y="0"/>
                </a:moveTo>
                <a:lnTo>
                  <a:pt x="0" y="1769"/>
                </a:lnTo>
                <a:lnTo>
                  <a:pt x="1762" y="12387"/>
                </a:lnTo>
                <a:lnTo>
                  <a:pt x="8810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297639" y="4222160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7048" y="0"/>
                </a:moveTo>
                <a:lnTo>
                  <a:pt x="0" y="1769"/>
                </a:lnTo>
                <a:lnTo>
                  <a:pt x="1762" y="12387"/>
                </a:lnTo>
                <a:lnTo>
                  <a:pt x="1762" y="14157"/>
                </a:lnTo>
                <a:lnTo>
                  <a:pt x="10572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299401" y="4232778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0" y="3539"/>
                </a:lnTo>
                <a:lnTo>
                  <a:pt x="5286" y="10544"/>
                </a:lnTo>
                <a:lnTo>
                  <a:pt x="12334" y="8774"/>
                </a:lnTo>
                <a:lnTo>
                  <a:pt x="12334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04688" y="424155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7048" y="0"/>
                </a:moveTo>
                <a:lnTo>
                  <a:pt x="0" y="0"/>
                </a:lnTo>
                <a:lnTo>
                  <a:pt x="0" y="15927"/>
                </a:lnTo>
                <a:lnTo>
                  <a:pt x="7048" y="14157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04688" y="425571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1769"/>
                </a:lnTo>
                <a:lnTo>
                  <a:pt x="1762" y="10544"/>
                </a:lnTo>
                <a:lnTo>
                  <a:pt x="10572" y="10544"/>
                </a:lnTo>
                <a:lnTo>
                  <a:pt x="10572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06450" y="426625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810" y="0"/>
                </a:moveTo>
                <a:lnTo>
                  <a:pt x="0" y="0"/>
                </a:lnTo>
                <a:lnTo>
                  <a:pt x="1762" y="8848"/>
                </a:lnTo>
                <a:lnTo>
                  <a:pt x="8810" y="884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08212" y="4275103"/>
            <a:ext cx="7620" cy="17780"/>
          </a:xfrm>
          <a:custGeom>
            <a:avLst/>
            <a:gdLst/>
            <a:ahLst/>
            <a:cxnLst/>
            <a:rect l="l" t="t" r="r" b="b"/>
            <a:pathLst>
              <a:path w="7620" h="17779">
                <a:moveTo>
                  <a:pt x="7048" y="0"/>
                </a:moveTo>
                <a:lnTo>
                  <a:pt x="0" y="0"/>
                </a:lnTo>
                <a:lnTo>
                  <a:pt x="0" y="15927"/>
                </a:lnTo>
                <a:lnTo>
                  <a:pt x="7048" y="17623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223704" y="4287491"/>
            <a:ext cx="92075" cy="106045"/>
          </a:xfrm>
          <a:custGeom>
            <a:avLst/>
            <a:gdLst/>
            <a:ahLst/>
            <a:cxnLst/>
            <a:rect l="l" t="t" r="r" b="b"/>
            <a:pathLst>
              <a:path w="92075" h="106045">
                <a:moveTo>
                  <a:pt x="84507" y="0"/>
                </a:moveTo>
                <a:lnTo>
                  <a:pt x="0" y="100576"/>
                </a:lnTo>
                <a:lnTo>
                  <a:pt x="1762" y="105885"/>
                </a:lnTo>
                <a:lnTo>
                  <a:pt x="7048" y="104116"/>
                </a:lnTo>
                <a:lnTo>
                  <a:pt x="91556" y="5235"/>
                </a:lnTo>
                <a:lnTo>
                  <a:pt x="8450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146245" y="4335125"/>
            <a:ext cx="83185" cy="58419"/>
          </a:xfrm>
          <a:custGeom>
            <a:avLst/>
            <a:gdLst/>
            <a:ahLst/>
            <a:cxnLst/>
            <a:rect l="l" t="t" r="r" b="b"/>
            <a:pathLst>
              <a:path w="83185" h="58420">
                <a:moveTo>
                  <a:pt x="5286" y="0"/>
                </a:moveTo>
                <a:lnTo>
                  <a:pt x="0" y="5309"/>
                </a:lnTo>
                <a:lnTo>
                  <a:pt x="1762" y="7078"/>
                </a:lnTo>
                <a:lnTo>
                  <a:pt x="79221" y="58251"/>
                </a:lnTo>
                <a:lnTo>
                  <a:pt x="82745" y="51173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148007" y="4239783"/>
            <a:ext cx="181610" cy="191135"/>
          </a:xfrm>
          <a:custGeom>
            <a:avLst/>
            <a:gdLst/>
            <a:ahLst/>
            <a:cxnLst/>
            <a:rect l="l" t="t" r="r" b="b"/>
            <a:pathLst>
              <a:path w="181610" h="191135">
                <a:moveTo>
                  <a:pt x="12334" y="91802"/>
                </a:moveTo>
                <a:lnTo>
                  <a:pt x="3524" y="91802"/>
                </a:lnTo>
                <a:lnTo>
                  <a:pt x="0" y="95341"/>
                </a:lnTo>
                <a:lnTo>
                  <a:pt x="0" y="104189"/>
                </a:lnTo>
                <a:lnTo>
                  <a:pt x="7048" y="116503"/>
                </a:lnTo>
                <a:lnTo>
                  <a:pt x="21145" y="134200"/>
                </a:lnTo>
                <a:lnTo>
                  <a:pt x="26431" y="141205"/>
                </a:lnTo>
                <a:lnTo>
                  <a:pt x="31717" y="142975"/>
                </a:lnTo>
                <a:lnTo>
                  <a:pt x="40528" y="142975"/>
                </a:lnTo>
                <a:lnTo>
                  <a:pt x="45814" y="150054"/>
                </a:lnTo>
                <a:lnTo>
                  <a:pt x="52863" y="158902"/>
                </a:lnTo>
                <a:lnTo>
                  <a:pt x="70410" y="172986"/>
                </a:lnTo>
                <a:lnTo>
                  <a:pt x="96842" y="183604"/>
                </a:lnTo>
                <a:lnTo>
                  <a:pt x="121511" y="190609"/>
                </a:lnTo>
                <a:lnTo>
                  <a:pt x="140821" y="190609"/>
                </a:lnTo>
                <a:lnTo>
                  <a:pt x="177825" y="146514"/>
                </a:lnTo>
                <a:lnTo>
                  <a:pt x="181056" y="116503"/>
                </a:lnTo>
                <a:lnTo>
                  <a:pt x="31717" y="116503"/>
                </a:lnTo>
                <a:lnTo>
                  <a:pt x="29955" y="114734"/>
                </a:lnTo>
                <a:lnTo>
                  <a:pt x="28193" y="111194"/>
                </a:lnTo>
                <a:lnTo>
                  <a:pt x="22907" y="104189"/>
                </a:lnTo>
                <a:lnTo>
                  <a:pt x="15858" y="95341"/>
                </a:lnTo>
                <a:lnTo>
                  <a:pt x="12334" y="91802"/>
                </a:lnTo>
                <a:close/>
              </a:path>
              <a:path w="181610" h="191135">
                <a:moveTo>
                  <a:pt x="132084" y="0"/>
                </a:moveTo>
                <a:lnTo>
                  <a:pt x="132084" y="1769"/>
                </a:lnTo>
                <a:lnTo>
                  <a:pt x="128560" y="5309"/>
                </a:lnTo>
                <a:lnTo>
                  <a:pt x="116225" y="19466"/>
                </a:lnTo>
                <a:lnTo>
                  <a:pt x="102128" y="31780"/>
                </a:lnTo>
                <a:lnTo>
                  <a:pt x="42290" y="65330"/>
                </a:lnTo>
                <a:lnTo>
                  <a:pt x="33480" y="67100"/>
                </a:lnTo>
                <a:lnTo>
                  <a:pt x="35242" y="81184"/>
                </a:lnTo>
                <a:lnTo>
                  <a:pt x="33480" y="91802"/>
                </a:lnTo>
                <a:lnTo>
                  <a:pt x="33480" y="93571"/>
                </a:lnTo>
                <a:lnTo>
                  <a:pt x="35242" y="102420"/>
                </a:lnTo>
                <a:lnTo>
                  <a:pt x="37004" y="112964"/>
                </a:lnTo>
                <a:lnTo>
                  <a:pt x="37004" y="114734"/>
                </a:lnTo>
                <a:lnTo>
                  <a:pt x="31717" y="116503"/>
                </a:lnTo>
                <a:lnTo>
                  <a:pt x="181056" y="116503"/>
                </a:lnTo>
                <a:lnTo>
                  <a:pt x="181350" y="112964"/>
                </a:lnTo>
                <a:lnTo>
                  <a:pt x="179588" y="90032"/>
                </a:lnTo>
                <a:lnTo>
                  <a:pt x="176063" y="68870"/>
                </a:lnTo>
                <a:lnTo>
                  <a:pt x="170777" y="56482"/>
                </a:lnTo>
                <a:lnTo>
                  <a:pt x="167253" y="44168"/>
                </a:lnTo>
                <a:lnTo>
                  <a:pt x="163729" y="37089"/>
                </a:lnTo>
                <a:lnTo>
                  <a:pt x="158442" y="30010"/>
                </a:lnTo>
                <a:lnTo>
                  <a:pt x="149632" y="19466"/>
                </a:lnTo>
                <a:lnTo>
                  <a:pt x="137370" y="1769"/>
                </a:lnTo>
                <a:lnTo>
                  <a:pt x="132084" y="0"/>
                </a:lnTo>
                <a:close/>
              </a:path>
            </a:pathLst>
          </a:custGeom>
          <a:solidFill>
            <a:srgbClr val="F5C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181487" y="4379219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0" y="7078"/>
                </a:moveTo>
                <a:lnTo>
                  <a:pt x="5286" y="7078"/>
                </a:lnTo>
                <a:lnTo>
                  <a:pt x="5286" y="0"/>
                </a:lnTo>
                <a:lnTo>
                  <a:pt x="0" y="0"/>
                </a:lnTo>
                <a:lnTo>
                  <a:pt x="0" y="7078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177963" y="4379219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1762" y="0"/>
                </a:lnTo>
                <a:lnTo>
                  <a:pt x="0" y="7078"/>
                </a:lnTo>
                <a:lnTo>
                  <a:pt x="3524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172676" y="43774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5309"/>
                </a:lnTo>
                <a:lnTo>
                  <a:pt x="0" y="7078"/>
                </a:lnTo>
                <a:lnTo>
                  <a:pt x="5286" y="8848"/>
                </a:lnTo>
                <a:lnTo>
                  <a:pt x="8810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165628" y="437044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235"/>
                </a:lnTo>
                <a:lnTo>
                  <a:pt x="0" y="7004"/>
                </a:lnTo>
                <a:lnTo>
                  <a:pt x="7048" y="12314"/>
                </a:lnTo>
                <a:lnTo>
                  <a:pt x="12334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151531" y="4354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5286" y="0"/>
                </a:moveTo>
                <a:lnTo>
                  <a:pt x="0" y="3539"/>
                </a:lnTo>
                <a:lnTo>
                  <a:pt x="0" y="5309"/>
                </a:lnTo>
                <a:lnTo>
                  <a:pt x="14096" y="21162"/>
                </a:lnTo>
                <a:lnTo>
                  <a:pt x="21145" y="17696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144483" y="4342203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7048" y="0"/>
                </a:moveTo>
                <a:lnTo>
                  <a:pt x="0" y="3539"/>
                </a:lnTo>
                <a:lnTo>
                  <a:pt x="7048" y="15853"/>
                </a:lnTo>
                <a:lnTo>
                  <a:pt x="14096" y="1231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142720" y="433866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0" y="0"/>
                </a:lnTo>
                <a:lnTo>
                  <a:pt x="0" y="1769"/>
                </a:lnTo>
                <a:lnTo>
                  <a:pt x="1762" y="7078"/>
                </a:lnTo>
                <a:lnTo>
                  <a:pt x="8810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142720" y="4333355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1762" y="1769"/>
                </a:lnTo>
                <a:lnTo>
                  <a:pt x="0" y="5309"/>
                </a:lnTo>
                <a:lnTo>
                  <a:pt x="8810" y="707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144483" y="432981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1762" y="1769"/>
                </a:lnTo>
                <a:lnTo>
                  <a:pt x="0" y="3539"/>
                </a:lnTo>
                <a:lnTo>
                  <a:pt x="7048" y="8848"/>
                </a:lnTo>
                <a:lnTo>
                  <a:pt x="8810" y="7078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146245" y="432804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3524" y="0"/>
                </a:lnTo>
                <a:lnTo>
                  <a:pt x="0" y="1769"/>
                </a:lnTo>
                <a:lnTo>
                  <a:pt x="5286" y="8848"/>
                </a:lnTo>
                <a:lnTo>
                  <a:pt x="8810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151531" y="432627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286" y="0"/>
                </a:moveTo>
                <a:lnTo>
                  <a:pt x="3524" y="0"/>
                </a:lnTo>
                <a:lnTo>
                  <a:pt x="0" y="1769"/>
                </a:lnTo>
                <a:lnTo>
                  <a:pt x="1762" y="8848"/>
                </a:lnTo>
                <a:lnTo>
                  <a:pt x="5286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155055" y="432627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1762" y="0"/>
                </a:moveTo>
                <a:lnTo>
                  <a:pt x="0" y="8848"/>
                </a:lnTo>
                <a:lnTo>
                  <a:pt x="3524" y="8848"/>
                </a:lnTo>
                <a:lnTo>
                  <a:pt x="7048" y="1769"/>
                </a:lnTo>
                <a:lnTo>
                  <a:pt x="5286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156817" y="43280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7078"/>
                </a:lnTo>
                <a:lnTo>
                  <a:pt x="3524" y="10618"/>
                </a:lnTo>
                <a:lnTo>
                  <a:pt x="10572" y="3539"/>
                </a:lnTo>
                <a:lnTo>
                  <a:pt x="8810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160341" y="4331585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7048" y="0"/>
                </a:moveTo>
                <a:lnTo>
                  <a:pt x="0" y="5309"/>
                </a:lnTo>
                <a:lnTo>
                  <a:pt x="7048" y="15853"/>
                </a:lnTo>
                <a:lnTo>
                  <a:pt x="14096" y="1061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167390" y="434220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048" y="0"/>
                </a:moveTo>
                <a:lnTo>
                  <a:pt x="0" y="3539"/>
                </a:lnTo>
                <a:lnTo>
                  <a:pt x="5286" y="10544"/>
                </a:lnTo>
                <a:lnTo>
                  <a:pt x="12334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172676" y="434920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3539"/>
                </a:lnTo>
                <a:lnTo>
                  <a:pt x="1762" y="7078"/>
                </a:lnTo>
                <a:lnTo>
                  <a:pt x="1762" y="884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174439" y="4350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7078"/>
                </a:lnTo>
                <a:lnTo>
                  <a:pt x="3524" y="8848"/>
                </a:lnTo>
                <a:lnTo>
                  <a:pt x="7048" y="8848"/>
                </a:lnTo>
                <a:lnTo>
                  <a:pt x="8810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177963" y="4350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1769"/>
                </a:lnTo>
                <a:lnTo>
                  <a:pt x="3524" y="8848"/>
                </a:lnTo>
                <a:lnTo>
                  <a:pt x="8810" y="7078"/>
                </a:lnTo>
                <a:lnTo>
                  <a:pt x="8810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181487" y="434920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1769"/>
                </a:lnTo>
                <a:lnTo>
                  <a:pt x="5286" y="7078"/>
                </a:lnTo>
                <a:lnTo>
                  <a:pt x="7048" y="7078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177963" y="4340434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8810" y="0"/>
                </a:moveTo>
                <a:lnTo>
                  <a:pt x="0" y="1769"/>
                </a:lnTo>
                <a:lnTo>
                  <a:pt x="3524" y="14083"/>
                </a:lnTo>
                <a:lnTo>
                  <a:pt x="12334" y="1054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177963" y="4331585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0" y="1769"/>
                </a:lnTo>
                <a:lnTo>
                  <a:pt x="0" y="10618"/>
                </a:lnTo>
                <a:lnTo>
                  <a:pt x="8810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177963" y="4331585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0" y="0"/>
                </a:moveTo>
                <a:lnTo>
                  <a:pt x="0" y="1769"/>
                </a:lnTo>
                <a:lnTo>
                  <a:pt x="7048" y="1769"/>
                </a:lnTo>
                <a:lnTo>
                  <a:pt x="7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177963" y="432096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8810" y="0"/>
                </a:moveTo>
                <a:lnTo>
                  <a:pt x="0" y="0"/>
                </a:lnTo>
                <a:lnTo>
                  <a:pt x="0" y="10618"/>
                </a:lnTo>
                <a:lnTo>
                  <a:pt x="7048" y="10618"/>
                </a:lnTo>
                <a:lnTo>
                  <a:pt x="8810" y="176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177963" y="4303344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79">
                <a:moveTo>
                  <a:pt x="3524" y="0"/>
                </a:moveTo>
                <a:lnTo>
                  <a:pt x="0" y="3539"/>
                </a:lnTo>
                <a:lnTo>
                  <a:pt x="0" y="17623"/>
                </a:lnTo>
                <a:lnTo>
                  <a:pt x="8810" y="17623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181487" y="430157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1769"/>
                </a:lnTo>
                <a:lnTo>
                  <a:pt x="1762" y="8848"/>
                </a:lnTo>
                <a:lnTo>
                  <a:pt x="10572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188536" y="4283952"/>
            <a:ext cx="37465" cy="24765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31644" y="0"/>
                </a:moveTo>
                <a:lnTo>
                  <a:pt x="0" y="17623"/>
                </a:lnTo>
                <a:lnTo>
                  <a:pt x="3524" y="24701"/>
                </a:lnTo>
                <a:lnTo>
                  <a:pt x="35168" y="7078"/>
                </a:lnTo>
                <a:lnTo>
                  <a:pt x="36930" y="7078"/>
                </a:lnTo>
                <a:lnTo>
                  <a:pt x="3164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220180" y="4268025"/>
            <a:ext cx="31750" cy="23495"/>
          </a:xfrm>
          <a:custGeom>
            <a:avLst/>
            <a:gdLst/>
            <a:ahLst/>
            <a:cxnLst/>
            <a:rect l="l" t="t" r="r" b="b"/>
            <a:pathLst>
              <a:path w="31750" h="23495">
                <a:moveTo>
                  <a:pt x="28193" y="0"/>
                </a:moveTo>
                <a:lnTo>
                  <a:pt x="0" y="15927"/>
                </a:lnTo>
                <a:lnTo>
                  <a:pt x="5286" y="23005"/>
                </a:lnTo>
                <a:lnTo>
                  <a:pt x="31717" y="7078"/>
                </a:lnTo>
                <a:lnTo>
                  <a:pt x="2819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246611" y="4255710"/>
            <a:ext cx="21590" cy="19685"/>
          </a:xfrm>
          <a:custGeom>
            <a:avLst/>
            <a:gdLst/>
            <a:ahLst/>
            <a:cxnLst/>
            <a:rect l="l" t="t" r="r" b="b"/>
            <a:pathLst>
              <a:path w="21589" h="19685">
                <a:moveTo>
                  <a:pt x="15858" y="0"/>
                </a:moveTo>
                <a:lnTo>
                  <a:pt x="0" y="12314"/>
                </a:lnTo>
                <a:lnTo>
                  <a:pt x="5286" y="19392"/>
                </a:lnTo>
                <a:lnTo>
                  <a:pt x="21145" y="7078"/>
                </a:lnTo>
                <a:lnTo>
                  <a:pt x="158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260708" y="424332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2334" y="0"/>
                </a:moveTo>
                <a:lnTo>
                  <a:pt x="0" y="14157"/>
                </a:lnTo>
                <a:lnTo>
                  <a:pt x="7048" y="19466"/>
                </a:lnTo>
                <a:lnTo>
                  <a:pt x="17621" y="5309"/>
                </a:lnTo>
                <a:lnTo>
                  <a:pt x="19383" y="5309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273043" y="4238087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3524" y="0"/>
                </a:moveTo>
                <a:lnTo>
                  <a:pt x="3524" y="1695"/>
                </a:lnTo>
                <a:lnTo>
                  <a:pt x="0" y="5235"/>
                </a:lnTo>
                <a:lnTo>
                  <a:pt x="7048" y="10544"/>
                </a:lnTo>
                <a:lnTo>
                  <a:pt x="8810" y="5235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276567" y="423631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1762" y="1769"/>
                </a:lnTo>
                <a:lnTo>
                  <a:pt x="0" y="1769"/>
                </a:lnTo>
                <a:lnTo>
                  <a:pt x="5286" y="8774"/>
                </a:lnTo>
                <a:lnTo>
                  <a:pt x="7048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280092" y="423631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8774"/>
                </a:lnTo>
                <a:lnTo>
                  <a:pt x="3524" y="8774"/>
                </a:lnTo>
                <a:lnTo>
                  <a:pt x="8737" y="3465"/>
                </a:lnTo>
                <a:lnTo>
                  <a:pt x="5286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281853" y="4239783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5">
                <a:moveTo>
                  <a:pt x="6975" y="0"/>
                </a:moveTo>
                <a:lnTo>
                  <a:pt x="0" y="3539"/>
                </a:lnTo>
                <a:lnTo>
                  <a:pt x="12261" y="23005"/>
                </a:lnTo>
                <a:lnTo>
                  <a:pt x="19309" y="17696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294115" y="4257480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7048" y="0"/>
                </a:moveTo>
                <a:lnTo>
                  <a:pt x="0" y="5309"/>
                </a:lnTo>
                <a:lnTo>
                  <a:pt x="8810" y="14083"/>
                </a:lnTo>
                <a:lnTo>
                  <a:pt x="15858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302925" y="426625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309"/>
                </a:lnTo>
                <a:lnTo>
                  <a:pt x="5286" y="12387"/>
                </a:lnTo>
                <a:lnTo>
                  <a:pt x="12334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308212" y="427510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3539"/>
                </a:lnTo>
                <a:lnTo>
                  <a:pt x="3524" y="10618"/>
                </a:lnTo>
                <a:lnTo>
                  <a:pt x="10572" y="8848"/>
                </a:lnTo>
                <a:lnTo>
                  <a:pt x="10572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311736" y="42839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1769"/>
                </a:lnTo>
                <a:lnTo>
                  <a:pt x="3524" y="12314"/>
                </a:lnTo>
                <a:lnTo>
                  <a:pt x="12334" y="1054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315260" y="4294496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8810" y="0"/>
                </a:moveTo>
                <a:lnTo>
                  <a:pt x="0" y="1769"/>
                </a:lnTo>
                <a:lnTo>
                  <a:pt x="5286" y="15927"/>
                </a:lnTo>
                <a:lnTo>
                  <a:pt x="12334" y="14157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320546" y="4308654"/>
            <a:ext cx="10795" cy="23495"/>
          </a:xfrm>
          <a:custGeom>
            <a:avLst/>
            <a:gdLst/>
            <a:ahLst/>
            <a:cxnLst/>
            <a:rect l="l" t="t" r="r" b="b"/>
            <a:pathLst>
              <a:path w="10795" h="23495">
                <a:moveTo>
                  <a:pt x="7048" y="0"/>
                </a:moveTo>
                <a:lnTo>
                  <a:pt x="0" y="1769"/>
                </a:lnTo>
                <a:lnTo>
                  <a:pt x="1762" y="22932"/>
                </a:lnTo>
                <a:lnTo>
                  <a:pt x="10572" y="21162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322309" y="4329816"/>
            <a:ext cx="10795" cy="23495"/>
          </a:xfrm>
          <a:custGeom>
            <a:avLst/>
            <a:gdLst/>
            <a:ahLst/>
            <a:cxnLst/>
            <a:rect l="l" t="t" r="r" b="b"/>
            <a:pathLst>
              <a:path w="10795" h="23495">
                <a:moveTo>
                  <a:pt x="8810" y="0"/>
                </a:moveTo>
                <a:lnTo>
                  <a:pt x="0" y="1769"/>
                </a:lnTo>
                <a:lnTo>
                  <a:pt x="3524" y="22932"/>
                </a:lnTo>
                <a:lnTo>
                  <a:pt x="10572" y="22932"/>
                </a:lnTo>
                <a:lnTo>
                  <a:pt x="10572" y="21162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324071" y="4352748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89">
                <a:moveTo>
                  <a:pt x="8810" y="0"/>
                </a:moveTo>
                <a:lnTo>
                  <a:pt x="1762" y="0"/>
                </a:lnTo>
                <a:lnTo>
                  <a:pt x="0" y="21236"/>
                </a:lnTo>
                <a:lnTo>
                  <a:pt x="8810" y="21236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322309" y="43722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762" y="0"/>
                </a:moveTo>
                <a:lnTo>
                  <a:pt x="0" y="14083"/>
                </a:lnTo>
                <a:lnTo>
                  <a:pt x="7048" y="15853"/>
                </a:lnTo>
                <a:lnTo>
                  <a:pt x="10572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318785" y="4386298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10618"/>
                </a:lnTo>
                <a:lnTo>
                  <a:pt x="7048" y="12387"/>
                </a:lnTo>
                <a:lnTo>
                  <a:pt x="10572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315260" y="439691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524" y="0"/>
                </a:moveTo>
                <a:lnTo>
                  <a:pt x="0" y="8774"/>
                </a:lnTo>
                <a:lnTo>
                  <a:pt x="7048" y="12314"/>
                </a:lnTo>
                <a:lnTo>
                  <a:pt x="8810" y="10544"/>
                </a:lnTo>
                <a:lnTo>
                  <a:pt x="10572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311736" y="440569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7078"/>
                </a:lnTo>
                <a:lnTo>
                  <a:pt x="7048" y="10618"/>
                </a:lnTo>
                <a:lnTo>
                  <a:pt x="10572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306450" y="4411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309"/>
                </a:lnTo>
                <a:lnTo>
                  <a:pt x="5286" y="12387"/>
                </a:lnTo>
                <a:lnTo>
                  <a:pt x="12334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299401" y="44163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7048" y="0"/>
                </a:moveTo>
                <a:lnTo>
                  <a:pt x="0" y="5309"/>
                </a:lnTo>
                <a:lnTo>
                  <a:pt x="3524" y="12314"/>
                </a:lnTo>
                <a:lnTo>
                  <a:pt x="12334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287140" y="4421618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261" y="0"/>
                </a:moveTo>
                <a:lnTo>
                  <a:pt x="0" y="5309"/>
                </a:lnTo>
                <a:lnTo>
                  <a:pt x="3450" y="12314"/>
                </a:lnTo>
                <a:lnTo>
                  <a:pt x="15785" y="7004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280092" y="4426927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8737" y="0"/>
                </a:moveTo>
                <a:lnTo>
                  <a:pt x="0" y="0"/>
                </a:lnTo>
                <a:lnTo>
                  <a:pt x="0" y="8774"/>
                </a:lnTo>
                <a:lnTo>
                  <a:pt x="10499" y="7004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269519" y="4426927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572" y="0"/>
                </a:moveTo>
                <a:lnTo>
                  <a:pt x="0" y="0"/>
                </a:lnTo>
                <a:lnTo>
                  <a:pt x="0" y="7004"/>
                </a:lnTo>
                <a:lnTo>
                  <a:pt x="10572" y="8774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243087" y="4419848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1762" y="0"/>
                </a:moveTo>
                <a:lnTo>
                  <a:pt x="0" y="7078"/>
                </a:lnTo>
                <a:lnTo>
                  <a:pt x="26431" y="14083"/>
                </a:lnTo>
                <a:lnTo>
                  <a:pt x="28193" y="7078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216655" y="4409230"/>
            <a:ext cx="30480" cy="17780"/>
          </a:xfrm>
          <a:custGeom>
            <a:avLst/>
            <a:gdLst/>
            <a:ahLst/>
            <a:cxnLst/>
            <a:rect l="l" t="t" r="r" b="b"/>
            <a:pathLst>
              <a:path w="30479" h="17779">
                <a:moveTo>
                  <a:pt x="3524" y="0"/>
                </a:moveTo>
                <a:lnTo>
                  <a:pt x="0" y="5309"/>
                </a:lnTo>
                <a:lnTo>
                  <a:pt x="0" y="7078"/>
                </a:lnTo>
                <a:lnTo>
                  <a:pt x="26431" y="17696"/>
                </a:lnTo>
                <a:lnTo>
                  <a:pt x="29955" y="1061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197346" y="4396916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79">
                <a:moveTo>
                  <a:pt x="5286" y="0"/>
                </a:moveTo>
                <a:lnTo>
                  <a:pt x="0" y="5235"/>
                </a:lnTo>
                <a:lnTo>
                  <a:pt x="1762" y="5235"/>
                </a:lnTo>
                <a:lnTo>
                  <a:pt x="19309" y="17623"/>
                </a:lnTo>
                <a:lnTo>
                  <a:pt x="24596" y="1231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190297" y="43880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7048" y="0"/>
                </a:moveTo>
                <a:lnTo>
                  <a:pt x="0" y="5309"/>
                </a:lnTo>
                <a:lnTo>
                  <a:pt x="7048" y="14083"/>
                </a:lnTo>
                <a:lnTo>
                  <a:pt x="14096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185011" y="4379219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5286" y="0"/>
                </a:moveTo>
                <a:lnTo>
                  <a:pt x="3524" y="0"/>
                </a:lnTo>
                <a:lnTo>
                  <a:pt x="0" y="5309"/>
                </a:lnTo>
                <a:lnTo>
                  <a:pt x="5286" y="14157"/>
                </a:lnTo>
                <a:lnTo>
                  <a:pt x="12334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186773" y="4379239"/>
            <a:ext cx="1905" cy="7620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0" y="7059"/>
                </a:moveTo>
                <a:lnTo>
                  <a:pt x="1760" y="7059"/>
                </a:lnTo>
                <a:lnTo>
                  <a:pt x="1760" y="0"/>
                </a:lnTo>
                <a:lnTo>
                  <a:pt x="0" y="0"/>
                </a:lnTo>
                <a:lnTo>
                  <a:pt x="0" y="705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183249" y="4377450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7048" y="0"/>
                </a:moveTo>
                <a:lnTo>
                  <a:pt x="0" y="1769"/>
                </a:lnTo>
                <a:lnTo>
                  <a:pt x="0" y="5309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262471" y="431396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286" y="0"/>
                </a:moveTo>
                <a:lnTo>
                  <a:pt x="0" y="5309"/>
                </a:lnTo>
                <a:lnTo>
                  <a:pt x="10572" y="15853"/>
                </a:lnTo>
                <a:lnTo>
                  <a:pt x="15858" y="1054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243087" y="436159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7078"/>
                </a:lnTo>
                <a:lnTo>
                  <a:pt x="3524" y="8848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246611" y="436336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7078"/>
                </a:lnTo>
                <a:lnTo>
                  <a:pt x="3524" y="8848"/>
                </a:lnTo>
                <a:lnTo>
                  <a:pt x="5286" y="8848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251898" y="4363366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3524" y="0"/>
                </a:moveTo>
                <a:lnTo>
                  <a:pt x="0" y="0"/>
                </a:lnTo>
                <a:lnTo>
                  <a:pt x="0" y="8848"/>
                </a:lnTo>
                <a:lnTo>
                  <a:pt x="5286" y="884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253660" y="436336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1769"/>
                </a:lnTo>
                <a:lnTo>
                  <a:pt x="3524" y="8848"/>
                </a:lnTo>
                <a:lnTo>
                  <a:pt x="7048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257184" y="436159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1762" y="0"/>
                </a:moveTo>
                <a:lnTo>
                  <a:pt x="0" y="1769"/>
                </a:lnTo>
                <a:lnTo>
                  <a:pt x="3524" y="8848"/>
                </a:lnTo>
                <a:lnTo>
                  <a:pt x="5286" y="7078"/>
                </a:lnTo>
                <a:lnTo>
                  <a:pt x="7048" y="7078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258946" y="435982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3524" y="0"/>
                </a:lnTo>
                <a:lnTo>
                  <a:pt x="0" y="1769"/>
                </a:lnTo>
                <a:lnTo>
                  <a:pt x="5286" y="8848"/>
                </a:lnTo>
                <a:lnTo>
                  <a:pt x="7048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264232" y="435982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3524" y="0"/>
                </a:moveTo>
                <a:lnTo>
                  <a:pt x="0" y="0"/>
                </a:lnTo>
                <a:lnTo>
                  <a:pt x="0" y="8848"/>
                </a:lnTo>
                <a:lnTo>
                  <a:pt x="5286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267757" y="435805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1769"/>
                </a:lnTo>
                <a:lnTo>
                  <a:pt x="1762" y="8848"/>
                </a:lnTo>
                <a:lnTo>
                  <a:pt x="8810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274805" y="435805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0"/>
                </a:lnTo>
                <a:lnTo>
                  <a:pt x="1762" y="8848"/>
                </a:lnTo>
                <a:lnTo>
                  <a:pt x="5286" y="7078"/>
                </a:lnTo>
                <a:lnTo>
                  <a:pt x="7048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276567" y="435451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3539"/>
                </a:lnTo>
                <a:lnTo>
                  <a:pt x="5286" y="8848"/>
                </a:lnTo>
                <a:lnTo>
                  <a:pt x="8810" y="7078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278329" y="4350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1762" y="1769"/>
                </a:lnTo>
                <a:lnTo>
                  <a:pt x="0" y="5309"/>
                </a:lnTo>
                <a:lnTo>
                  <a:pt x="7048" y="884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280092" y="434920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1769"/>
                </a:lnTo>
                <a:lnTo>
                  <a:pt x="7048" y="7078"/>
                </a:lnTo>
                <a:lnTo>
                  <a:pt x="8737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281853" y="4347439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0"/>
                </a:lnTo>
                <a:lnTo>
                  <a:pt x="0" y="3539"/>
                </a:lnTo>
                <a:lnTo>
                  <a:pt x="6975" y="7078"/>
                </a:lnTo>
                <a:lnTo>
                  <a:pt x="8737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283616" y="434397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1762" y="0"/>
                </a:moveTo>
                <a:lnTo>
                  <a:pt x="0" y="3465"/>
                </a:lnTo>
                <a:lnTo>
                  <a:pt x="5212" y="8774"/>
                </a:lnTo>
                <a:lnTo>
                  <a:pt x="6975" y="7004"/>
                </a:lnTo>
                <a:lnTo>
                  <a:pt x="6975" y="523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285378" y="434043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450" y="0"/>
                </a:moveTo>
                <a:lnTo>
                  <a:pt x="0" y="5309"/>
                </a:lnTo>
                <a:lnTo>
                  <a:pt x="5212" y="8774"/>
                </a:lnTo>
                <a:lnTo>
                  <a:pt x="8737" y="530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288829" y="433866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0" y="1769"/>
                </a:lnTo>
                <a:lnTo>
                  <a:pt x="5286" y="7078"/>
                </a:lnTo>
                <a:lnTo>
                  <a:pt x="8810" y="5309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290591" y="4336894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0"/>
                </a:moveTo>
                <a:lnTo>
                  <a:pt x="0" y="3539"/>
                </a:lnTo>
                <a:lnTo>
                  <a:pt x="7048" y="5309"/>
                </a:lnTo>
                <a:lnTo>
                  <a:pt x="8810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290591" y="4333355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810" y="0"/>
                </a:moveTo>
                <a:lnTo>
                  <a:pt x="0" y="1769"/>
                </a:lnTo>
                <a:lnTo>
                  <a:pt x="0" y="5309"/>
                </a:lnTo>
                <a:lnTo>
                  <a:pt x="8810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290591" y="4331585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7048" y="0"/>
                </a:moveTo>
                <a:lnTo>
                  <a:pt x="0" y="3539"/>
                </a:lnTo>
                <a:lnTo>
                  <a:pt x="1762" y="5309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197346" y="4324507"/>
            <a:ext cx="47625" cy="35560"/>
          </a:xfrm>
          <a:custGeom>
            <a:avLst/>
            <a:gdLst/>
            <a:ahLst/>
            <a:cxnLst/>
            <a:rect l="l" t="t" r="r" b="b"/>
            <a:pathLst>
              <a:path w="47625" h="35560">
                <a:moveTo>
                  <a:pt x="35168" y="14157"/>
                </a:moveTo>
                <a:lnTo>
                  <a:pt x="21071" y="14157"/>
                </a:lnTo>
                <a:lnTo>
                  <a:pt x="19309" y="15927"/>
                </a:lnTo>
                <a:lnTo>
                  <a:pt x="10572" y="26471"/>
                </a:lnTo>
                <a:lnTo>
                  <a:pt x="10572" y="35319"/>
                </a:lnTo>
                <a:lnTo>
                  <a:pt x="15858" y="30010"/>
                </a:lnTo>
                <a:lnTo>
                  <a:pt x="22833" y="26471"/>
                </a:lnTo>
                <a:lnTo>
                  <a:pt x="19309" y="26471"/>
                </a:lnTo>
                <a:lnTo>
                  <a:pt x="21071" y="24701"/>
                </a:lnTo>
                <a:lnTo>
                  <a:pt x="24596" y="24701"/>
                </a:lnTo>
                <a:lnTo>
                  <a:pt x="33406" y="19466"/>
                </a:lnTo>
                <a:lnTo>
                  <a:pt x="33406" y="15927"/>
                </a:lnTo>
                <a:lnTo>
                  <a:pt x="35168" y="14157"/>
                </a:lnTo>
                <a:close/>
              </a:path>
              <a:path w="47625" h="35560">
                <a:moveTo>
                  <a:pt x="40455" y="0"/>
                </a:moveTo>
                <a:lnTo>
                  <a:pt x="17547" y="12387"/>
                </a:lnTo>
                <a:lnTo>
                  <a:pt x="1762" y="22932"/>
                </a:lnTo>
                <a:lnTo>
                  <a:pt x="0" y="24701"/>
                </a:lnTo>
                <a:lnTo>
                  <a:pt x="0" y="30010"/>
                </a:lnTo>
                <a:lnTo>
                  <a:pt x="5286" y="22932"/>
                </a:lnTo>
                <a:lnTo>
                  <a:pt x="14096" y="17696"/>
                </a:lnTo>
                <a:lnTo>
                  <a:pt x="21071" y="14157"/>
                </a:lnTo>
                <a:lnTo>
                  <a:pt x="35168" y="14157"/>
                </a:lnTo>
                <a:lnTo>
                  <a:pt x="36930" y="12387"/>
                </a:lnTo>
                <a:lnTo>
                  <a:pt x="41629" y="12387"/>
                </a:lnTo>
                <a:lnTo>
                  <a:pt x="42217" y="10618"/>
                </a:lnTo>
                <a:lnTo>
                  <a:pt x="47503" y="5309"/>
                </a:lnTo>
                <a:lnTo>
                  <a:pt x="42217" y="1769"/>
                </a:lnTo>
                <a:lnTo>
                  <a:pt x="40455" y="0"/>
                </a:lnTo>
                <a:close/>
              </a:path>
              <a:path w="47625" h="35560">
                <a:moveTo>
                  <a:pt x="41629" y="12387"/>
                </a:moveTo>
                <a:lnTo>
                  <a:pt x="36930" y="12387"/>
                </a:lnTo>
                <a:lnTo>
                  <a:pt x="40455" y="15927"/>
                </a:lnTo>
                <a:lnTo>
                  <a:pt x="41629" y="12387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195584" y="4333355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79">
                <a:moveTo>
                  <a:pt x="17621" y="0"/>
                </a:moveTo>
                <a:lnTo>
                  <a:pt x="0" y="10618"/>
                </a:lnTo>
                <a:lnTo>
                  <a:pt x="5286" y="17623"/>
                </a:lnTo>
                <a:lnTo>
                  <a:pt x="21071" y="7078"/>
                </a:lnTo>
                <a:lnTo>
                  <a:pt x="1762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213205" y="4320968"/>
            <a:ext cx="26670" cy="19685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26358" y="0"/>
                </a:moveTo>
                <a:lnTo>
                  <a:pt x="22833" y="0"/>
                </a:lnTo>
                <a:lnTo>
                  <a:pt x="0" y="12387"/>
                </a:lnTo>
                <a:lnTo>
                  <a:pt x="3450" y="19466"/>
                </a:lnTo>
                <a:lnTo>
                  <a:pt x="26358" y="7078"/>
                </a:lnTo>
                <a:lnTo>
                  <a:pt x="2635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234277" y="432096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7078"/>
                </a:lnTo>
                <a:lnTo>
                  <a:pt x="1762" y="8848"/>
                </a:lnTo>
                <a:lnTo>
                  <a:pt x="3524" y="8848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237801" y="43227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524" y="0"/>
                </a:moveTo>
                <a:lnTo>
                  <a:pt x="0" y="7078"/>
                </a:lnTo>
                <a:lnTo>
                  <a:pt x="5286" y="10618"/>
                </a:lnTo>
                <a:lnTo>
                  <a:pt x="10572" y="10618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236039" y="4328046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5286" y="0"/>
                </a:moveTo>
                <a:lnTo>
                  <a:pt x="0" y="5309"/>
                </a:lnTo>
                <a:lnTo>
                  <a:pt x="0" y="7078"/>
                </a:lnTo>
                <a:lnTo>
                  <a:pt x="5286" y="10618"/>
                </a:lnTo>
                <a:lnTo>
                  <a:pt x="12334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234277" y="4335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5309"/>
                </a:lnTo>
                <a:lnTo>
                  <a:pt x="0" y="8848"/>
                </a:lnTo>
                <a:lnTo>
                  <a:pt x="7048" y="7078"/>
                </a:lnTo>
                <a:lnTo>
                  <a:pt x="8810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230753" y="433335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762" y="0"/>
                </a:moveTo>
                <a:lnTo>
                  <a:pt x="0" y="5309"/>
                </a:lnTo>
                <a:lnTo>
                  <a:pt x="3524" y="10618"/>
                </a:lnTo>
                <a:lnTo>
                  <a:pt x="10572" y="5309"/>
                </a:lnTo>
                <a:lnTo>
                  <a:pt x="7048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227228" y="433335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86" y="0"/>
                </a:moveTo>
                <a:lnTo>
                  <a:pt x="1762" y="3539"/>
                </a:lnTo>
                <a:lnTo>
                  <a:pt x="0" y="7078"/>
                </a:lnTo>
                <a:lnTo>
                  <a:pt x="7048" y="8848"/>
                </a:lnTo>
                <a:lnTo>
                  <a:pt x="10572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227228" y="4340434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810" y="0"/>
                </a:moveTo>
                <a:lnTo>
                  <a:pt x="0" y="0"/>
                </a:lnTo>
                <a:lnTo>
                  <a:pt x="0" y="3539"/>
                </a:lnTo>
                <a:lnTo>
                  <a:pt x="7048" y="5309"/>
                </a:lnTo>
                <a:lnTo>
                  <a:pt x="8810" y="353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220180" y="4340434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8810" y="0"/>
                </a:moveTo>
                <a:lnTo>
                  <a:pt x="0" y="5309"/>
                </a:lnTo>
                <a:lnTo>
                  <a:pt x="1762" y="12314"/>
                </a:lnTo>
                <a:lnTo>
                  <a:pt x="5286" y="12314"/>
                </a:lnTo>
                <a:lnTo>
                  <a:pt x="14096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218418" y="4345743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3524" y="0"/>
                </a:moveTo>
                <a:lnTo>
                  <a:pt x="1762" y="0"/>
                </a:lnTo>
                <a:lnTo>
                  <a:pt x="0" y="7004"/>
                </a:lnTo>
                <a:lnTo>
                  <a:pt x="3524" y="7004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214894" y="434574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0" y="0"/>
                </a:lnTo>
                <a:lnTo>
                  <a:pt x="1762" y="7004"/>
                </a:lnTo>
                <a:lnTo>
                  <a:pt x="3524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213205" y="434574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1688" y="0"/>
                </a:moveTo>
                <a:lnTo>
                  <a:pt x="0" y="1695"/>
                </a:lnTo>
                <a:lnTo>
                  <a:pt x="1688" y="8774"/>
                </a:lnTo>
                <a:lnTo>
                  <a:pt x="5212" y="7004"/>
                </a:lnTo>
                <a:lnTo>
                  <a:pt x="6975" y="5235"/>
                </a:lnTo>
                <a:lnTo>
                  <a:pt x="168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214894" y="434743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1762" y="0"/>
                </a:lnTo>
                <a:lnTo>
                  <a:pt x="0" y="7078"/>
                </a:lnTo>
                <a:lnTo>
                  <a:pt x="5286" y="8848"/>
                </a:lnTo>
                <a:lnTo>
                  <a:pt x="7048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211443" y="434743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737" y="0"/>
                </a:moveTo>
                <a:lnTo>
                  <a:pt x="1762" y="1769"/>
                </a:lnTo>
                <a:lnTo>
                  <a:pt x="0" y="3539"/>
                </a:lnTo>
                <a:lnTo>
                  <a:pt x="3450" y="10618"/>
                </a:lnTo>
                <a:lnTo>
                  <a:pt x="10499" y="8848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207918" y="4350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0" y="1769"/>
                </a:lnTo>
                <a:lnTo>
                  <a:pt x="0" y="3539"/>
                </a:lnTo>
                <a:lnTo>
                  <a:pt x="5286" y="8848"/>
                </a:lnTo>
                <a:lnTo>
                  <a:pt x="8737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204394" y="4354518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524" y="0"/>
                </a:moveTo>
                <a:lnTo>
                  <a:pt x="0" y="3539"/>
                </a:lnTo>
                <a:lnTo>
                  <a:pt x="0" y="5309"/>
                </a:lnTo>
                <a:lnTo>
                  <a:pt x="7048" y="7078"/>
                </a:lnTo>
                <a:lnTo>
                  <a:pt x="8810" y="353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204394" y="4349208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0" y="10618"/>
                </a:lnTo>
                <a:lnTo>
                  <a:pt x="7048" y="10618"/>
                </a:lnTo>
                <a:lnTo>
                  <a:pt x="7048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204394" y="4336894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8810" y="0"/>
                </a:moveTo>
                <a:lnTo>
                  <a:pt x="8810" y="1769"/>
                </a:lnTo>
                <a:lnTo>
                  <a:pt x="0" y="12314"/>
                </a:lnTo>
                <a:lnTo>
                  <a:pt x="7048" y="15853"/>
                </a:lnTo>
                <a:lnTo>
                  <a:pt x="14023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213205" y="4335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450" y="0"/>
                </a:moveTo>
                <a:lnTo>
                  <a:pt x="0" y="1769"/>
                </a:lnTo>
                <a:lnTo>
                  <a:pt x="5212" y="8848"/>
                </a:lnTo>
                <a:lnTo>
                  <a:pt x="8737" y="530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07918" y="433512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8737" y="0"/>
                </a:moveTo>
                <a:lnTo>
                  <a:pt x="1762" y="3539"/>
                </a:lnTo>
                <a:lnTo>
                  <a:pt x="0" y="3539"/>
                </a:lnTo>
                <a:lnTo>
                  <a:pt x="5286" y="10618"/>
                </a:lnTo>
                <a:lnTo>
                  <a:pt x="12261" y="7078"/>
                </a:lnTo>
                <a:lnTo>
                  <a:pt x="873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199108" y="4338664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8810" y="0"/>
                </a:moveTo>
                <a:lnTo>
                  <a:pt x="1762" y="5309"/>
                </a:lnTo>
                <a:lnTo>
                  <a:pt x="0" y="7078"/>
                </a:lnTo>
                <a:lnTo>
                  <a:pt x="5286" y="12314"/>
                </a:lnTo>
                <a:lnTo>
                  <a:pt x="14096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193822" y="434574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5286" y="0"/>
                </a:moveTo>
                <a:lnTo>
                  <a:pt x="0" y="5235"/>
                </a:lnTo>
                <a:lnTo>
                  <a:pt x="0" y="7004"/>
                </a:lnTo>
                <a:lnTo>
                  <a:pt x="5286" y="10544"/>
                </a:lnTo>
                <a:lnTo>
                  <a:pt x="12334" y="523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193822" y="434743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5309"/>
                </a:lnTo>
                <a:lnTo>
                  <a:pt x="7048" y="7078"/>
                </a:lnTo>
                <a:lnTo>
                  <a:pt x="7048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193822" y="434397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762" y="0"/>
                </a:moveTo>
                <a:lnTo>
                  <a:pt x="1762" y="1769"/>
                </a:lnTo>
                <a:lnTo>
                  <a:pt x="0" y="3465"/>
                </a:lnTo>
                <a:lnTo>
                  <a:pt x="7048" y="7004"/>
                </a:lnTo>
                <a:lnTo>
                  <a:pt x="8810" y="5235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265995" y="4282182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4">
                <a:moveTo>
                  <a:pt x="26358" y="24701"/>
                </a:moveTo>
                <a:lnTo>
                  <a:pt x="8810" y="24701"/>
                </a:lnTo>
                <a:lnTo>
                  <a:pt x="7048" y="30010"/>
                </a:lnTo>
                <a:lnTo>
                  <a:pt x="8810" y="33550"/>
                </a:lnTo>
                <a:lnTo>
                  <a:pt x="15858" y="33550"/>
                </a:lnTo>
                <a:lnTo>
                  <a:pt x="14096" y="31780"/>
                </a:lnTo>
                <a:lnTo>
                  <a:pt x="15858" y="26471"/>
                </a:lnTo>
                <a:lnTo>
                  <a:pt x="24596" y="26471"/>
                </a:lnTo>
                <a:lnTo>
                  <a:pt x="26358" y="24701"/>
                </a:lnTo>
                <a:close/>
              </a:path>
              <a:path w="42545" h="33654">
                <a:moveTo>
                  <a:pt x="38692" y="0"/>
                </a:moveTo>
                <a:lnTo>
                  <a:pt x="28120" y="3539"/>
                </a:lnTo>
                <a:lnTo>
                  <a:pt x="12334" y="12314"/>
                </a:lnTo>
                <a:lnTo>
                  <a:pt x="1762" y="22932"/>
                </a:lnTo>
                <a:lnTo>
                  <a:pt x="0" y="26471"/>
                </a:lnTo>
                <a:lnTo>
                  <a:pt x="1762" y="28241"/>
                </a:lnTo>
                <a:lnTo>
                  <a:pt x="5286" y="28241"/>
                </a:lnTo>
                <a:lnTo>
                  <a:pt x="8810" y="24701"/>
                </a:lnTo>
                <a:lnTo>
                  <a:pt x="26358" y="24701"/>
                </a:lnTo>
                <a:lnTo>
                  <a:pt x="29882" y="21162"/>
                </a:lnTo>
                <a:lnTo>
                  <a:pt x="29882" y="17623"/>
                </a:lnTo>
                <a:lnTo>
                  <a:pt x="35756" y="17623"/>
                </a:lnTo>
                <a:lnTo>
                  <a:pt x="36930" y="15853"/>
                </a:lnTo>
                <a:lnTo>
                  <a:pt x="33406" y="14083"/>
                </a:lnTo>
                <a:lnTo>
                  <a:pt x="37811" y="12314"/>
                </a:lnTo>
                <a:lnTo>
                  <a:pt x="22833" y="12314"/>
                </a:lnTo>
                <a:lnTo>
                  <a:pt x="26358" y="7078"/>
                </a:lnTo>
                <a:lnTo>
                  <a:pt x="38692" y="0"/>
                </a:lnTo>
                <a:close/>
              </a:path>
              <a:path w="42545" h="33654">
                <a:moveTo>
                  <a:pt x="24596" y="26471"/>
                </a:moveTo>
                <a:lnTo>
                  <a:pt x="17621" y="26471"/>
                </a:lnTo>
                <a:lnTo>
                  <a:pt x="22833" y="28241"/>
                </a:lnTo>
                <a:lnTo>
                  <a:pt x="24596" y="26471"/>
                </a:lnTo>
                <a:close/>
              </a:path>
              <a:path w="42545" h="33654">
                <a:moveTo>
                  <a:pt x="35756" y="17623"/>
                </a:moveTo>
                <a:lnTo>
                  <a:pt x="33406" y="17623"/>
                </a:lnTo>
                <a:lnTo>
                  <a:pt x="33406" y="21162"/>
                </a:lnTo>
                <a:lnTo>
                  <a:pt x="35756" y="17623"/>
                </a:lnTo>
                <a:close/>
              </a:path>
              <a:path w="42545" h="33654">
                <a:moveTo>
                  <a:pt x="42217" y="10544"/>
                </a:moveTo>
                <a:lnTo>
                  <a:pt x="33406" y="10544"/>
                </a:lnTo>
                <a:lnTo>
                  <a:pt x="26358" y="12314"/>
                </a:lnTo>
                <a:lnTo>
                  <a:pt x="37811" y="12314"/>
                </a:lnTo>
                <a:lnTo>
                  <a:pt x="42217" y="1054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262471" y="430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1762" y="1769"/>
                </a:lnTo>
                <a:lnTo>
                  <a:pt x="0" y="5309"/>
                </a:lnTo>
                <a:lnTo>
                  <a:pt x="7048" y="8848"/>
                </a:lnTo>
                <a:lnTo>
                  <a:pt x="8810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264232" y="429103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2334" y="0"/>
                </a:moveTo>
                <a:lnTo>
                  <a:pt x="10572" y="0"/>
                </a:lnTo>
                <a:lnTo>
                  <a:pt x="0" y="10544"/>
                </a:lnTo>
                <a:lnTo>
                  <a:pt x="5286" y="17623"/>
                </a:lnTo>
                <a:lnTo>
                  <a:pt x="17621" y="5235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276567" y="4280412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79">
                <a:moveTo>
                  <a:pt x="15785" y="0"/>
                </a:moveTo>
                <a:lnTo>
                  <a:pt x="15785" y="1769"/>
                </a:lnTo>
                <a:lnTo>
                  <a:pt x="0" y="10618"/>
                </a:lnTo>
                <a:lnTo>
                  <a:pt x="3524" y="17623"/>
                </a:lnTo>
                <a:lnTo>
                  <a:pt x="19309" y="8848"/>
                </a:lnTo>
                <a:lnTo>
                  <a:pt x="1578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292353" y="4278643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0572" y="0"/>
                </a:moveTo>
                <a:lnTo>
                  <a:pt x="0" y="1769"/>
                </a:lnTo>
                <a:lnTo>
                  <a:pt x="1762" y="10618"/>
                </a:lnTo>
                <a:lnTo>
                  <a:pt x="12334" y="7078"/>
                </a:lnTo>
                <a:lnTo>
                  <a:pt x="14096" y="7078"/>
                </a:lnTo>
                <a:lnTo>
                  <a:pt x="1057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288829" y="4278643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2334" y="0"/>
                </a:moveTo>
                <a:lnTo>
                  <a:pt x="1762" y="7078"/>
                </a:lnTo>
                <a:lnTo>
                  <a:pt x="0" y="8848"/>
                </a:lnTo>
                <a:lnTo>
                  <a:pt x="5286" y="14083"/>
                </a:lnTo>
                <a:lnTo>
                  <a:pt x="17621" y="707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285378" y="428749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450" y="0"/>
                </a:moveTo>
                <a:lnTo>
                  <a:pt x="0" y="5235"/>
                </a:lnTo>
                <a:lnTo>
                  <a:pt x="3450" y="10544"/>
                </a:lnTo>
                <a:lnTo>
                  <a:pt x="5212" y="10544"/>
                </a:lnTo>
                <a:lnTo>
                  <a:pt x="10499" y="5235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287140" y="4291030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5212" y="0"/>
                </a:moveTo>
                <a:lnTo>
                  <a:pt x="0" y="0"/>
                </a:lnTo>
                <a:lnTo>
                  <a:pt x="1688" y="7004"/>
                </a:lnTo>
                <a:lnTo>
                  <a:pt x="6975" y="7004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292353" y="428926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5286" y="0"/>
                </a:lnTo>
                <a:lnTo>
                  <a:pt x="0" y="1769"/>
                </a:lnTo>
                <a:lnTo>
                  <a:pt x="1762" y="8774"/>
                </a:lnTo>
                <a:lnTo>
                  <a:pt x="7048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299401" y="428926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0" y="0"/>
                </a:lnTo>
                <a:lnTo>
                  <a:pt x="0" y="7004"/>
                </a:lnTo>
                <a:lnTo>
                  <a:pt x="7048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304688" y="4289261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1762" y="0"/>
                </a:lnTo>
                <a:lnTo>
                  <a:pt x="0" y="7004"/>
                </a:lnTo>
                <a:lnTo>
                  <a:pt x="5286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297639" y="428926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8810" y="0"/>
                </a:moveTo>
                <a:lnTo>
                  <a:pt x="0" y="3465"/>
                </a:lnTo>
                <a:lnTo>
                  <a:pt x="0" y="8774"/>
                </a:lnTo>
                <a:lnTo>
                  <a:pt x="3524" y="10544"/>
                </a:lnTo>
                <a:lnTo>
                  <a:pt x="12334" y="700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297639" y="429272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5309"/>
                </a:lnTo>
                <a:lnTo>
                  <a:pt x="1762" y="8848"/>
                </a:lnTo>
                <a:lnTo>
                  <a:pt x="8810" y="8848"/>
                </a:lnTo>
                <a:lnTo>
                  <a:pt x="7048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295877" y="429626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3524" y="0"/>
                </a:moveTo>
                <a:lnTo>
                  <a:pt x="0" y="5309"/>
                </a:lnTo>
                <a:lnTo>
                  <a:pt x="0" y="8848"/>
                </a:lnTo>
                <a:lnTo>
                  <a:pt x="7048" y="8848"/>
                </a:lnTo>
                <a:lnTo>
                  <a:pt x="10572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295877" y="429626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5309"/>
                </a:lnTo>
                <a:lnTo>
                  <a:pt x="0" y="8848"/>
                </a:lnTo>
                <a:lnTo>
                  <a:pt x="7048" y="5309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292353" y="429626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3524" y="0"/>
                </a:lnTo>
                <a:lnTo>
                  <a:pt x="0" y="3539"/>
                </a:lnTo>
                <a:lnTo>
                  <a:pt x="3524" y="8848"/>
                </a:lnTo>
                <a:lnTo>
                  <a:pt x="7048" y="884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292353" y="4299805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048" y="0"/>
                </a:moveTo>
                <a:lnTo>
                  <a:pt x="0" y="0"/>
                </a:lnTo>
                <a:lnTo>
                  <a:pt x="0" y="3539"/>
                </a:lnTo>
                <a:lnTo>
                  <a:pt x="7048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287140" y="4299805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6975" y="0"/>
                </a:moveTo>
                <a:lnTo>
                  <a:pt x="0" y="7078"/>
                </a:lnTo>
                <a:lnTo>
                  <a:pt x="1688" y="14157"/>
                </a:lnTo>
                <a:lnTo>
                  <a:pt x="5212" y="12387"/>
                </a:lnTo>
                <a:lnTo>
                  <a:pt x="12261" y="5309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283616" y="430511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1762" y="0"/>
                </a:moveTo>
                <a:lnTo>
                  <a:pt x="0" y="0"/>
                </a:lnTo>
                <a:lnTo>
                  <a:pt x="0" y="7078"/>
                </a:lnTo>
                <a:lnTo>
                  <a:pt x="5212" y="8848"/>
                </a:lnTo>
                <a:lnTo>
                  <a:pt x="6975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278329" y="4305114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3524" y="0"/>
                </a:lnTo>
                <a:lnTo>
                  <a:pt x="0" y="1769"/>
                </a:lnTo>
                <a:lnTo>
                  <a:pt x="3524" y="7078"/>
                </a:lnTo>
                <a:lnTo>
                  <a:pt x="5286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276567" y="4306884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1762" y="0"/>
                </a:moveTo>
                <a:lnTo>
                  <a:pt x="0" y="7078"/>
                </a:lnTo>
                <a:lnTo>
                  <a:pt x="1762" y="12387"/>
                </a:lnTo>
                <a:lnTo>
                  <a:pt x="7048" y="884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278329" y="4310423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286" y="0"/>
                </a:moveTo>
                <a:lnTo>
                  <a:pt x="1762" y="0"/>
                </a:lnTo>
                <a:lnTo>
                  <a:pt x="0" y="8848"/>
                </a:lnTo>
                <a:lnTo>
                  <a:pt x="5286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276567" y="4310423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1769"/>
                </a:lnTo>
                <a:lnTo>
                  <a:pt x="1762" y="8848"/>
                </a:lnTo>
                <a:lnTo>
                  <a:pt x="7048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271281" y="431219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48" y="0"/>
                </a:moveTo>
                <a:lnTo>
                  <a:pt x="3524" y="0"/>
                </a:lnTo>
                <a:lnTo>
                  <a:pt x="0" y="5309"/>
                </a:lnTo>
                <a:lnTo>
                  <a:pt x="3524" y="7078"/>
                </a:lnTo>
                <a:lnTo>
                  <a:pt x="7048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269519" y="431042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0"/>
                </a:lnTo>
                <a:lnTo>
                  <a:pt x="0" y="3539"/>
                </a:lnTo>
                <a:lnTo>
                  <a:pt x="1762" y="707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269519" y="430334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1762" y="3539"/>
                </a:lnTo>
                <a:lnTo>
                  <a:pt x="0" y="7078"/>
                </a:lnTo>
                <a:lnTo>
                  <a:pt x="7048" y="8848"/>
                </a:lnTo>
                <a:lnTo>
                  <a:pt x="8810" y="530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269519" y="4303344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1762" y="0"/>
                </a:moveTo>
                <a:lnTo>
                  <a:pt x="0" y="3539"/>
                </a:lnTo>
                <a:lnTo>
                  <a:pt x="1762" y="10618"/>
                </a:lnTo>
                <a:lnTo>
                  <a:pt x="5286" y="8848"/>
                </a:lnTo>
                <a:lnTo>
                  <a:pt x="7048" y="7078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265995" y="4305114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286" y="0"/>
                </a:moveTo>
                <a:lnTo>
                  <a:pt x="1762" y="0"/>
                </a:lnTo>
                <a:lnTo>
                  <a:pt x="0" y="8848"/>
                </a:lnTo>
                <a:lnTo>
                  <a:pt x="5286" y="884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62471" y="4305114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286" y="0"/>
                </a:moveTo>
                <a:lnTo>
                  <a:pt x="0" y="1769"/>
                </a:lnTo>
                <a:lnTo>
                  <a:pt x="1762" y="7078"/>
                </a:lnTo>
                <a:lnTo>
                  <a:pt x="3524" y="8848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57184" y="4365136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39" h="33654">
                <a:moveTo>
                  <a:pt x="51027" y="0"/>
                </a:moveTo>
                <a:lnTo>
                  <a:pt x="35168" y="5309"/>
                </a:lnTo>
                <a:lnTo>
                  <a:pt x="31644" y="10544"/>
                </a:lnTo>
                <a:lnTo>
                  <a:pt x="24669" y="12314"/>
                </a:lnTo>
                <a:lnTo>
                  <a:pt x="19383" y="15853"/>
                </a:lnTo>
                <a:lnTo>
                  <a:pt x="14096" y="21162"/>
                </a:lnTo>
                <a:lnTo>
                  <a:pt x="5286" y="26471"/>
                </a:lnTo>
                <a:lnTo>
                  <a:pt x="1762" y="28241"/>
                </a:lnTo>
                <a:lnTo>
                  <a:pt x="0" y="28241"/>
                </a:lnTo>
                <a:lnTo>
                  <a:pt x="1762" y="31780"/>
                </a:lnTo>
                <a:lnTo>
                  <a:pt x="1762" y="33550"/>
                </a:lnTo>
                <a:lnTo>
                  <a:pt x="5286" y="31780"/>
                </a:lnTo>
                <a:lnTo>
                  <a:pt x="19383" y="22932"/>
                </a:lnTo>
                <a:lnTo>
                  <a:pt x="31644" y="17623"/>
                </a:lnTo>
                <a:lnTo>
                  <a:pt x="35168" y="14083"/>
                </a:lnTo>
                <a:lnTo>
                  <a:pt x="43979" y="7078"/>
                </a:lnTo>
                <a:lnTo>
                  <a:pt x="49265" y="3539"/>
                </a:lnTo>
                <a:lnTo>
                  <a:pt x="52789" y="3539"/>
                </a:lnTo>
                <a:lnTo>
                  <a:pt x="52789" y="1769"/>
                </a:lnTo>
                <a:lnTo>
                  <a:pt x="51027" y="0"/>
                </a:lnTo>
                <a:close/>
              </a:path>
              <a:path w="53339" h="33654">
                <a:moveTo>
                  <a:pt x="52789" y="3539"/>
                </a:moveTo>
                <a:lnTo>
                  <a:pt x="49265" y="3539"/>
                </a:lnTo>
                <a:lnTo>
                  <a:pt x="52789" y="5309"/>
                </a:lnTo>
                <a:lnTo>
                  <a:pt x="52789" y="3539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01164" y="436159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1769"/>
                </a:lnTo>
                <a:lnTo>
                  <a:pt x="3524" y="8848"/>
                </a:lnTo>
                <a:lnTo>
                  <a:pt x="8810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288829" y="436336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334" y="0"/>
                </a:moveTo>
                <a:lnTo>
                  <a:pt x="1762" y="3539"/>
                </a:lnTo>
                <a:lnTo>
                  <a:pt x="0" y="5309"/>
                </a:lnTo>
                <a:lnTo>
                  <a:pt x="5286" y="12314"/>
                </a:lnTo>
                <a:lnTo>
                  <a:pt x="15858" y="707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285378" y="436867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450" y="0"/>
                </a:moveTo>
                <a:lnTo>
                  <a:pt x="0" y="5309"/>
                </a:lnTo>
                <a:lnTo>
                  <a:pt x="3450" y="10544"/>
                </a:lnTo>
                <a:lnTo>
                  <a:pt x="5212" y="10544"/>
                </a:lnTo>
                <a:lnTo>
                  <a:pt x="10499" y="5309"/>
                </a:lnTo>
                <a:lnTo>
                  <a:pt x="345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281853" y="437221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5286" y="0"/>
                </a:moveTo>
                <a:lnTo>
                  <a:pt x="0" y="1769"/>
                </a:lnTo>
                <a:lnTo>
                  <a:pt x="1762" y="8774"/>
                </a:lnTo>
                <a:lnTo>
                  <a:pt x="6975" y="700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273043" y="437398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810" y="0"/>
                </a:moveTo>
                <a:lnTo>
                  <a:pt x="1762" y="1695"/>
                </a:lnTo>
                <a:lnTo>
                  <a:pt x="0" y="3465"/>
                </a:lnTo>
                <a:lnTo>
                  <a:pt x="5286" y="10544"/>
                </a:lnTo>
                <a:lnTo>
                  <a:pt x="10572" y="7004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267757" y="43774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86" y="0"/>
                </a:moveTo>
                <a:lnTo>
                  <a:pt x="0" y="7078"/>
                </a:lnTo>
                <a:lnTo>
                  <a:pt x="5286" y="12387"/>
                </a:lnTo>
                <a:lnTo>
                  <a:pt x="12334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260708" y="43827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10" y="0"/>
                </a:moveTo>
                <a:lnTo>
                  <a:pt x="0" y="5309"/>
                </a:lnTo>
                <a:lnTo>
                  <a:pt x="3524" y="12387"/>
                </a:lnTo>
                <a:lnTo>
                  <a:pt x="12334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257184" y="438806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1769"/>
                </a:lnTo>
                <a:lnTo>
                  <a:pt x="1762" y="8848"/>
                </a:lnTo>
                <a:lnTo>
                  <a:pt x="7048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253660" y="438983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3524" y="0"/>
                </a:moveTo>
                <a:lnTo>
                  <a:pt x="1762" y="0"/>
                </a:lnTo>
                <a:lnTo>
                  <a:pt x="0" y="5309"/>
                </a:lnTo>
                <a:lnTo>
                  <a:pt x="3524" y="8848"/>
                </a:lnTo>
                <a:lnTo>
                  <a:pt x="5286" y="7078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253660" y="439337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1769"/>
                </a:lnTo>
                <a:lnTo>
                  <a:pt x="1762" y="5309"/>
                </a:lnTo>
                <a:lnTo>
                  <a:pt x="1762" y="707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255422" y="439514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286" y="0"/>
                </a:moveTo>
                <a:lnTo>
                  <a:pt x="0" y="5309"/>
                </a:lnTo>
                <a:lnTo>
                  <a:pt x="1762" y="7004"/>
                </a:lnTo>
                <a:lnTo>
                  <a:pt x="7048" y="7004"/>
                </a:lnTo>
                <a:lnTo>
                  <a:pt x="7048" y="176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257184" y="439337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3524" y="0"/>
                </a:moveTo>
                <a:lnTo>
                  <a:pt x="1762" y="0"/>
                </a:lnTo>
                <a:lnTo>
                  <a:pt x="0" y="3539"/>
                </a:lnTo>
                <a:lnTo>
                  <a:pt x="5286" y="8774"/>
                </a:lnTo>
                <a:lnTo>
                  <a:pt x="8810" y="530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260708" y="4384528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14096" y="0"/>
                </a:moveTo>
                <a:lnTo>
                  <a:pt x="0" y="8848"/>
                </a:lnTo>
                <a:lnTo>
                  <a:pt x="3524" y="15927"/>
                </a:lnTo>
                <a:lnTo>
                  <a:pt x="17621" y="7078"/>
                </a:lnTo>
                <a:lnTo>
                  <a:pt x="1409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274805" y="4379219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2334" y="0"/>
                </a:moveTo>
                <a:lnTo>
                  <a:pt x="0" y="5309"/>
                </a:lnTo>
                <a:lnTo>
                  <a:pt x="3524" y="12387"/>
                </a:lnTo>
                <a:lnTo>
                  <a:pt x="15785" y="7078"/>
                </a:lnTo>
                <a:lnTo>
                  <a:pt x="1233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285378" y="437568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12" y="0"/>
                </a:moveTo>
                <a:lnTo>
                  <a:pt x="0" y="5309"/>
                </a:lnTo>
                <a:lnTo>
                  <a:pt x="5212" y="10618"/>
                </a:lnTo>
                <a:lnTo>
                  <a:pt x="10499" y="7078"/>
                </a:lnTo>
                <a:lnTo>
                  <a:pt x="521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290591" y="4370445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8810" y="0"/>
                </a:moveTo>
                <a:lnTo>
                  <a:pt x="0" y="5235"/>
                </a:lnTo>
                <a:lnTo>
                  <a:pt x="5286" y="12314"/>
                </a:lnTo>
                <a:lnTo>
                  <a:pt x="14096" y="5235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299401" y="4365136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5286" y="0"/>
                </a:lnTo>
                <a:lnTo>
                  <a:pt x="0" y="5309"/>
                </a:lnTo>
                <a:lnTo>
                  <a:pt x="3524" y="10544"/>
                </a:lnTo>
                <a:lnTo>
                  <a:pt x="8810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306450" y="4365136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5286" y="0"/>
                </a:moveTo>
                <a:lnTo>
                  <a:pt x="0" y="0"/>
                </a:lnTo>
                <a:lnTo>
                  <a:pt x="0" y="8848"/>
                </a:lnTo>
                <a:lnTo>
                  <a:pt x="3524" y="8848"/>
                </a:lnTo>
                <a:lnTo>
                  <a:pt x="8810" y="530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306450" y="436336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048" y="0"/>
                </a:moveTo>
                <a:lnTo>
                  <a:pt x="0" y="3539"/>
                </a:lnTo>
                <a:lnTo>
                  <a:pt x="0" y="7078"/>
                </a:lnTo>
                <a:lnTo>
                  <a:pt x="8810" y="7078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304688" y="436336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7048" y="0"/>
                </a:lnTo>
                <a:lnTo>
                  <a:pt x="0" y="3539"/>
                </a:lnTo>
                <a:lnTo>
                  <a:pt x="3524" y="7078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304688" y="4361596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1762" y="0"/>
                </a:moveTo>
                <a:lnTo>
                  <a:pt x="0" y="3539"/>
                </a:lnTo>
                <a:lnTo>
                  <a:pt x="0" y="5309"/>
                </a:lnTo>
                <a:lnTo>
                  <a:pt x="8810" y="3539"/>
                </a:lnTo>
                <a:lnTo>
                  <a:pt x="7048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283616" y="4384528"/>
            <a:ext cx="22860" cy="17780"/>
          </a:xfrm>
          <a:custGeom>
            <a:avLst/>
            <a:gdLst/>
            <a:ahLst/>
            <a:cxnLst/>
            <a:rect l="l" t="t" r="r" b="b"/>
            <a:pathLst>
              <a:path w="22860" h="17779">
                <a:moveTo>
                  <a:pt x="22833" y="0"/>
                </a:moveTo>
                <a:lnTo>
                  <a:pt x="15785" y="8848"/>
                </a:lnTo>
                <a:lnTo>
                  <a:pt x="6975" y="14157"/>
                </a:lnTo>
                <a:lnTo>
                  <a:pt x="0" y="15927"/>
                </a:lnTo>
                <a:lnTo>
                  <a:pt x="0" y="17623"/>
                </a:lnTo>
                <a:lnTo>
                  <a:pt x="6975" y="17623"/>
                </a:lnTo>
                <a:lnTo>
                  <a:pt x="12261" y="14157"/>
                </a:lnTo>
                <a:lnTo>
                  <a:pt x="17547" y="10618"/>
                </a:lnTo>
                <a:lnTo>
                  <a:pt x="2283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281853" y="4395147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6975" y="0"/>
                </a:moveTo>
                <a:lnTo>
                  <a:pt x="0" y="1769"/>
                </a:lnTo>
                <a:lnTo>
                  <a:pt x="3524" y="8774"/>
                </a:lnTo>
                <a:lnTo>
                  <a:pt x="10499" y="7004"/>
                </a:lnTo>
                <a:lnTo>
                  <a:pt x="6975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288829" y="4389837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8810" y="0"/>
                </a:moveTo>
                <a:lnTo>
                  <a:pt x="0" y="5309"/>
                </a:lnTo>
                <a:lnTo>
                  <a:pt x="3524" y="12314"/>
                </a:lnTo>
                <a:lnTo>
                  <a:pt x="12334" y="7078"/>
                </a:lnTo>
                <a:lnTo>
                  <a:pt x="14096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295877" y="4382759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8810" y="0"/>
                </a:moveTo>
                <a:lnTo>
                  <a:pt x="0" y="7078"/>
                </a:lnTo>
                <a:lnTo>
                  <a:pt x="7048" y="12387"/>
                </a:lnTo>
                <a:lnTo>
                  <a:pt x="14096" y="5309"/>
                </a:lnTo>
                <a:lnTo>
                  <a:pt x="14096" y="353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297639" y="4382759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5286" y="0"/>
                </a:moveTo>
                <a:lnTo>
                  <a:pt x="0" y="10618"/>
                </a:lnTo>
                <a:lnTo>
                  <a:pt x="5286" y="15927"/>
                </a:lnTo>
                <a:lnTo>
                  <a:pt x="5286" y="14157"/>
                </a:lnTo>
                <a:lnTo>
                  <a:pt x="12334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292353" y="439160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5309"/>
                </a:lnTo>
                <a:lnTo>
                  <a:pt x="5286" y="10544"/>
                </a:lnTo>
                <a:lnTo>
                  <a:pt x="10572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288829" y="4396916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286" y="0"/>
                </a:moveTo>
                <a:lnTo>
                  <a:pt x="0" y="3539"/>
                </a:lnTo>
                <a:lnTo>
                  <a:pt x="1762" y="10544"/>
                </a:lnTo>
                <a:lnTo>
                  <a:pt x="5286" y="8774"/>
                </a:lnTo>
                <a:lnTo>
                  <a:pt x="8810" y="523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280092" y="4398686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261" y="0"/>
                </a:moveTo>
                <a:lnTo>
                  <a:pt x="5286" y="0"/>
                </a:lnTo>
                <a:lnTo>
                  <a:pt x="0" y="5235"/>
                </a:lnTo>
                <a:lnTo>
                  <a:pt x="3524" y="7004"/>
                </a:lnTo>
                <a:lnTo>
                  <a:pt x="10499" y="8774"/>
                </a:lnTo>
                <a:lnTo>
                  <a:pt x="12261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280092" y="439691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762" y="0"/>
                </a:moveTo>
                <a:lnTo>
                  <a:pt x="0" y="5235"/>
                </a:lnTo>
                <a:lnTo>
                  <a:pt x="0" y="7004"/>
                </a:lnTo>
                <a:lnTo>
                  <a:pt x="7048" y="3539"/>
                </a:lnTo>
                <a:lnTo>
                  <a:pt x="7048" y="176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185011" y="437221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0" y="0"/>
                </a:moveTo>
                <a:lnTo>
                  <a:pt x="1762" y="7004"/>
                </a:lnTo>
                <a:lnTo>
                  <a:pt x="0" y="10544"/>
                </a:lnTo>
                <a:lnTo>
                  <a:pt x="5286" y="10544"/>
                </a:lnTo>
                <a:lnTo>
                  <a:pt x="1762" y="1769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183249" y="4372214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3465"/>
                </a:lnTo>
                <a:lnTo>
                  <a:pt x="3524" y="12314"/>
                </a:lnTo>
                <a:lnTo>
                  <a:pt x="10572" y="877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181487" y="43686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048" y="0"/>
                </a:moveTo>
                <a:lnTo>
                  <a:pt x="0" y="3539"/>
                </a:lnTo>
                <a:lnTo>
                  <a:pt x="0" y="5309"/>
                </a:lnTo>
                <a:lnTo>
                  <a:pt x="1762" y="8774"/>
                </a:lnTo>
                <a:lnTo>
                  <a:pt x="8810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181487" y="4370445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7048" y="0"/>
                </a:moveTo>
                <a:lnTo>
                  <a:pt x="0" y="1769"/>
                </a:lnTo>
                <a:lnTo>
                  <a:pt x="1762" y="10544"/>
                </a:lnTo>
                <a:lnTo>
                  <a:pt x="8810" y="10544"/>
                </a:lnTo>
                <a:lnTo>
                  <a:pt x="8810" y="7004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181487" y="43774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1762" y="0"/>
                </a:moveTo>
                <a:lnTo>
                  <a:pt x="0" y="3539"/>
                </a:lnTo>
                <a:lnTo>
                  <a:pt x="3524" y="8848"/>
                </a:lnTo>
                <a:lnTo>
                  <a:pt x="7048" y="7078"/>
                </a:lnTo>
                <a:lnTo>
                  <a:pt x="8810" y="3539"/>
                </a:lnTo>
                <a:lnTo>
                  <a:pt x="1762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185011" y="4379219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5286" y="0"/>
                </a:moveTo>
                <a:lnTo>
                  <a:pt x="0" y="0"/>
                </a:lnTo>
                <a:lnTo>
                  <a:pt x="0" y="7078"/>
                </a:lnTo>
                <a:lnTo>
                  <a:pt x="3524" y="7078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188536" y="4379219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3524" y="0"/>
                </a:moveTo>
                <a:lnTo>
                  <a:pt x="1762" y="0"/>
                </a:lnTo>
                <a:lnTo>
                  <a:pt x="0" y="7078"/>
                </a:lnTo>
                <a:lnTo>
                  <a:pt x="1762" y="7078"/>
                </a:lnTo>
                <a:lnTo>
                  <a:pt x="5286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156817" y="4343973"/>
            <a:ext cx="15875" cy="23495"/>
          </a:xfrm>
          <a:custGeom>
            <a:avLst/>
            <a:gdLst/>
            <a:ahLst/>
            <a:cxnLst/>
            <a:rect l="l" t="t" r="r" b="b"/>
            <a:pathLst>
              <a:path w="15875" h="23495">
                <a:moveTo>
                  <a:pt x="14096" y="17623"/>
                </a:moveTo>
                <a:lnTo>
                  <a:pt x="12334" y="17623"/>
                </a:lnTo>
                <a:lnTo>
                  <a:pt x="15858" y="22932"/>
                </a:lnTo>
                <a:lnTo>
                  <a:pt x="14096" y="17623"/>
                </a:lnTo>
                <a:close/>
              </a:path>
              <a:path w="15875" h="23495">
                <a:moveTo>
                  <a:pt x="10572" y="12314"/>
                </a:moveTo>
                <a:lnTo>
                  <a:pt x="12334" y="19392"/>
                </a:lnTo>
                <a:lnTo>
                  <a:pt x="12334" y="17623"/>
                </a:lnTo>
                <a:lnTo>
                  <a:pt x="14096" y="17623"/>
                </a:lnTo>
                <a:lnTo>
                  <a:pt x="12334" y="14083"/>
                </a:lnTo>
                <a:lnTo>
                  <a:pt x="10572" y="12314"/>
                </a:lnTo>
                <a:close/>
              </a:path>
              <a:path w="15875" h="23495">
                <a:moveTo>
                  <a:pt x="5286" y="7004"/>
                </a:moveTo>
                <a:lnTo>
                  <a:pt x="7048" y="12314"/>
                </a:lnTo>
                <a:lnTo>
                  <a:pt x="10572" y="12314"/>
                </a:lnTo>
                <a:lnTo>
                  <a:pt x="5286" y="7004"/>
                </a:lnTo>
                <a:close/>
              </a:path>
              <a:path w="15875" h="23495">
                <a:moveTo>
                  <a:pt x="0" y="0"/>
                </a:moveTo>
                <a:lnTo>
                  <a:pt x="0" y="3465"/>
                </a:lnTo>
                <a:lnTo>
                  <a:pt x="5286" y="7004"/>
                </a:lnTo>
                <a:lnTo>
                  <a:pt x="3524" y="5235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158580" y="4345743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5286" y="0"/>
                </a:moveTo>
                <a:lnTo>
                  <a:pt x="0" y="5235"/>
                </a:lnTo>
                <a:lnTo>
                  <a:pt x="8810" y="15853"/>
                </a:lnTo>
                <a:lnTo>
                  <a:pt x="14096" y="10544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153293" y="4342203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5286" y="0"/>
                </a:moveTo>
                <a:lnTo>
                  <a:pt x="0" y="3539"/>
                </a:lnTo>
                <a:lnTo>
                  <a:pt x="0" y="5235"/>
                </a:lnTo>
                <a:lnTo>
                  <a:pt x="5286" y="8774"/>
                </a:lnTo>
                <a:lnTo>
                  <a:pt x="10572" y="3539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153293" y="4342203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048" y="0"/>
                </a:moveTo>
                <a:lnTo>
                  <a:pt x="0" y="3539"/>
                </a:lnTo>
                <a:lnTo>
                  <a:pt x="0" y="7004"/>
                </a:lnTo>
                <a:lnTo>
                  <a:pt x="1762" y="8774"/>
                </a:lnTo>
                <a:lnTo>
                  <a:pt x="7048" y="353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155055" y="434397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286" y="0"/>
                </a:moveTo>
                <a:lnTo>
                  <a:pt x="0" y="7004"/>
                </a:lnTo>
                <a:lnTo>
                  <a:pt x="5286" y="10544"/>
                </a:lnTo>
                <a:lnTo>
                  <a:pt x="10572" y="5235"/>
                </a:lnTo>
                <a:lnTo>
                  <a:pt x="8810" y="3465"/>
                </a:lnTo>
                <a:lnTo>
                  <a:pt x="52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158580" y="4349208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048" y="0"/>
                </a:moveTo>
                <a:lnTo>
                  <a:pt x="0" y="3539"/>
                </a:lnTo>
                <a:lnTo>
                  <a:pt x="1762" y="8848"/>
                </a:lnTo>
                <a:lnTo>
                  <a:pt x="5286" y="12387"/>
                </a:lnTo>
                <a:lnTo>
                  <a:pt x="10572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163866" y="435274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524" y="0"/>
                </a:moveTo>
                <a:lnTo>
                  <a:pt x="0" y="0"/>
                </a:lnTo>
                <a:lnTo>
                  <a:pt x="0" y="8848"/>
                </a:lnTo>
                <a:lnTo>
                  <a:pt x="3524" y="8848"/>
                </a:lnTo>
                <a:lnTo>
                  <a:pt x="7048" y="1769"/>
                </a:lnTo>
                <a:lnTo>
                  <a:pt x="3524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163866" y="43545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0" y="3539"/>
                </a:lnTo>
                <a:lnTo>
                  <a:pt x="1762" y="10618"/>
                </a:lnTo>
                <a:lnTo>
                  <a:pt x="10572" y="8848"/>
                </a:lnTo>
                <a:lnTo>
                  <a:pt x="10572" y="7078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165628" y="4359827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7048" y="0"/>
                </a:moveTo>
                <a:lnTo>
                  <a:pt x="0" y="1769"/>
                </a:lnTo>
                <a:lnTo>
                  <a:pt x="0" y="3539"/>
                </a:lnTo>
                <a:lnTo>
                  <a:pt x="8810" y="3539"/>
                </a:lnTo>
                <a:lnTo>
                  <a:pt x="8810" y="176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165628" y="4359827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7048" y="0"/>
                </a:moveTo>
                <a:lnTo>
                  <a:pt x="0" y="3539"/>
                </a:lnTo>
                <a:lnTo>
                  <a:pt x="3524" y="8848"/>
                </a:lnTo>
                <a:lnTo>
                  <a:pt x="10572" y="7078"/>
                </a:lnTo>
                <a:lnTo>
                  <a:pt x="10572" y="5309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167390" y="436159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7048" y="0"/>
                </a:lnTo>
                <a:lnTo>
                  <a:pt x="0" y="1769"/>
                </a:lnTo>
                <a:lnTo>
                  <a:pt x="1762" y="7078"/>
                </a:lnTo>
                <a:lnTo>
                  <a:pt x="8810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165628" y="435628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10" y="0"/>
                </a:moveTo>
                <a:lnTo>
                  <a:pt x="7048" y="0"/>
                </a:lnTo>
                <a:lnTo>
                  <a:pt x="0" y="3539"/>
                </a:lnTo>
                <a:lnTo>
                  <a:pt x="1762" y="7078"/>
                </a:lnTo>
                <a:lnTo>
                  <a:pt x="8810" y="5309"/>
                </a:lnTo>
                <a:lnTo>
                  <a:pt x="881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4868126" y="4444550"/>
            <a:ext cx="116839" cy="325120"/>
          </a:xfrm>
          <a:custGeom>
            <a:avLst/>
            <a:gdLst/>
            <a:ahLst/>
            <a:cxnLst/>
            <a:rect l="l" t="t" r="r" b="b"/>
            <a:pathLst>
              <a:path w="116839" h="325120">
                <a:moveTo>
                  <a:pt x="0" y="0"/>
                </a:moveTo>
                <a:lnTo>
                  <a:pt x="77459" y="324736"/>
                </a:lnTo>
                <a:lnTo>
                  <a:pt x="116225" y="245321"/>
                </a:lnTo>
                <a:lnTo>
                  <a:pt x="96540" y="127048"/>
                </a:lnTo>
                <a:lnTo>
                  <a:pt x="88031" y="127048"/>
                </a:lnTo>
                <a:lnTo>
                  <a:pt x="73935" y="125278"/>
                </a:lnTo>
                <a:lnTo>
                  <a:pt x="38766" y="90032"/>
                </a:lnTo>
                <a:lnTo>
                  <a:pt x="0" y="0"/>
                </a:lnTo>
                <a:close/>
              </a:path>
              <a:path w="116839" h="325120">
                <a:moveTo>
                  <a:pt x="95080" y="118273"/>
                </a:moveTo>
                <a:lnTo>
                  <a:pt x="88031" y="127048"/>
                </a:lnTo>
                <a:lnTo>
                  <a:pt x="96540" y="127048"/>
                </a:lnTo>
                <a:lnTo>
                  <a:pt x="95080" y="118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4864601" y="4444550"/>
            <a:ext cx="85090" cy="327025"/>
          </a:xfrm>
          <a:custGeom>
            <a:avLst/>
            <a:gdLst/>
            <a:ahLst/>
            <a:cxnLst/>
            <a:rect l="l" t="t" r="r" b="b"/>
            <a:pathLst>
              <a:path w="85089" h="327025">
                <a:moveTo>
                  <a:pt x="7048" y="0"/>
                </a:moveTo>
                <a:lnTo>
                  <a:pt x="0" y="1769"/>
                </a:lnTo>
                <a:lnTo>
                  <a:pt x="77459" y="326506"/>
                </a:lnTo>
                <a:lnTo>
                  <a:pt x="84507" y="326506"/>
                </a:lnTo>
                <a:lnTo>
                  <a:pt x="84507" y="324736"/>
                </a:lnTo>
                <a:lnTo>
                  <a:pt x="7048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4864601" y="4442781"/>
            <a:ext cx="125036" cy="3282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815185" y="4490414"/>
            <a:ext cx="185420" cy="370840"/>
          </a:xfrm>
          <a:custGeom>
            <a:avLst/>
            <a:gdLst/>
            <a:ahLst/>
            <a:cxnLst/>
            <a:rect l="l" t="t" r="r" b="b"/>
            <a:pathLst>
              <a:path w="185420" h="370839">
                <a:moveTo>
                  <a:pt x="77459" y="8848"/>
                </a:moveTo>
                <a:lnTo>
                  <a:pt x="65197" y="40628"/>
                </a:lnTo>
                <a:lnTo>
                  <a:pt x="12334" y="178295"/>
                </a:lnTo>
                <a:lnTo>
                  <a:pt x="0" y="210002"/>
                </a:lnTo>
                <a:lnTo>
                  <a:pt x="0" y="231238"/>
                </a:lnTo>
                <a:lnTo>
                  <a:pt x="5286" y="248861"/>
                </a:lnTo>
                <a:lnTo>
                  <a:pt x="14096" y="285950"/>
                </a:lnTo>
                <a:lnTo>
                  <a:pt x="22907" y="321197"/>
                </a:lnTo>
                <a:lnTo>
                  <a:pt x="26431" y="338871"/>
                </a:lnTo>
                <a:lnTo>
                  <a:pt x="54625" y="370637"/>
                </a:lnTo>
                <a:lnTo>
                  <a:pt x="65197" y="368875"/>
                </a:lnTo>
                <a:lnTo>
                  <a:pt x="116225" y="361811"/>
                </a:lnTo>
                <a:lnTo>
                  <a:pt x="126798" y="360048"/>
                </a:lnTo>
                <a:lnTo>
                  <a:pt x="125036" y="338871"/>
                </a:lnTo>
                <a:lnTo>
                  <a:pt x="119749" y="294725"/>
                </a:lnTo>
                <a:lnTo>
                  <a:pt x="116225" y="250631"/>
                </a:lnTo>
                <a:lnTo>
                  <a:pt x="114463" y="229468"/>
                </a:lnTo>
                <a:lnTo>
                  <a:pt x="114463" y="211771"/>
                </a:lnTo>
                <a:lnTo>
                  <a:pt x="116225" y="192379"/>
                </a:lnTo>
                <a:lnTo>
                  <a:pt x="123274" y="169446"/>
                </a:lnTo>
                <a:lnTo>
                  <a:pt x="137370" y="130587"/>
                </a:lnTo>
                <a:lnTo>
                  <a:pt x="158442" y="79414"/>
                </a:lnTo>
                <a:lnTo>
                  <a:pt x="176063" y="35319"/>
                </a:lnTo>
                <a:lnTo>
                  <a:pt x="184874" y="17696"/>
                </a:lnTo>
                <a:lnTo>
                  <a:pt x="93318" y="17696"/>
                </a:lnTo>
                <a:lnTo>
                  <a:pt x="86269" y="15927"/>
                </a:lnTo>
                <a:lnTo>
                  <a:pt x="80983" y="12387"/>
                </a:lnTo>
                <a:lnTo>
                  <a:pt x="77459" y="8848"/>
                </a:lnTo>
                <a:close/>
              </a:path>
              <a:path w="185420" h="370839">
                <a:moveTo>
                  <a:pt x="139133" y="0"/>
                </a:moveTo>
                <a:lnTo>
                  <a:pt x="125036" y="7078"/>
                </a:lnTo>
                <a:lnTo>
                  <a:pt x="105653" y="15927"/>
                </a:lnTo>
                <a:lnTo>
                  <a:pt x="93318" y="17696"/>
                </a:lnTo>
                <a:lnTo>
                  <a:pt x="184874" y="17696"/>
                </a:lnTo>
                <a:lnTo>
                  <a:pt x="139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811661" y="4486875"/>
            <a:ext cx="197209" cy="3900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734201" y="4162138"/>
            <a:ext cx="391160" cy="335915"/>
          </a:xfrm>
          <a:custGeom>
            <a:avLst/>
            <a:gdLst/>
            <a:ahLst/>
            <a:cxnLst/>
            <a:rect l="l" t="t" r="r" b="b"/>
            <a:pathLst>
              <a:path w="391160" h="335914">
                <a:moveTo>
                  <a:pt x="302541" y="289490"/>
                </a:moveTo>
                <a:lnTo>
                  <a:pt x="223567" y="289490"/>
                </a:lnTo>
                <a:lnTo>
                  <a:pt x="218354" y="310652"/>
                </a:lnTo>
                <a:lnTo>
                  <a:pt x="214830" y="328275"/>
                </a:lnTo>
                <a:lnTo>
                  <a:pt x="241188" y="333584"/>
                </a:lnTo>
                <a:lnTo>
                  <a:pt x="253523" y="335354"/>
                </a:lnTo>
                <a:lnTo>
                  <a:pt x="269382" y="331815"/>
                </a:lnTo>
                <a:lnTo>
                  <a:pt x="278192" y="326506"/>
                </a:lnTo>
                <a:lnTo>
                  <a:pt x="290527" y="310652"/>
                </a:lnTo>
                <a:lnTo>
                  <a:pt x="302541" y="289490"/>
                </a:lnTo>
                <a:close/>
              </a:path>
              <a:path w="391160" h="335914">
                <a:moveTo>
                  <a:pt x="365346" y="285950"/>
                </a:moveTo>
                <a:lnTo>
                  <a:pt x="304550" y="285950"/>
                </a:lnTo>
                <a:lnTo>
                  <a:pt x="299264" y="308883"/>
                </a:lnTo>
                <a:lnTo>
                  <a:pt x="292289" y="326506"/>
                </a:lnTo>
                <a:lnTo>
                  <a:pt x="311599" y="322966"/>
                </a:lnTo>
                <a:lnTo>
                  <a:pt x="336268" y="314192"/>
                </a:lnTo>
                <a:lnTo>
                  <a:pt x="355651" y="301804"/>
                </a:lnTo>
                <a:lnTo>
                  <a:pt x="365346" y="285950"/>
                </a:lnTo>
                <a:close/>
              </a:path>
              <a:path w="391160" h="335914">
                <a:moveTo>
                  <a:pt x="388177" y="176525"/>
                </a:moveTo>
                <a:lnTo>
                  <a:pt x="147870" y="176525"/>
                </a:lnTo>
                <a:lnTo>
                  <a:pt x="160204" y="188839"/>
                </a:lnTo>
                <a:lnTo>
                  <a:pt x="170777" y="211845"/>
                </a:lnTo>
                <a:lnTo>
                  <a:pt x="179588" y="241782"/>
                </a:lnTo>
                <a:lnTo>
                  <a:pt x="179588" y="261249"/>
                </a:lnTo>
                <a:lnTo>
                  <a:pt x="176063" y="278872"/>
                </a:lnTo>
                <a:lnTo>
                  <a:pt x="172539" y="293029"/>
                </a:lnTo>
                <a:lnTo>
                  <a:pt x="176063" y="301804"/>
                </a:lnTo>
                <a:lnTo>
                  <a:pt x="170777" y="314192"/>
                </a:lnTo>
                <a:lnTo>
                  <a:pt x="186636" y="322966"/>
                </a:lnTo>
                <a:lnTo>
                  <a:pt x="197209" y="322966"/>
                </a:lnTo>
                <a:lnTo>
                  <a:pt x="206019" y="315961"/>
                </a:lnTo>
                <a:lnTo>
                  <a:pt x="214830" y="303573"/>
                </a:lnTo>
                <a:lnTo>
                  <a:pt x="223567" y="289490"/>
                </a:lnTo>
                <a:lnTo>
                  <a:pt x="302541" y="289490"/>
                </a:lnTo>
                <a:lnTo>
                  <a:pt x="304550" y="285950"/>
                </a:lnTo>
                <a:lnTo>
                  <a:pt x="365346" y="285950"/>
                </a:lnTo>
                <a:lnTo>
                  <a:pt x="369675" y="278872"/>
                </a:lnTo>
                <a:lnTo>
                  <a:pt x="373199" y="268254"/>
                </a:lnTo>
                <a:lnTo>
                  <a:pt x="378485" y="241782"/>
                </a:lnTo>
                <a:lnTo>
                  <a:pt x="386519" y="241782"/>
                </a:lnTo>
                <a:lnTo>
                  <a:pt x="390820" y="222389"/>
                </a:lnTo>
                <a:lnTo>
                  <a:pt x="390820" y="195918"/>
                </a:lnTo>
                <a:lnTo>
                  <a:pt x="388177" y="176525"/>
                </a:lnTo>
                <a:close/>
              </a:path>
              <a:path w="391160" h="335914">
                <a:moveTo>
                  <a:pt x="386519" y="241782"/>
                </a:moveTo>
                <a:lnTo>
                  <a:pt x="378485" y="241782"/>
                </a:lnTo>
                <a:lnTo>
                  <a:pt x="383772" y="254170"/>
                </a:lnTo>
                <a:lnTo>
                  <a:pt x="386519" y="241782"/>
                </a:lnTo>
                <a:close/>
              </a:path>
              <a:path w="391160" h="335914">
                <a:moveTo>
                  <a:pt x="383683" y="153593"/>
                </a:moveTo>
                <a:lnTo>
                  <a:pt x="110939" y="153593"/>
                </a:lnTo>
                <a:lnTo>
                  <a:pt x="121511" y="155363"/>
                </a:lnTo>
                <a:lnTo>
                  <a:pt x="114463" y="158828"/>
                </a:lnTo>
                <a:lnTo>
                  <a:pt x="126798" y="162368"/>
                </a:lnTo>
                <a:lnTo>
                  <a:pt x="140895" y="174755"/>
                </a:lnTo>
                <a:lnTo>
                  <a:pt x="146181" y="183604"/>
                </a:lnTo>
                <a:lnTo>
                  <a:pt x="147870" y="176525"/>
                </a:lnTo>
                <a:lnTo>
                  <a:pt x="388177" y="176525"/>
                </a:lnTo>
                <a:lnTo>
                  <a:pt x="385534" y="157132"/>
                </a:lnTo>
                <a:lnTo>
                  <a:pt x="383683" y="153593"/>
                </a:lnTo>
                <a:close/>
              </a:path>
              <a:path w="391160" h="335914">
                <a:moveTo>
                  <a:pt x="188398" y="0"/>
                </a:moveTo>
                <a:lnTo>
                  <a:pt x="163729" y="1769"/>
                </a:lnTo>
                <a:lnTo>
                  <a:pt x="142657" y="7078"/>
                </a:lnTo>
                <a:lnTo>
                  <a:pt x="102128" y="21236"/>
                </a:lnTo>
                <a:lnTo>
                  <a:pt x="65197" y="58251"/>
                </a:lnTo>
                <a:lnTo>
                  <a:pt x="37004" y="75948"/>
                </a:lnTo>
                <a:lnTo>
                  <a:pt x="28193" y="84723"/>
                </a:lnTo>
                <a:lnTo>
                  <a:pt x="17621" y="97111"/>
                </a:lnTo>
                <a:lnTo>
                  <a:pt x="8810" y="109425"/>
                </a:lnTo>
                <a:lnTo>
                  <a:pt x="0" y="127122"/>
                </a:lnTo>
                <a:lnTo>
                  <a:pt x="8810" y="128891"/>
                </a:lnTo>
                <a:lnTo>
                  <a:pt x="5286" y="142975"/>
                </a:lnTo>
                <a:lnTo>
                  <a:pt x="1762" y="164137"/>
                </a:lnTo>
                <a:lnTo>
                  <a:pt x="10572" y="160598"/>
                </a:lnTo>
                <a:lnTo>
                  <a:pt x="19383" y="158828"/>
                </a:lnTo>
                <a:lnTo>
                  <a:pt x="35242" y="158828"/>
                </a:lnTo>
                <a:lnTo>
                  <a:pt x="56387" y="155363"/>
                </a:lnTo>
                <a:lnTo>
                  <a:pt x="75697" y="146514"/>
                </a:lnTo>
                <a:lnTo>
                  <a:pt x="91556" y="142975"/>
                </a:lnTo>
                <a:lnTo>
                  <a:pt x="378129" y="142975"/>
                </a:lnTo>
                <a:lnTo>
                  <a:pt x="367986" y="123582"/>
                </a:lnTo>
                <a:lnTo>
                  <a:pt x="343317" y="90032"/>
                </a:lnTo>
                <a:lnTo>
                  <a:pt x="318647" y="70639"/>
                </a:lnTo>
                <a:lnTo>
                  <a:pt x="294051" y="52942"/>
                </a:lnTo>
                <a:lnTo>
                  <a:pt x="262333" y="28241"/>
                </a:lnTo>
                <a:lnTo>
                  <a:pt x="227091" y="7078"/>
                </a:lnTo>
                <a:lnTo>
                  <a:pt x="188398" y="0"/>
                </a:lnTo>
                <a:close/>
              </a:path>
              <a:path w="391160" h="335914">
                <a:moveTo>
                  <a:pt x="378129" y="142975"/>
                </a:moveTo>
                <a:lnTo>
                  <a:pt x="91556" y="142975"/>
                </a:lnTo>
                <a:lnTo>
                  <a:pt x="86269" y="148284"/>
                </a:lnTo>
                <a:lnTo>
                  <a:pt x="73935" y="155363"/>
                </a:lnTo>
                <a:lnTo>
                  <a:pt x="91556" y="153593"/>
                </a:lnTo>
                <a:lnTo>
                  <a:pt x="383683" y="153593"/>
                </a:lnTo>
                <a:lnTo>
                  <a:pt x="378129" y="142975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730750" y="4156903"/>
            <a:ext cx="397795" cy="34412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550" y="696849"/>
            <a:ext cx="6080125" cy="217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86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QUESTIONÁRIOS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R="75565"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ESCALA DE</a:t>
            </a:r>
            <a:r>
              <a:rPr sz="20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VALORES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PARA MEDIR SATISFAÇÃO DOS</a:t>
            </a:r>
            <a:r>
              <a:rPr sz="2000" b="1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USUÁRIOS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Verdana"/>
                <a:cs typeface="Verdana"/>
              </a:rPr>
              <a:t>EXEMPLO: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5248" y="3094285"/>
            <a:ext cx="1958339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Verdana"/>
                <a:cs typeface="Verdana"/>
              </a:rPr>
              <a:t>ÓTIMO.......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4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Verdana"/>
                <a:cs typeface="Verdana"/>
              </a:rPr>
              <a:t>BOM...........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3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5248" y="4237329"/>
            <a:ext cx="3615054" cy="15252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Verdana"/>
                <a:cs typeface="Verdana"/>
              </a:rPr>
              <a:t>RUIM.........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2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Verdana"/>
                <a:cs typeface="Verdana"/>
              </a:rPr>
              <a:t>PÉSSIMO...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Verdana"/>
                <a:cs typeface="Verdana"/>
              </a:rPr>
              <a:t>n.s.a.......... </a:t>
            </a:r>
            <a:r>
              <a:rPr sz="2000" b="1" dirty="0">
                <a:latin typeface="Verdana"/>
                <a:cs typeface="Verdana"/>
              </a:rPr>
              <a:t>Não se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aplica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0201" y="419100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0201" y="533400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2501" y="3124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2799" y="63500"/>
                </a:moveTo>
                <a:lnTo>
                  <a:pt x="33274" y="63500"/>
                </a:lnTo>
                <a:lnTo>
                  <a:pt x="33274" y="914400"/>
                </a:lnTo>
                <a:lnTo>
                  <a:pt x="42799" y="914400"/>
                </a:lnTo>
                <a:lnTo>
                  <a:pt x="42799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3274" y="76200"/>
                </a:lnTo>
                <a:lnTo>
                  <a:pt x="3327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2799" y="63500"/>
                </a:lnTo>
                <a:lnTo>
                  <a:pt x="42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2373" y="43434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3400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3400" y="774700"/>
                </a:lnTo>
                <a:lnTo>
                  <a:pt x="33400" y="762000"/>
                </a:lnTo>
                <a:close/>
              </a:path>
              <a:path w="76200" h="838200">
                <a:moveTo>
                  <a:pt x="42925" y="0"/>
                </a:moveTo>
                <a:lnTo>
                  <a:pt x="33400" y="0"/>
                </a:lnTo>
                <a:lnTo>
                  <a:pt x="33400" y="774700"/>
                </a:lnTo>
                <a:lnTo>
                  <a:pt x="42925" y="774700"/>
                </a:lnTo>
                <a:lnTo>
                  <a:pt x="42925" y="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2925" y="762000"/>
                </a:lnTo>
                <a:lnTo>
                  <a:pt x="42925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1601" y="335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53" y="4296"/>
                </a:lnTo>
                <a:lnTo>
                  <a:pt x="173629" y="16682"/>
                </a:lnTo>
                <a:lnTo>
                  <a:pt x="132079" y="36406"/>
                </a:lnTo>
                <a:lnTo>
                  <a:pt x="94858" y="62716"/>
                </a:lnTo>
                <a:lnTo>
                  <a:pt x="62716" y="94858"/>
                </a:lnTo>
                <a:lnTo>
                  <a:pt x="36406" y="132080"/>
                </a:lnTo>
                <a:lnTo>
                  <a:pt x="16682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4296" y="314646"/>
                </a:lnTo>
                <a:lnTo>
                  <a:pt x="16682" y="359770"/>
                </a:lnTo>
                <a:lnTo>
                  <a:pt x="36406" y="401319"/>
                </a:lnTo>
                <a:lnTo>
                  <a:pt x="62716" y="438541"/>
                </a:lnTo>
                <a:lnTo>
                  <a:pt x="94858" y="470683"/>
                </a:lnTo>
                <a:lnTo>
                  <a:pt x="132080" y="496993"/>
                </a:lnTo>
                <a:lnTo>
                  <a:pt x="173629" y="516717"/>
                </a:lnTo>
                <a:lnTo>
                  <a:pt x="218753" y="529103"/>
                </a:lnTo>
                <a:lnTo>
                  <a:pt x="266700" y="533400"/>
                </a:lnTo>
                <a:lnTo>
                  <a:pt x="314612" y="529103"/>
                </a:lnTo>
                <a:lnTo>
                  <a:pt x="359719" y="516717"/>
                </a:lnTo>
                <a:lnTo>
                  <a:pt x="401263" y="496993"/>
                </a:lnTo>
                <a:lnTo>
                  <a:pt x="438489" y="470683"/>
                </a:lnTo>
                <a:lnTo>
                  <a:pt x="470642" y="438541"/>
                </a:lnTo>
                <a:lnTo>
                  <a:pt x="496965" y="401319"/>
                </a:lnTo>
                <a:lnTo>
                  <a:pt x="516702" y="359770"/>
                </a:lnTo>
                <a:lnTo>
                  <a:pt x="529099" y="314646"/>
                </a:lnTo>
                <a:lnTo>
                  <a:pt x="533400" y="266700"/>
                </a:lnTo>
                <a:lnTo>
                  <a:pt x="529099" y="218753"/>
                </a:lnTo>
                <a:lnTo>
                  <a:pt x="516702" y="173629"/>
                </a:lnTo>
                <a:lnTo>
                  <a:pt x="496965" y="132080"/>
                </a:lnTo>
                <a:lnTo>
                  <a:pt x="470642" y="94858"/>
                </a:lnTo>
                <a:lnTo>
                  <a:pt x="438489" y="62716"/>
                </a:lnTo>
                <a:lnTo>
                  <a:pt x="401263" y="36406"/>
                </a:lnTo>
                <a:lnTo>
                  <a:pt x="359719" y="16682"/>
                </a:lnTo>
                <a:lnTo>
                  <a:pt x="314612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8986" y="3414141"/>
            <a:ext cx="19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51601" y="4495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53" y="4296"/>
                </a:lnTo>
                <a:lnTo>
                  <a:pt x="173629" y="16682"/>
                </a:lnTo>
                <a:lnTo>
                  <a:pt x="132079" y="36406"/>
                </a:lnTo>
                <a:lnTo>
                  <a:pt x="94858" y="62716"/>
                </a:lnTo>
                <a:lnTo>
                  <a:pt x="62716" y="94858"/>
                </a:lnTo>
                <a:lnTo>
                  <a:pt x="36406" y="132080"/>
                </a:lnTo>
                <a:lnTo>
                  <a:pt x="16682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4296" y="314646"/>
                </a:lnTo>
                <a:lnTo>
                  <a:pt x="16682" y="359770"/>
                </a:lnTo>
                <a:lnTo>
                  <a:pt x="36406" y="401319"/>
                </a:lnTo>
                <a:lnTo>
                  <a:pt x="62716" y="438541"/>
                </a:lnTo>
                <a:lnTo>
                  <a:pt x="94858" y="470683"/>
                </a:lnTo>
                <a:lnTo>
                  <a:pt x="132080" y="496993"/>
                </a:lnTo>
                <a:lnTo>
                  <a:pt x="173629" y="516717"/>
                </a:lnTo>
                <a:lnTo>
                  <a:pt x="218753" y="529103"/>
                </a:lnTo>
                <a:lnTo>
                  <a:pt x="266700" y="533400"/>
                </a:lnTo>
                <a:lnTo>
                  <a:pt x="314612" y="529103"/>
                </a:lnTo>
                <a:lnTo>
                  <a:pt x="359719" y="516717"/>
                </a:lnTo>
                <a:lnTo>
                  <a:pt x="401263" y="496993"/>
                </a:lnTo>
                <a:lnTo>
                  <a:pt x="438489" y="470683"/>
                </a:lnTo>
                <a:lnTo>
                  <a:pt x="470642" y="438541"/>
                </a:lnTo>
                <a:lnTo>
                  <a:pt x="496965" y="401319"/>
                </a:lnTo>
                <a:lnTo>
                  <a:pt x="516702" y="359770"/>
                </a:lnTo>
                <a:lnTo>
                  <a:pt x="529099" y="314646"/>
                </a:lnTo>
                <a:lnTo>
                  <a:pt x="533400" y="266700"/>
                </a:lnTo>
                <a:lnTo>
                  <a:pt x="529099" y="218753"/>
                </a:lnTo>
                <a:lnTo>
                  <a:pt x="516702" y="173629"/>
                </a:lnTo>
                <a:lnTo>
                  <a:pt x="496965" y="132080"/>
                </a:lnTo>
                <a:lnTo>
                  <a:pt x="470642" y="94858"/>
                </a:lnTo>
                <a:lnTo>
                  <a:pt x="438489" y="62716"/>
                </a:lnTo>
                <a:lnTo>
                  <a:pt x="401263" y="36406"/>
                </a:lnTo>
                <a:lnTo>
                  <a:pt x="359719" y="16682"/>
                </a:lnTo>
                <a:lnTo>
                  <a:pt x="314612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4001" y="4800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436602"/>
            <a:ext cx="6858000" cy="553998"/>
          </a:xfrm>
        </p:spPr>
        <p:txBody>
          <a:bodyPr/>
          <a:lstStyle/>
          <a:p>
            <a:r>
              <a:rPr lang="en-US" dirty="0"/>
              <a:t>ESCOLA POLITÉCNICA DA USP</a:t>
            </a:r>
            <a:br>
              <a:rPr lang="en-US" dirty="0"/>
            </a:br>
            <a:r>
              <a:rPr lang="en-US" sz="1600" dirty="0"/>
              <a:t>0313101 INTRODUÇÃO À ENGENHARIA CIVIL      2020</a:t>
            </a:r>
            <a:endParaRPr lang="pt-BR" sz="1600" dirty="0"/>
          </a:p>
        </p:txBody>
      </p:sp>
      <p:pic>
        <p:nvPicPr>
          <p:cNvPr id="3" name="Imagem 2" descr="C:\Documents and Settings\Hernani Brinati\Meus documentos\Minhas imagens\Minerv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2192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1905000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Estratégias 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a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 aulas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Aprimoramento de um produto ou de um serviço na S2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familiarização com a metodologia do projeto de engenharia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Projeto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temático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S2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ambiente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fácil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acesso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e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formação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grupos</a:t>
            </a:r>
            <a:endParaRPr lang="pt-BR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pt-BR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t-B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rtigo publicado em Ambiente Construído (ISSN 1678-8621, jan./mar. 2020) na S3</a:t>
            </a:r>
            <a:r>
              <a:rPr kumimoji="0" lang="pt-BR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contato com o </a:t>
            </a:r>
            <a:r>
              <a:rPr kumimoji="0" lang="pt-B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vocabulário da engenharia civil</a:t>
            </a:r>
            <a:r>
              <a:rPr kumimoji="0" lang="pt-BR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com as normas ABNT para relatórios, projetos, obras e serviços de engenharia</a:t>
            </a:r>
            <a:endParaRPr kumimoji="0" lang="pt-BR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pt-BR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pt-B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Avaliação pós-ocupação – resumo na S3 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com orientações para definir o problema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14400" y="2057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ALUNOS DA USP PODEM ACESSAR AS NORMAS DA ABNT, COM O EMAIL USP E A SENHA ÚNICA</a:t>
            </a: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LINK: GEDWEB.COM.BR/USP/ 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 l="6579" t="5000" r="11842" b="12500"/>
          <a:stretch>
            <a:fillRect/>
          </a:stretch>
        </p:blipFill>
        <p:spPr>
          <a:xfrm>
            <a:off x="1447800" y="3276600"/>
            <a:ext cx="5334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400" y="2362200"/>
            <a:ext cx="4191000" cy="1787525"/>
          </a:xfrm>
          <a:custGeom>
            <a:avLst/>
            <a:gdLst/>
            <a:ahLst/>
            <a:cxnLst/>
            <a:rect l="l" t="t" r="r" b="b"/>
            <a:pathLst>
              <a:path w="4191000" h="1787525">
                <a:moveTo>
                  <a:pt x="0" y="1787525"/>
                </a:moveTo>
                <a:lnTo>
                  <a:pt x="4191000" y="1787525"/>
                </a:lnTo>
                <a:lnTo>
                  <a:pt x="4191000" y="0"/>
                </a:lnTo>
                <a:lnTo>
                  <a:pt x="0" y="0"/>
                </a:lnTo>
                <a:lnTo>
                  <a:pt x="0" y="1787525"/>
                </a:lnTo>
                <a:close/>
              </a:path>
            </a:pathLst>
          </a:custGeom>
          <a:ln w="190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2234920"/>
            <a:ext cx="3970654" cy="173637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b="1" spc="-5" dirty="0">
                <a:latin typeface="Verdana" pitchFamily="34" charset="0"/>
                <a:ea typeface="Verdana" pitchFamily="34" charset="0"/>
                <a:cs typeface="Verdana" pitchFamily="34" charset="0"/>
              </a:rPr>
              <a:t>PLANEJAMENTO</a:t>
            </a:r>
            <a:endParaRPr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PROGRAMA DE</a:t>
            </a:r>
            <a:r>
              <a:rPr b="1" spc="-17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NECESSIDADES</a:t>
            </a:r>
            <a:endParaRPr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1" spc="-5" dirty="0">
                <a:latin typeface="Verdana" pitchFamily="34" charset="0"/>
                <a:ea typeface="Verdana" pitchFamily="34" charset="0"/>
                <a:cs typeface="Verdana" pitchFamily="34" charset="0"/>
              </a:rPr>
              <a:t>PROJETOS</a:t>
            </a:r>
            <a:endParaRPr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CONSTRUÇÃO</a:t>
            </a:r>
            <a:endParaRPr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4708525"/>
            <a:ext cx="4191000" cy="873125"/>
          </a:xfrm>
          <a:custGeom>
            <a:avLst/>
            <a:gdLst/>
            <a:ahLst/>
            <a:cxnLst/>
            <a:rect l="l" t="t" r="r" b="b"/>
            <a:pathLst>
              <a:path w="4191000" h="873125">
                <a:moveTo>
                  <a:pt x="0" y="873125"/>
                </a:moveTo>
                <a:lnTo>
                  <a:pt x="4191000" y="873125"/>
                </a:lnTo>
                <a:lnTo>
                  <a:pt x="4191000" y="0"/>
                </a:lnTo>
                <a:lnTo>
                  <a:pt x="0" y="0"/>
                </a:lnTo>
                <a:lnTo>
                  <a:pt x="0" y="873125"/>
                </a:lnTo>
                <a:close/>
              </a:path>
            </a:pathLst>
          </a:custGeom>
          <a:ln w="190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6800" y="4704135"/>
            <a:ext cx="2363470" cy="7207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USO, OPERAÇÃO</a:t>
            </a:r>
            <a:r>
              <a:rPr b="1" spc="-95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MANUTENÇÃO</a:t>
            </a:r>
            <a:endParaRPr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4600" y="28956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28956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23622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51054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600" y="51054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45720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600" y="45720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2600" y="3893946"/>
            <a:ext cx="609600" cy="1387475"/>
          </a:xfrm>
          <a:custGeom>
            <a:avLst/>
            <a:gdLst/>
            <a:ahLst/>
            <a:cxnLst/>
            <a:rect l="l" t="t" r="r" b="b"/>
            <a:pathLst>
              <a:path w="609600" h="1387475">
                <a:moveTo>
                  <a:pt x="0" y="0"/>
                </a:moveTo>
                <a:lnTo>
                  <a:pt x="0" y="281685"/>
                </a:lnTo>
                <a:lnTo>
                  <a:pt x="1098" y="337204"/>
                </a:lnTo>
                <a:lnTo>
                  <a:pt x="4359" y="392031"/>
                </a:lnTo>
                <a:lnTo>
                  <a:pt x="9729" y="446053"/>
                </a:lnTo>
                <a:lnTo>
                  <a:pt x="17154" y="499157"/>
                </a:lnTo>
                <a:lnTo>
                  <a:pt x="26582" y="551229"/>
                </a:lnTo>
                <a:lnTo>
                  <a:pt x="37959" y="602154"/>
                </a:lnTo>
                <a:lnTo>
                  <a:pt x="51232" y="651820"/>
                </a:lnTo>
                <a:lnTo>
                  <a:pt x="66349" y="700112"/>
                </a:lnTo>
                <a:lnTo>
                  <a:pt x="83255" y="746916"/>
                </a:lnTo>
                <a:lnTo>
                  <a:pt x="101898" y="792120"/>
                </a:lnTo>
                <a:lnTo>
                  <a:pt x="122225" y="835608"/>
                </a:lnTo>
                <a:lnTo>
                  <a:pt x="144183" y="877267"/>
                </a:lnTo>
                <a:lnTo>
                  <a:pt x="167717" y="916984"/>
                </a:lnTo>
                <a:lnTo>
                  <a:pt x="192776" y="954644"/>
                </a:lnTo>
                <a:lnTo>
                  <a:pt x="219306" y="990134"/>
                </a:lnTo>
                <a:lnTo>
                  <a:pt x="247254" y="1023340"/>
                </a:lnTo>
                <a:lnTo>
                  <a:pt x="276566" y="1054149"/>
                </a:lnTo>
                <a:lnTo>
                  <a:pt x="307190" y="1082445"/>
                </a:lnTo>
                <a:lnTo>
                  <a:pt x="339072" y="1108117"/>
                </a:lnTo>
                <a:lnTo>
                  <a:pt x="372160" y="1131048"/>
                </a:lnTo>
                <a:lnTo>
                  <a:pt x="406400" y="1151127"/>
                </a:lnTo>
                <a:lnTo>
                  <a:pt x="406400" y="1387347"/>
                </a:lnTo>
                <a:lnTo>
                  <a:pt x="609600" y="1062989"/>
                </a:lnTo>
                <a:lnTo>
                  <a:pt x="518087" y="869441"/>
                </a:lnTo>
                <a:lnTo>
                  <a:pt x="406400" y="869441"/>
                </a:lnTo>
                <a:lnTo>
                  <a:pt x="372160" y="849380"/>
                </a:lnTo>
                <a:lnTo>
                  <a:pt x="339072" y="826463"/>
                </a:lnTo>
                <a:lnTo>
                  <a:pt x="307190" y="800806"/>
                </a:lnTo>
                <a:lnTo>
                  <a:pt x="276566" y="772521"/>
                </a:lnTo>
                <a:lnTo>
                  <a:pt x="247254" y="741724"/>
                </a:lnTo>
                <a:lnTo>
                  <a:pt x="219306" y="708526"/>
                </a:lnTo>
                <a:lnTo>
                  <a:pt x="192776" y="673043"/>
                </a:lnTo>
                <a:lnTo>
                  <a:pt x="167717" y="635388"/>
                </a:lnTo>
                <a:lnTo>
                  <a:pt x="144183" y="595675"/>
                </a:lnTo>
                <a:lnTo>
                  <a:pt x="122225" y="554017"/>
                </a:lnTo>
                <a:lnTo>
                  <a:pt x="101898" y="510529"/>
                </a:lnTo>
                <a:lnTo>
                  <a:pt x="83255" y="465324"/>
                </a:lnTo>
                <a:lnTo>
                  <a:pt x="66349" y="418516"/>
                </a:lnTo>
                <a:lnTo>
                  <a:pt x="51232" y="370219"/>
                </a:lnTo>
                <a:lnTo>
                  <a:pt x="37959" y="320546"/>
                </a:lnTo>
                <a:lnTo>
                  <a:pt x="26582" y="269612"/>
                </a:lnTo>
                <a:lnTo>
                  <a:pt x="17154" y="217530"/>
                </a:lnTo>
                <a:lnTo>
                  <a:pt x="9729" y="164414"/>
                </a:lnTo>
                <a:lnTo>
                  <a:pt x="4359" y="110378"/>
                </a:lnTo>
                <a:lnTo>
                  <a:pt x="1098" y="55535"/>
                </a:lnTo>
                <a:lnTo>
                  <a:pt x="0" y="0"/>
                </a:lnTo>
                <a:close/>
              </a:path>
              <a:path w="609600" h="1387475">
                <a:moveTo>
                  <a:pt x="406400" y="633221"/>
                </a:moveTo>
                <a:lnTo>
                  <a:pt x="406400" y="869441"/>
                </a:lnTo>
                <a:lnTo>
                  <a:pt x="518087" y="869441"/>
                </a:lnTo>
                <a:lnTo>
                  <a:pt x="406400" y="633221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836" y="2971800"/>
            <a:ext cx="609600" cy="1062990"/>
          </a:xfrm>
          <a:custGeom>
            <a:avLst/>
            <a:gdLst/>
            <a:ahLst/>
            <a:cxnLst/>
            <a:rect l="l" t="t" r="r" b="b"/>
            <a:pathLst>
              <a:path w="609600" h="1062989">
                <a:moveTo>
                  <a:pt x="609363" y="0"/>
                </a:moveTo>
                <a:lnTo>
                  <a:pt x="562722" y="2682"/>
                </a:lnTo>
                <a:lnTo>
                  <a:pt x="516272" y="10795"/>
                </a:lnTo>
                <a:lnTo>
                  <a:pt x="444126" y="34396"/>
                </a:lnTo>
                <a:lnTo>
                  <a:pt x="409479" y="50779"/>
                </a:lnTo>
                <a:lnTo>
                  <a:pt x="375854" y="70070"/>
                </a:lnTo>
                <a:lnTo>
                  <a:pt x="343304" y="92158"/>
                </a:lnTo>
                <a:lnTo>
                  <a:pt x="311883" y="116934"/>
                </a:lnTo>
                <a:lnTo>
                  <a:pt x="281643" y="144287"/>
                </a:lnTo>
                <a:lnTo>
                  <a:pt x="252637" y="174108"/>
                </a:lnTo>
                <a:lnTo>
                  <a:pt x="224920" y="206285"/>
                </a:lnTo>
                <a:lnTo>
                  <a:pt x="198544" y="240710"/>
                </a:lnTo>
                <a:lnTo>
                  <a:pt x="173562" y="277271"/>
                </a:lnTo>
                <a:lnTo>
                  <a:pt x="150027" y="315859"/>
                </a:lnTo>
                <a:lnTo>
                  <a:pt x="127993" y="356364"/>
                </a:lnTo>
                <a:lnTo>
                  <a:pt x="107513" y="398675"/>
                </a:lnTo>
                <a:lnTo>
                  <a:pt x="88640" y="442682"/>
                </a:lnTo>
                <a:lnTo>
                  <a:pt x="71427" y="488276"/>
                </a:lnTo>
                <a:lnTo>
                  <a:pt x="55928" y="535346"/>
                </a:lnTo>
                <a:lnTo>
                  <a:pt x="42195" y="583781"/>
                </a:lnTo>
                <a:lnTo>
                  <a:pt x="30282" y="633472"/>
                </a:lnTo>
                <a:lnTo>
                  <a:pt x="20242" y="684309"/>
                </a:lnTo>
                <a:lnTo>
                  <a:pt x="12129" y="736181"/>
                </a:lnTo>
                <a:lnTo>
                  <a:pt x="5994" y="788978"/>
                </a:lnTo>
                <a:lnTo>
                  <a:pt x="1893" y="842591"/>
                </a:lnTo>
                <a:lnTo>
                  <a:pt x="1" y="893551"/>
                </a:lnTo>
                <a:lnTo>
                  <a:pt x="0" y="951821"/>
                </a:lnTo>
                <a:lnTo>
                  <a:pt x="2315" y="1007218"/>
                </a:lnTo>
                <a:lnTo>
                  <a:pt x="6875" y="1062989"/>
                </a:lnTo>
                <a:lnTo>
                  <a:pt x="14048" y="1005034"/>
                </a:lnTo>
                <a:lnTo>
                  <a:pt x="23519" y="948519"/>
                </a:lnTo>
                <a:lnTo>
                  <a:pt x="35207" y="893551"/>
                </a:lnTo>
                <a:lnTo>
                  <a:pt x="49031" y="840235"/>
                </a:lnTo>
                <a:lnTo>
                  <a:pt x="64910" y="788676"/>
                </a:lnTo>
                <a:lnTo>
                  <a:pt x="82762" y="738981"/>
                </a:lnTo>
                <a:lnTo>
                  <a:pt x="102505" y="691255"/>
                </a:lnTo>
                <a:lnTo>
                  <a:pt x="124059" y="645603"/>
                </a:lnTo>
                <a:lnTo>
                  <a:pt x="147343" y="602131"/>
                </a:lnTo>
                <a:lnTo>
                  <a:pt x="172274" y="560944"/>
                </a:lnTo>
                <a:lnTo>
                  <a:pt x="198772" y="522149"/>
                </a:lnTo>
                <a:lnTo>
                  <a:pt x="226756" y="485851"/>
                </a:lnTo>
                <a:lnTo>
                  <a:pt x="256143" y="452155"/>
                </a:lnTo>
                <a:lnTo>
                  <a:pt x="286854" y="421167"/>
                </a:lnTo>
                <a:lnTo>
                  <a:pt x="318806" y="392993"/>
                </a:lnTo>
                <a:lnTo>
                  <a:pt x="351918" y="367738"/>
                </a:lnTo>
                <a:lnTo>
                  <a:pt x="386110" y="345508"/>
                </a:lnTo>
                <a:lnTo>
                  <a:pt x="421299" y="326407"/>
                </a:lnTo>
                <a:lnTo>
                  <a:pt x="457404" y="310543"/>
                </a:lnTo>
                <a:lnTo>
                  <a:pt x="494344" y="298021"/>
                </a:lnTo>
                <a:lnTo>
                  <a:pt x="532038" y="288946"/>
                </a:lnTo>
                <a:lnTo>
                  <a:pt x="570405" y="283423"/>
                </a:lnTo>
                <a:lnTo>
                  <a:pt x="609363" y="281559"/>
                </a:lnTo>
                <a:lnTo>
                  <a:pt x="609363" y="0"/>
                </a:lnTo>
                <a:close/>
              </a:path>
            </a:pathLst>
          </a:custGeom>
          <a:solidFill>
            <a:srgbClr val="7A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2600" y="2971800"/>
            <a:ext cx="609600" cy="2309495"/>
          </a:xfrm>
          <a:custGeom>
            <a:avLst/>
            <a:gdLst/>
            <a:ahLst/>
            <a:cxnLst/>
            <a:rect l="l" t="t" r="r" b="b"/>
            <a:pathLst>
              <a:path w="609600" h="2309495">
                <a:moveTo>
                  <a:pt x="0" y="922147"/>
                </a:moveTo>
                <a:lnTo>
                  <a:pt x="1098" y="977682"/>
                </a:lnTo>
                <a:lnTo>
                  <a:pt x="4359" y="1032525"/>
                </a:lnTo>
                <a:lnTo>
                  <a:pt x="9729" y="1086561"/>
                </a:lnTo>
                <a:lnTo>
                  <a:pt x="17154" y="1139677"/>
                </a:lnTo>
                <a:lnTo>
                  <a:pt x="26582" y="1191759"/>
                </a:lnTo>
                <a:lnTo>
                  <a:pt x="37959" y="1242693"/>
                </a:lnTo>
                <a:lnTo>
                  <a:pt x="51232" y="1292366"/>
                </a:lnTo>
                <a:lnTo>
                  <a:pt x="66349" y="1340663"/>
                </a:lnTo>
                <a:lnTo>
                  <a:pt x="83255" y="1387471"/>
                </a:lnTo>
                <a:lnTo>
                  <a:pt x="101898" y="1432676"/>
                </a:lnTo>
                <a:lnTo>
                  <a:pt x="122225" y="1476164"/>
                </a:lnTo>
                <a:lnTo>
                  <a:pt x="144183" y="1517822"/>
                </a:lnTo>
                <a:lnTo>
                  <a:pt x="167717" y="1557535"/>
                </a:lnTo>
                <a:lnTo>
                  <a:pt x="192776" y="1595190"/>
                </a:lnTo>
                <a:lnTo>
                  <a:pt x="219306" y="1630673"/>
                </a:lnTo>
                <a:lnTo>
                  <a:pt x="247254" y="1663871"/>
                </a:lnTo>
                <a:lnTo>
                  <a:pt x="276566" y="1694668"/>
                </a:lnTo>
                <a:lnTo>
                  <a:pt x="307190" y="1722953"/>
                </a:lnTo>
                <a:lnTo>
                  <a:pt x="339072" y="1748610"/>
                </a:lnTo>
                <a:lnTo>
                  <a:pt x="372160" y="1771527"/>
                </a:lnTo>
                <a:lnTo>
                  <a:pt x="406400" y="1791589"/>
                </a:lnTo>
                <a:lnTo>
                  <a:pt x="406400" y="1555369"/>
                </a:lnTo>
                <a:lnTo>
                  <a:pt x="609600" y="1985137"/>
                </a:lnTo>
                <a:lnTo>
                  <a:pt x="406400" y="2309495"/>
                </a:lnTo>
                <a:lnTo>
                  <a:pt x="406400" y="2073275"/>
                </a:lnTo>
                <a:lnTo>
                  <a:pt x="372160" y="2053195"/>
                </a:lnTo>
                <a:lnTo>
                  <a:pt x="339072" y="2030264"/>
                </a:lnTo>
                <a:lnTo>
                  <a:pt x="307190" y="2004592"/>
                </a:lnTo>
                <a:lnTo>
                  <a:pt x="276566" y="1976296"/>
                </a:lnTo>
                <a:lnTo>
                  <a:pt x="247254" y="1945487"/>
                </a:lnTo>
                <a:lnTo>
                  <a:pt x="219306" y="1912281"/>
                </a:lnTo>
                <a:lnTo>
                  <a:pt x="192776" y="1876791"/>
                </a:lnTo>
                <a:lnTo>
                  <a:pt x="167717" y="1839131"/>
                </a:lnTo>
                <a:lnTo>
                  <a:pt x="144183" y="1799414"/>
                </a:lnTo>
                <a:lnTo>
                  <a:pt x="122225" y="1757755"/>
                </a:lnTo>
                <a:lnTo>
                  <a:pt x="101898" y="1714267"/>
                </a:lnTo>
                <a:lnTo>
                  <a:pt x="83255" y="1669063"/>
                </a:lnTo>
                <a:lnTo>
                  <a:pt x="66349" y="1622259"/>
                </a:lnTo>
                <a:lnTo>
                  <a:pt x="51232" y="1573967"/>
                </a:lnTo>
                <a:lnTo>
                  <a:pt x="37959" y="1524301"/>
                </a:lnTo>
                <a:lnTo>
                  <a:pt x="26582" y="1473376"/>
                </a:lnTo>
                <a:lnTo>
                  <a:pt x="17154" y="1421304"/>
                </a:lnTo>
                <a:lnTo>
                  <a:pt x="9729" y="1368200"/>
                </a:lnTo>
                <a:lnTo>
                  <a:pt x="4359" y="1314178"/>
                </a:lnTo>
                <a:lnTo>
                  <a:pt x="1098" y="1259351"/>
                </a:lnTo>
                <a:lnTo>
                  <a:pt x="0" y="1203833"/>
                </a:lnTo>
                <a:lnTo>
                  <a:pt x="0" y="922147"/>
                </a:lnTo>
                <a:lnTo>
                  <a:pt x="1199" y="863830"/>
                </a:lnTo>
                <a:lnTo>
                  <a:pt x="4749" y="806478"/>
                </a:lnTo>
                <a:lnTo>
                  <a:pt x="10579" y="750197"/>
                </a:lnTo>
                <a:lnTo>
                  <a:pt x="18617" y="695096"/>
                </a:lnTo>
                <a:lnTo>
                  <a:pt x="28792" y="641282"/>
                </a:lnTo>
                <a:lnTo>
                  <a:pt x="41032" y="588864"/>
                </a:lnTo>
                <a:lnTo>
                  <a:pt x="55266" y="537951"/>
                </a:lnTo>
                <a:lnTo>
                  <a:pt x="71423" y="488648"/>
                </a:lnTo>
                <a:lnTo>
                  <a:pt x="89431" y="441066"/>
                </a:lnTo>
                <a:lnTo>
                  <a:pt x="109218" y="395312"/>
                </a:lnTo>
                <a:lnTo>
                  <a:pt x="130714" y="351493"/>
                </a:lnTo>
                <a:lnTo>
                  <a:pt x="153847" y="309719"/>
                </a:lnTo>
                <a:lnTo>
                  <a:pt x="178546" y="270097"/>
                </a:lnTo>
                <a:lnTo>
                  <a:pt x="204738" y="232734"/>
                </a:lnTo>
                <a:lnTo>
                  <a:pt x="232353" y="197740"/>
                </a:lnTo>
                <a:lnTo>
                  <a:pt x="261320" y="165222"/>
                </a:lnTo>
                <a:lnTo>
                  <a:pt x="291567" y="135289"/>
                </a:lnTo>
                <a:lnTo>
                  <a:pt x="323022" y="108047"/>
                </a:lnTo>
                <a:lnTo>
                  <a:pt x="355614" y="83606"/>
                </a:lnTo>
                <a:lnTo>
                  <a:pt x="389272" y="62073"/>
                </a:lnTo>
                <a:lnTo>
                  <a:pt x="423924" y="43556"/>
                </a:lnTo>
                <a:lnTo>
                  <a:pt x="459499" y="28164"/>
                </a:lnTo>
                <a:lnTo>
                  <a:pt x="495925" y="16004"/>
                </a:lnTo>
                <a:lnTo>
                  <a:pt x="533132" y="7185"/>
                </a:lnTo>
                <a:lnTo>
                  <a:pt x="571047" y="1814"/>
                </a:lnTo>
                <a:lnTo>
                  <a:pt x="609600" y="0"/>
                </a:lnTo>
                <a:lnTo>
                  <a:pt x="609600" y="281559"/>
                </a:lnTo>
                <a:lnTo>
                  <a:pt x="570642" y="283423"/>
                </a:lnTo>
                <a:lnTo>
                  <a:pt x="532275" y="288946"/>
                </a:lnTo>
                <a:lnTo>
                  <a:pt x="494581" y="298021"/>
                </a:lnTo>
                <a:lnTo>
                  <a:pt x="457640" y="310543"/>
                </a:lnTo>
                <a:lnTo>
                  <a:pt x="421535" y="326407"/>
                </a:lnTo>
                <a:lnTo>
                  <a:pt x="386346" y="345508"/>
                </a:lnTo>
                <a:lnTo>
                  <a:pt x="352155" y="367738"/>
                </a:lnTo>
                <a:lnTo>
                  <a:pt x="319042" y="392993"/>
                </a:lnTo>
                <a:lnTo>
                  <a:pt x="287090" y="421167"/>
                </a:lnTo>
                <a:lnTo>
                  <a:pt x="256380" y="452155"/>
                </a:lnTo>
                <a:lnTo>
                  <a:pt x="226992" y="485851"/>
                </a:lnTo>
                <a:lnTo>
                  <a:pt x="199009" y="522149"/>
                </a:lnTo>
                <a:lnTo>
                  <a:pt x="172510" y="560944"/>
                </a:lnTo>
                <a:lnTo>
                  <a:pt x="147579" y="602131"/>
                </a:lnTo>
                <a:lnTo>
                  <a:pt x="124296" y="645603"/>
                </a:lnTo>
                <a:lnTo>
                  <a:pt x="102742" y="691255"/>
                </a:lnTo>
                <a:lnTo>
                  <a:pt x="82998" y="738981"/>
                </a:lnTo>
                <a:lnTo>
                  <a:pt x="65146" y="788676"/>
                </a:lnTo>
                <a:lnTo>
                  <a:pt x="49268" y="840235"/>
                </a:lnTo>
                <a:lnTo>
                  <a:pt x="35444" y="893551"/>
                </a:lnTo>
                <a:lnTo>
                  <a:pt x="23756" y="948519"/>
                </a:lnTo>
                <a:lnTo>
                  <a:pt x="14284" y="1005034"/>
                </a:lnTo>
                <a:lnTo>
                  <a:pt x="7112" y="10629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0" y="27813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925"/>
                </a:lnTo>
                <a:lnTo>
                  <a:pt x="63500" y="42925"/>
                </a:lnTo>
                <a:lnTo>
                  <a:pt x="63500" y="33400"/>
                </a:lnTo>
                <a:lnTo>
                  <a:pt x="76200" y="33399"/>
                </a:lnTo>
                <a:lnTo>
                  <a:pt x="76200" y="0"/>
                </a:lnTo>
                <a:close/>
              </a:path>
              <a:path w="1371600" h="76200">
                <a:moveTo>
                  <a:pt x="76200" y="33399"/>
                </a:moveTo>
                <a:lnTo>
                  <a:pt x="63500" y="33400"/>
                </a:lnTo>
                <a:lnTo>
                  <a:pt x="63500" y="42925"/>
                </a:lnTo>
                <a:lnTo>
                  <a:pt x="76200" y="42924"/>
                </a:lnTo>
                <a:lnTo>
                  <a:pt x="76200" y="33399"/>
                </a:lnTo>
                <a:close/>
              </a:path>
              <a:path w="1371600" h="76200">
                <a:moveTo>
                  <a:pt x="76200" y="42924"/>
                </a:moveTo>
                <a:lnTo>
                  <a:pt x="63500" y="42925"/>
                </a:lnTo>
                <a:lnTo>
                  <a:pt x="76200" y="42925"/>
                </a:lnTo>
                <a:close/>
              </a:path>
              <a:path w="1371600" h="76200">
                <a:moveTo>
                  <a:pt x="1371600" y="33274"/>
                </a:moveTo>
                <a:lnTo>
                  <a:pt x="76200" y="33399"/>
                </a:lnTo>
                <a:lnTo>
                  <a:pt x="76200" y="42924"/>
                </a:lnTo>
                <a:lnTo>
                  <a:pt x="1371600" y="42799"/>
                </a:lnTo>
                <a:lnTo>
                  <a:pt x="1371600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0" y="52959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13716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1371600" h="76200">
                <a:moveTo>
                  <a:pt x="13716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1371600" y="42799"/>
                </a:lnTo>
                <a:lnTo>
                  <a:pt x="1371600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510018" y="2467483"/>
            <a:ext cx="4489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990000"/>
                </a:solidFill>
              </a:rPr>
              <a:t>?</a:t>
            </a:r>
            <a:endParaRPr sz="5400"/>
          </a:p>
        </p:txBody>
      </p:sp>
      <p:sp>
        <p:nvSpPr>
          <p:cNvPr id="20" name="object 20"/>
          <p:cNvSpPr txBox="1"/>
          <p:nvPr/>
        </p:nvSpPr>
        <p:spPr>
          <a:xfrm>
            <a:off x="7510018" y="4677917"/>
            <a:ext cx="4489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90000"/>
                </a:solidFill>
                <a:latin typeface="Verdana"/>
                <a:cs typeface="Verdana"/>
              </a:rPr>
              <a:t>?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589" y="1325626"/>
            <a:ext cx="650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SOLUÇÃO: </a:t>
            </a:r>
            <a:r>
              <a:rPr dirty="0"/>
              <a:t>A META DA CAIXA</a:t>
            </a:r>
            <a:r>
              <a:rPr spc="-80" dirty="0"/>
              <a:t> </a:t>
            </a:r>
            <a:r>
              <a:rPr spc="-5" dirty="0"/>
              <a:t>TRANSPARENTE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712" y="2422525"/>
            <a:ext cx="3048000" cy="25495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53695" marR="205740" indent="-262890">
              <a:lnSpc>
                <a:spcPct val="100000"/>
              </a:lnSpc>
              <a:spcBef>
                <a:spcPts val="345"/>
              </a:spcBef>
              <a:buFont typeface="Verdana"/>
              <a:buChar char="•"/>
              <a:tabLst>
                <a:tab pos="317500" algn="l"/>
              </a:tabLst>
            </a:pPr>
            <a:r>
              <a:rPr sz="2000" b="1" dirty="0">
                <a:latin typeface="Verdana"/>
                <a:cs typeface="Verdana"/>
              </a:rPr>
              <a:t>Trabalho</a:t>
            </a:r>
            <a:r>
              <a:rPr sz="2000" b="1" spc="-5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criativo,  </a:t>
            </a:r>
            <a:r>
              <a:rPr sz="2000" b="1" dirty="0">
                <a:latin typeface="Verdana"/>
                <a:cs typeface="Verdana"/>
              </a:rPr>
              <a:t>intelectual</a:t>
            </a:r>
            <a:endParaRPr sz="2000">
              <a:latin typeface="Verdana"/>
              <a:cs typeface="Verdana"/>
            </a:endParaRPr>
          </a:p>
          <a:p>
            <a:pPr marL="316865" indent="-226695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317500" algn="l"/>
              </a:tabLst>
            </a:pPr>
            <a:r>
              <a:rPr sz="2000" b="1" dirty="0">
                <a:latin typeface="Verdana"/>
                <a:cs typeface="Verdana"/>
              </a:rPr>
              <a:t>Trabalho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em</a:t>
            </a:r>
            <a:endParaRPr sz="200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equipe</a:t>
            </a:r>
            <a:endParaRPr sz="2000">
              <a:latin typeface="Verdana"/>
              <a:cs typeface="Verdana"/>
            </a:endParaRPr>
          </a:p>
          <a:p>
            <a:pPr marL="353695" marR="489584" indent="-262890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317500" algn="l"/>
              </a:tabLst>
            </a:pPr>
            <a:r>
              <a:rPr sz="2000" b="1" spc="-5" dirty="0">
                <a:latin typeface="Verdana"/>
                <a:cs typeface="Verdana"/>
              </a:rPr>
              <a:t>Geração </a:t>
            </a:r>
            <a:r>
              <a:rPr sz="2000" b="1" dirty="0">
                <a:latin typeface="Verdana"/>
                <a:cs typeface="Verdana"/>
              </a:rPr>
              <a:t>e  sistematização  de</a:t>
            </a:r>
            <a:r>
              <a:rPr sz="2000" b="1" spc="-6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informações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4976" y="2438400"/>
            <a:ext cx="3805554" cy="27019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2000" b="1" spc="-5" dirty="0">
                <a:latin typeface="Verdana"/>
                <a:cs typeface="Verdana"/>
              </a:rPr>
              <a:t>Resultados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com:</a:t>
            </a:r>
            <a:endParaRPr sz="2000">
              <a:latin typeface="Verdana"/>
              <a:cs typeface="Verdana"/>
            </a:endParaRPr>
          </a:p>
          <a:p>
            <a:pPr marL="317500" indent="-226060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318135" algn="l"/>
              </a:tabLst>
            </a:pPr>
            <a:r>
              <a:rPr sz="2000" b="1" dirty="0">
                <a:latin typeface="Verdana"/>
                <a:cs typeface="Verdana"/>
              </a:rPr>
              <a:t>Redução de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custos</a:t>
            </a:r>
            <a:endParaRPr sz="2000">
              <a:latin typeface="Verdana"/>
              <a:cs typeface="Verdana"/>
            </a:endParaRPr>
          </a:p>
          <a:p>
            <a:pPr marL="353695" marR="467995" indent="-262255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318135" algn="l"/>
              </a:tabLst>
            </a:pPr>
            <a:r>
              <a:rPr sz="2000" b="1" dirty="0">
                <a:latin typeface="Verdana"/>
                <a:cs typeface="Verdana"/>
              </a:rPr>
              <a:t>Impactos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ambientais  e</a:t>
            </a:r>
            <a:r>
              <a:rPr sz="2000" b="1" spc="-5" dirty="0">
                <a:latin typeface="Verdana"/>
                <a:cs typeface="Verdana"/>
              </a:rPr>
              <a:t> sociais</a:t>
            </a:r>
            <a:endParaRPr sz="2000">
              <a:latin typeface="Verdana"/>
              <a:cs typeface="Verdana"/>
            </a:endParaRPr>
          </a:p>
          <a:p>
            <a:pPr marL="353695" marR="100965" indent="-262255">
              <a:lnSpc>
                <a:spcPct val="100000"/>
              </a:lnSpc>
              <a:spcBef>
                <a:spcPts val="1200"/>
              </a:spcBef>
              <a:buFont typeface="Verdana"/>
              <a:buChar char="•"/>
              <a:tabLst>
                <a:tab pos="318135" algn="l"/>
              </a:tabLst>
            </a:pPr>
            <a:r>
              <a:rPr sz="2000" b="1" dirty="0">
                <a:latin typeface="Verdana"/>
                <a:cs typeface="Verdana"/>
              </a:rPr>
              <a:t>Satisfação dos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usuários 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finais </a:t>
            </a:r>
            <a:r>
              <a:rPr sz="2000" b="1" dirty="0">
                <a:latin typeface="Verdana"/>
                <a:cs typeface="Verdana"/>
              </a:rPr>
              <a:t>e dos </a:t>
            </a:r>
            <a:r>
              <a:rPr sz="2000" b="1" spc="-5" dirty="0">
                <a:latin typeface="Verdana"/>
                <a:cs typeface="Verdana"/>
              </a:rPr>
              <a:t>demais  agentes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8164" y="2004441"/>
            <a:ext cx="1380743" cy="201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1935" y="1876044"/>
            <a:ext cx="38557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0223" y="1936826"/>
            <a:ext cx="1408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PROCESSO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4776" y="3886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4776" y="3886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776" y="3886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7776" y="3886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3776" y="51816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6976" y="6019800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4876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8876" y="5029200"/>
            <a:ext cx="76200" cy="990600"/>
          </a:xfrm>
          <a:custGeom>
            <a:avLst/>
            <a:gdLst/>
            <a:ahLst/>
            <a:cxnLst/>
            <a:rect l="l" t="t" r="r" b="b"/>
            <a:pathLst>
              <a:path w="76200" h="990600">
                <a:moveTo>
                  <a:pt x="42799" y="63500"/>
                </a:moveTo>
                <a:lnTo>
                  <a:pt x="33274" y="63500"/>
                </a:lnTo>
                <a:lnTo>
                  <a:pt x="33274" y="990600"/>
                </a:lnTo>
                <a:lnTo>
                  <a:pt x="42799" y="990600"/>
                </a:lnTo>
                <a:lnTo>
                  <a:pt x="42799" y="63500"/>
                </a:lnTo>
                <a:close/>
              </a:path>
              <a:path w="76200" h="990600">
                <a:moveTo>
                  <a:pt x="38100" y="0"/>
                </a:moveTo>
                <a:lnTo>
                  <a:pt x="0" y="76200"/>
                </a:lnTo>
                <a:lnTo>
                  <a:pt x="33274" y="76200"/>
                </a:lnTo>
                <a:lnTo>
                  <a:pt x="3327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90600">
                <a:moveTo>
                  <a:pt x="69850" y="63500"/>
                </a:moveTo>
                <a:lnTo>
                  <a:pt x="42799" y="63500"/>
                </a:lnTo>
                <a:lnTo>
                  <a:pt x="42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45970" y="5671515"/>
            <a:ext cx="4264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realimentação </a:t>
            </a:r>
            <a:r>
              <a:rPr sz="1800" b="1" spc="-5" dirty="0">
                <a:latin typeface="Verdana"/>
                <a:cs typeface="Verdana"/>
              </a:rPr>
              <a:t>para reduzir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erros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1976" y="3352800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0" y="1295400"/>
                </a:moveTo>
                <a:lnTo>
                  <a:pt x="838200" y="1295400"/>
                </a:lnTo>
                <a:lnTo>
                  <a:pt x="8382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1976" y="3352800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0" y="1295400"/>
                </a:moveTo>
                <a:lnTo>
                  <a:pt x="838200" y="1295400"/>
                </a:lnTo>
                <a:lnTo>
                  <a:pt x="8382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1976" y="3962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952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2185" y="2427732"/>
            <a:ext cx="1594674" cy="1207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4875" y="2354198"/>
            <a:ext cx="1592580" cy="1200150"/>
          </a:xfrm>
          <a:custGeom>
            <a:avLst/>
            <a:gdLst/>
            <a:ahLst/>
            <a:cxnLst/>
            <a:rect l="l" t="t" r="r" b="b"/>
            <a:pathLst>
              <a:path w="1592579" h="1200150">
                <a:moveTo>
                  <a:pt x="1094866" y="1016126"/>
                </a:moveTo>
                <a:lnTo>
                  <a:pt x="1592199" y="1200150"/>
                </a:lnTo>
                <a:lnTo>
                  <a:pt x="1487282" y="1057275"/>
                </a:lnTo>
                <a:lnTo>
                  <a:pt x="1318260" y="1057275"/>
                </a:lnTo>
                <a:lnTo>
                  <a:pt x="1264225" y="1016550"/>
                </a:lnTo>
                <a:lnTo>
                  <a:pt x="1094866" y="1016126"/>
                </a:lnTo>
                <a:close/>
              </a:path>
              <a:path w="1592579" h="1200150">
                <a:moveTo>
                  <a:pt x="1264225" y="1016550"/>
                </a:moveTo>
                <a:lnTo>
                  <a:pt x="1318260" y="1057275"/>
                </a:lnTo>
                <a:lnTo>
                  <a:pt x="1348819" y="1016761"/>
                </a:lnTo>
                <a:lnTo>
                  <a:pt x="1264225" y="1016550"/>
                </a:lnTo>
                <a:close/>
              </a:path>
              <a:path w="1592579" h="1200150">
                <a:moveTo>
                  <a:pt x="1278382" y="772795"/>
                </a:moveTo>
                <a:lnTo>
                  <a:pt x="1325339" y="935326"/>
                </a:lnTo>
                <a:lnTo>
                  <a:pt x="1379474" y="976122"/>
                </a:lnTo>
                <a:lnTo>
                  <a:pt x="1348978" y="1016550"/>
                </a:lnTo>
                <a:lnTo>
                  <a:pt x="1348866" y="1016762"/>
                </a:lnTo>
                <a:lnTo>
                  <a:pt x="1318260" y="1057275"/>
                </a:lnTo>
                <a:lnTo>
                  <a:pt x="1487282" y="1057275"/>
                </a:lnTo>
                <a:lnTo>
                  <a:pt x="1278382" y="772795"/>
                </a:lnTo>
                <a:close/>
              </a:path>
              <a:path w="1592579" h="1200150">
                <a:moveTo>
                  <a:pt x="1348819" y="1016761"/>
                </a:moveTo>
                <a:close/>
              </a:path>
              <a:path w="1592579" h="1200150">
                <a:moveTo>
                  <a:pt x="243458" y="183514"/>
                </a:moveTo>
                <a:lnTo>
                  <a:pt x="266988" y="264956"/>
                </a:lnTo>
                <a:lnTo>
                  <a:pt x="1264225" y="1016550"/>
                </a:lnTo>
                <a:lnTo>
                  <a:pt x="1348819" y="1016761"/>
                </a:lnTo>
                <a:lnTo>
                  <a:pt x="1348805" y="1016550"/>
                </a:lnTo>
                <a:lnTo>
                  <a:pt x="1325339" y="935326"/>
                </a:lnTo>
                <a:lnTo>
                  <a:pt x="327979" y="183726"/>
                </a:lnTo>
                <a:lnTo>
                  <a:pt x="243458" y="183514"/>
                </a:lnTo>
                <a:close/>
              </a:path>
              <a:path w="1592579" h="1200150">
                <a:moveTo>
                  <a:pt x="1325339" y="935326"/>
                </a:moveTo>
                <a:lnTo>
                  <a:pt x="1348853" y="1016716"/>
                </a:lnTo>
                <a:lnTo>
                  <a:pt x="1379474" y="976122"/>
                </a:lnTo>
                <a:lnTo>
                  <a:pt x="1325339" y="935326"/>
                </a:lnTo>
                <a:close/>
              </a:path>
              <a:path w="1592579" h="1200150">
                <a:moveTo>
                  <a:pt x="0" y="0"/>
                </a:moveTo>
                <a:lnTo>
                  <a:pt x="313944" y="427481"/>
                </a:lnTo>
                <a:lnTo>
                  <a:pt x="266988" y="264956"/>
                </a:lnTo>
                <a:lnTo>
                  <a:pt x="212851" y="224154"/>
                </a:lnTo>
                <a:lnTo>
                  <a:pt x="273938" y="143001"/>
                </a:lnTo>
                <a:lnTo>
                  <a:pt x="386302" y="143001"/>
                </a:lnTo>
                <a:lnTo>
                  <a:pt x="0" y="0"/>
                </a:lnTo>
                <a:close/>
              </a:path>
              <a:path w="1592579" h="1200150">
                <a:moveTo>
                  <a:pt x="273938" y="143001"/>
                </a:moveTo>
                <a:lnTo>
                  <a:pt x="212851" y="224154"/>
                </a:lnTo>
                <a:lnTo>
                  <a:pt x="266988" y="264956"/>
                </a:lnTo>
                <a:lnTo>
                  <a:pt x="243458" y="183514"/>
                </a:lnTo>
                <a:lnTo>
                  <a:pt x="327699" y="183514"/>
                </a:lnTo>
                <a:lnTo>
                  <a:pt x="273938" y="143001"/>
                </a:lnTo>
                <a:close/>
              </a:path>
              <a:path w="1592579" h="1200150">
                <a:moveTo>
                  <a:pt x="386302" y="143001"/>
                </a:moveTo>
                <a:lnTo>
                  <a:pt x="273938" y="143001"/>
                </a:lnTo>
                <a:lnTo>
                  <a:pt x="327979" y="183726"/>
                </a:lnTo>
                <a:lnTo>
                  <a:pt x="497458" y="184150"/>
                </a:lnTo>
                <a:lnTo>
                  <a:pt x="386302" y="143001"/>
                </a:lnTo>
                <a:close/>
              </a:path>
              <a:path w="1592579" h="1200150">
                <a:moveTo>
                  <a:pt x="327699" y="183514"/>
                </a:moveTo>
                <a:lnTo>
                  <a:pt x="243458" y="183514"/>
                </a:lnTo>
                <a:lnTo>
                  <a:pt x="327979" y="183726"/>
                </a:lnTo>
                <a:lnTo>
                  <a:pt x="327699" y="183514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5476" y="2032000"/>
            <a:ext cx="4194175" cy="3511550"/>
          </a:xfrm>
          <a:custGeom>
            <a:avLst/>
            <a:gdLst/>
            <a:ahLst/>
            <a:cxnLst/>
            <a:rect l="l" t="t" r="r" b="b"/>
            <a:pathLst>
              <a:path w="4194175" h="3511550">
                <a:moveTo>
                  <a:pt x="0" y="1755775"/>
                </a:moveTo>
                <a:lnTo>
                  <a:pt x="644" y="1711828"/>
                </a:lnTo>
                <a:lnTo>
                  <a:pt x="2566" y="1668147"/>
                </a:lnTo>
                <a:lnTo>
                  <a:pt x="5751" y="1624744"/>
                </a:lnTo>
                <a:lnTo>
                  <a:pt x="10184" y="1581632"/>
                </a:lnTo>
                <a:lnTo>
                  <a:pt x="15850" y="1538822"/>
                </a:lnTo>
                <a:lnTo>
                  <a:pt x="22735" y="1496329"/>
                </a:lnTo>
                <a:lnTo>
                  <a:pt x="30822" y="1454163"/>
                </a:lnTo>
                <a:lnTo>
                  <a:pt x="40097" y="1412338"/>
                </a:lnTo>
                <a:lnTo>
                  <a:pt x="50546" y="1370867"/>
                </a:lnTo>
                <a:lnTo>
                  <a:pt x="62152" y="1329762"/>
                </a:lnTo>
                <a:lnTo>
                  <a:pt x="74901" y="1289035"/>
                </a:lnTo>
                <a:lnTo>
                  <a:pt x="88779" y="1248699"/>
                </a:lnTo>
                <a:lnTo>
                  <a:pt x="103769" y="1208767"/>
                </a:lnTo>
                <a:lnTo>
                  <a:pt x="119857" y="1169251"/>
                </a:lnTo>
                <a:lnTo>
                  <a:pt x="137028" y="1130164"/>
                </a:lnTo>
                <a:lnTo>
                  <a:pt x="155267" y="1091519"/>
                </a:lnTo>
                <a:lnTo>
                  <a:pt x="174559" y="1053327"/>
                </a:lnTo>
                <a:lnTo>
                  <a:pt x="194888" y="1015603"/>
                </a:lnTo>
                <a:lnTo>
                  <a:pt x="216241" y="978357"/>
                </a:lnTo>
                <a:lnTo>
                  <a:pt x="238601" y="941603"/>
                </a:lnTo>
                <a:lnTo>
                  <a:pt x="261955" y="905353"/>
                </a:lnTo>
                <a:lnTo>
                  <a:pt x="286286" y="869620"/>
                </a:lnTo>
                <a:lnTo>
                  <a:pt x="311580" y="834417"/>
                </a:lnTo>
                <a:lnTo>
                  <a:pt x="337821" y="799756"/>
                </a:lnTo>
                <a:lnTo>
                  <a:pt x="364996" y="765649"/>
                </a:lnTo>
                <a:lnTo>
                  <a:pt x="393088" y="732109"/>
                </a:lnTo>
                <a:lnTo>
                  <a:pt x="422083" y="699149"/>
                </a:lnTo>
                <a:lnTo>
                  <a:pt x="451966" y="666782"/>
                </a:lnTo>
                <a:lnTo>
                  <a:pt x="482722" y="635020"/>
                </a:lnTo>
                <a:lnTo>
                  <a:pt x="514335" y="603874"/>
                </a:lnTo>
                <a:lnTo>
                  <a:pt x="546791" y="573360"/>
                </a:lnTo>
                <a:lnTo>
                  <a:pt x="580075" y="543487"/>
                </a:lnTo>
                <a:lnTo>
                  <a:pt x="614172" y="514270"/>
                </a:lnTo>
                <a:lnTo>
                  <a:pt x="649066" y="485721"/>
                </a:lnTo>
                <a:lnTo>
                  <a:pt x="684742" y="457852"/>
                </a:lnTo>
                <a:lnTo>
                  <a:pt x="721187" y="430676"/>
                </a:lnTo>
                <a:lnTo>
                  <a:pt x="758384" y="404206"/>
                </a:lnTo>
                <a:lnTo>
                  <a:pt x="796319" y="378453"/>
                </a:lnTo>
                <a:lnTo>
                  <a:pt x="834976" y="353432"/>
                </a:lnTo>
                <a:lnTo>
                  <a:pt x="874341" y="329153"/>
                </a:lnTo>
                <a:lnTo>
                  <a:pt x="914399" y="305631"/>
                </a:lnTo>
                <a:lnTo>
                  <a:pt x="955134" y="282876"/>
                </a:lnTo>
                <a:lnTo>
                  <a:pt x="996532" y="260903"/>
                </a:lnTo>
                <a:lnTo>
                  <a:pt x="1038577" y="239724"/>
                </a:lnTo>
                <a:lnTo>
                  <a:pt x="1081255" y="219350"/>
                </a:lnTo>
                <a:lnTo>
                  <a:pt x="1124551" y="199796"/>
                </a:lnTo>
                <a:lnTo>
                  <a:pt x="1168449" y="181072"/>
                </a:lnTo>
                <a:lnTo>
                  <a:pt x="1212934" y="163193"/>
                </a:lnTo>
                <a:lnTo>
                  <a:pt x="1257992" y="146169"/>
                </a:lnTo>
                <a:lnTo>
                  <a:pt x="1303607" y="130015"/>
                </a:lnTo>
                <a:lnTo>
                  <a:pt x="1349765" y="114743"/>
                </a:lnTo>
                <a:lnTo>
                  <a:pt x="1396451" y="100365"/>
                </a:lnTo>
                <a:lnTo>
                  <a:pt x="1443649" y="86893"/>
                </a:lnTo>
                <a:lnTo>
                  <a:pt x="1491344" y="74341"/>
                </a:lnTo>
                <a:lnTo>
                  <a:pt x="1539522" y="62720"/>
                </a:lnTo>
                <a:lnTo>
                  <a:pt x="1588167" y="52045"/>
                </a:lnTo>
                <a:lnTo>
                  <a:pt x="1637264" y="42326"/>
                </a:lnTo>
                <a:lnTo>
                  <a:pt x="1686799" y="33577"/>
                </a:lnTo>
                <a:lnTo>
                  <a:pt x="1736757" y="25810"/>
                </a:lnTo>
                <a:lnTo>
                  <a:pt x="1787121" y="19038"/>
                </a:lnTo>
                <a:lnTo>
                  <a:pt x="1837878" y="13273"/>
                </a:lnTo>
                <a:lnTo>
                  <a:pt x="1889013" y="8528"/>
                </a:lnTo>
                <a:lnTo>
                  <a:pt x="1940510" y="4816"/>
                </a:lnTo>
                <a:lnTo>
                  <a:pt x="1992354" y="2148"/>
                </a:lnTo>
                <a:lnTo>
                  <a:pt x="2044530" y="539"/>
                </a:lnTo>
                <a:lnTo>
                  <a:pt x="2097024" y="0"/>
                </a:lnTo>
                <a:lnTo>
                  <a:pt x="2149517" y="539"/>
                </a:lnTo>
                <a:lnTo>
                  <a:pt x="2201694" y="2148"/>
                </a:lnTo>
                <a:lnTo>
                  <a:pt x="2253538" y="4816"/>
                </a:lnTo>
                <a:lnTo>
                  <a:pt x="2305036" y="8528"/>
                </a:lnTo>
                <a:lnTo>
                  <a:pt x="2356171" y="13273"/>
                </a:lnTo>
                <a:lnTo>
                  <a:pt x="2406929" y="19038"/>
                </a:lnTo>
                <a:lnTo>
                  <a:pt x="2457294" y="25810"/>
                </a:lnTo>
                <a:lnTo>
                  <a:pt x="2507253" y="33577"/>
                </a:lnTo>
                <a:lnTo>
                  <a:pt x="2556789" y="42326"/>
                </a:lnTo>
                <a:lnTo>
                  <a:pt x="2605888" y="52045"/>
                </a:lnTo>
                <a:lnTo>
                  <a:pt x="2654535" y="62720"/>
                </a:lnTo>
                <a:lnTo>
                  <a:pt x="2702714" y="74341"/>
                </a:lnTo>
                <a:lnTo>
                  <a:pt x="2750411" y="86893"/>
                </a:lnTo>
                <a:lnTo>
                  <a:pt x="2797611" y="100365"/>
                </a:lnTo>
                <a:lnTo>
                  <a:pt x="2844298" y="114743"/>
                </a:lnTo>
                <a:lnTo>
                  <a:pt x="2890458" y="130015"/>
                </a:lnTo>
                <a:lnTo>
                  <a:pt x="2936076" y="146169"/>
                </a:lnTo>
                <a:lnTo>
                  <a:pt x="2981136" y="163193"/>
                </a:lnTo>
                <a:lnTo>
                  <a:pt x="3025624" y="181072"/>
                </a:lnTo>
                <a:lnTo>
                  <a:pt x="3069524" y="199796"/>
                </a:lnTo>
                <a:lnTo>
                  <a:pt x="3112822" y="219350"/>
                </a:lnTo>
                <a:lnTo>
                  <a:pt x="3155503" y="239724"/>
                </a:lnTo>
                <a:lnTo>
                  <a:pt x="3197551" y="260903"/>
                </a:lnTo>
                <a:lnTo>
                  <a:pt x="3238951" y="282876"/>
                </a:lnTo>
                <a:lnTo>
                  <a:pt x="3279689" y="305631"/>
                </a:lnTo>
                <a:lnTo>
                  <a:pt x="3319749" y="329153"/>
                </a:lnTo>
                <a:lnTo>
                  <a:pt x="3359117" y="353432"/>
                </a:lnTo>
                <a:lnTo>
                  <a:pt x="3397777" y="378453"/>
                </a:lnTo>
                <a:lnTo>
                  <a:pt x="3435715" y="404206"/>
                </a:lnTo>
                <a:lnTo>
                  <a:pt x="3472915" y="430676"/>
                </a:lnTo>
                <a:lnTo>
                  <a:pt x="3509362" y="457852"/>
                </a:lnTo>
                <a:lnTo>
                  <a:pt x="3545042" y="485721"/>
                </a:lnTo>
                <a:lnTo>
                  <a:pt x="3579939" y="514270"/>
                </a:lnTo>
                <a:lnTo>
                  <a:pt x="3614038" y="543487"/>
                </a:lnTo>
                <a:lnTo>
                  <a:pt x="3647325" y="573360"/>
                </a:lnTo>
                <a:lnTo>
                  <a:pt x="3679784" y="603874"/>
                </a:lnTo>
                <a:lnTo>
                  <a:pt x="3711400" y="635020"/>
                </a:lnTo>
                <a:lnTo>
                  <a:pt x="3742159" y="666782"/>
                </a:lnTo>
                <a:lnTo>
                  <a:pt x="3772044" y="699149"/>
                </a:lnTo>
                <a:lnTo>
                  <a:pt x="3801042" y="732109"/>
                </a:lnTo>
                <a:lnTo>
                  <a:pt x="3829137" y="765649"/>
                </a:lnTo>
                <a:lnTo>
                  <a:pt x="3856314" y="799756"/>
                </a:lnTo>
                <a:lnTo>
                  <a:pt x="3882559" y="834417"/>
                </a:lnTo>
                <a:lnTo>
                  <a:pt x="3907855" y="869620"/>
                </a:lnTo>
                <a:lnTo>
                  <a:pt x="3932189" y="905353"/>
                </a:lnTo>
                <a:lnTo>
                  <a:pt x="3955545" y="941603"/>
                </a:lnTo>
                <a:lnTo>
                  <a:pt x="3977908" y="978357"/>
                </a:lnTo>
                <a:lnTo>
                  <a:pt x="3999263" y="1015603"/>
                </a:lnTo>
                <a:lnTo>
                  <a:pt x="4019594" y="1053327"/>
                </a:lnTo>
                <a:lnTo>
                  <a:pt x="4038888" y="1091519"/>
                </a:lnTo>
                <a:lnTo>
                  <a:pt x="4057129" y="1130164"/>
                </a:lnTo>
                <a:lnTo>
                  <a:pt x="4074302" y="1169251"/>
                </a:lnTo>
                <a:lnTo>
                  <a:pt x="4090392" y="1208767"/>
                </a:lnTo>
                <a:lnTo>
                  <a:pt x="4105384" y="1248699"/>
                </a:lnTo>
                <a:lnTo>
                  <a:pt x="4119263" y="1289035"/>
                </a:lnTo>
                <a:lnTo>
                  <a:pt x="4132014" y="1329762"/>
                </a:lnTo>
                <a:lnTo>
                  <a:pt x="4143622" y="1370867"/>
                </a:lnTo>
                <a:lnTo>
                  <a:pt x="4154071" y="1412338"/>
                </a:lnTo>
                <a:lnTo>
                  <a:pt x="4163348" y="1454163"/>
                </a:lnTo>
                <a:lnTo>
                  <a:pt x="4171436" y="1496329"/>
                </a:lnTo>
                <a:lnTo>
                  <a:pt x="4178322" y="1538822"/>
                </a:lnTo>
                <a:lnTo>
                  <a:pt x="4183989" y="1581632"/>
                </a:lnTo>
                <a:lnTo>
                  <a:pt x="4188422" y="1624744"/>
                </a:lnTo>
                <a:lnTo>
                  <a:pt x="4191608" y="1668147"/>
                </a:lnTo>
                <a:lnTo>
                  <a:pt x="4193530" y="1711828"/>
                </a:lnTo>
                <a:lnTo>
                  <a:pt x="4194175" y="1755775"/>
                </a:lnTo>
                <a:lnTo>
                  <a:pt x="4193530" y="1799721"/>
                </a:lnTo>
                <a:lnTo>
                  <a:pt x="4191608" y="1843402"/>
                </a:lnTo>
                <a:lnTo>
                  <a:pt x="4188422" y="1886805"/>
                </a:lnTo>
                <a:lnTo>
                  <a:pt x="4183989" y="1929917"/>
                </a:lnTo>
                <a:lnTo>
                  <a:pt x="4178322" y="1972727"/>
                </a:lnTo>
                <a:lnTo>
                  <a:pt x="4171436" y="2015220"/>
                </a:lnTo>
                <a:lnTo>
                  <a:pt x="4163348" y="2057386"/>
                </a:lnTo>
                <a:lnTo>
                  <a:pt x="4154071" y="2099211"/>
                </a:lnTo>
                <a:lnTo>
                  <a:pt x="4143622" y="2140682"/>
                </a:lnTo>
                <a:lnTo>
                  <a:pt x="4132014" y="2181787"/>
                </a:lnTo>
                <a:lnTo>
                  <a:pt x="4119263" y="2222514"/>
                </a:lnTo>
                <a:lnTo>
                  <a:pt x="4105384" y="2262850"/>
                </a:lnTo>
                <a:lnTo>
                  <a:pt x="4090392" y="2302782"/>
                </a:lnTo>
                <a:lnTo>
                  <a:pt x="4074302" y="2342298"/>
                </a:lnTo>
                <a:lnTo>
                  <a:pt x="4057129" y="2381385"/>
                </a:lnTo>
                <a:lnTo>
                  <a:pt x="4038888" y="2420030"/>
                </a:lnTo>
                <a:lnTo>
                  <a:pt x="4019594" y="2458222"/>
                </a:lnTo>
                <a:lnTo>
                  <a:pt x="3999263" y="2495946"/>
                </a:lnTo>
                <a:lnTo>
                  <a:pt x="3977908" y="2533192"/>
                </a:lnTo>
                <a:lnTo>
                  <a:pt x="3955545" y="2569946"/>
                </a:lnTo>
                <a:lnTo>
                  <a:pt x="3932189" y="2606196"/>
                </a:lnTo>
                <a:lnTo>
                  <a:pt x="3907855" y="2641929"/>
                </a:lnTo>
                <a:lnTo>
                  <a:pt x="3882559" y="2677132"/>
                </a:lnTo>
                <a:lnTo>
                  <a:pt x="3856314" y="2711793"/>
                </a:lnTo>
                <a:lnTo>
                  <a:pt x="3829137" y="2745900"/>
                </a:lnTo>
                <a:lnTo>
                  <a:pt x="3801042" y="2779440"/>
                </a:lnTo>
                <a:lnTo>
                  <a:pt x="3772044" y="2812400"/>
                </a:lnTo>
                <a:lnTo>
                  <a:pt x="3742159" y="2844767"/>
                </a:lnTo>
                <a:lnTo>
                  <a:pt x="3711400" y="2876529"/>
                </a:lnTo>
                <a:lnTo>
                  <a:pt x="3679784" y="2907675"/>
                </a:lnTo>
                <a:lnTo>
                  <a:pt x="3647325" y="2938189"/>
                </a:lnTo>
                <a:lnTo>
                  <a:pt x="3614038" y="2968062"/>
                </a:lnTo>
                <a:lnTo>
                  <a:pt x="3579939" y="2997279"/>
                </a:lnTo>
                <a:lnTo>
                  <a:pt x="3545042" y="3025828"/>
                </a:lnTo>
                <a:lnTo>
                  <a:pt x="3509362" y="3053697"/>
                </a:lnTo>
                <a:lnTo>
                  <a:pt x="3472915" y="3080873"/>
                </a:lnTo>
                <a:lnTo>
                  <a:pt x="3435715" y="3107343"/>
                </a:lnTo>
                <a:lnTo>
                  <a:pt x="3397777" y="3133096"/>
                </a:lnTo>
                <a:lnTo>
                  <a:pt x="3359117" y="3158117"/>
                </a:lnTo>
                <a:lnTo>
                  <a:pt x="3319749" y="3182396"/>
                </a:lnTo>
                <a:lnTo>
                  <a:pt x="3279689" y="3205918"/>
                </a:lnTo>
                <a:lnTo>
                  <a:pt x="3238951" y="3228673"/>
                </a:lnTo>
                <a:lnTo>
                  <a:pt x="3197551" y="3250646"/>
                </a:lnTo>
                <a:lnTo>
                  <a:pt x="3155503" y="3271825"/>
                </a:lnTo>
                <a:lnTo>
                  <a:pt x="3112822" y="3292199"/>
                </a:lnTo>
                <a:lnTo>
                  <a:pt x="3069524" y="3311753"/>
                </a:lnTo>
                <a:lnTo>
                  <a:pt x="3025624" y="3330477"/>
                </a:lnTo>
                <a:lnTo>
                  <a:pt x="2981136" y="3348356"/>
                </a:lnTo>
                <a:lnTo>
                  <a:pt x="2936076" y="3365380"/>
                </a:lnTo>
                <a:lnTo>
                  <a:pt x="2890458" y="3381534"/>
                </a:lnTo>
                <a:lnTo>
                  <a:pt x="2844298" y="3396806"/>
                </a:lnTo>
                <a:lnTo>
                  <a:pt x="2797611" y="3411184"/>
                </a:lnTo>
                <a:lnTo>
                  <a:pt x="2750411" y="3424656"/>
                </a:lnTo>
                <a:lnTo>
                  <a:pt x="2702714" y="3437208"/>
                </a:lnTo>
                <a:lnTo>
                  <a:pt x="2654535" y="3448829"/>
                </a:lnTo>
                <a:lnTo>
                  <a:pt x="2605888" y="3459504"/>
                </a:lnTo>
                <a:lnTo>
                  <a:pt x="2556789" y="3469223"/>
                </a:lnTo>
                <a:lnTo>
                  <a:pt x="2507253" y="3477972"/>
                </a:lnTo>
                <a:lnTo>
                  <a:pt x="2457294" y="3485739"/>
                </a:lnTo>
                <a:lnTo>
                  <a:pt x="2406929" y="3492511"/>
                </a:lnTo>
                <a:lnTo>
                  <a:pt x="2356171" y="3498276"/>
                </a:lnTo>
                <a:lnTo>
                  <a:pt x="2305036" y="3503021"/>
                </a:lnTo>
                <a:lnTo>
                  <a:pt x="2253538" y="3506733"/>
                </a:lnTo>
                <a:lnTo>
                  <a:pt x="2201694" y="3509401"/>
                </a:lnTo>
                <a:lnTo>
                  <a:pt x="2149517" y="3511010"/>
                </a:lnTo>
                <a:lnTo>
                  <a:pt x="2097024" y="3511550"/>
                </a:lnTo>
                <a:lnTo>
                  <a:pt x="2044530" y="3511010"/>
                </a:lnTo>
                <a:lnTo>
                  <a:pt x="1992354" y="3509401"/>
                </a:lnTo>
                <a:lnTo>
                  <a:pt x="1940510" y="3506733"/>
                </a:lnTo>
                <a:lnTo>
                  <a:pt x="1889013" y="3503021"/>
                </a:lnTo>
                <a:lnTo>
                  <a:pt x="1837878" y="3498276"/>
                </a:lnTo>
                <a:lnTo>
                  <a:pt x="1787121" y="3492511"/>
                </a:lnTo>
                <a:lnTo>
                  <a:pt x="1736757" y="3485739"/>
                </a:lnTo>
                <a:lnTo>
                  <a:pt x="1686799" y="3477972"/>
                </a:lnTo>
                <a:lnTo>
                  <a:pt x="1637264" y="3469223"/>
                </a:lnTo>
                <a:lnTo>
                  <a:pt x="1588167" y="3459504"/>
                </a:lnTo>
                <a:lnTo>
                  <a:pt x="1539522" y="3448829"/>
                </a:lnTo>
                <a:lnTo>
                  <a:pt x="1491344" y="3437208"/>
                </a:lnTo>
                <a:lnTo>
                  <a:pt x="1443649" y="3424656"/>
                </a:lnTo>
                <a:lnTo>
                  <a:pt x="1396451" y="3411184"/>
                </a:lnTo>
                <a:lnTo>
                  <a:pt x="1349765" y="3396806"/>
                </a:lnTo>
                <a:lnTo>
                  <a:pt x="1303607" y="3381534"/>
                </a:lnTo>
                <a:lnTo>
                  <a:pt x="1257992" y="3365380"/>
                </a:lnTo>
                <a:lnTo>
                  <a:pt x="1212934" y="3348356"/>
                </a:lnTo>
                <a:lnTo>
                  <a:pt x="1168449" y="3330477"/>
                </a:lnTo>
                <a:lnTo>
                  <a:pt x="1124551" y="3311753"/>
                </a:lnTo>
                <a:lnTo>
                  <a:pt x="1081255" y="3292199"/>
                </a:lnTo>
                <a:lnTo>
                  <a:pt x="1038577" y="3271825"/>
                </a:lnTo>
                <a:lnTo>
                  <a:pt x="996532" y="3250646"/>
                </a:lnTo>
                <a:lnTo>
                  <a:pt x="955134" y="3228673"/>
                </a:lnTo>
                <a:lnTo>
                  <a:pt x="914399" y="3205918"/>
                </a:lnTo>
                <a:lnTo>
                  <a:pt x="874341" y="3182396"/>
                </a:lnTo>
                <a:lnTo>
                  <a:pt x="834976" y="3158117"/>
                </a:lnTo>
                <a:lnTo>
                  <a:pt x="796319" y="3133096"/>
                </a:lnTo>
                <a:lnTo>
                  <a:pt x="758384" y="3107343"/>
                </a:lnTo>
                <a:lnTo>
                  <a:pt x="721187" y="3080873"/>
                </a:lnTo>
                <a:lnTo>
                  <a:pt x="684742" y="3053697"/>
                </a:lnTo>
                <a:lnTo>
                  <a:pt x="649066" y="3025828"/>
                </a:lnTo>
                <a:lnTo>
                  <a:pt x="614171" y="2997279"/>
                </a:lnTo>
                <a:lnTo>
                  <a:pt x="580075" y="2968062"/>
                </a:lnTo>
                <a:lnTo>
                  <a:pt x="546791" y="2938189"/>
                </a:lnTo>
                <a:lnTo>
                  <a:pt x="514335" y="2907675"/>
                </a:lnTo>
                <a:lnTo>
                  <a:pt x="482722" y="2876529"/>
                </a:lnTo>
                <a:lnTo>
                  <a:pt x="451966" y="2844767"/>
                </a:lnTo>
                <a:lnTo>
                  <a:pt x="422083" y="2812400"/>
                </a:lnTo>
                <a:lnTo>
                  <a:pt x="393088" y="2779440"/>
                </a:lnTo>
                <a:lnTo>
                  <a:pt x="364996" y="2745900"/>
                </a:lnTo>
                <a:lnTo>
                  <a:pt x="337821" y="2711793"/>
                </a:lnTo>
                <a:lnTo>
                  <a:pt x="311580" y="2677132"/>
                </a:lnTo>
                <a:lnTo>
                  <a:pt x="286286" y="2641929"/>
                </a:lnTo>
                <a:lnTo>
                  <a:pt x="261955" y="2606196"/>
                </a:lnTo>
                <a:lnTo>
                  <a:pt x="238601" y="2569946"/>
                </a:lnTo>
                <a:lnTo>
                  <a:pt x="216241" y="2533192"/>
                </a:lnTo>
                <a:lnTo>
                  <a:pt x="194888" y="2495946"/>
                </a:lnTo>
                <a:lnTo>
                  <a:pt x="174559" y="2458222"/>
                </a:lnTo>
                <a:lnTo>
                  <a:pt x="155267" y="2420030"/>
                </a:lnTo>
                <a:lnTo>
                  <a:pt x="137028" y="2381385"/>
                </a:lnTo>
                <a:lnTo>
                  <a:pt x="119857" y="2342298"/>
                </a:lnTo>
                <a:lnTo>
                  <a:pt x="103769" y="2302782"/>
                </a:lnTo>
                <a:lnTo>
                  <a:pt x="88779" y="2262850"/>
                </a:lnTo>
                <a:lnTo>
                  <a:pt x="74901" y="2222514"/>
                </a:lnTo>
                <a:lnTo>
                  <a:pt x="62152" y="2181787"/>
                </a:lnTo>
                <a:lnTo>
                  <a:pt x="50546" y="2140682"/>
                </a:lnTo>
                <a:lnTo>
                  <a:pt x="40097" y="2099211"/>
                </a:lnTo>
                <a:lnTo>
                  <a:pt x="30822" y="2057386"/>
                </a:lnTo>
                <a:lnTo>
                  <a:pt x="22735" y="2015220"/>
                </a:lnTo>
                <a:lnTo>
                  <a:pt x="15850" y="1972727"/>
                </a:lnTo>
                <a:lnTo>
                  <a:pt x="10184" y="1929917"/>
                </a:lnTo>
                <a:lnTo>
                  <a:pt x="5751" y="1886805"/>
                </a:lnTo>
                <a:lnTo>
                  <a:pt x="2566" y="1843402"/>
                </a:lnTo>
                <a:lnTo>
                  <a:pt x="644" y="1799721"/>
                </a:lnTo>
                <a:lnTo>
                  <a:pt x="0" y="1755775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10884" y="4562855"/>
            <a:ext cx="63855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5700" y="4487926"/>
            <a:ext cx="636651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8284" y="1761744"/>
            <a:ext cx="640079" cy="536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3100" y="1687576"/>
            <a:ext cx="638175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8284" y="5362955"/>
            <a:ext cx="640079" cy="536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3100" y="5288026"/>
            <a:ext cx="638175" cy="533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8711" y="4428744"/>
            <a:ext cx="638556" cy="53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3401" y="4354576"/>
            <a:ext cx="636524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90132" y="2763011"/>
            <a:ext cx="638556" cy="536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5075" y="2687701"/>
            <a:ext cx="636651" cy="533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1006" y="4979923"/>
            <a:ext cx="21875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USO,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OPERAÇÃO  &amp;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MANUTENÇÃO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0213" y="5970828"/>
            <a:ext cx="1851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CONSTRUÇÃO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6993" y="5056123"/>
            <a:ext cx="1236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PROJE</a:t>
            </a:r>
            <a:r>
              <a:rPr sz="2000" b="1" spc="-4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4492" y="1818132"/>
            <a:ext cx="1147571" cy="9875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0451" y="2220976"/>
            <a:ext cx="666750" cy="508000"/>
          </a:xfrm>
          <a:custGeom>
            <a:avLst/>
            <a:gdLst/>
            <a:ahLst/>
            <a:cxnLst/>
            <a:rect l="l" t="t" r="r" b="b"/>
            <a:pathLst>
              <a:path w="666750" h="508000">
                <a:moveTo>
                  <a:pt x="336101" y="179280"/>
                </a:moveTo>
                <a:lnTo>
                  <a:pt x="0" y="425703"/>
                </a:lnTo>
                <a:lnTo>
                  <a:pt x="60198" y="507619"/>
                </a:lnTo>
                <a:lnTo>
                  <a:pt x="396309" y="261108"/>
                </a:lnTo>
                <a:lnTo>
                  <a:pt x="420873" y="180229"/>
                </a:lnTo>
                <a:lnTo>
                  <a:pt x="336101" y="179280"/>
                </a:lnTo>
                <a:close/>
              </a:path>
              <a:path w="666750" h="508000">
                <a:moveTo>
                  <a:pt x="561518" y="139191"/>
                </a:moveTo>
                <a:lnTo>
                  <a:pt x="390778" y="139191"/>
                </a:lnTo>
                <a:lnTo>
                  <a:pt x="450850" y="221107"/>
                </a:lnTo>
                <a:lnTo>
                  <a:pt x="396309" y="261108"/>
                </a:lnTo>
                <a:lnTo>
                  <a:pt x="347090" y="423163"/>
                </a:lnTo>
                <a:lnTo>
                  <a:pt x="561518" y="139191"/>
                </a:lnTo>
                <a:close/>
              </a:path>
              <a:path w="666750" h="508000">
                <a:moveTo>
                  <a:pt x="420873" y="180229"/>
                </a:moveTo>
                <a:lnTo>
                  <a:pt x="396309" y="261108"/>
                </a:lnTo>
                <a:lnTo>
                  <a:pt x="450850" y="221107"/>
                </a:lnTo>
                <a:lnTo>
                  <a:pt x="420873" y="180229"/>
                </a:lnTo>
                <a:close/>
              </a:path>
              <a:path w="666750" h="508000">
                <a:moveTo>
                  <a:pt x="390778" y="139191"/>
                </a:moveTo>
                <a:lnTo>
                  <a:pt x="336101" y="179280"/>
                </a:lnTo>
                <a:lnTo>
                  <a:pt x="420860" y="180212"/>
                </a:lnTo>
                <a:lnTo>
                  <a:pt x="390778" y="139191"/>
                </a:lnTo>
                <a:close/>
              </a:path>
              <a:path w="666750" h="508000">
                <a:moveTo>
                  <a:pt x="666623" y="0"/>
                </a:moveTo>
                <a:lnTo>
                  <a:pt x="166877" y="177419"/>
                </a:lnTo>
                <a:lnTo>
                  <a:pt x="336101" y="179280"/>
                </a:lnTo>
                <a:lnTo>
                  <a:pt x="390778" y="139191"/>
                </a:lnTo>
                <a:lnTo>
                  <a:pt x="561518" y="139191"/>
                </a:lnTo>
                <a:lnTo>
                  <a:pt x="666623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27960" y="2695955"/>
            <a:ext cx="638556" cy="536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2776" y="2621026"/>
            <a:ext cx="636524" cy="533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5213" y="482930"/>
            <a:ext cx="7579995" cy="4037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FUTUROS</a:t>
            </a:r>
            <a:endParaRPr sz="2000">
              <a:latin typeface="Arial"/>
              <a:cs typeface="Arial"/>
            </a:endParaRPr>
          </a:p>
          <a:p>
            <a:pPr marL="102298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PROJETOS</a:t>
            </a:r>
            <a:endParaRPr sz="2000">
              <a:latin typeface="Arial"/>
              <a:cs typeface="Arial"/>
            </a:endParaRPr>
          </a:p>
          <a:p>
            <a:pPr marL="3328670">
              <a:lnSpc>
                <a:spcPct val="100000"/>
              </a:lnSpc>
              <a:spcBef>
                <a:spcPts val="1435"/>
              </a:spcBef>
            </a:pPr>
            <a:r>
              <a:rPr sz="2000" b="1" spc="-5" dirty="0">
                <a:latin typeface="Arial"/>
                <a:cs typeface="Arial"/>
              </a:rPr>
              <a:t>PLANEJAMENTO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PROG</a:t>
            </a:r>
            <a:r>
              <a:rPr sz="2000" b="1" spc="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AMA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R="5455920" algn="ctr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AVALIAÇÃO</a:t>
            </a:r>
            <a:endParaRPr sz="2000">
              <a:latin typeface="Arial"/>
              <a:cs typeface="Arial"/>
            </a:endParaRPr>
          </a:p>
          <a:p>
            <a:pPr marR="5456555" algn="ctr">
              <a:lnSpc>
                <a:spcPts val="2145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PÓ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-OC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Ç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ÃO</a:t>
            </a:r>
            <a:endParaRPr sz="2000">
              <a:latin typeface="Arial"/>
              <a:cs typeface="Arial"/>
            </a:endParaRPr>
          </a:p>
          <a:p>
            <a:pPr marL="4752975" algn="ctr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Estudo de caso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 marL="475234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análise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38600" y="2708275"/>
            <a:ext cx="1247775" cy="18637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6325" y="1143000"/>
            <a:ext cx="1192212" cy="17811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579" y="639826"/>
            <a:ext cx="4808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VISÃO CONTEMPORÂNEA DA</a:t>
            </a:r>
            <a:r>
              <a:rPr spc="-100" dirty="0"/>
              <a:t> </a:t>
            </a:r>
            <a:r>
              <a:rPr spc="-5" dirty="0"/>
              <a:t>APO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2286000"/>
            <a:ext cx="2895600" cy="2592705"/>
          </a:xfrm>
          <a:custGeom>
            <a:avLst/>
            <a:gdLst/>
            <a:ahLst/>
            <a:cxnLst/>
            <a:rect l="l" t="t" r="r" b="b"/>
            <a:pathLst>
              <a:path w="2895600" h="2592704">
                <a:moveTo>
                  <a:pt x="0" y="2592451"/>
                </a:moveTo>
                <a:lnTo>
                  <a:pt x="2895600" y="2592451"/>
                </a:lnTo>
                <a:lnTo>
                  <a:pt x="2895600" y="0"/>
                </a:lnTo>
                <a:lnTo>
                  <a:pt x="0" y="0"/>
                </a:lnTo>
                <a:lnTo>
                  <a:pt x="0" y="2592451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600" y="2286000"/>
            <a:ext cx="2895600" cy="2592705"/>
          </a:xfrm>
          <a:custGeom>
            <a:avLst/>
            <a:gdLst/>
            <a:ahLst/>
            <a:cxnLst/>
            <a:rect l="l" t="t" r="r" b="b"/>
            <a:pathLst>
              <a:path w="2895600" h="2592704">
                <a:moveTo>
                  <a:pt x="0" y="2592451"/>
                </a:moveTo>
                <a:lnTo>
                  <a:pt x="2895600" y="2592451"/>
                </a:lnTo>
                <a:lnTo>
                  <a:pt x="2895600" y="0"/>
                </a:lnTo>
                <a:lnTo>
                  <a:pt x="0" y="0"/>
                </a:lnTo>
                <a:lnTo>
                  <a:pt x="0" y="2592451"/>
                </a:lnTo>
                <a:close/>
              </a:path>
            </a:pathLst>
          </a:custGeom>
          <a:ln w="28575">
            <a:solidFill>
              <a:srgbClr val="99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92373" y="2318130"/>
            <a:ext cx="270129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BANCO DE DADOS  PERMANENTE  ATUALIZADO  </a:t>
            </a:r>
            <a:r>
              <a:rPr sz="1800" b="1" dirty="0">
                <a:latin typeface="Verdana"/>
                <a:cs typeface="Verdana"/>
              </a:rPr>
              <a:t>COMPARTILHADO  PELOS </a:t>
            </a:r>
            <a:r>
              <a:rPr sz="1800" b="1" spc="-5" dirty="0">
                <a:latin typeface="Verdana"/>
                <a:cs typeface="Verdana"/>
              </a:rPr>
              <a:t>DIVERSOS  AGENTES, EM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TODAS  AS ETAPAS </a:t>
            </a:r>
            <a:r>
              <a:rPr sz="1800" b="1" dirty="0">
                <a:latin typeface="Verdana"/>
                <a:cs typeface="Verdana"/>
              </a:rPr>
              <a:t>E </a:t>
            </a:r>
            <a:r>
              <a:rPr sz="1800" b="1" spc="-5" dirty="0">
                <a:latin typeface="Verdana"/>
                <a:cs typeface="Verdana"/>
              </a:rPr>
              <a:t>PARA  FUNDAMENTAR  DECISÕES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0675" y="1524063"/>
            <a:ext cx="2887980" cy="395605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DEMANDA DO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CLIENTE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9901" y="1524000"/>
            <a:ext cx="2075180" cy="3416300"/>
          </a:xfrm>
          <a:prstGeom prst="rect">
            <a:avLst/>
          </a:prstGeom>
          <a:solidFill>
            <a:srgbClr val="CCEBFF"/>
          </a:solidFill>
          <a:ln w="28575">
            <a:solidFill>
              <a:srgbClr val="99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Planejamento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09855" marR="100330" algn="ctr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Programação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  Necessidade</a:t>
            </a:r>
            <a:endParaRPr sz="1800">
              <a:latin typeface="Verdana"/>
              <a:cs typeface="Verdana"/>
            </a:endParaRPr>
          </a:p>
          <a:p>
            <a:pPr marL="393065" marR="384810" indent="635" algn="ctr">
              <a:lnSpc>
                <a:spcPct val="200000"/>
              </a:lnSpc>
            </a:pPr>
            <a:r>
              <a:rPr sz="1800" spc="-5" dirty="0">
                <a:latin typeface="Verdana"/>
                <a:cs typeface="Verdana"/>
              </a:rPr>
              <a:t>Projetos  Construção  Ocupação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Uso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2526" y="5257800"/>
            <a:ext cx="2251075" cy="944880"/>
          </a:xfrm>
          <a:custGeom>
            <a:avLst/>
            <a:gdLst/>
            <a:ahLst/>
            <a:cxnLst/>
            <a:rect l="l" t="t" r="r" b="b"/>
            <a:pathLst>
              <a:path w="2251075" h="944879">
                <a:moveTo>
                  <a:pt x="0" y="944562"/>
                </a:moveTo>
                <a:lnTo>
                  <a:pt x="2251075" y="944562"/>
                </a:lnTo>
                <a:lnTo>
                  <a:pt x="2251075" y="0"/>
                </a:lnTo>
                <a:lnTo>
                  <a:pt x="0" y="0"/>
                </a:lnTo>
                <a:lnTo>
                  <a:pt x="0" y="944562"/>
                </a:lnTo>
                <a:close/>
              </a:path>
            </a:pathLst>
          </a:custGeom>
          <a:ln w="28575">
            <a:solidFill>
              <a:srgbClr val="99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0696" y="5290566"/>
            <a:ext cx="2055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00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OPERAÇÃO  </a:t>
            </a:r>
            <a:r>
              <a:rPr sz="1800" dirty="0">
                <a:latin typeface="Verdana"/>
                <a:cs typeface="Verdana"/>
              </a:rPr>
              <a:t>MANUTENÇÃO  </a:t>
            </a:r>
            <a:r>
              <a:rPr sz="1800" spc="-5" dirty="0">
                <a:latin typeface="Verdana"/>
                <a:cs typeface="Verdana"/>
              </a:rPr>
              <a:t>GE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ENCIA</a:t>
            </a: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-5" dirty="0">
                <a:latin typeface="Verdana"/>
                <a:cs typeface="Verdana"/>
              </a:rPr>
              <a:t>EN</a:t>
            </a:r>
            <a:r>
              <a:rPr sz="1800" spc="-6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5" y="4160837"/>
            <a:ext cx="1678305" cy="944880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13030" marR="104139" indent="-1905" algn="just">
              <a:lnSpc>
                <a:spcPct val="100000"/>
              </a:lnSpc>
              <a:spcBef>
                <a:spcPts val="355"/>
              </a:spcBef>
            </a:pPr>
            <a:r>
              <a:rPr sz="1800" spc="-5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up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aç</a:t>
            </a:r>
            <a:r>
              <a:rPr sz="1800" spc="-5" dirty="0">
                <a:latin typeface="Verdana"/>
                <a:cs typeface="Verdana"/>
              </a:rPr>
              <a:t>ã</a:t>
            </a:r>
            <a:r>
              <a:rPr sz="1800" dirty="0">
                <a:latin typeface="Verdana"/>
                <a:cs typeface="Verdana"/>
              </a:rPr>
              <a:t>o  </a:t>
            </a:r>
            <a:r>
              <a:rPr sz="1800" spc="-10" dirty="0">
                <a:latin typeface="Verdana"/>
                <a:cs typeface="Verdana"/>
              </a:rPr>
              <a:t>Reabilitação  </a:t>
            </a:r>
            <a:r>
              <a:rPr sz="1800" spc="-5" dirty="0">
                <a:latin typeface="Verdana"/>
                <a:cs typeface="Verdana"/>
              </a:rPr>
              <a:t>M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f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ca</a:t>
            </a:r>
            <a:r>
              <a:rPr sz="1800" spc="-10" dirty="0">
                <a:latin typeface="Verdana"/>
                <a:cs typeface="Verdana"/>
              </a:rPr>
              <a:t>ç</a:t>
            </a:r>
            <a:r>
              <a:rPr sz="1800" dirty="0">
                <a:latin typeface="Verdana"/>
                <a:cs typeface="Verdana"/>
              </a:rPr>
              <a:t>õ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5" y="2286000"/>
            <a:ext cx="1770380" cy="669925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01295" marR="99060" indent="-9652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Demolição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  </a:t>
            </a:r>
            <a:r>
              <a:rPr sz="1800" spc="-10" dirty="0">
                <a:latin typeface="Verdana"/>
                <a:cs typeface="Verdana"/>
              </a:rPr>
              <a:t>Reutilização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0200" y="53340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419100" y="0"/>
                </a:moveTo>
                <a:lnTo>
                  <a:pt x="370213" y="2563"/>
                </a:lnTo>
                <a:lnTo>
                  <a:pt x="322985" y="10061"/>
                </a:lnTo>
                <a:lnTo>
                  <a:pt x="277731" y="22209"/>
                </a:lnTo>
                <a:lnTo>
                  <a:pt x="234764" y="38722"/>
                </a:lnTo>
                <a:lnTo>
                  <a:pt x="194399" y="59312"/>
                </a:lnTo>
                <a:lnTo>
                  <a:pt x="156949" y="83695"/>
                </a:lnTo>
                <a:lnTo>
                  <a:pt x="122729" y="111585"/>
                </a:lnTo>
                <a:lnTo>
                  <a:pt x="92053" y="142696"/>
                </a:lnTo>
                <a:lnTo>
                  <a:pt x="65234" y="176742"/>
                </a:lnTo>
                <a:lnTo>
                  <a:pt x="42587" y="213437"/>
                </a:lnTo>
                <a:lnTo>
                  <a:pt x="24426" y="252497"/>
                </a:lnTo>
                <a:lnTo>
                  <a:pt x="11065" y="293634"/>
                </a:lnTo>
                <a:lnTo>
                  <a:pt x="2818" y="336563"/>
                </a:lnTo>
                <a:lnTo>
                  <a:pt x="0" y="381000"/>
                </a:lnTo>
                <a:lnTo>
                  <a:pt x="2818" y="425433"/>
                </a:lnTo>
                <a:lnTo>
                  <a:pt x="11065" y="468361"/>
                </a:lnTo>
                <a:lnTo>
                  <a:pt x="24426" y="509497"/>
                </a:lnTo>
                <a:lnTo>
                  <a:pt x="42587" y="548556"/>
                </a:lnTo>
                <a:lnTo>
                  <a:pt x="65234" y="585252"/>
                </a:lnTo>
                <a:lnTo>
                  <a:pt x="92053" y="619298"/>
                </a:lnTo>
                <a:lnTo>
                  <a:pt x="122729" y="650409"/>
                </a:lnTo>
                <a:lnTo>
                  <a:pt x="156949" y="678300"/>
                </a:lnTo>
                <a:lnTo>
                  <a:pt x="194399" y="702684"/>
                </a:lnTo>
                <a:lnTo>
                  <a:pt x="234764" y="723275"/>
                </a:lnTo>
                <a:lnTo>
                  <a:pt x="277731" y="739788"/>
                </a:lnTo>
                <a:lnTo>
                  <a:pt x="322985" y="751937"/>
                </a:lnTo>
                <a:lnTo>
                  <a:pt x="370213" y="759436"/>
                </a:lnTo>
                <a:lnTo>
                  <a:pt x="419100" y="762000"/>
                </a:lnTo>
                <a:lnTo>
                  <a:pt x="467986" y="759436"/>
                </a:lnTo>
                <a:lnTo>
                  <a:pt x="515214" y="751937"/>
                </a:lnTo>
                <a:lnTo>
                  <a:pt x="560468" y="739788"/>
                </a:lnTo>
                <a:lnTo>
                  <a:pt x="603435" y="723275"/>
                </a:lnTo>
                <a:lnTo>
                  <a:pt x="643800" y="702684"/>
                </a:lnTo>
                <a:lnTo>
                  <a:pt x="681250" y="678300"/>
                </a:lnTo>
                <a:lnTo>
                  <a:pt x="715470" y="650409"/>
                </a:lnTo>
                <a:lnTo>
                  <a:pt x="746146" y="619298"/>
                </a:lnTo>
                <a:lnTo>
                  <a:pt x="772965" y="585252"/>
                </a:lnTo>
                <a:lnTo>
                  <a:pt x="795612" y="548556"/>
                </a:lnTo>
                <a:lnTo>
                  <a:pt x="813773" y="509497"/>
                </a:lnTo>
                <a:lnTo>
                  <a:pt x="827134" y="468361"/>
                </a:lnTo>
                <a:lnTo>
                  <a:pt x="835381" y="425433"/>
                </a:lnTo>
                <a:lnTo>
                  <a:pt x="838200" y="381000"/>
                </a:lnTo>
                <a:lnTo>
                  <a:pt x="835381" y="336563"/>
                </a:lnTo>
                <a:lnTo>
                  <a:pt x="827134" y="293634"/>
                </a:lnTo>
                <a:lnTo>
                  <a:pt x="813773" y="252497"/>
                </a:lnTo>
                <a:lnTo>
                  <a:pt x="795612" y="213437"/>
                </a:lnTo>
                <a:lnTo>
                  <a:pt x="772965" y="176742"/>
                </a:lnTo>
                <a:lnTo>
                  <a:pt x="746146" y="142696"/>
                </a:lnTo>
                <a:lnTo>
                  <a:pt x="715470" y="111585"/>
                </a:lnTo>
                <a:lnTo>
                  <a:pt x="681250" y="83695"/>
                </a:lnTo>
                <a:lnTo>
                  <a:pt x="643800" y="59312"/>
                </a:lnTo>
                <a:lnTo>
                  <a:pt x="603435" y="38722"/>
                </a:lnTo>
                <a:lnTo>
                  <a:pt x="560468" y="22209"/>
                </a:lnTo>
                <a:lnTo>
                  <a:pt x="515214" y="10061"/>
                </a:lnTo>
                <a:lnTo>
                  <a:pt x="467986" y="2563"/>
                </a:lnTo>
                <a:lnTo>
                  <a:pt x="4191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03070" y="5500827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APO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800" y="31242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419100" y="0"/>
                </a:moveTo>
                <a:lnTo>
                  <a:pt x="370225" y="2563"/>
                </a:lnTo>
                <a:lnTo>
                  <a:pt x="323005" y="10061"/>
                </a:lnTo>
                <a:lnTo>
                  <a:pt x="277756" y="22209"/>
                </a:lnTo>
                <a:lnTo>
                  <a:pt x="234792" y="38722"/>
                </a:lnTo>
                <a:lnTo>
                  <a:pt x="194427" y="59312"/>
                </a:lnTo>
                <a:lnTo>
                  <a:pt x="156976" y="83695"/>
                </a:lnTo>
                <a:lnTo>
                  <a:pt x="122753" y="111585"/>
                </a:lnTo>
                <a:lnTo>
                  <a:pt x="92073" y="142696"/>
                </a:lnTo>
                <a:lnTo>
                  <a:pt x="65250" y="176742"/>
                </a:lnTo>
                <a:lnTo>
                  <a:pt x="42598" y="213437"/>
                </a:lnTo>
                <a:lnTo>
                  <a:pt x="24433" y="252497"/>
                </a:lnTo>
                <a:lnTo>
                  <a:pt x="11068" y="293634"/>
                </a:lnTo>
                <a:lnTo>
                  <a:pt x="2819" y="336563"/>
                </a:lnTo>
                <a:lnTo>
                  <a:pt x="0" y="381000"/>
                </a:lnTo>
                <a:lnTo>
                  <a:pt x="2819" y="425436"/>
                </a:lnTo>
                <a:lnTo>
                  <a:pt x="11068" y="468365"/>
                </a:lnTo>
                <a:lnTo>
                  <a:pt x="24433" y="509502"/>
                </a:lnTo>
                <a:lnTo>
                  <a:pt x="42598" y="548562"/>
                </a:lnTo>
                <a:lnTo>
                  <a:pt x="65250" y="585257"/>
                </a:lnTo>
                <a:lnTo>
                  <a:pt x="92073" y="619303"/>
                </a:lnTo>
                <a:lnTo>
                  <a:pt x="122753" y="650414"/>
                </a:lnTo>
                <a:lnTo>
                  <a:pt x="156976" y="678304"/>
                </a:lnTo>
                <a:lnTo>
                  <a:pt x="194427" y="702687"/>
                </a:lnTo>
                <a:lnTo>
                  <a:pt x="234792" y="723277"/>
                </a:lnTo>
                <a:lnTo>
                  <a:pt x="277756" y="739790"/>
                </a:lnTo>
                <a:lnTo>
                  <a:pt x="323005" y="751938"/>
                </a:lnTo>
                <a:lnTo>
                  <a:pt x="370225" y="759436"/>
                </a:lnTo>
                <a:lnTo>
                  <a:pt x="419100" y="762000"/>
                </a:lnTo>
                <a:lnTo>
                  <a:pt x="467986" y="759436"/>
                </a:lnTo>
                <a:lnTo>
                  <a:pt x="515214" y="751938"/>
                </a:lnTo>
                <a:lnTo>
                  <a:pt x="560468" y="739790"/>
                </a:lnTo>
                <a:lnTo>
                  <a:pt x="603435" y="723277"/>
                </a:lnTo>
                <a:lnTo>
                  <a:pt x="643800" y="702687"/>
                </a:lnTo>
                <a:lnTo>
                  <a:pt x="681250" y="678304"/>
                </a:lnTo>
                <a:lnTo>
                  <a:pt x="715470" y="650414"/>
                </a:lnTo>
                <a:lnTo>
                  <a:pt x="746146" y="619303"/>
                </a:lnTo>
                <a:lnTo>
                  <a:pt x="772965" y="585257"/>
                </a:lnTo>
                <a:lnTo>
                  <a:pt x="795612" y="548562"/>
                </a:lnTo>
                <a:lnTo>
                  <a:pt x="813773" y="509502"/>
                </a:lnTo>
                <a:lnTo>
                  <a:pt x="827134" y="468365"/>
                </a:lnTo>
                <a:lnTo>
                  <a:pt x="835381" y="425436"/>
                </a:lnTo>
                <a:lnTo>
                  <a:pt x="838200" y="381000"/>
                </a:lnTo>
                <a:lnTo>
                  <a:pt x="835381" y="336563"/>
                </a:lnTo>
                <a:lnTo>
                  <a:pt x="827134" y="293634"/>
                </a:lnTo>
                <a:lnTo>
                  <a:pt x="813773" y="252497"/>
                </a:lnTo>
                <a:lnTo>
                  <a:pt x="795612" y="213437"/>
                </a:lnTo>
                <a:lnTo>
                  <a:pt x="772965" y="176742"/>
                </a:lnTo>
                <a:lnTo>
                  <a:pt x="746146" y="142696"/>
                </a:lnTo>
                <a:lnTo>
                  <a:pt x="715470" y="111585"/>
                </a:lnTo>
                <a:lnTo>
                  <a:pt x="681250" y="83695"/>
                </a:lnTo>
                <a:lnTo>
                  <a:pt x="643800" y="59312"/>
                </a:lnTo>
                <a:lnTo>
                  <a:pt x="603435" y="38722"/>
                </a:lnTo>
                <a:lnTo>
                  <a:pt x="560468" y="22209"/>
                </a:lnTo>
                <a:lnTo>
                  <a:pt x="515214" y="10061"/>
                </a:lnTo>
                <a:lnTo>
                  <a:pt x="467986" y="2563"/>
                </a:lnTo>
                <a:lnTo>
                  <a:pt x="4191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9619" y="3290696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APO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0" y="52578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419100" y="0"/>
                </a:moveTo>
                <a:lnTo>
                  <a:pt x="370213" y="2563"/>
                </a:lnTo>
                <a:lnTo>
                  <a:pt x="322985" y="10061"/>
                </a:lnTo>
                <a:lnTo>
                  <a:pt x="277731" y="22209"/>
                </a:lnTo>
                <a:lnTo>
                  <a:pt x="234764" y="38722"/>
                </a:lnTo>
                <a:lnTo>
                  <a:pt x="194399" y="59312"/>
                </a:lnTo>
                <a:lnTo>
                  <a:pt x="156949" y="83695"/>
                </a:lnTo>
                <a:lnTo>
                  <a:pt x="122729" y="111585"/>
                </a:lnTo>
                <a:lnTo>
                  <a:pt x="92053" y="142696"/>
                </a:lnTo>
                <a:lnTo>
                  <a:pt x="65234" y="176742"/>
                </a:lnTo>
                <a:lnTo>
                  <a:pt x="42587" y="213437"/>
                </a:lnTo>
                <a:lnTo>
                  <a:pt x="24426" y="252497"/>
                </a:lnTo>
                <a:lnTo>
                  <a:pt x="11065" y="293634"/>
                </a:lnTo>
                <a:lnTo>
                  <a:pt x="2818" y="336563"/>
                </a:lnTo>
                <a:lnTo>
                  <a:pt x="0" y="381000"/>
                </a:lnTo>
                <a:lnTo>
                  <a:pt x="2818" y="425433"/>
                </a:lnTo>
                <a:lnTo>
                  <a:pt x="11065" y="468361"/>
                </a:lnTo>
                <a:lnTo>
                  <a:pt x="24426" y="509497"/>
                </a:lnTo>
                <a:lnTo>
                  <a:pt x="42587" y="548556"/>
                </a:lnTo>
                <a:lnTo>
                  <a:pt x="65234" y="585252"/>
                </a:lnTo>
                <a:lnTo>
                  <a:pt x="92053" y="619298"/>
                </a:lnTo>
                <a:lnTo>
                  <a:pt x="122729" y="650409"/>
                </a:lnTo>
                <a:lnTo>
                  <a:pt x="156949" y="678300"/>
                </a:lnTo>
                <a:lnTo>
                  <a:pt x="194399" y="702684"/>
                </a:lnTo>
                <a:lnTo>
                  <a:pt x="234764" y="723275"/>
                </a:lnTo>
                <a:lnTo>
                  <a:pt x="277731" y="739788"/>
                </a:lnTo>
                <a:lnTo>
                  <a:pt x="322985" y="751937"/>
                </a:lnTo>
                <a:lnTo>
                  <a:pt x="370213" y="759436"/>
                </a:lnTo>
                <a:lnTo>
                  <a:pt x="419100" y="762000"/>
                </a:lnTo>
                <a:lnTo>
                  <a:pt x="467986" y="759436"/>
                </a:lnTo>
                <a:lnTo>
                  <a:pt x="515214" y="751937"/>
                </a:lnTo>
                <a:lnTo>
                  <a:pt x="560468" y="739788"/>
                </a:lnTo>
                <a:lnTo>
                  <a:pt x="603435" y="723275"/>
                </a:lnTo>
                <a:lnTo>
                  <a:pt x="643800" y="702684"/>
                </a:lnTo>
                <a:lnTo>
                  <a:pt x="681250" y="678300"/>
                </a:lnTo>
                <a:lnTo>
                  <a:pt x="715470" y="650409"/>
                </a:lnTo>
                <a:lnTo>
                  <a:pt x="746146" y="619298"/>
                </a:lnTo>
                <a:lnTo>
                  <a:pt x="772965" y="585252"/>
                </a:lnTo>
                <a:lnTo>
                  <a:pt x="795612" y="548556"/>
                </a:lnTo>
                <a:lnTo>
                  <a:pt x="813773" y="509497"/>
                </a:lnTo>
                <a:lnTo>
                  <a:pt x="827134" y="468361"/>
                </a:lnTo>
                <a:lnTo>
                  <a:pt x="835381" y="425433"/>
                </a:lnTo>
                <a:lnTo>
                  <a:pt x="838200" y="381000"/>
                </a:lnTo>
                <a:lnTo>
                  <a:pt x="835381" y="336563"/>
                </a:lnTo>
                <a:lnTo>
                  <a:pt x="827134" y="293634"/>
                </a:lnTo>
                <a:lnTo>
                  <a:pt x="813773" y="252497"/>
                </a:lnTo>
                <a:lnTo>
                  <a:pt x="795612" y="213437"/>
                </a:lnTo>
                <a:lnTo>
                  <a:pt x="772965" y="176742"/>
                </a:lnTo>
                <a:lnTo>
                  <a:pt x="746146" y="142696"/>
                </a:lnTo>
                <a:lnTo>
                  <a:pt x="715470" y="111585"/>
                </a:lnTo>
                <a:lnTo>
                  <a:pt x="681250" y="83695"/>
                </a:lnTo>
                <a:lnTo>
                  <a:pt x="643800" y="59312"/>
                </a:lnTo>
                <a:lnTo>
                  <a:pt x="603435" y="38722"/>
                </a:lnTo>
                <a:lnTo>
                  <a:pt x="560468" y="22209"/>
                </a:lnTo>
                <a:lnTo>
                  <a:pt x="515214" y="10061"/>
                </a:lnTo>
                <a:lnTo>
                  <a:pt x="467986" y="2563"/>
                </a:lnTo>
                <a:lnTo>
                  <a:pt x="4191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99759" y="5424627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APO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3000" y="12192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419100" y="0"/>
                </a:moveTo>
                <a:lnTo>
                  <a:pt x="370213" y="2563"/>
                </a:lnTo>
                <a:lnTo>
                  <a:pt x="322985" y="10061"/>
                </a:lnTo>
                <a:lnTo>
                  <a:pt x="277731" y="22209"/>
                </a:lnTo>
                <a:lnTo>
                  <a:pt x="234764" y="38722"/>
                </a:lnTo>
                <a:lnTo>
                  <a:pt x="194399" y="59312"/>
                </a:lnTo>
                <a:lnTo>
                  <a:pt x="156949" y="83695"/>
                </a:lnTo>
                <a:lnTo>
                  <a:pt x="122729" y="111585"/>
                </a:lnTo>
                <a:lnTo>
                  <a:pt x="92053" y="142696"/>
                </a:lnTo>
                <a:lnTo>
                  <a:pt x="65234" y="176742"/>
                </a:lnTo>
                <a:lnTo>
                  <a:pt x="42587" y="213437"/>
                </a:lnTo>
                <a:lnTo>
                  <a:pt x="24426" y="252497"/>
                </a:lnTo>
                <a:lnTo>
                  <a:pt x="11065" y="293634"/>
                </a:lnTo>
                <a:lnTo>
                  <a:pt x="2818" y="336563"/>
                </a:lnTo>
                <a:lnTo>
                  <a:pt x="0" y="381000"/>
                </a:lnTo>
                <a:lnTo>
                  <a:pt x="2818" y="425436"/>
                </a:lnTo>
                <a:lnTo>
                  <a:pt x="11065" y="468365"/>
                </a:lnTo>
                <a:lnTo>
                  <a:pt x="24426" y="509502"/>
                </a:lnTo>
                <a:lnTo>
                  <a:pt x="42587" y="548562"/>
                </a:lnTo>
                <a:lnTo>
                  <a:pt x="65234" y="585257"/>
                </a:lnTo>
                <a:lnTo>
                  <a:pt x="92053" y="619303"/>
                </a:lnTo>
                <a:lnTo>
                  <a:pt x="122729" y="650414"/>
                </a:lnTo>
                <a:lnTo>
                  <a:pt x="156949" y="678304"/>
                </a:lnTo>
                <a:lnTo>
                  <a:pt x="194399" y="702687"/>
                </a:lnTo>
                <a:lnTo>
                  <a:pt x="234764" y="723277"/>
                </a:lnTo>
                <a:lnTo>
                  <a:pt x="277731" y="739790"/>
                </a:lnTo>
                <a:lnTo>
                  <a:pt x="322985" y="751938"/>
                </a:lnTo>
                <a:lnTo>
                  <a:pt x="370213" y="759436"/>
                </a:lnTo>
                <a:lnTo>
                  <a:pt x="419100" y="762000"/>
                </a:lnTo>
                <a:lnTo>
                  <a:pt x="467986" y="759436"/>
                </a:lnTo>
                <a:lnTo>
                  <a:pt x="515214" y="751938"/>
                </a:lnTo>
                <a:lnTo>
                  <a:pt x="560468" y="739790"/>
                </a:lnTo>
                <a:lnTo>
                  <a:pt x="603435" y="723277"/>
                </a:lnTo>
                <a:lnTo>
                  <a:pt x="643800" y="702687"/>
                </a:lnTo>
                <a:lnTo>
                  <a:pt x="681250" y="678304"/>
                </a:lnTo>
                <a:lnTo>
                  <a:pt x="715470" y="650414"/>
                </a:lnTo>
                <a:lnTo>
                  <a:pt x="746146" y="619303"/>
                </a:lnTo>
                <a:lnTo>
                  <a:pt x="772965" y="585257"/>
                </a:lnTo>
                <a:lnTo>
                  <a:pt x="795612" y="548562"/>
                </a:lnTo>
                <a:lnTo>
                  <a:pt x="813773" y="509502"/>
                </a:lnTo>
                <a:lnTo>
                  <a:pt x="827134" y="468365"/>
                </a:lnTo>
                <a:lnTo>
                  <a:pt x="835381" y="425436"/>
                </a:lnTo>
                <a:lnTo>
                  <a:pt x="838200" y="381000"/>
                </a:lnTo>
                <a:lnTo>
                  <a:pt x="835381" y="336563"/>
                </a:lnTo>
                <a:lnTo>
                  <a:pt x="827134" y="293634"/>
                </a:lnTo>
                <a:lnTo>
                  <a:pt x="813773" y="252497"/>
                </a:lnTo>
                <a:lnTo>
                  <a:pt x="795612" y="213437"/>
                </a:lnTo>
                <a:lnTo>
                  <a:pt x="772965" y="176742"/>
                </a:lnTo>
                <a:lnTo>
                  <a:pt x="746146" y="142696"/>
                </a:lnTo>
                <a:lnTo>
                  <a:pt x="715470" y="111585"/>
                </a:lnTo>
                <a:lnTo>
                  <a:pt x="681250" y="83695"/>
                </a:lnTo>
                <a:lnTo>
                  <a:pt x="643800" y="59312"/>
                </a:lnTo>
                <a:lnTo>
                  <a:pt x="603435" y="38722"/>
                </a:lnTo>
                <a:lnTo>
                  <a:pt x="560468" y="22209"/>
                </a:lnTo>
                <a:lnTo>
                  <a:pt x="515214" y="10061"/>
                </a:lnTo>
                <a:lnTo>
                  <a:pt x="467986" y="2563"/>
                </a:lnTo>
                <a:lnTo>
                  <a:pt x="4191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5819" y="1385061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APO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19800" y="1066800"/>
            <a:ext cx="960119" cy="457200"/>
          </a:xfrm>
          <a:custGeom>
            <a:avLst/>
            <a:gdLst/>
            <a:ahLst/>
            <a:cxnLst/>
            <a:rect l="l" t="t" r="r" b="b"/>
            <a:pathLst>
              <a:path w="960120" h="457200">
                <a:moveTo>
                  <a:pt x="960120" y="304800"/>
                </a:moveTo>
                <a:lnTo>
                  <a:pt x="350520" y="304800"/>
                </a:lnTo>
                <a:lnTo>
                  <a:pt x="685800" y="457200"/>
                </a:lnTo>
                <a:lnTo>
                  <a:pt x="960120" y="304800"/>
                </a:lnTo>
                <a:close/>
              </a:path>
              <a:path w="960120" h="457200">
                <a:moveTo>
                  <a:pt x="304800" y="0"/>
                </a:moveTo>
                <a:lnTo>
                  <a:pt x="0" y="0"/>
                </a:lnTo>
                <a:lnTo>
                  <a:pt x="51686" y="2140"/>
                </a:lnTo>
                <a:lnTo>
                  <a:pt x="102224" y="8450"/>
                </a:lnTo>
                <a:lnTo>
                  <a:pt x="151336" y="18760"/>
                </a:lnTo>
                <a:lnTo>
                  <a:pt x="198745" y="32902"/>
                </a:lnTo>
                <a:lnTo>
                  <a:pt x="244172" y="50707"/>
                </a:lnTo>
                <a:lnTo>
                  <a:pt x="287340" y="72007"/>
                </a:lnTo>
                <a:lnTo>
                  <a:pt x="327971" y="96633"/>
                </a:lnTo>
                <a:lnTo>
                  <a:pt x="365787" y="124417"/>
                </a:lnTo>
                <a:lnTo>
                  <a:pt x="400510" y="155189"/>
                </a:lnTo>
                <a:lnTo>
                  <a:pt x="431863" y="188783"/>
                </a:lnTo>
                <a:lnTo>
                  <a:pt x="459567" y="225028"/>
                </a:lnTo>
                <a:lnTo>
                  <a:pt x="483345" y="263756"/>
                </a:lnTo>
                <a:lnTo>
                  <a:pt x="502920" y="304800"/>
                </a:lnTo>
                <a:lnTo>
                  <a:pt x="807720" y="304800"/>
                </a:lnTo>
                <a:lnTo>
                  <a:pt x="788145" y="263756"/>
                </a:lnTo>
                <a:lnTo>
                  <a:pt x="764367" y="225028"/>
                </a:lnTo>
                <a:lnTo>
                  <a:pt x="736663" y="188783"/>
                </a:lnTo>
                <a:lnTo>
                  <a:pt x="705310" y="155189"/>
                </a:lnTo>
                <a:lnTo>
                  <a:pt x="670587" y="124417"/>
                </a:lnTo>
                <a:lnTo>
                  <a:pt x="632771" y="96633"/>
                </a:lnTo>
                <a:lnTo>
                  <a:pt x="592140" y="72007"/>
                </a:lnTo>
                <a:lnTo>
                  <a:pt x="548972" y="50707"/>
                </a:lnTo>
                <a:lnTo>
                  <a:pt x="503545" y="32902"/>
                </a:lnTo>
                <a:lnTo>
                  <a:pt x="456136" y="18760"/>
                </a:lnTo>
                <a:lnTo>
                  <a:pt x="407024" y="8450"/>
                </a:lnTo>
                <a:lnTo>
                  <a:pt x="356486" y="2140"/>
                </a:lnTo>
                <a:lnTo>
                  <a:pt x="304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1066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533400" y="0"/>
                </a:moveTo>
                <a:lnTo>
                  <a:pt x="482021" y="2093"/>
                </a:lnTo>
                <a:lnTo>
                  <a:pt x="432027" y="8245"/>
                </a:lnTo>
                <a:lnTo>
                  <a:pt x="383639" y="18263"/>
                </a:lnTo>
                <a:lnTo>
                  <a:pt x="337082" y="31957"/>
                </a:lnTo>
                <a:lnTo>
                  <a:pt x="292578" y="49135"/>
                </a:lnTo>
                <a:lnTo>
                  <a:pt x="250351" y="69604"/>
                </a:lnTo>
                <a:lnTo>
                  <a:pt x="210624" y="93174"/>
                </a:lnTo>
                <a:lnTo>
                  <a:pt x="173620" y="119651"/>
                </a:lnTo>
                <a:lnTo>
                  <a:pt x="139564" y="148846"/>
                </a:lnTo>
                <a:lnTo>
                  <a:pt x="108677" y="180565"/>
                </a:lnTo>
                <a:lnTo>
                  <a:pt x="81184" y="214618"/>
                </a:lnTo>
                <a:lnTo>
                  <a:pt x="57308" y="250813"/>
                </a:lnTo>
                <a:lnTo>
                  <a:pt x="37273" y="288957"/>
                </a:lnTo>
                <a:lnTo>
                  <a:pt x="21301" y="328860"/>
                </a:lnTo>
                <a:lnTo>
                  <a:pt x="9616" y="370329"/>
                </a:lnTo>
                <a:lnTo>
                  <a:pt x="2441" y="413173"/>
                </a:lnTo>
                <a:lnTo>
                  <a:pt x="0" y="457200"/>
                </a:lnTo>
                <a:lnTo>
                  <a:pt x="304800" y="457200"/>
                </a:lnTo>
                <a:lnTo>
                  <a:pt x="307512" y="411012"/>
                </a:lnTo>
                <a:lnTo>
                  <a:pt x="315496" y="365939"/>
                </a:lnTo>
                <a:lnTo>
                  <a:pt x="328523" y="322245"/>
                </a:lnTo>
                <a:lnTo>
                  <a:pt x="346364" y="280194"/>
                </a:lnTo>
                <a:lnTo>
                  <a:pt x="368791" y="240047"/>
                </a:lnTo>
                <a:lnTo>
                  <a:pt x="395574" y="202069"/>
                </a:lnTo>
                <a:lnTo>
                  <a:pt x="426484" y="166522"/>
                </a:lnTo>
                <a:lnTo>
                  <a:pt x="461292" y="133670"/>
                </a:lnTo>
                <a:lnTo>
                  <a:pt x="499770" y="103777"/>
                </a:lnTo>
                <a:lnTo>
                  <a:pt x="541689" y="77105"/>
                </a:lnTo>
                <a:lnTo>
                  <a:pt x="586819" y="53917"/>
                </a:lnTo>
                <a:lnTo>
                  <a:pt x="634932" y="34478"/>
                </a:lnTo>
                <a:lnTo>
                  <a:pt x="685800" y="19050"/>
                </a:lnTo>
                <a:lnTo>
                  <a:pt x="648396" y="10769"/>
                </a:lnTo>
                <a:lnTo>
                  <a:pt x="610409" y="4810"/>
                </a:lnTo>
                <a:lnTo>
                  <a:pt x="572017" y="1208"/>
                </a:lnTo>
                <a:lnTo>
                  <a:pt x="533400" y="0"/>
                </a:lnTo>
                <a:close/>
              </a:path>
            </a:pathLst>
          </a:custGeom>
          <a:solidFill>
            <a:srgbClr val="7A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2600" y="5634418"/>
            <a:ext cx="535305" cy="238125"/>
          </a:xfrm>
          <a:custGeom>
            <a:avLst/>
            <a:gdLst/>
            <a:ahLst/>
            <a:cxnLst/>
            <a:rect l="l" t="t" r="r" b="b"/>
            <a:pathLst>
              <a:path w="535304" h="238125">
                <a:moveTo>
                  <a:pt x="54990" y="167944"/>
                </a:moveTo>
                <a:lnTo>
                  <a:pt x="0" y="232981"/>
                </a:lnTo>
                <a:lnTo>
                  <a:pt x="85089" y="237985"/>
                </a:lnTo>
                <a:lnTo>
                  <a:pt x="74070" y="212344"/>
                </a:lnTo>
                <a:lnTo>
                  <a:pt x="60198" y="212344"/>
                </a:lnTo>
                <a:lnTo>
                  <a:pt x="56514" y="203593"/>
                </a:lnTo>
                <a:lnTo>
                  <a:pt x="68164" y="198600"/>
                </a:lnTo>
                <a:lnTo>
                  <a:pt x="54990" y="167944"/>
                </a:lnTo>
                <a:close/>
              </a:path>
              <a:path w="535304" h="238125">
                <a:moveTo>
                  <a:pt x="68164" y="198600"/>
                </a:moveTo>
                <a:lnTo>
                  <a:pt x="56514" y="203593"/>
                </a:lnTo>
                <a:lnTo>
                  <a:pt x="60198" y="212344"/>
                </a:lnTo>
                <a:lnTo>
                  <a:pt x="71913" y="207323"/>
                </a:lnTo>
                <a:lnTo>
                  <a:pt x="68164" y="198600"/>
                </a:lnTo>
                <a:close/>
              </a:path>
              <a:path w="535304" h="238125">
                <a:moveTo>
                  <a:pt x="71913" y="207323"/>
                </a:moveTo>
                <a:lnTo>
                  <a:pt x="60198" y="212344"/>
                </a:lnTo>
                <a:lnTo>
                  <a:pt x="74070" y="212344"/>
                </a:lnTo>
                <a:lnTo>
                  <a:pt x="71913" y="207323"/>
                </a:lnTo>
                <a:close/>
              </a:path>
              <a:path w="535304" h="238125">
                <a:moveTo>
                  <a:pt x="531495" y="0"/>
                </a:moveTo>
                <a:lnTo>
                  <a:pt x="68164" y="198600"/>
                </a:lnTo>
                <a:lnTo>
                  <a:pt x="71913" y="207323"/>
                </a:lnTo>
                <a:lnTo>
                  <a:pt x="535304" y="8763"/>
                </a:lnTo>
                <a:lnTo>
                  <a:pt x="531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1800" y="4948682"/>
            <a:ext cx="687705" cy="313055"/>
          </a:xfrm>
          <a:custGeom>
            <a:avLst/>
            <a:gdLst/>
            <a:ahLst/>
            <a:cxnLst/>
            <a:rect l="l" t="t" r="r" b="b"/>
            <a:pathLst>
              <a:path w="687704" h="313054">
                <a:moveTo>
                  <a:pt x="54101" y="243332"/>
                </a:moveTo>
                <a:lnTo>
                  <a:pt x="0" y="309118"/>
                </a:lnTo>
                <a:lnTo>
                  <a:pt x="85090" y="312928"/>
                </a:lnTo>
                <a:lnTo>
                  <a:pt x="73837" y="287655"/>
                </a:lnTo>
                <a:lnTo>
                  <a:pt x="59944" y="287655"/>
                </a:lnTo>
                <a:lnTo>
                  <a:pt x="56133" y="279019"/>
                </a:lnTo>
                <a:lnTo>
                  <a:pt x="67702" y="273877"/>
                </a:lnTo>
                <a:lnTo>
                  <a:pt x="54101" y="243332"/>
                </a:lnTo>
                <a:close/>
              </a:path>
              <a:path w="687704" h="313054">
                <a:moveTo>
                  <a:pt x="67702" y="273877"/>
                </a:moveTo>
                <a:lnTo>
                  <a:pt x="56133" y="279019"/>
                </a:lnTo>
                <a:lnTo>
                  <a:pt x="59944" y="287655"/>
                </a:lnTo>
                <a:lnTo>
                  <a:pt x="71541" y="282500"/>
                </a:lnTo>
                <a:lnTo>
                  <a:pt x="67702" y="273877"/>
                </a:lnTo>
                <a:close/>
              </a:path>
              <a:path w="687704" h="313054">
                <a:moveTo>
                  <a:pt x="71541" y="282500"/>
                </a:moveTo>
                <a:lnTo>
                  <a:pt x="59944" y="287655"/>
                </a:lnTo>
                <a:lnTo>
                  <a:pt x="73837" y="287655"/>
                </a:lnTo>
                <a:lnTo>
                  <a:pt x="71541" y="282500"/>
                </a:lnTo>
                <a:close/>
              </a:path>
              <a:path w="687704" h="313054">
                <a:moveTo>
                  <a:pt x="683895" y="0"/>
                </a:moveTo>
                <a:lnTo>
                  <a:pt x="67702" y="273877"/>
                </a:lnTo>
                <a:lnTo>
                  <a:pt x="71541" y="282500"/>
                </a:lnTo>
                <a:lnTo>
                  <a:pt x="687704" y="8636"/>
                </a:lnTo>
                <a:lnTo>
                  <a:pt x="683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0" y="56769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533400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533400" h="76200">
                <a:moveTo>
                  <a:pt x="533400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533400" y="42862"/>
                </a:lnTo>
                <a:lnTo>
                  <a:pt x="533400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0" y="518160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10">
                <a:moveTo>
                  <a:pt x="57215" y="50480"/>
                </a:moveTo>
                <a:lnTo>
                  <a:pt x="50480" y="57215"/>
                </a:lnTo>
                <a:lnTo>
                  <a:pt x="301370" y="308228"/>
                </a:lnTo>
                <a:lnTo>
                  <a:pt x="308229" y="301371"/>
                </a:lnTo>
                <a:lnTo>
                  <a:pt x="57215" y="50480"/>
                </a:lnTo>
                <a:close/>
              </a:path>
              <a:path w="308610" h="308610">
                <a:moveTo>
                  <a:pt x="0" y="0"/>
                </a:moveTo>
                <a:lnTo>
                  <a:pt x="26924" y="80772"/>
                </a:lnTo>
                <a:lnTo>
                  <a:pt x="50480" y="57215"/>
                </a:lnTo>
                <a:lnTo>
                  <a:pt x="41528" y="48260"/>
                </a:lnTo>
                <a:lnTo>
                  <a:pt x="48259" y="41529"/>
                </a:lnTo>
                <a:lnTo>
                  <a:pt x="66167" y="41529"/>
                </a:lnTo>
                <a:lnTo>
                  <a:pt x="80772" y="26924"/>
                </a:lnTo>
                <a:lnTo>
                  <a:pt x="0" y="0"/>
                </a:lnTo>
                <a:close/>
              </a:path>
              <a:path w="308610" h="308610">
                <a:moveTo>
                  <a:pt x="48259" y="41529"/>
                </a:moveTo>
                <a:lnTo>
                  <a:pt x="41528" y="48260"/>
                </a:lnTo>
                <a:lnTo>
                  <a:pt x="50480" y="57215"/>
                </a:lnTo>
                <a:lnTo>
                  <a:pt x="57215" y="50480"/>
                </a:lnTo>
                <a:lnTo>
                  <a:pt x="48259" y="41529"/>
                </a:lnTo>
                <a:close/>
              </a:path>
              <a:path w="308610" h="308610">
                <a:moveTo>
                  <a:pt x="66167" y="41529"/>
                </a:moveTo>
                <a:lnTo>
                  <a:pt x="48259" y="41529"/>
                </a:lnTo>
                <a:lnTo>
                  <a:pt x="57215" y="50480"/>
                </a:lnTo>
                <a:lnTo>
                  <a:pt x="66167" y="41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3500" y="38862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2925" y="63500"/>
                </a:moveTo>
                <a:lnTo>
                  <a:pt x="33400" y="63500"/>
                </a:lnTo>
                <a:lnTo>
                  <a:pt x="33274" y="304800"/>
                </a:lnTo>
                <a:lnTo>
                  <a:pt x="42799" y="304800"/>
                </a:lnTo>
                <a:lnTo>
                  <a:pt x="42925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3394" y="76200"/>
                </a:lnTo>
                <a:lnTo>
                  <a:pt x="33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2925" y="63500"/>
                </a:lnTo>
                <a:lnTo>
                  <a:pt x="4291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9700" y="19812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2925" y="63500"/>
                </a:moveTo>
                <a:lnTo>
                  <a:pt x="33400" y="63500"/>
                </a:lnTo>
                <a:lnTo>
                  <a:pt x="33274" y="304800"/>
                </a:lnTo>
                <a:lnTo>
                  <a:pt x="42799" y="304800"/>
                </a:lnTo>
                <a:lnTo>
                  <a:pt x="42925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3394" y="76200"/>
                </a:lnTo>
                <a:lnTo>
                  <a:pt x="33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2925" y="63500"/>
                </a:lnTo>
                <a:lnTo>
                  <a:pt x="4291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2200" y="45720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121919" y="0"/>
                </a:moveTo>
                <a:lnTo>
                  <a:pt x="0" y="76200"/>
                </a:lnTo>
                <a:lnTo>
                  <a:pt x="121919" y="152400"/>
                </a:lnTo>
                <a:lnTo>
                  <a:pt x="121919" y="114300"/>
                </a:lnTo>
                <a:lnTo>
                  <a:pt x="548639" y="114300"/>
                </a:lnTo>
                <a:lnTo>
                  <a:pt x="609600" y="76200"/>
                </a:lnTo>
                <a:lnTo>
                  <a:pt x="548639" y="38100"/>
                </a:lnTo>
                <a:lnTo>
                  <a:pt x="121919" y="38100"/>
                </a:lnTo>
                <a:lnTo>
                  <a:pt x="121919" y="0"/>
                </a:lnTo>
                <a:close/>
              </a:path>
              <a:path w="609600" h="152400">
                <a:moveTo>
                  <a:pt x="548639" y="114300"/>
                </a:moveTo>
                <a:lnTo>
                  <a:pt x="487680" y="114300"/>
                </a:lnTo>
                <a:lnTo>
                  <a:pt x="487680" y="152400"/>
                </a:lnTo>
                <a:lnTo>
                  <a:pt x="548639" y="114300"/>
                </a:lnTo>
                <a:close/>
              </a:path>
              <a:path w="609600" h="152400">
                <a:moveTo>
                  <a:pt x="487680" y="0"/>
                </a:moveTo>
                <a:lnTo>
                  <a:pt x="487680" y="38100"/>
                </a:lnTo>
                <a:lnTo>
                  <a:pt x="548639" y="38100"/>
                </a:lnTo>
                <a:lnTo>
                  <a:pt x="487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2200" y="45720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76200"/>
                </a:moveTo>
                <a:lnTo>
                  <a:pt x="121919" y="0"/>
                </a:lnTo>
                <a:lnTo>
                  <a:pt x="121919" y="38100"/>
                </a:lnTo>
                <a:lnTo>
                  <a:pt x="487680" y="38100"/>
                </a:lnTo>
                <a:lnTo>
                  <a:pt x="487680" y="0"/>
                </a:lnTo>
                <a:lnTo>
                  <a:pt x="609600" y="76200"/>
                </a:lnTo>
                <a:lnTo>
                  <a:pt x="487680" y="152400"/>
                </a:lnTo>
                <a:lnTo>
                  <a:pt x="487680" y="114300"/>
                </a:lnTo>
                <a:lnTo>
                  <a:pt x="121919" y="114300"/>
                </a:lnTo>
                <a:lnTo>
                  <a:pt x="121919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2200" y="25908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121919" y="0"/>
                </a:moveTo>
                <a:lnTo>
                  <a:pt x="0" y="76200"/>
                </a:lnTo>
                <a:lnTo>
                  <a:pt x="121919" y="152400"/>
                </a:lnTo>
                <a:lnTo>
                  <a:pt x="121919" y="114300"/>
                </a:lnTo>
                <a:lnTo>
                  <a:pt x="548639" y="114300"/>
                </a:lnTo>
                <a:lnTo>
                  <a:pt x="609600" y="76200"/>
                </a:lnTo>
                <a:lnTo>
                  <a:pt x="548639" y="38100"/>
                </a:lnTo>
                <a:lnTo>
                  <a:pt x="121919" y="38100"/>
                </a:lnTo>
                <a:lnTo>
                  <a:pt x="121919" y="0"/>
                </a:lnTo>
                <a:close/>
              </a:path>
              <a:path w="609600" h="152400">
                <a:moveTo>
                  <a:pt x="548639" y="114300"/>
                </a:moveTo>
                <a:lnTo>
                  <a:pt x="487680" y="114300"/>
                </a:lnTo>
                <a:lnTo>
                  <a:pt x="487680" y="152400"/>
                </a:lnTo>
                <a:lnTo>
                  <a:pt x="548639" y="114300"/>
                </a:lnTo>
                <a:close/>
              </a:path>
              <a:path w="609600" h="152400">
                <a:moveTo>
                  <a:pt x="487680" y="0"/>
                </a:moveTo>
                <a:lnTo>
                  <a:pt x="487680" y="38100"/>
                </a:lnTo>
                <a:lnTo>
                  <a:pt x="548639" y="38100"/>
                </a:lnTo>
                <a:lnTo>
                  <a:pt x="487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2200" y="25908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76200"/>
                </a:moveTo>
                <a:lnTo>
                  <a:pt x="121919" y="0"/>
                </a:lnTo>
                <a:lnTo>
                  <a:pt x="121919" y="38100"/>
                </a:lnTo>
                <a:lnTo>
                  <a:pt x="487680" y="38100"/>
                </a:lnTo>
                <a:lnTo>
                  <a:pt x="487680" y="0"/>
                </a:lnTo>
                <a:lnTo>
                  <a:pt x="609600" y="76200"/>
                </a:lnTo>
                <a:lnTo>
                  <a:pt x="487680" y="152400"/>
                </a:lnTo>
                <a:lnTo>
                  <a:pt x="487680" y="114300"/>
                </a:lnTo>
                <a:lnTo>
                  <a:pt x="121919" y="114300"/>
                </a:lnTo>
                <a:lnTo>
                  <a:pt x="121919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32766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121920" y="0"/>
                </a:moveTo>
                <a:lnTo>
                  <a:pt x="0" y="76200"/>
                </a:lnTo>
                <a:lnTo>
                  <a:pt x="121920" y="152400"/>
                </a:lnTo>
                <a:lnTo>
                  <a:pt x="121920" y="114300"/>
                </a:lnTo>
                <a:lnTo>
                  <a:pt x="548639" y="114300"/>
                </a:lnTo>
                <a:lnTo>
                  <a:pt x="609600" y="76200"/>
                </a:lnTo>
                <a:lnTo>
                  <a:pt x="548639" y="38100"/>
                </a:lnTo>
                <a:lnTo>
                  <a:pt x="121920" y="38100"/>
                </a:lnTo>
                <a:lnTo>
                  <a:pt x="121920" y="0"/>
                </a:lnTo>
                <a:close/>
              </a:path>
              <a:path w="609600" h="152400">
                <a:moveTo>
                  <a:pt x="548639" y="114300"/>
                </a:moveTo>
                <a:lnTo>
                  <a:pt x="487679" y="114300"/>
                </a:lnTo>
                <a:lnTo>
                  <a:pt x="487679" y="152400"/>
                </a:lnTo>
                <a:lnTo>
                  <a:pt x="548639" y="114300"/>
                </a:lnTo>
                <a:close/>
              </a:path>
              <a:path w="609600" h="152400">
                <a:moveTo>
                  <a:pt x="487679" y="0"/>
                </a:moveTo>
                <a:lnTo>
                  <a:pt x="487679" y="38100"/>
                </a:lnTo>
                <a:lnTo>
                  <a:pt x="548639" y="38100"/>
                </a:lnTo>
                <a:lnTo>
                  <a:pt x="487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0" y="32766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76200"/>
                </a:moveTo>
                <a:lnTo>
                  <a:pt x="121920" y="0"/>
                </a:lnTo>
                <a:lnTo>
                  <a:pt x="121920" y="38100"/>
                </a:lnTo>
                <a:lnTo>
                  <a:pt x="487679" y="38100"/>
                </a:lnTo>
                <a:lnTo>
                  <a:pt x="487679" y="0"/>
                </a:lnTo>
                <a:lnTo>
                  <a:pt x="609600" y="76200"/>
                </a:lnTo>
                <a:lnTo>
                  <a:pt x="487679" y="152400"/>
                </a:lnTo>
                <a:lnTo>
                  <a:pt x="487679" y="114300"/>
                </a:lnTo>
                <a:lnTo>
                  <a:pt x="121920" y="114300"/>
                </a:lnTo>
                <a:lnTo>
                  <a:pt x="121920" y="1524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4800" y="48006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152400" y="426719"/>
                </a:moveTo>
                <a:lnTo>
                  <a:pt x="0" y="426719"/>
                </a:lnTo>
                <a:lnTo>
                  <a:pt x="76200" y="533400"/>
                </a:lnTo>
                <a:lnTo>
                  <a:pt x="152400" y="426719"/>
                </a:lnTo>
                <a:close/>
              </a:path>
              <a:path w="152400" h="533400">
                <a:moveTo>
                  <a:pt x="114300" y="106680"/>
                </a:moveTo>
                <a:lnTo>
                  <a:pt x="38100" y="106680"/>
                </a:lnTo>
                <a:lnTo>
                  <a:pt x="38100" y="426719"/>
                </a:lnTo>
                <a:lnTo>
                  <a:pt x="114300" y="426719"/>
                </a:lnTo>
                <a:lnTo>
                  <a:pt x="114300" y="106680"/>
                </a:lnTo>
                <a:close/>
              </a:path>
              <a:path w="152400" h="533400">
                <a:moveTo>
                  <a:pt x="76200" y="0"/>
                </a:moveTo>
                <a:lnTo>
                  <a:pt x="0" y="106680"/>
                </a:lnTo>
                <a:lnTo>
                  <a:pt x="152400" y="10668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4800" y="48006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76200" y="0"/>
                </a:moveTo>
                <a:lnTo>
                  <a:pt x="152400" y="106680"/>
                </a:lnTo>
                <a:lnTo>
                  <a:pt x="114300" y="106680"/>
                </a:lnTo>
                <a:lnTo>
                  <a:pt x="114300" y="426719"/>
                </a:lnTo>
                <a:lnTo>
                  <a:pt x="152400" y="426719"/>
                </a:lnTo>
                <a:lnTo>
                  <a:pt x="76200" y="533400"/>
                </a:lnTo>
                <a:lnTo>
                  <a:pt x="0" y="426719"/>
                </a:lnTo>
                <a:lnTo>
                  <a:pt x="38100" y="426719"/>
                </a:lnTo>
                <a:lnTo>
                  <a:pt x="38100" y="106680"/>
                </a:lnTo>
                <a:lnTo>
                  <a:pt x="0" y="106680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09700" y="2971800"/>
            <a:ext cx="762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7400" y="1562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42923"/>
                </a:moveTo>
                <a:lnTo>
                  <a:pt x="533400" y="76200"/>
                </a:lnTo>
                <a:lnTo>
                  <a:pt x="599948" y="42925"/>
                </a:lnTo>
                <a:lnTo>
                  <a:pt x="533400" y="42923"/>
                </a:lnTo>
                <a:close/>
              </a:path>
              <a:path w="609600" h="76200">
                <a:moveTo>
                  <a:pt x="533400" y="33398"/>
                </a:moveTo>
                <a:lnTo>
                  <a:pt x="533400" y="42923"/>
                </a:lnTo>
                <a:lnTo>
                  <a:pt x="546100" y="42925"/>
                </a:lnTo>
                <a:lnTo>
                  <a:pt x="546100" y="33400"/>
                </a:lnTo>
                <a:lnTo>
                  <a:pt x="533400" y="33398"/>
                </a:lnTo>
                <a:close/>
              </a:path>
              <a:path w="609600" h="76200">
                <a:moveTo>
                  <a:pt x="533400" y="0"/>
                </a:moveTo>
                <a:lnTo>
                  <a:pt x="533400" y="33398"/>
                </a:lnTo>
                <a:lnTo>
                  <a:pt x="546100" y="33400"/>
                </a:lnTo>
                <a:lnTo>
                  <a:pt x="546100" y="42925"/>
                </a:lnTo>
                <a:lnTo>
                  <a:pt x="599953" y="42923"/>
                </a:lnTo>
                <a:lnTo>
                  <a:pt x="609600" y="38100"/>
                </a:lnTo>
                <a:lnTo>
                  <a:pt x="533400" y="0"/>
                </a:lnTo>
                <a:close/>
              </a:path>
              <a:path w="609600" h="76200">
                <a:moveTo>
                  <a:pt x="0" y="33274"/>
                </a:moveTo>
                <a:lnTo>
                  <a:pt x="0" y="42799"/>
                </a:lnTo>
                <a:lnTo>
                  <a:pt x="533400" y="42923"/>
                </a:lnTo>
                <a:lnTo>
                  <a:pt x="533400" y="33398"/>
                </a:lnTo>
                <a:lnTo>
                  <a:pt x="0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767077"/>
            <a:ext cx="7073900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95"/>
              </a:spcBef>
              <a:buChar char="•"/>
              <a:tabLst>
                <a:tab pos="361315" algn="l"/>
                <a:tab pos="361950" algn="l"/>
              </a:tabLst>
            </a:pPr>
            <a:r>
              <a:rPr sz="2200" spc="-10" dirty="0">
                <a:latin typeface="Verdana"/>
                <a:cs typeface="Verdana"/>
              </a:rPr>
              <a:t>Flexibilidade</a:t>
            </a:r>
            <a:endParaRPr sz="2200" dirty="0">
              <a:latin typeface="Verdana"/>
              <a:cs typeface="Verdana"/>
            </a:endParaRPr>
          </a:p>
          <a:p>
            <a:pPr marL="264160" indent="-251460">
              <a:lnSpc>
                <a:spcPct val="100000"/>
              </a:lnSpc>
              <a:spcBef>
                <a:spcPts val="1980"/>
              </a:spcBef>
              <a:buChar char="•"/>
              <a:tabLst>
                <a:tab pos="264160" algn="l"/>
              </a:tabLst>
            </a:pPr>
            <a:r>
              <a:rPr sz="2200" spc="-5" dirty="0">
                <a:latin typeface="Verdana"/>
                <a:cs typeface="Verdana"/>
              </a:rPr>
              <a:t>Múltiplos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usos</a:t>
            </a:r>
            <a:endParaRPr sz="2200" dirty="0">
              <a:latin typeface="Verdana"/>
              <a:cs typeface="Verdana"/>
            </a:endParaRPr>
          </a:p>
          <a:p>
            <a:pPr marL="264160" indent="-251460">
              <a:lnSpc>
                <a:spcPct val="100000"/>
              </a:lnSpc>
              <a:spcBef>
                <a:spcPts val="1980"/>
              </a:spcBef>
              <a:buChar char="•"/>
              <a:tabLst>
                <a:tab pos="264160" algn="l"/>
              </a:tabLst>
            </a:pPr>
            <a:r>
              <a:rPr sz="2200" spc="-5" dirty="0">
                <a:latin typeface="Verdana"/>
                <a:cs typeface="Verdana"/>
              </a:rPr>
              <a:t>Apropriado a diferentes faixas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etárias</a:t>
            </a:r>
            <a:endParaRPr sz="2200" dirty="0">
              <a:latin typeface="Verdana"/>
              <a:cs typeface="Verdana"/>
            </a:endParaRPr>
          </a:p>
          <a:p>
            <a:pPr marL="264160" indent="-251460">
              <a:lnSpc>
                <a:spcPct val="100000"/>
              </a:lnSpc>
              <a:spcBef>
                <a:spcPts val="1985"/>
              </a:spcBef>
              <a:buChar char="•"/>
              <a:tabLst>
                <a:tab pos="264160" algn="l"/>
              </a:tabLst>
            </a:pPr>
            <a:r>
              <a:rPr sz="2200" spc="-10" dirty="0">
                <a:latin typeface="Verdana"/>
                <a:cs typeface="Verdana"/>
              </a:rPr>
              <a:t>Acessível</a:t>
            </a:r>
            <a:endParaRPr sz="2200" dirty="0">
              <a:latin typeface="Verdana"/>
              <a:cs typeface="Verdana"/>
            </a:endParaRPr>
          </a:p>
          <a:p>
            <a:pPr marL="264160" indent="-251460">
              <a:lnSpc>
                <a:spcPct val="100000"/>
              </a:lnSpc>
              <a:spcBef>
                <a:spcPts val="1980"/>
              </a:spcBef>
              <a:buChar char="•"/>
              <a:tabLst>
                <a:tab pos="264160" algn="l"/>
              </a:tabLst>
            </a:pPr>
            <a:r>
              <a:rPr sz="2200" spc="-15" dirty="0">
                <a:latin typeface="Verdana"/>
                <a:cs typeface="Verdana"/>
              </a:rPr>
              <a:t>Atende </a:t>
            </a:r>
            <a:r>
              <a:rPr sz="2200" spc="-5" dirty="0">
                <a:latin typeface="Verdana"/>
                <a:cs typeface="Verdana"/>
              </a:rPr>
              <a:t>aos </a:t>
            </a:r>
            <a:r>
              <a:rPr sz="2200" spc="-10" dirty="0">
                <a:latin typeface="Verdana"/>
                <a:cs typeface="Verdana"/>
              </a:rPr>
              <a:t>quesitos </a:t>
            </a:r>
            <a:r>
              <a:rPr sz="2200" spc="-5" dirty="0">
                <a:latin typeface="Verdana"/>
                <a:cs typeface="Verdana"/>
              </a:rPr>
              <a:t>de</a:t>
            </a:r>
            <a:r>
              <a:rPr sz="2200" spc="6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sustentabilidade</a:t>
            </a:r>
            <a:endParaRPr sz="2200" dirty="0">
              <a:latin typeface="Verdana"/>
              <a:cs typeface="Verdana"/>
            </a:endParaRPr>
          </a:p>
          <a:p>
            <a:pPr marL="264160" indent="-251460">
              <a:lnSpc>
                <a:spcPct val="100000"/>
              </a:lnSpc>
              <a:spcBef>
                <a:spcPts val="1980"/>
              </a:spcBef>
              <a:buChar char="•"/>
              <a:tabLst>
                <a:tab pos="264160" algn="l"/>
              </a:tabLst>
            </a:pPr>
            <a:r>
              <a:rPr sz="2200" spc="-10" dirty="0">
                <a:latin typeface="Verdana"/>
                <a:cs typeface="Verdana"/>
              </a:rPr>
              <a:t>Segurança: contra </a:t>
            </a:r>
            <a:r>
              <a:rPr sz="2200" spc="-5" dirty="0">
                <a:latin typeface="Verdana"/>
                <a:cs typeface="Verdana"/>
              </a:rPr>
              <a:t>acidentes, </a:t>
            </a:r>
            <a:r>
              <a:rPr sz="2200" spc="-10" dirty="0">
                <a:latin typeface="Verdana"/>
                <a:cs typeface="Verdana"/>
              </a:rPr>
              <a:t>incêndios,</a:t>
            </a:r>
            <a:r>
              <a:rPr sz="2200" spc="1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crimes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980"/>
              </a:spcBef>
              <a:buChar char="•"/>
              <a:tabLst>
                <a:tab pos="264160" algn="l"/>
              </a:tabLst>
            </a:pPr>
            <a:r>
              <a:rPr sz="2200" spc="-85" dirty="0">
                <a:latin typeface="Verdana"/>
                <a:cs typeface="Verdana"/>
              </a:rPr>
              <a:t>Tem </a:t>
            </a:r>
            <a:r>
              <a:rPr sz="2200" spc="-5" dirty="0">
                <a:latin typeface="Verdana"/>
                <a:cs typeface="Verdana"/>
              </a:rPr>
              <a:t>potencial </a:t>
            </a:r>
            <a:r>
              <a:rPr sz="2200" spc="-15" dirty="0">
                <a:latin typeface="Verdana"/>
                <a:cs typeface="Verdana"/>
              </a:rPr>
              <a:t>para </a:t>
            </a:r>
            <a:r>
              <a:rPr sz="2200" spc="-5" dirty="0">
                <a:latin typeface="Verdana"/>
                <a:cs typeface="Verdana"/>
              </a:rPr>
              <a:t>abrigar </a:t>
            </a:r>
            <a:r>
              <a:rPr sz="2200" spc="-20" dirty="0">
                <a:latin typeface="Verdana"/>
                <a:cs typeface="Verdana"/>
              </a:rPr>
              <a:t>novas </a:t>
            </a:r>
            <a:r>
              <a:rPr sz="2200" spc="-10" dirty="0">
                <a:latin typeface="Verdana"/>
                <a:cs typeface="Verdana"/>
              </a:rPr>
              <a:t>tecnologias de  </a:t>
            </a:r>
            <a:r>
              <a:rPr sz="2200" spc="-5" dirty="0">
                <a:latin typeface="Verdana"/>
                <a:cs typeface="Verdana"/>
              </a:rPr>
              <a:t>informação; </a:t>
            </a:r>
            <a:r>
              <a:rPr sz="2200" spc="-15" dirty="0">
                <a:latin typeface="Verdana"/>
                <a:cs typeface="Verdana"/>
              </a:rPr>
              <a:t>novos</a:t>
            </a:r>
            <a:r>
              <a:rPr sz="2200" spc="4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equipamentos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8458" y="766698"/>
            <a:ext cx="6243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 marR="5080" indent="-154749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</a:rPr>
              <a:t>QUALIDADE AMBIENTAL </a:t>
            </a:r>
            <a:r>
              <a:rPr sz="2400" dirty="0">
                <a:solidFill>
                  <a:srgbClr val="FF0000"/>
                </a:solidFill>
              </a:rPr>
              <a:t>NO </a:t>
            </a:r>
            <a:r>
              <a:rPr sz="2400" spc="-5" dirty="0">
                <a:solidFill>
                  <a:srgbClr val="FF0000"/>
                </a:solidFill>
              </a:rPr>
              <a:t>MUNDO  </a:t>
            </a:r>
            <a:r>
              <a:rPr sz="2400" dirty="0">
                <a:solidFill>
                  <a:srgbClr val="FF0000"/>
                </a:solidFill>
              </a:rPr>
              <a:t>CONTEMPORÂNEO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Sistema</a:t>
            </a:r>
            <a:r>
              <a:rPr spc="-50" dirty="0"/>
              <a:t> </a:t>
            </a:r>
            <a:r>
              <a:rPr spc="-10" dirty="0"/>
              <a:t>Construtivo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Funcionalidade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Flexibilidade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Acessibilidade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Conforto</a:t>
            </a:r>
            <a:r>
              <a:rPr spc="40" dirty="0"/>
              <a:t> </a:t>
            </a:r>
            <a:r>
              <a:rPr spc="-5" dirty="0"/>
              <a:t>Térmico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Conforto</a:t>
            </a:r>
            <a:r>
              <a:rPr spc="35" dirty="0"/>
              <a:t> </a:t>
            </a:r>
            <a:r>
              <a:rPr dirty="0"/>
              <a:t>Acústico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Conforto</a:t>
            </a:r>
            <a:r>
              <a:rPr spc="30" dirty="0"/>
              <a:t> </a:t>
            </a:r>
            <a:r>
              <a:rPr dirty="0"/>
              <a:t>Lumínico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5" dirty="0"/>
              <a:t>Ventilação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0745" y="881253"/>
            <a:ext cx="4435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Temas </a:t>
            </a:r>
            <a:r>
              <a:rPr sz="2400" spc="-5" dirty="0">
                <a:solidFill>
                  <a:srgbClr val="FF0000"/>
                </a:solidFill>
              </a:rPr>
              <a:t>envolvidos na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APO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Ergonomia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Sustentabilidade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Segurança </a:t>
            </a:r>
            <a:r>
              <a:rPr dirty="0"/>
              <a:t>no</a:t>
            </a:r>
            <a:r>
              <a:rPr spc="-25" dirty="0"/>
              <a:t> </a:t>
            </a:r>
            <a:r>
              <a:rPr spc="-5" dirty="0"/>
              <a:t>Uso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Segurança</a:t>
            </a:r>
            <a:r>
              <a:rPr spc="-25" dirty="0"/>
              <a:t> </a:t>
            </a:r>
            <a:r>
              <a:rPr dirty="0"/>
              <a:t>Física</a:t>
            </a:r>
          </a:p>
          <a:p>
            <a:pPr marL="355600" marR="34734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Segurança</a:t>
            </a:r>
            <a:r>
              <a:rPr spc="-95" dirty="0"/>
              <a:t> </a:t>
            </a:r>
            <a:r>
              <a:rPr spc="-10" dirty="0"/>
              <a:t>Contra  </a:t>
            </a:r>
            <a:r>
              <a:rPr dirty="0"/>
              <a:t>Incêndio</a:t>
            </a:r>
          </a:p>
          <a:p>
            <a:pPr marL="355600" marR="1905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srgbClr val="0000FF"/>
                </a:solidFill>
              </a:rPr>
              <a:t>Relações</a:t>
            </a:r>
            <a:r>
              <a:rPr spc="-6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Ambiente  Construído </a:t>
            </a:r>
            <a:r>
              <a:rPr spc="-10" dirty="0">
                <a:solidFill>
                  <a:srgbClr val="0000FF"/>
                </a:solidFill>
              </a:rPr>
              <a:t>versus  </a:t>
            </a:r>
            <a:r>
              <a:rPr spc="-5" dirty="0">
                <a:solidFill>
                  <a:srgbClr val="0000FF"/>
                </a:solidFill>
              </a:rPr>
              <a:t>Comportamento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srgbClr val="0000FF"/>
                </a:solidFill>
              </a:rPr>
              <a:t>Conforto</a:t>
            </a:r>
            <a:r>
              <a:rPr spc="-5" dirty="0">
                <a:solidFill>
                  <a:srgbClr val="0000FF"/>
                </a:solidFill>
              </a:rPr>
              <a:t> Psicológico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640</Words>
  <Application>Microsoft Office PowerPoint</Application>
  <PresentationFormat>Apresentação na tela (4:3)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ESCOLA POLITÉCNICA DA USP 0313101 INTRODUÇÃO À ENGENHARIA CIVIL      2020</vt:lpstr>
      <vt:lpstr>ESCOLA POLITÉCNICA DA USP 0313101 INTRODUÇÃO À ENGENHARIA CIVIL      2020</vt:lpstr>
      <vt:lpstr>Apresentação do PowerPoint</vt:lpstr>
      <vt:lpstr>?</vt:lpstr>
      <vt:lpstr>SOLUÇÃO: A META DA CAIXA TRANSPARENTE</vt:lpstr>
      <vt:lpstr>Apresentação do PowerPoint</vt:lpstr>
      <vt:lpstr>VISÃO CONTEMPORÂNEA DA APO</vt:lpstr>
      <vt:lpstr>QUALIDADE AMBIENTAL NO MUNDO  CONTEMPORÂNEO</vt:lpstr>
      <vt:lpstr>Temas envolvidos na APO</vt:lpstr>
      <vt:lpstr>Listas de Métodos e Técnicas de APO</vt:lpstr>
      <vt:lpstr>ROTEIRO PARA APLICAÇÃO DA APO (1)</vt:lpstr>
      <vt:lpstr>ROTEIRO PARA APLICAÇÃO DA APO (2)</vt:lpstr>
      <vt:lpstr>ROTEIRO PARA APLICAÇÃO DA APO (3)</vt:lpstr>
      <vt:lpstr>ROTEIRO PARA APLICAÇÃO DA APO (4)</vt:lpstr>
      <vt:lpstr>ROTEIRO PARA APLICAÇÃO DA APO (5)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Osvaldo Nakao</cp:lastModifiedBy>
  <cp:revision>40</cp:revision>
  <dcterms:created xsi:type="dcterms:W3CDTF">2020-03-23T20:32:10Z</dcterms:created>
  <dcterms:modified xsi:type="dcterms:W3CDTF">2020-03-24T20:03:10Z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2020-03-23T00:00:00Z</vt:filetime>
  </property>
</Properties>
</file>