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8" r:id="rId6"/>
    <p:sldId id="259" r:id="rId7"/>
    <p:sldId id="256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9433-BCBA-4F73-8DE8-81384BDA3331}" type="datetimeFigureOut">
              <a:rPr lang="pt-BR" smtClean="0"/>
              <a:pPr/>
              <a:t>21/06/2013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548D4-3BD2-4FB3-AF43-E57794D856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 LÓGICO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808"/>
            <a:ext cx="6120680" cy="623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2047"/>
            <a:ext cx="5296603" cy="671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620"/>
            <a:ext cx="5479504" cy="684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059" y="0"/>
            <a:ext cx="47912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3152"/>
            <a:ext cx="5087849" cy="679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6669"/>
            <a:ext cx="5543562" cy="677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9" y="2132856"/>
            <a:ext cx="897219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/>
              <a:t>Modelo Lógico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É uma ferramenta interativa que serve como um quadro de referência durante todo o planejamento todo o planejamento, implementação e avaliação do programa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 smtClean="0"/>
              <a:t>O modelo lógico ajuda a...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192688"/>
          </a:xfrm>
        </p:spPr>
        <p:txBody>
          <a:bodyPr>
            <a:noAutofit/>
          </a:bodyPr>
          <a:lstStyle/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Esclarecer a estratégia do programa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Justificar porque o programa funcionará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Avaliar a eficácia potencial  de uma abordagem específica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Definir objetivos adequados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Estabelecer prioridades para a distribuição de recursos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Incorporar resultados obtidos por pesquisas e projetos de demonstração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Fazer ajustes e melhorias durante a execução do programa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Identificar diferenças entre o programa ideal e seu funcionamento na prática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Especificar o tipo de perguntas que deve ser feito na avaliação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Organizar as comprovações referentes ao programa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Fazer com que as partes interessadas no programa prestem contas com relação ao processo e resultados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Desenvolver um programa melhor</a:t>
            </a:r>
          </a:p>
          <a:p>
            <a:pPr marL="252000">
              <a:lnSpc>
                <a:spcPct val="150000"/>
              </a:lnSpc>
              <a:spcBef>
                <a:spcPts val="0"/>
              </a:spcBef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08" y="44624"/>
            <a:ext cx="8880788" cy="678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56" y="476672"/>
            <a:ext cx="908408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26506" cy="536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51717"/>
            <a:ext cx="9143999" cy="551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9" y="2132856"/>
            <a:ext cx="8813776" cy="25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0279"/>
            <a:ext cx="5184575" cy="68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128</Words>
  <Application>Microsoft Office PowerPoint</Application>
  <PresentationFormat>Apresentação na tela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MODELO LÓGICO</vt:lpstr>
      <vt:lpstr>Modelo Lógico</vt:lpstr>
      <vt:lpstr>O modelo lógico ajuda a...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Andrade</dc:creator>
  <cp:lastModifiedBy>Douglas</cp:lastModifiedBy>
  <cp:revision>7</cp:revision>
  <dcterms:created xsi:type="dcterms:W3CDTF">2011-09-02T17:39:55Z</dcterms:created>
  <dcterms:modified xsi:type="dcterms:W3CDTF">2013-06-21T15:58:06Z</dcterms:modified>
</cp:coreProperties>
</file>