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66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12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93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79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71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32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56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46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221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74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06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71E8E-E02B-494A-8C15-2851358482AF}" type="datetimeFigureOut">
              <a:rPr lang="pt-BR" smtClean="0"/>
              <a:t>20/11/2020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2F58-AADE-453F-8B03-EDF1ACBA48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1558" y="0"/>
            <a:ext cx="57688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5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495" y="0"/>
            <a:ext cx="62590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151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675" y="0"/>
            <a:ext cx="6954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88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861" y="0"/>
            <a:ext cx="76002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48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854" y="0"/>
            <a:ext cx="80002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1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263" y="0"/>
            <a:ext cx="8899969" cy="610147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447" y="6265332"/>
            <a:ext cx="2368407" cy="17557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2503" y="6265332"/>
            <a:ext cx="2522044" cy="17111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7677" y="6227218"/>
            <a:ext cx="2743839" cy="20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4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495" y="0"/>
            <a:ext cx="79850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4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418" y="0"/>
            <a:ext cx="49471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5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642" y="0"/>
            <a:ext cx="71167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5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243" y="0"/>
            <a:ext cx="58915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7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486" y="0"/>
            <a:ext cx="58410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5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681" y="0"/>
            <a:ext cx="50386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802" y="0"/>
            <a:ext cx="5950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6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USER-PC</dc:creator>
  <cp:lastModifiedBy>USER-PC</cp:lastModifiedBy>
  <cp:revision>2</cp:revision>
  <dcterms:created xsi:type="dcterms:W3CDTF">2020-11-20T17:01:12Z</dcterms:created>
  <dcterms:modified xsi:type="dcterms:W3CDTF">2020-11-20T17:06:00Z</dcterms:modified>
</cp:coreProperties>
</file>