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21" r:id="rId3"/>
    <p:sldMasterId id="2147483723" r:id="rId4"/>
    <p:sldMasterId id="2147483737" r:id="rId5"/>
    <p:sldMasterId id="2147483739" r:id="rId6"/>
  </p:sldMasterIdLst>
  <p:notesMasterIdLst>
    <p:notesMasterId r:id="rId66"/>
  </p:notesMasterIdLst>
  <p:handoutMasterIdLst>
    <p:handoutMasterId r:id="rId67"/>
  </p:handoutMasterIdLst>
  <p:sldIdLst>
    <p:sldId id="1331" r:id="rId7"/>
    <p:sldId id="1426" r:id="rId8"/>
    <p:sldId id="1427" r:id="rId9"/>
    <p:sldId id="1428" r:id="rId10"/>
    <p:sldId id="1429" r:id="rId11"/>
    <p:sldId id="1430" r:id="rId12"/>
    <p:sldId id="1425" r:id="rId13"/>
    <p:sldId id="976" r:id="rId14"/>
    <p:sldId id="1415" r:id="rId15"/>
    <p:sldId id="1355" r:id="rId16"/>
    <p:sldId id="1302" r:id="rId17"/>
    <p:sldId id="1416" r:id="rId18"/>
    <p:sldId id="1368" r:id="rId19"/>
    <p:sldId id="1215" r:id="rId20"/>
    <p:sldId id="1321" r:id="rId21"/>
    <p:sldId id="1206" r:id="rId22"/>
    <p:sldId id="1371" r:id="rId23"/>
    <p:sldId id="1304" r:id="rId24"/>
    <p:sldId id="1305" r:id="rId25"/>
    <p:sldId id="1170" r:id="rId26"/>
    <p:sldId id="1211" r:id="rId27"/>
    <p:sldId id="1379" r:id="rId28"/>
    <p:sldId id="1262" r:id="rId29"/>
    <p:sldId id="1269" r:id="rId30"/>
    <p:sldId id="1270" r:id="rId31"/>
    <p:sldId id="1271" r:id="rId32"/>
    <p:sldId id="1422" r:id="rId33"/>
    <p:sldId id="1274" r:id="rId34"/>
    <p:sldId id="1275" r:id="rId35"/>
    <p:sldId id="1276" r:id="rId36"/>
    <p:sldId id="1281" r:id="rId37"/>
    <p:sldId id="1288" r:id="rId38"/>
    <p:sldId id="1328" r:id="rId39"/>
    <p:sldId id="1292" r:id="rId40"/>
    <p:sldId id="1293" r:id="rId41"/>
    <p:sldId id="1294" r:id="rId42"/>
    <p:sldId id="1295" r:id="rId43"/>
    <p:sldId id="1329" r:id="rId44"/>
    <p:sldId id="1375" r:id="rId45"/>
    <p:sldId id="1374" r:id="rId46"/>
    <p:sldId id="1356" r:id="rId47"/>
    <p:sldId id="1373" r:id="rId48"/>
    <p:sldId id="1357" r:id="rId49"/>
    <p:sldId id="1381" r:id="rId50"/>
    <p:sldId id="1431" r:id="rId51"/>
    <p:sldId id="1337" r:id="rId52"/>
    <p:sldId id="1432" r:id="rId53"/>
    <p:sldId id="1338" r:id="rId54"/>
    <p:sldId id="1340" r:id="rId55"/>
    <p:sldId id="1367" r:id="rId56"/>
    <p:sldId id="1366" r:id="rId57"/>
    <p:sldId id="1342" r:id="rId58"/>
    <p:sldId id="1418" r:id="rId59"/>
    <p:sldId id="1345" r:id="rId60"/>
    <p:sldId id="1419" r:id="rId61"/>
    <p:sldId id="1420" r:id="rId62"/>
    <p:sldId id="1423" r:id="rId63"/>
    <p:sldId id="1376" r:id="rId64"/>
    <p:sldId id="1424" r:id="rId65"/>
  </p:sldIdLst>
  <p:sldSz cx="10287000" cy="6858000" type="35mm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4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FF"/>
    <a:srgbClr val="FFCC00"/>
    <a:srgbClr val="FF7C80"/>
    <a:srgbClr val="CC0066"/>
    <a:srgbClr val="FFFF66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5056" autoAdjust="0"/>
  </p:normalViewPr>
  <p:slideViewPr>
    <p:cSldViewPr>
      <p:cViewPr varScale="1">
        <p:scale>
          <a:sx n="88" d="100"/>
          <a:sy n="88" d="100"/>
        </p:scale>
        <p:origin x="1086" y="78"/>
      </p:cViewPr>
      <p:guideLst>
        <p:guide orient="horz" pos="2486"/>
        <p:guide pos="4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9" tIns="46054" rIns="92109" bIns="46054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2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9" tIns="46054" rIns="92109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1650"/>
            <a:ext cx="2922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9" tIns="46054" rIns="92109" bIns="46054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391650"/>
            <a:ext cx="2924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9" tIns="46054" rIns="92109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A11304-22E1-4798-AEC5-47A366493D9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4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2300" y="741363"/>
            <a:ext cx="555307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0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57DCC74-6CFE-4006-BC5C-099C9C24577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37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BE99F-C8F7-4A90-910D-03AB8ED32AB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</p:spPr>
        <p:txBody>
          <a:bodyPr/>
          <a:lstStyle/>
          <a:p>
            <a:pPr lvl="1">
              <a:buClr>
                <a:schemeClr val="accent2"/>
              </a:buClr>
              <a:buSzPct val="75000"/>
              <a:buFontTx/>
              <a:buChar char="•"/>
            </a:pPr>
            <a:r>
              <a:rPr lang="en-AU" smtClean="0">
                <a:latin typeface="Verdana" pitchFamily="34" charset="0"/>
                <a:cs typeface="Times New Roman" pitchFamily="18" charset="0"/>
              </a:rPr>
              <a:t>Legend: </a:t>
            </a:r>
            <a:r>
              <a:rPr lang="en-US" sz="1300" smtClean="0">
                <a:solidFill>
                  <a:srgbClr val="333333"/>
                </a:solidFill>
                <a:latin typeface="Verdana" pitchFamily="34" charset="0"/>
              </a:rPr>
              <a:t>Onychomycosis caused by </a:t>
            </a:r>
            <a:r>
              <a:rPr lang="en-US" sz="1300" i="1" smtClean="0">
                <a:solidFill>
                  <a:srgbClr val="333333"/>
                </a:solidFill>
                <a:latin typeface="Verdana" pitchFamily="34" charset="0"/>
              </a:rPr>
              <a:t>T. rubrum</a:t>
            </a:r>
            <a:r>
              <a:rPr lang="en-US" sz="1300" smtClean="0">
                <a:solidFill>
                  <a:srgbClr val="333333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4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7712A-8CB8-4906-962B-3A9E78403F9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739775"/>
            <a:ext cx="5554663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50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9274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AFD63-D812-4C8E-9604-232806EE47F8}" type="slidenum">
              <a:rPr lang="en-GB" smtClean="0"/>
              <a:pPr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4116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B8C5-A469-4A9C-9D3C-5B226D2DFB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DF092-9996-4172-B3CC-A423B78F1B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6CB6-DD0B-4287-96FD-C4C9A4741A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7F4A-DA23-4189-9F7D-36D98DE9BC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3E0D-4B9F-4820-A65B-97F1EE7670A1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2ED0-1703-4F24-9BB8-44A81DE9DD42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202E-541F-456C-9BDC-B9B4FED5A7BD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8B03-3480-4D03-A7C9-DD31F42C1B96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ED0D-230E-42DE-9FDA-A649EA20A8D2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34E1-490D-4DBB-830F-273651942FE2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E9E3-3734-4C77-8574-98E02F2A106A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CFB8-4F91-40EE-8C0B-DED09817FF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1C4C-B36E-4917-9DF0-5FB714083569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CADC-A553-42A0-9BAA-896662D5FDA5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0D60-5899-4063-8E06-686D8F50C646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705B-407A-437D-924F-9DC72C69BFCD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cshl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F607-20A2-43EA-AEA6-97F7AC3366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2ED0-1703-4F24-9BB8-44A81DE9DD42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cshl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4F96-6F8C-4F20-9C33-75B8B9921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A1A9B-44F4-453B-B165-D43A4B0ADA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3D54-D267-4E1D-9B9E-8137F56DDE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2B9C-16A6-4998-B45C-372DC750F7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AA1B-57BD-4662-8C25-D82826E338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7902-1D6E-4443-A5BA-D98A59AABB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9A857-5E6F-49EC-9DF3-06E908FF7E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5CE7-0CA2-4B1E-8F3B-B59DCF3AFC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7011-7D75-4E9D-A3DA-8EC02FAF36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3E05-E717-4684-A882-3AC1F2D368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A1BC-1174-46E2-A533-ED11747165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956D-AB0C-425A-B05B-AA95D8F145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0CB7-2A3C-4BD4-823E-4495DEDB16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27B19C-5D19-44E3-A98E-1B499A6507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0482-C8FF-4F00-8301-9AFA1D75B36D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3690-7839-4B70-8E72-F714446538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4528-8D40-460E-8918-5829575EE9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952B-4D4F-4E56-9436-88B76CB0908E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19AC-BA14-4632-ACEC-ADACA32FF0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F0BB-0CC0-47BA-BAB1-1E032DF5BB41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2356-5A67-4641-8773-7DE4E8BA3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2D70-A57E-49F1-BBF5-43F35CF0639E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AAA1-1DD7-41E6-BAE4-D70E010C57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FC2D-F358-456A-97BB-98DBF3E3B199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F6EB-1BEE-41D9-A465-403282ECFF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C79D-E1BE-4898-8F41-3094E115232A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D814-E648-4604-90F8-29873C4C2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C2BA-F5B0-4529-8E01-542202437C84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565F-D191-4AB9-BD48-9BB6E2401F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BC3F-9830-4BF0-A67B-DC9882F4F6B3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2C40-6FF3-44BA-9EFA-C3F71BF8E6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4495-7F83-4583-BED9-5734724E855B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2DF4-6C1E-41AD-95EC-7CDCC8DA58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0920-C49C-4C58-B443-80358733BB44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BC3D-FFBD-49A8-BB7C-9C5AAC521E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1696-C091-448E-AC10-C75E9DB04EBC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7DB5-6238-481C-9EF8-7CB9D5F407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774E-59F3-4EB7-B93F-01774B090B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89FD-B8C9-4D37-A2DB-D6D7F063D0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6995-EEE6-4CFE-9771-568B5184E9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50ED-FD99-4D1E-9625-0C1DCF6316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208F-A6D8-4968-841A-94B82821D4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DC2C1B-DB44-43CA-8BE8-6CE92FEF08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0650C9C-2CE6-4012-8323-BAA2954B7A30}" type="slidenum">
              <a:rPr lang="en-ZA"/>
              <a:pPr>
                <a:defRPr/>
              </a:pPr>
              <a:t>‹nº›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cshl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965E11-520D-4674-9B83-D392E034F4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4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39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9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cshl 2009</a:t>
            </a:r>
          </a:p>
        </p:txBody>
      </p:sp>
      <p:sp>
        <p:nvSpPr>
          <p:cNvPr id="139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2DD39D4-CEFF-4D0F-82A4-F710E0BE79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B089B6C-5CAB-45BD-801F-25D979C65C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1C32F0-7878-4331-8019-D54B1A57A1FD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F9249FB-3717-4D35-B19E-C303A9FF92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localhost\Volumes\GLORIASOUSA\RAW%20(Convertido).mov" TargetMode="External"/><Relationship Id="rId1" Type="http://schemas.openxmlformats.org/officeDocument/2006/relationships/video" Target="file:///\\localhost\Volumes\GLORIASOUSA\RAW-Dectin1%20(Convertido).mo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3100" y="116632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Imunidade das infecções </a:t>
            </a:r>
            <a:r>
              <a:rPr lang="pt-BR" sz="3600" dirty="0" err="1" smtClean="0">
                <a:solidFill>
                  <a:schemeClr val="accent6">
                    <a:lumMod val="75000"/>
                  </a:schemeClr>
                </a:solidFill>
              </a:rPr>
              <a:t>fúngicas</a:t>
            </a: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47356" y="3093245"/>
            <a:ext cx="624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                </a:t>
            </a:r>
            <a:r>
              <a:rPr lang="pt-BR" sz="2400" dirty="0" smtClean="0">
                <a:solidFill>
                  <a:srgbClr val="FF0000"/>
                </a:solidFill>
              </a:rPr>
              <a:t>Maria da Glória Sousa </a:t>
            </a:r>
            <a:r>
              <a:rPr lang="pt-BR" sz="2400" dirty="0" err="1" smtClean="0">
                <a:solidFill>
                  <a:srgbClr val="FF0000"/>
                </a:solidFill>
              </a:rPr>
              <a:t>Stafocker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ctr"/>
            <a:r>
              <a:rPr lang="pt-BR" sz="1800" dirty="0" smtClean="0">
                <a:solidFill>
                  <a:srgbClr val="FF0000"/>
                </a:solidFill>
              </a:rPr>
              <a:t>Pesquisadora – Laboratório de Micologia Médica IMT –USP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09486" y="6150114"/>
            <a:ext cx="142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São Paulo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    2019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ologia\Desktop\estrututa fu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70" y="1700808"/>
            <a:ext cx="9097655" cy="3423642"/>
          </a:xfrm>
          <a:prstGeom prst="rect">
            <a:avLst/>
          </a:prstGeom>
          <a:noFill/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407196" y="260648"/>
            <a:ext cx="542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dirty="0"/>
              <a:t>The cell wall of</a:t>
            </a:r>
            <a:r>
              <a:rPr lang="en-GB" sz="2800" i="1" dirty="0"/>
              <a:t> Candida albicans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7031" y="6525344"/>
            <a:ext cx="4569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Hardison</a:t>
            </a:r>
            <a:r>
              <a:rPr lang="pt-BR" dirty="0" smtClean="0"/>
              <a:t> , S.E; Brown, G. </a:t>
            </a:r>
            <a:r>
              <a:rPr lang="pt-BR" dirty="0" err="1" smtClean="0"/>
              <a:t>Nature</a:t>
            </a:r>
            <a:r>
              <a:rPr lang="pt-BR" dirty="0" smtClean="0"/>
              <a:t> </a:t>
            </a:r>
            <a:r>
              <a:rPr lang="pt-BR" dirty="0" err="1" smtClean="0"/>
              <a:t>Immunology</a:t>
            </a:r>
            <a:r>
              <a:rPr lang="pt-BR" dirty="0" smtClean="0"/>
              <a:t>, 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342" name="Group 190"/>
          <p:cNvGraphicFramePr>
            <a:graphicFrameLocks noGrp="1"/>
          </p:cNvGraphicFramePr>
          <p:nvPr/>
        </p:nvGraphicFramePr>
        <p:xfrm>
          <a:off x="606425" y="115888"/>
          <a:ext cx="9217025" cy="6640513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PRR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PAMP(s)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Soluble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1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SP-A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SP-D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Galectin-3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MBL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1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1,2-mannan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  <a:endParaRPr kumimoji="0" lang="de-DE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1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Membrane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TLR2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TLR4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Dectin-1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CR3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DC-SIGN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mannose receptor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CD14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MINCLE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Dectin-2</a:t>
                      </a:r>
                      <a:endParaRPr kumimoji="0" lang="en-Z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scavenger receptors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phospholipomannan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O-mannan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β-glucan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β-glucan, 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N-mannan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chitin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mannan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hyphal mannan</a:t>
                      </a:r>
                      <a:endParaRPr kumimoji="0" lang="en-ZA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β-glucan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Intravaculoar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TLR9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DNA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2" name="Line 156"/>
          <p:cNvSpPr>
            <a:spLocks noChangeShapeType="1"/>
          </p:cNvSpPr>
          <p:nvPr/>
        </p:nvSpPr>
        <p:spPr bwMode="auto">
          <a:xfrm>
            <a:off x="608013" y="620713"/>
            <a:ext cx="91440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7076" y="859359"/>
            <a:ext cx="7648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/>
              <a:t>Dança dos Receptores</a:t>
            </a:r>
            <a:endParaRPr lang="pt-BR" sz="5400" dirty="0"/>
          </a:p>
        </p:txBody>
      </p:sp>
      <p:pic>
        <p:nvPicPr>
          <p:cNvPr id="484354" name="Picture 2" descr="http://www.joemcnally.com/blog/wp-content/uploads/2012/08/print-l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714" y="2636912"/>
            <a:ext cx="809625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Pro-inflammatory cytokines and chemok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6" y="692696"/>
            <a:ext cx="6048672" cy="573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>
            <a:off x="390525" y="3933825"/>
            <a:ext cx="9361488" cy="2519363"/>
          </a:xfrm>
          <a:custGeom>
            <a:avLst/>
            <a:gdLst>
              <a:gd name="T0" fmla="*/ 2147483647 w 3085"/>
              <a:gd name="T1" fmla="*/ 2147483647 h 2699"/>
              <a:gd name="T2" fmla="*/ 2147483647 w 3085"/>
              <a:gd name="T3" fmla="*/ 2147483647 h 2699"/>
              <a:gd name="T4" fmla="*/ 2147483647 w 3085"/>
              <a:gd name="T5" fmla="*/ 2147483647 h 2699"/>
              <a:gd name="T6" fmla="*/ 2147483647 w 3085"/>
              <a:gd name="T7" fmla="*/ 2147483647 h 2699"/>
              <a:gd name="T8" fmla="*/ 2147483647 w 3085"/>
              <a:gd name="T9" fmla="*/ 2147483647 h 2699"/>
              <a:gd name="T10" fmla="*/ 2147483647 w 3085"/>
              <a:gd name="T11" fmla="*/ 2147483647 h 2699"/>
              <a:gd name="T12" fmla="*/ 2147483647 w 3085"/>
              <a:gd name="T13" fmla="*/ 2147483647 h 2699"/>
              <a:gd name="T14" fmla="*/ 2147483647 w 3085"/>
              <a:gd name="T15" fmla="*/ 2147483647 h 2699"/>
              <a:gd name="T16" fmla="*/ 2147483647 w 3085"/>
              <a:gd name="T17" fmla="*/ 2147483647 h 2699"/>
              <a:gd name="T18" fmla="*/ 2147483647 w 3085"/>
              <a:gd name="T19" fmla="*/ 2147483647 h 2699"/>
              <a:gd name="T20" fmla="*/ 2147483647 w 3085"/>
              <a:gd name="T21" fmla="*/ 2147483647 h 2699"/>
              <a:gd name="T22" fmla="*/ 2147483647 w 3085"/>
              <a:gd name="T23" fmla="*/ 2147483647 h 2699"/>
              <a:gd name="T24" fmla="*/ 2147483647 w 3085"/>
              <a:gd name="T25" fmla="*/ 2147483647 h 2699"/>
              <a:gd name="T26" fmla="*/ 2147483647 w 3085"/>
              <a:gd name="T27" fmla="*/ 2147483647 h 2699"/>
              <a:gd name="T28" fmla="*/ 2147483647 w 3085"/>
              <a:gd name="T29" fmla="*/ 0 h 2699"/>
              <a:gd name="T30" fmla="*/ 2147483647 w 3085"/>
              <a:gd name="T31" fmla="*/ 2147483647 h 2699"/>
              <a:gd name="T32" fmla="*/ 2147483647 w 3085"/>
              <a:gd name="T33" fmla="*/ 2147483647 h 2699"/>
              <a:gd name="T34" fmla="*/ 2147483647 w 3085"/>
              <a:gd name="T35" fmla="*/ 2147483647 h 2699"/>
              <a:gd name="T36" fmla="*/ 2147483647 w 3085"/>
              <a:gd name="T37" fmla="*/ 2147483647 h 2699"/>
              <a:gd name="T38" fmla="*/ 2147483647 w 3085"/>
              <a:gd name="T39" fmla="*/ 2147483647 h 2699"/>
              <a:gd name="T40" fmla="*/ 2147483647 w 3085"/>
              <a:gd name="T41" fmla="*/ 2147483647 h 2699"/>
              <a:gd name="T42" fmla="*/ 2147483647 w 3085"/>
              <a:gd name="T43" fmla="*/ 2147483647 h 2699"/>
              <a:gd name="T44" fmla="*/ 2147483647 w 3085"/>
              <a:gd name="T45" fmla="*/ 2147483647 h 2699"/>
              <a:gd name="T46" fmla="*/ 2147483647 w 3085"/>
              <a:gd name="T47" fmla="*/ 2147483647 h 2699"/>
              <a:gd name="T48" fmla="*/ 2147483647 w 3085"/>
              <a:gd name="T49" fmla="*/ 2147483647 h 2699"/>
              <a:gd name="T50" fmla="*/ 2147483647 w 3085"/>
              <a:gd name="T51" fmla="*/ 2147483647 h 2699"/>
              <a:gd name="T52" fmla="*/ 2147483647 w 3085"/>
              <a:gd name="T53" fmla="*/ 2147483647 h 2699"/>
              <a:gd name="T54" fmla="*/ 2147483647 w 3085"/>
              <a:gd name="T55" fmla="*/ 2147483647 h 2699"/>
              <a:gd name="T56" fmla="*/ 2147483647 w 3085"/>
              <a:gd name="T57" fmla="*/ 2147483647 h 2699"/>
              <a:gd name="T58" fmla="*/ 2147483647 w 3085"/>
              <a:gd name="T59" fmla="*/ 2147483647 h 2699"/>
              <a:gd name="T60" fmla="*/ 2147483647 w 3085"/>
              <a:gd name="T61" fmla="*/ 2147483647 h 2699"/>
              <a:gd name="T62" fmla="*/ 2147483647 w 3085"/>
              <a:gd name="T63" fmla="*/ 2147483647 h 2699"/>
              <a:gd name="T64" fmla="*/ 2147483647 w 3085"/>
              <a:gd name="T65" fmla="*/ 2147483647 h 2699"/>
              <a:gd name="T66" fmla="*/ 2147483647 w 3085"/>
              <a:gd name="T67" fmla="*/ 2147483647 h 2699"/>
              <a:gd name="T68" fmla="*/ 2147483647 w 3085"/>
              <a:gd name="T69" fmla="*/ 2147483647 h 2699"/>
              <a:gd name="T70" fmla="*/ 2147483647 w 3085"/>
              <a:gd name="T71" fmla="*/ 2147483647 h 2699"/>
              <a:gd name="T72" fmla="*/ 2147483647 w 3085"/>
              <a:gd name="T73" fmla="*/ 2147483647 h 2699"/>
              <a:gd name="T74" fmla="*/ 2147483647 w 3085"/>
              <a:gd name="T75" fmla="*/ 2147483647 h 2699"/>
              <a:gd name="T76" fmla="*/ 0 w 3085"/>
              <a:gd name="T77" fmla="*/ 2147483647 h 2699"/>
              <a:gd name="T78" fmla="*/ 2147483647 w 3085"/>
              <a:gd name="T79" fmla="*/ 2147483647 h 2699"/>
              <a:gd name="T80" fmla="*/ 2147483647 w 3085"/>
              <a:gd name="T81" fmla="*/ 2147483647 h 2699"/>
              <a:gd name="T82" fmla="*/ 2147483647 w 3085"/>
              <a:gd name="T83" fmla="*/ 2147483647 h 26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85"/>
              <a:gd name="T127" fmla="*/ 0 h 2699"/>
              <a:gd name="T128" fmla="*/ 3085 w 3085"/>
              <a:gd name="T129" fmla="*/ 2699 h 26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85" h="2699">
                <a:moveTo>
                  <a:pt x="218" y="1686"/>
                </a:moveTo>
                <a:cubicBezTo>
                  <a:pt x="301" y="1569"/>
                  <a:pt x="282" y="1384"/>
                  <a:pt x="320" y="1236"/>
                </a:cubicBezTo>
                <a:cubicBezTo>
                  <a:pt x="294" y="1036"/>
                  <a:pt x="272" y="952"/>
                  <a:pt x="149" y="835"/>
                </a:cubicBezTo>
                <a:cubicBezTo>
                  <a:pt x="159" y="633"/>
                  <a:pt x="163" y="510"/>
                  <a:pt x="263" y="369"/>
                </a:cubicBezTo>
                <a:cubicBezTo>
                  <a:pt x="279" y="298"/>
                  <a:pt x="307" y="289"/>
                  <a:pt x="354" y="258"/>
                </a:cubicBezTo>
                <a:cubicBezTo>
                  <a:pt x="365" y="243"/>
                  <a:pt x="374" y="219"/>
                  <a:pt x="389" y="210"/>
                </a:cubicBezTo>
                <a:cubicBezTo>
                  <a:pt x="406" y="198"/>
                  <a:pt x="427" y="200"/>
                  <a:pt x="446" y="193"/>
                </a:cubicBezTo>
                <a:cubicBezTo>
                  <a:pt x="534" y="160"/>
                  <a:pt x="623" y="119"/>
                  <a:pt x="709" y="81"/>
                </a:cubicBezTo>
                <a:cubicBezTo>
                  <a:pt x="769" y="98"/>
                  <a:pt x="818" y="150"/>
                  <a:pt x="880" y="162"/>
                </a:cubicBezTo>
                <a:cubicBezTo>
                  <a:pt x="925" y="171"/>
                  <a:pt x="972" y="171"/>
                  <a:pt x="1017" y="177"/>
                </a:cubicBezTo>
                <a:cubicBezTo>
                  <a:pt x="1100" y="171"/>
                  <a:pt x="1185" y="162"/>
                  <a:pt x="1269" y="162"/>
                </a:cubicBezTo>
                <a:cubicBezTo>
                  <a:pt x="1304" y="162"/>
                  <a:pt x="1347" y="198"/>
                  <a:pt x="1382" y="210"/>
                </a:cubicBezTo>
                <a:cubicBezTo>
                  <a:pt x="1449" y="231"/>
                  <a:pt x="1510" y="243"/>
                  <a:pt x="1577" y="258"/>
                </a:cubicBezTo>
                <a:cubicBezTo>
                  <a:pt x="1722" y="246"/>
                  <a:pt x="1815" y="235"/>
                  <a:pt x="1942" y="177"/>
                </a:cubicBezTo>
                <a:cubicBezTo>
                  <a:pt x="2138" y="134"/>
                  <a:pt x="2600" y="5"/>
                  <a:pt x="2754" y="0"/>
                </a:cubicBezTo>
                <a:cubicBezTo>
                  <a:pt x="2792" y="46"/>
                  <a:pt x="2829" y="98"/>
                  <a:pt x="2867" y="144"/>
                </a:cubicBezTo>
                <a:cubicBezTo>
                  <a:pt x="2923" y="210"/>
                  <a:pt x="2986" y="266"/>
                  <a:pt x="3040" y="337"/>
                </a:cubicBezTo>
                <a:cubicBezTo>
                  <a:pt x="3067" y="458"/>
                  <a:pt x="3047" y="585"/>
                  <a:pt x="3028" y="706"/>
                </a:cubicBezTo>
                <a:cubicBezTo>
                  <a:pt x="3034" y="871"/>
                  <a:pt x="3034" y="1033"/>
                  <a:pt x="3074" y="1188"/>
                </a:cubicBezTo>
                <a:cubicBezTo>
                  <a:pt x="3078" y="1221"/>
                  <a:pt x="3085" y="1252"/>
                  <a:pt x="3085" y="1284"/>
                </a:cubicBezTo>
                <a:cubicBezTo>
                  <a:pt x="3085" y="1496"/>
                  <a:pt x="3004" y="1457"/>
                  <a:pt x="2880" y="1477"/>
                </a:cubicBezTo>
                <a:cubicBezTo>
                  <a:pt x="2811" y="1500"/>
                  <a:pt x="2819" y="1526"/>
                  <a:pt x="2777" y="1605"/>
                </a:cubicBezTo>
                <a:cubicBezTo>
                  <a:pt x="2762" y="1686"/>
                  <a:pt x="2754" y="1711"/>
                  <a:pt x="2754" y="1813"/>
                </a:cubicBezTo>
                <a:cubicBezTo>
                  <a:pt x="2754" y="1844"/>
                  <a:pt x="2784" y="1959"/>
                  <a:pt x="2788" y="1974"/>
                </a:cubicBezTo>
                <a:cubicBezTo>
                  <a:pt x="2806" y="2057"/>
                  <a:pt x="2810" y="2145"/>
                  <a:pt x="2822" y="2230"/>
                </a:cubicBezTo>
                <a:cubicBezTo>
                  <a:pt x="2795" y="2470"/>
                  <a:pt x="2696" y="2355"/>
                  <a:pt x="2491" y="2343"/>
                </a:cubicBezTo>
                <a:cubicBezTo>
                  <a:pt x="2464" y="2330"/>
                  <a:pt x="2438" y="2307"/>
                  <a:pt x="2410" y="2295"/>
                </a:cubicBezTo>
                <a:cubicBezTo>
                  <a:pt x="2323" y="2259"/>
                  <a:pt x="2216" y="2245"/>
                  <a:pt x="2126" y="2230"/>
                </a:cubicBezTo>
                <a:cubicBezTo>
                  <a:pt x="1974" y="2240"/>
                  <a:pt x="1818" y="2236"/>
                  <a:pt x="1668" y="2280"/>
                </a:cubicBezTo>
                <a:cubicBezTo>
                  <a:pt x="1625" y="2309"/>
                  <a:pt x="1589" y="2328"/>
                  <a:pt x="1543" y="2343"/>
                </a:cubicBezTo>
                <a:cubicBezTo>
                  <a:pt x="1452" y="2430"/>
                  <a:pt x="1326" y="2428"/>
                  <a:pt x="1222" y="2455"/>
                </a:cubicBezTo>
                <a:cubicBezTo>
                  <a:pt x="1054" y="2501"/>
                  <a:pt x="896" y="2636"/>
                  <a:pt x="731" y="2697"/>
                </a:cubicBezTo>
                <a:cubicBezTo>
                  <a:pt x="697" y="2691"/>
                  <a:pt x="660" y="2699"/>
                  <a:pt x="628" y="2680"/>
                </a:cubicBezTo>
                <a:cubicBezTo>
                  <a:pt x="545" y="2632"/>
                  <a:pt x="472" y="2493"/>
                  <a:pt x="412" y="2407"/>
                </a:cubicBezTo>
                <a:cubicBezTo>
                  <a:pt x="386" y="2368"/>
                  <a:pt x="350" y="2343"/>
                  <a:pt x="320" y="2311"/>
                </a:cubicBezTo>
                <a:cubicBezTo>
                  <a:pt x="296" y="2286"/>
                  <a:pt x="257" y="2272"/>
                  <a:pt x="229" y="2263"/>
                </a:cubicBezTo>
                <a:cubicBezTo>
                  <a:pt x="198" y="2251"/>
                  <a:pt x="137" y="2230"/>
                  <a:pt x="137" y="2230"/>
                </a:cubicBezTo>
                <a:cubicBezTo>
                  <a:pt x="96" y="2193"/>
                  <a:pt x="73" y="2192"/>
                  <a:pt x="45" y="2134"/>
                </a:cubicBezTo>
                <a:cubicBezTo>
                  <a:pt x="31" y="2074"/>
                  <a:pt x="11" y="2036"/>
                  <a:pt x="0" y="1974"/>
                </a:cubicBezTo>
                <a:cubicBezTo>
                  <a:pt x="4" y="1953"/>
                  <a:pt x="4" y="1930"/>
                  <a:pt x="11" y="1911"/>
                </a:cubicBezTo>
                <a:cubicBezTo>
                  <a:pt x="57" y="1780"/>
                  <a:pt x="114" y="1774"/>
                  <a:pt x="205" y="1734"/>
                </a:cubicBezTo>
                <a:cubicBezTo>
                  <a:pt x="209" y="1719"/>
                  <a:pt x="218" y="1686"/>
                  <a:pt x="218" y="1686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99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5891" name="Text Box 3"/>
          <p:cNvSpPr txBox="1">
            <a:spLocks noChangeArrowheads="1"/>
          </p:cNvSpPr>
          <p:nvPr/>
        </p:nvSpPr>
        <p:spPr bwMode="auto">
          <a:xfrm>
            <a:off x="369888" y="188913"/>
            <a:ext cx="97123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Optimal anti-fungal immunity requires multiple PRR-PAMP interactions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047875" y="1600200"/>
            <a:ext cx="6480175" cy="211613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5359400" y="3357563"/>
            <a:ext cx="935038" cy="1557337"/>
            <a:chOff x="334" y="432"/>
            <a:chExt cx="434" cy="1652"/>
          </a:xfrm>
        </p:grpSpPr>
        <p:sp>
          <p:nvSpPr>
            <p:cNvPr id="62501" name="Line 6"/>
            <p:cNvSpPr>
              <a:spLocks noChangeShapeType="1"/>
            </p:cNvSpPr>
            <p:nvPr/>
          </p:nvSpPr>
          <p:spPr bwMode="auto">
            <a:xfrm flipV="1">
              <a:off x="372" y="817"/>
              <a:ext cx="0" cy="3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Freeform 7"/>
            <p:cNvSpPr>
              <a:spLocks/>
            </p:cNvSpPr>
            <p:nvPr/>
          </p:nvSpPr>
          <p:spPr bwMode="auto">
            <a:xfrm>
              <a:off x="340" y="1202"/>
              <a:ext cx="62" cy="575"/>
            </a:xfrm>
            <a:custGeom>
              <a:avLst/>
              <a:gdLst>
                <a:gd name="T0" fmla="*/ 31 w 62"/>
                <a:gd name="T1" fmla="*/ 0 h 490"/>
                <a:gd name="T2" fmla="*/ 6 w 62"/>
                <a:gd name="T3" fmla="*/ 34 h 490"/>
                <a:gd name="T4" fmla="*/ 0 w 62"/>
                <a:gd name="T5" fmla="*/ 65 h 490"/>
                <a:gd name="T6" fmla="*/ 6 w 62"/>
                <a:gd name="T7" fmla="*/ 95 h 490"/>
                <a:gd name="T8" fmla="*/ 19 w 62"/>
                <a:gd name="T9" fmla="*/ 116 h 490"/>
                <a:gd name="T10" fmla="*/ 37 w 62"/>
                <a:gd name="T11" fmla="*/ 130 h 490"/>
                <a:gd name="T12" fmla="*/ 50 w 62"/>
                <a:gd name="T13" fmla="*/ 164 h 490"/>
                <a:gd name="T14" fmla="*/ 25 w 62"/>
                <a:gd name="T15" fmla="*/ 228 h 490"/>
                <a:gd name="T16" fmla="*/ 13 w 62"/>
                <a:gd name="T17" fmla="*/ 243 h 490"/>
                <a:gd name="T18" fmla="*/ 6 w 62"/>
                <a:gd name="T19" fmla="*/ 277 h 490"/>
                <a:gd name="T20" fmla="*/ 6 w 62"/>
                <a:gd name="T21" fmla="*/ 325 h 490"/>
                <a:gd name="T22" fmla="*/ 25 w 62"/>
                <a:gd name="T23" fmla="*/ 359 h 490"/>
                <a:gd name="T24" fmla="*/ 50 w 62"/>
                <a:gd name="T25" fmla="*/ 421 h 490"/>
                <a:gd name="T26" fmla="*/ 19 w 62"/>
                <a:gd name="T27" fmla="*/ 469 h 490"/>
                <a:gd name="T28" fmla="*/ 6 w 62"/>
                <a:gd name="T29" fmla="*/ 485 h 490"/>
                <a:gd name="T30" fmla="*/ 0 w 62"/>
                <a:gd name="T31" fmla="*/ 522 h 490"/>
                <a:gd name="T32" fmla="*/ 0 w 62"/>
                <a:gd name="T33" fmla="*/ 567 h 490"/>
                <a:gd name="T34" fmla="*/ 13 w 62"/>
                <a:gd name="T35" fmla="*/ 602 h 490"/>
                <a:gd name="T36" fmla="*/ 43 w 62"/>
                <a:gd name="T37" fmla="*/ 681 h 490"/>
                <a:gd name="T38" fmla="*/ 19 w 62"/>
                <a:gd name="T39" fmla="*/ 757 h 490"/>
                <a:gd name="T40" fmla="*/ 6 w 62"/>
                <a:gd name="T41" fmla="*/ 794 h 490"/>
                <a:gd name="T42" fmla="*/ 6 w 62"/>
                <a:gd name="T43" fmla="*/ 841 h 490"/>
                <a:gd name="T44" fmla="*/ 13 w 62"/>
                <a:gd name="T45" fmla="*/ 874 h 490"/>
                <a:gd name="T46" fmla="*/ 25 w 62"/>
                <a:gd name="T47" fmla="*/ 906 h 490"/>
                <a:gd name="T48" fmla="*/ 43 w 62"/>
                <a:gd name="T49" fmla="*/ 972 h 490"/>
                <a:gd name="T50" fmla="*/ 19 w 62"/>
                <a:gd name="T51" fmla="*/ 1023 h 490"/>
                <a:gd name="T52" fmla="*/ 6 w 62"/>
                <a:gd name="T53" fmla="*/ 1023 h 490"/>
                <a:gd name="T54" fmla="*/ 6 w 62"/>
                <a:gd name="T55" fmla="*/ 1053 h 490"/>
                <a:gd name="T56" fmla="*/ 13 w 62"/>
                <a:gd name="T57" fmla="*/ 1117 h 490"/>
                <a:gd name="T58" fmla="*/ 31 w 62"/>
                <a:gd name="T59" fmla="*/ 1149 h 490"/>
                <a:gd name="T60" fmla="*/ 62 w 62"/>
                <a:gd name="T61" fmla="*/ 1246 h 490"/>
                <a:gd name="T62" fmla="*/ 50 w 62"/>
                <a:gd name="T63" fmla="*/ 1279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490"/>
                <a:gd name="T98" fmla="*/ 62 w 62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490">
                  <a:moveTo>
                    <a:pt x="31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6" y="37"/>
                  </a:lnTo>
                  <a:lnTo>
                    <a:pt x="19" y="44"/>
                  </a:lnTo>
                  <a:lnTo>
                    <a:pt x="37" y="50"/>
                  </a:lnTo>
                  <a:lnTo>
                    <a:pt x="50" y="62"/>
                  </a:lnTo>
                  <a:lnTo>
                    <a:pt x="25" y="87"/>
                  </a:lnTo>
                  <a:lnTo>
                    <a:pt x="13" y="93"/>
                  </a:lnTo>
                  <a:lnTo>
                    <a:pt x="6" y="106"/>
                  </a:lnTo>
                  <a:lnTo>
                    <a:pt x="6" y="124"/>
                  </a:lnTo>
                  <a:lnTo>
                    <a:pt x="25" y="137"/>
                  </a:lnTo>
                  <a:lnTo>
                    <a:pt x="50" y="161"/>
                  </a:lnTo>
                  <a:lnTo>
                    <a:pt x="19" y="180"/>
                  </a:lnTo>
                  <a:lnTo>
                    <a:pt x="6" y="186"/>
                  </a:lnTo>
                  <a:lnTo>
                    <a:pt x="0" y="199"/>
                  </a:lnTo>
                  <a:lnTo>
                    <a:pt x="0" y="217"/>
                  </a:lnTo>
                  <a:lnTo>
                    <a:pt x="13" y="230"/>
                  </a:lnTo>
                  <a:lnTo>
                    <a:pt x="43" y="261"/>
                  </a:lnTo>
                  <a:lnTo>
                    <a:pt x="19" y="291"/>
                  </a:lnTo>
                  <a:lnTo>
                    <a:pt x="6" y="304"/>
                  </a:lnTo>
                  <a:lnTo>
                    <a:pt x="6" y="322"/>
                  </a:lnTo>
                  <a:lnTo>
                    <a:pt x="13" y="335"/>
                  </a:lnTo>
                  <a:lnTo>
                    <a:pt x="25" y="347"/>
                  </a:lnTo>
                  <a:lnTo>
                    <a:pt x="43" y="372"/>
                  </a:lnTo>
                  <a:lnTo>
                    <a:pt x="19" y="391"/>
                  </a:lnTo>
                  <a:lnTo>
                    <a:pt x="6" y="391"/>
                  </a:lnTo>
                  <a:lnTo>
                    <a:pt x="6" y="403"/>
                  </a:lnTo>
                  <a:lnTo>
                    <a:pt x="13" y="428"/>
                  </a:lnTo>
                  <a:lnTo>
                    <a:pt x="31" y="440"/>
                  </a:lnTo>
                  <a:lnTo>
                    <a:pt x="62" y="477"/>
                  </a:lnTo>
                  <a:lnTo>
                    <a:pt x="50" y="49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Freeform 8"/>
            <p:cNvSpPr>
              <a:spLocks/>
            </p:cNvSpPr>
            <p:nvPr/>
          </p:nvSpPr>
          <p:spPr bwMode="auto">
            <a:xfrm>
              <a:off x="340" y="1777"/>
              <a:ext cx="62" cy="307"/>
            </a:xfrm>
            <a:custGeom>
              <a:avLst/>
              <a:gdLst>
                <a:gd name="T0" fmla="*/ 43 w 62"/>
                <a:gd name="T1" fmla="*/ 0 h 260"/>
                <a:gd name="T2" fmla="*/ 19 w 62"/>
                <a:gd name="T3" fmla="*/ 33 h 260"/>
                <a:gd name="T4" fmla="*/ 6 w 62"/>
                <a:gd name="T5" fmla="*/ 100 h 260"/>
                <a:gd name="T6" fmla="*/ 0 w 62"/>
                <a:gd name="T7" fmla="*/ 100 h 260"/>
                <a:gd name="T8" fmla="*/ 6 w 62"/>
                <a:gd name="T9" fmla="*/ 131 h 260"/>
                <a:gd name="T10" fmla="*/ 37 w 62"/>
                <a:gd name="T11" fmla="*/ 152 h 260"/>
                <a:gd name="T12" fmla="*/ 56 w 62"/>
                <a:gd name="T13" fmla="*/ 237 h 260"/>
                <a:gd name="T14" fmla="*/ 37 w 62"/>
                <a:gd name="T15" fmla="*/ 268 h 260"/>
                <a:gd name="T16" fmla="*/ 25 w 62"/>
                <a:gd name="T17" fmla="*/ 283 h 260"/>
                <a:gd name="T18" fmla="*/ 19 w 62"/>
                <a:gd name="T19" fmla="*/ 319 h 260"/>
                <a:gd name="T20" fmla="*/ 25 w 62"/>
                <a:gd name="T21" fmla="*/ 401 h 260"/>
                <a:gd name="T22" fmla="*/ 37 w 62"/>
                <a:gd name="T23" fmla="*/ 435 h 260"/>
                <a:gd name="T24" fmla="*/ 62 w 62"/>
                <a:gd name="T25" fmla="*/ 504 h 260"/>
                <a:gd name="T26" fmla="*/ 50 w 62"/>
                <a:gd name="T27" fmla="*/ 588 h 260"/>
                <a:gd name="T28" fmla="*/ 37 w 62"/>
                <a:gd name="T29" fmla="*/ 703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260"/>
                <a:gd name="T47" fmla="*/ 62 w 62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260">
                  <a:moveTo>
                    <a:pt x="43" y="0"/>
                  </a:moveTo>
                  <a:lnTo>
                    <a:pt x="19" y="12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37" y="99"/>
                  </a:lnTo>
                  <a:lnTo>
                    <a:pt x="25" y="105"/>
                  </a:lnTo>
                  <a:lnTo>
                    <a:pt x="19" y="118"/>
                  </a:lnTo>
                  <a:lnTo>
                    <a:pt x="25" y="148"/>
                  </a:lnTo>
                  <a:lnTo>
                    <a:pt x="37" y="161"/>
                  </a:lnTo>
                  <a:lnTo>
                    <a:pt x="62" y="186"/>
                  </a:lnTo>
                  <a:lnTo>
                    <a:pt x="50" y="217"/>
                  </a:lnTo>
                  <a:lnTo>
                    <a:pt x="37" y="26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9"/>
            <p:cNvSpPr>
              <a:spLocks noChangeShapeType="1"/>
            </p:cNvSpPr>
            <p:nvPr/>
          </p:nvSpPr>
          <p:spPr bwMode="auto">
            <a:xfrm>
              <a:off x="402" y="1880"/>
              <a:ext cx="37" cy="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Rectangle 10"/>
            <p:cNvSpPr>
              <a:spLocks noChangeArrowheads="1"/>
            </p:cNvSpPr>
            <p:nvPr/>
          </p:nvSpPr>
          <p:spPr bwMode="auto">
            <a:xfrm>
              <a:off x="445" y="1810"/>
              <a:ext cx="50" cy="17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800" b="0">
                  <a:solidFill>
                    <a:srgbClr val="FFFFCC"/>
                  </a:solidFill>
                </a:rPr>
                <a:t>Y</a:t>
              </a:r>
            </a:p>
          </p:txBody>
        </p:sp>
        <p:sp>
          <p:nvSpPr>
            <p:cNvPr id="62506" name="Freeform 11"/>
            <p:cNvSpPr>
              <a:spLocks/>
            </p:cNvSpPr>
            <p:nvPr/>
          </p:nvSpPr>
          <p:spPr bwMode="auto">
            <a:xfrm>
              <a:off x="372" y="594"/>
              <a:ext cx="322" cy="400"/>
            </a:xfrm>
            <a:custGeom>
              <a:avLst/>
              <a:gdLst>
                <a:gd name="T0" fmla="*/ 309 w 322"/>
                <a:gd name="T1" fmla="*/ 726 h 341"/>
                <a:gd name="T2" fmla="*/ 291 w 322"/>
                <a:gd name="T3" fmla="*/ 773 h 341"/>
                <a:gd name="T4" fmla="*/ 272 w 322"/>
                <a:gd name="T5" fmla="*/ 809 h 341"/>
                <a:gd name="T6" fmla="*/ 254 w 322"/>
                <a:gd name="T7" fmla="*/ 840 h 341"/>
                <a:gd name="T8" fmla="*/ 235 w 322"/>
                <a:gd name="T9" fmla="*/ 872 h 341"/>
                <a:gd name="T10" fmla="*/ 210 w 322"/>
                <a:gd name="T11" fmla="*/ 872 h 341"/>
                <a:gd name="T12" fmla="*/ 186 w 322"/>
                <a:gd name="T13" fmla="*/ 888 h 341"/>
                <a:gd name="T14" fmla="*/ 161 w 322"/>
                <a:gd name="T15" fmla="*/ 888 h 341"/>
                <a:gd name="T16" fmla="*/ 136 w 322"/>
                <a:gd name="T17" fmla="*/ 872 h 341"/>
                <a:gd name="T18" fmla="*/ 111 w 322"/>
                <a:gd name="T19" fmla="*/ 856 h 341"/>
                <a:gd name="T20" fmla="*/ 93 w 322"/>
                <a:gd name="T21" fmla="*/ 822 h 341"/>
                <a:gd name="T22" fmla="*/ 68 w 322"/>
                <a:gd name="T23" fmla="*/ 787 h 341"/>
                <a:gd name="T24" fmla="*/ 50 w 322"/>
                <a:gd name="T25" fmla="*/ 743 h 341"/>
                <a:gd name="T26" fmla="*/ 37 w 322"/>
                <a:gd name="T27" fmla="*/ 692 h 341"/>
                <a:gd name="T28" fmla="*/ 19 w 322"/>
                <a:gd name="T29" fmla="*/ 645 h 341"/>
                <a:gd name="T30" fmla="*/ 12 w 322"/>
                <a:gd name="T31" fmla="*/ 598 h 341"/>
                <a:gd name="T32" fmla="*/ 0 w 322"/>
                <a:gd name="T33" fmla="*/ 530 h 341"/>
                <a:gd name="T34" fmla="*/ 0 w 322"/>
                <a:gd name="T35" fmla="*/ 467 h 341"/>
                <a:gd name="T36" fmla="*/ 0 w 322"/>
                <a:gd name="T37" fmla="*/ 404 h 341"/>
                <a:gd name="T38" fmla="*/ 0 w 322"/>
                <a:gd name="T39" fmla="*/ 357 h 341"/>
                <a:gd name="T40" fmla="*/ 6 w 322"/>
                <a:gd name="T41" fmla="*/ 287 h 341"/>
                <a:gd name="T42" fmla="*/ 12 w 322"/>
                <a:gd name="T43" fmla="*/ 223 h 341"/>
                <a:gd name="T44" fmla="*/ 25 w 322"/>
                <a:gd name="T45" fmla="*/ 177 h 341"/>
                <a:gd name="T46" fmla="*/ 37 w 322"/>
                <a:gd name="T47" fmla="*/ 128 h 341"/>
                <a:gd name="T48" fmla="*/ 56 w 322"/>
                <a:gd name="T49" fmla="*/ 95 h 341"/>
                <a:gd name="T50" fmla="*/ 74 w 322"/>
                <a:gd name="T51" fmla="*/ 65 h 341"/>
                <a:gd name="T52" fmla="*/ 99 w 322"/>
                <a:gd name="T53" fmla="*/ 30 h 341"/>
                <a:gd name="T54" fmla="*/ 118 w 322"/>
                <a:gd name="T55" fmla="*/ 15 h 341"/>
                <a:gd name="T56" fmla="*/ 142 w 322"/>
                <a:gd name="T57" fmla="*/ 0 h 341"/>
                <a:gd name="T58" fmla="*/ 167 w 322"/>
                <a:gd name="T59" fmla="*/ 0 h 341"/>
                <a:gd name="T60" fmla="*/ 192 w 322"/>
                <a:gd name="T61" fmla="*/ 0 h 341"/>
                <a:gd name="T62" fmla="*/ 216 w 322"/>
                <a:gd name="T63" fmla="*/ 15 h 341"/>
                <a:gd name="T64" fmla="*/ 235 w 322"/>
                <a:gd name="T65" fmla="*/ 47 h 341"/>
                <a:gd name="T66" fmla="*/ 260 w 322"/>
                <a:gd name="T67" fmla="*/ 79 h 341"/>
                <a:gd name="T68" fmla="*/ 278 w 322"/>
                <a:gd name="T69" fmla="*/ 111 h 341"/>
                <a:gd name="T70" fmla="*/ 297 w 322"/>
                <a:gd name="T71" fmla="*/ 162 h 341"/>
                <a:gd name="T72" fmla="*/ 309 w 322"/>
                <a:gd name="T73" fmla="*/ 208 h 341"/>
                <a:gd name="T74" fmla="*/ 322 w 322"/>
                <a:gd name="T75" fmla="*/ 259 h 341"/>
                <a:gd name="T76" fmla="*/ 315 w 322"/>
                <a:gd name="T77" fmla="*/ 709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Freeform 12"/>
            <p:cNvSpPr>
              <a:spLocks/>
            </p:cNvSpPr>
            <p:nvPr/>
          </p:nvSpPr>
          <p:spPr bwMode="auto">
            <a:xfrm>
              <a:off x="372" y="594"/>
              <a:ext cx="322" cy="400"/>
            </a:xfrm>
            <a:custGeom>
              <a:avLst/>
              <a:gdLst>
                <a:gd name="T0" fmla="*/ 309 w 322"/>
                <a:gd name="T1" fmla="*/ 726 h 341"/>
                <a:gd name="T2" fmla="*/ 291 w 322"/>
                <a:gd name="T3" fmla="*/ 773 h 341"/>
                <a:gd name="T4" fmla="*/ 272 w 322"/>
                <a:gd name="T5" fmla="*/ 809 h 341"/>
                <a:gd name="T6" fmla="*/ 254 w 322"/>
                <a:gd name="T7" fmla="*/ 840 h 341"/>
                <a:gd name="T8" fmla="*/ 235 w 322"/>
                <a:gd name="T9" fmla="*/ 872 h 341"/>
                <a:gd name="T10" fmla="*/ 210 w 322"/>
                <a:gd name="T11" fmla="*/ 872 h 341"/>
                <a:gd name="T12" fmla="*/ 186 w 322"/>
                <a:gd name="T13" fmla="*/ 888 h 341"/>
                <a:gd name="T14" fmla="*/ 161 w 322"/>
                <a:gd name="T15" fmla="*/ 888 h 341"/>
                <a:gd name="T16" fmla="*/ 136 w 322"/>
                <a:gd name="T17" fmla="*/ 872 h 341"/>
                <a:gd name="T18" fmla="*/ 111 w 322"/>
                <a:gd name="T19" fmla="*/ 856 h 341"/>
                <a:gd name="T20" fmla="*/ 93 w 322"/>
                <a:gd name="T21" fmla="*/ 822 h 341"/>
                <a:gd name="T22" fmla="*/ 68 w 322"/>
                <a:gd name="T23" fmla="*/ 787 h 341"/>
                <a:gd name="T24" fmla="*/ 50 w 322"/>
                <a:gd name="T25" fmla="*/ 743 h 341"/>
                <a:gd name="T26" fmla="*/ 37 w 322"/>
                <a:gd name="T27" fmla="*/ 692 h 341"/>
                <a:gd name="T28" fmla="*/ 19 w 322"/>
                <a:gd name="T29" fmla="*/ 645 h 341"/>
                <a:gd name="T30" fmla="*/ 12 w 322"/>
                <a:gd name="T31" fmla="*/ 598 h 341"/>
                <a:gd name="T32" fmla="*/ 0 w 322"/>
                <a:gd name="T33" fmla="*/ 530 h 341"/>
                <a:gd name="T34" fmla="*/ 0 w 322"/>
                <a:gd name="T35" fmla="*/ 467 h 341"/>
                <a:gd name="T36" fmla="*/ 0 w 322"/>
                <a:gd name="T37" fmla="*/ 404 h 341"/>
                <a:gd name="T38" fmla="*/ 0 w 322"/>
                <a:gd name="T39" fmla="*/ 357 h 341"/>
                <a:gd name="T40" fmla="*/ 6 w 322"/>
                <a:gd name="T41" fmla="*/ 287 h 341"/>
                <a:gd name="T42" fmla="*/ 12 w 322"/>
                <a:gd name="T43" fmla="*/ 223 h 341"/>
                <a:gd name="T44" fmla="*/ 25 w 322"/>
                <a:gd name="T45" fmla="*/ 177 h 341"/>
                <a:gd name="T46" fmla="*/ 37 w 322"/>
                <a:gd name="T47" fmla="*/ 128 h 341"/>
                <a:gd name="T48" fmla="*/ 56 w 322"/>
                <a:gd name="T49" fmla="*/ 95 h 341"/>
                <a:gd name="T50" fmla="*/ 74 w 322"/>
                <a:gd name="T51" fmla="*/ 65 h 341"/>
                <a:gd name="T52" fmla="*/ 99 w 322"/>
                <a:gd name="T53" fmla="*/ 30 h 341"/>
                <a:gd name="T54" fmla="*/ 118 w 322"/>
                <a:gd name="T55" fmla="*/ 15 h 341"/>
                <a:gd name="T56" fmla="*/ 142 w 322"/>
                <a:gd name="T57" fmla="*/ 0 h 341"/>
                <a:gd name="T58" fmla="*/ 167 w 322"/>
                <a:gd name="T59" fmla="*/ 0 h 341"/>
                <a:gd name="T60" fmla="*/ 192 w 322"/>
                <a:gd name="T61" fmla="*/ 0 h 341"/>
                <a:gd name="T62" fmla="*/ 216 w 322"/>
                <a:gd name="T63" fmla="*/ 15 h 341"/>
                <a:gd name="T64" fmla="*/ 235 w 322"/>
                <a:gd name="T65" fmla="*/ 47 h 341"/>
                <a:gd name="T66" fmla="*/ 260 w 322"/>
                <a:gd name="T67" fmla="*/ 79 h 341"/>
                <a:gd name="T68" fmla="*/ 278 w 322"/>
                <a:gd name="T69" fmla="*/ 111 h 341"/>
                <a:gd name="T70" fmla="*/ 297 w 322"/>
                <a:gd name="T71" fmla="*/ 162 h 341"/>
                <a:gd name="T72" fmla="*/ 309 w 322"/>
                <a:gd name="T73" fmla="*/ 208 h 341"/>
                <a:gd name="T74" fmla="*/ 322 w 322"/>
                <a:gd name="T75" fmla="*/ 259 h 341"/>
                <a:gd name="T76" fmla="*/ 315 w 322"/>
                <a:gd name="T77" fmla="*/ 709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Freeform 13"/>
            <p:cNvSpPr>
              <a:spLocks/>
            </p:cNvSpPr>
            <p:nvPr/>
          </p:nvSpPr>
          <p:spPr bwMode="auto">
            <a:xfrm>
              <a:off x="334" y="432"/>
              <a:ext cx="57" cy="59"/>
            </a:xfrm>
            <a:custGeom>
              <a:avLst/>
              <a:gdLst>
                <a:gd name="T0" fmla="*/ 6 w 56"/>
                <a:gd name="T1" fmla="*/ 103 h 50"/>
                <a:gd name="T2" fmla="*/ 0 w 56"/>
                <a:gd name="T3" fmla="*/ 85 h 50"/>
                <a:gd name="T4" fmla="*/ 0 w 56"/>
                <a:gd name="T5" fmla="*/ 67 h 50"/>
                <a:gd name="T6" fmla="*/ 6 w 56"/>
                <a:gd name="T7" fmla="*/ 52 h 50"/>
                <a:gd name="T8" fmla="*/ 6 w 56"/>
                <a:gd name="T9" fmla="*/ 35 h 50"/>
                <a:gd name="T10" fmla="*/ 12 w 56"/>
                <a:gd name="T11" fmla="*/ 18 h 50"/>
                <a:gd name="T12" fmla="*/ 19 w 56"/>
                <a:gd name="T13" fmla="*/ 0 h 50"/>
                <a:gd name="T14" fmla="*/ 25 w 56"/>
                <a:gd name="T15" fmla="*/ 0 h 50"/>
                <a:gd name="T16" fmla="*/ 37 w 56"/>
                <a:gd name="T17" fmla="*/ 0 h 50"/>
                <a:gd name="T18" fmla="*/ 43 w 56"/>
                <a:gd name="T19" fmla="*/ 0 h 50"/>
                <a:gd name="T20" fmla="*/ 49 w 56"/>
                <a:gd name="T21" fmla="*/ 0 h 50"/>
                <a:gd name="T22" fmla="*/ 49 w 56"/>
                <a:gd name="T23" fmla="*/ 18 h 50"/>
                <a:gd name="T24" fmla="*/ 55 w 56"/>
                <a:gd name="T25" fmla="*/ 18 h 50"/>
                <a:gd name="T26" fmla="*/ 55 w 56"/>
                <a:gd name="T27" fmla="*/ 35 h 50"/>
                <a:gd name="T28" fmla="*/ 62 w 56"/>
                <a:gd name="T29" fmla="*/ 52 h 50"/>
                <a:gd name="T30" fmla="*/ 62 w 56"/>
                <a:gd name="T31" fmla="*/ 67 h 50"/>
                <a:gd name="T32" fmla="*/ 55 w 56"/>
                <a:gd name="T33" fmla="*/ 85 h 50"/>
                <a:gd name="T34" fmla="*/ 55 w 56"/>
                <a:gd name="T35" fmla="*/ 103 h 50"/>
                <a:gd name="T36" fmla="*/ 49 w 56"/>
                <a:gd name="T37" fmla="*/ 118 h 50"/>
                <a:gd name="T38" fmla="*/ 43 w 56"/>
                <a:gd name="T39" fmla="*/ 137 h 50"/>
                <a:gd name="T40" fmla="*/ 37 w 56"/>
                <a:gd name="T41" fmla="*/ 137 h 50"/>
                <a:gd name="T42" fmla="*/ 25 w 56"/>
                <a:gd name="T43" fmla="*/ 137 h 50"/>
                <a:gd name="T44" fmla="*/ 19 w 56"/>
                <a:gd name="T45" fmla="*/ 137 h 50"/>
                <a:gd name="T46" fmla="*/ 12 w 56"/>
                <a:gd name="T47" fmla="*/ 137 h 50"/>
                <a:gd name="T48" fmla="*/ 12 w 56"/>
                <a:gd name="T49" fmla="*/ 118 h 50"/>
                <a:gd name="T50" fmla="*/ 6 w 56"/>
                <a:gd name="T51" fmla="*/ 118 h 50"/>
                <a:gd name="T52" fmla="*/ 6 w 56"/>
                <a:gd name="T53" fmla="*/ 103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Freeform 14"/>
            <p:cNvSpPr>
              <a:spLocks/>
            </p:cNvSpPr>
            <p:nvPr/>
          </p:nvSpPr>
          <p:spPr bwMode="auto">
            <a:xfrm>
              <a:off x="334" y="432"/>
              <a:ext cx="57" cy="59"/>
            </a:xfrm>
            <a:custGeom>
              <a:avLst/>
              <a:gdLst>
                <a:gd name="T0" fmla="*/ 6 w 56"/>
                <a:gd name="T1" fmla="*/ 103 h 50"/>
                <a:gd name="T2" fmla="*/ 0 w 56"/>
                <a:gd name="T3" fmla="*/ 85 h 50"/>
                <a:gd name="T4" fmla="*/ 0 w 56"/>
                <a:gd name="T5" fmla="*/ 67 h 50"/>
                <a:gd name="T6" fmla="*/ 6 w 56"/>
                <a:gd name="T7" fmla="*/ 52 h 50"/>
                <a:gd name="T8" fmla="*/ 6 w 56"/>
                <a:gd name="T9" fmla="*/ 35 h 50"/>
                <a:gd name="T10" fmla="*/ 12 w 56"/>
                <a:gd name="T11" fmla="*/ 18 h 50"/>
                <a:gd name="T12" fmla="*/ 19 w 56"/>
                <a:gd name="T13" fmla="*/ 0 h 50"/>
                <a:gd name="T14" fmla="*/ 25 w 56"/>
                <a:gd name="T15" fmla="*/ 0 h 50"/>
                <a:gd name="T16" fmla="*/ 37 w 56"/>
                <a:gd name="T17" fmla="*/ 0 h 50"/>
                <a:gd name="T18" fmla="*/ 43 w 56"/>
                <a:gd name="T19" fmla="*/ 0 h 50"/>
                <a:gd name="T20" fmla="*/ 49 w 56"/>
                <a:gd name="T21" fmla="*/ 0 h 50"/>
                <a:gd name="T22" fmla="*/ 49 w 56"/>
                <a:gd name="T23" fmla="*/ 18 h 50"/>
                <a:gd name="T24" fmla="*/ 55 w 56"/>
                <a:gd name="T25" fmla="*/ 18 h 50"/>
                <a:gd name="T26" fmla="*/ 55 w 56"/>
                <a:gd name="T27" fmla="*/ 35 h 50"/>
                <a:gd name="T28" fmla="*/ 62 w 56"/>
                <a:gd name="T29" fmla="*/ 52 h 50"/>
                <a:gd name="T30" fmla="*/ 62 w 56"/>
                <a:gd name="T31" fmla="*/ 67 h 50"/>
                <a:gd name="T32" fmla="*/ 55 w 56"/>
                <a:gd name="T33" fmla="*/ 85 h 50"/>
                <a:gd name="T34" fmla="*/ 55 w 56"/>
                <a:gd name="T35" fmla="*/ 103 h 50"/>
                <a:gd name="T36" fmla="*/ 49 w 56"/>
                <a:gd name="T37" fmla="*/ 118 h 50"/>
                <a:gd name="T38" fmla="*/ 43 w 56"/>
                <a:gd name="T39" fmla="*/ 137 h 50"/>
                <a:gd name="T40" fmla="*/ 37 w 56"/>
                <a:gd name="T41" fmla="*/ 137 h 50"/>
                <a:gd name="T42" fmla="*/ 25 w 56"/>
                <a:gd name="T43" fmla="*/ 137 h 50"/>
                <a:gd name="T44" fmla="*/ 19 w 56"/>
                <a:gd name="T45" fmla="*/ 137 h 50"/>
                <a:gd name="T46" fmla="*/ 12 w 56"/>
                <a:gd name="T47" fmla="*/ 137 h 50"/>
                <a:gd name="T48" fmla="*/ 12 w 56"/>
                <a:gd name="T49" fmla="*/ 118 h 50"/>
                <a:gd name="T50" fmla="*/ 6 w 56"/>
                <a:gd name="T51" fmla="*/ 118 h 50"/>
                <a:gd name="T52" fmla="*/ 6 w 56"/>
                <a:gd name="T53" fmla="*/ 103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Line 15"/>
            <p:cNvSpPr>
              <a:spLocks noChangeShapeType="1"/>
            </p:cNvSpPr>
            <p:nvPr/>
          </p:nvSpPr>
          <p:spPr bwMode="auto">
            <a:xfrm>
              <a:off x="377" y="484"/>
              <a:ext cx="69" cy="1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Freeform 16"/>
            <p:cNvSpPr>
              <a:spLocks/>
            </p:cNvSpPr>
            <p:nvPr/>
          </p:nvSpPr>
          <p:spPr bwMode="auto">
            <a:xfrm>
              <a:off x="724" y="484"/>
              <a:ext cx="44" cy="57"/>
            </a:xfrm>
            <a:custGeom>
              <a:avLst/>
              <a:gdLst>
                <a:gd name="T0" fmla="*/ 7 w 44"/>
                <a:gd name="T1" fmla="*/ 30 h 49"/>
                <a:gd name="T2" fmla="*/ 7 w 44"/>
                <a:gd name="T3" fmla="*/ 14 h 49"/>
                <a:gd name="T4" fmla="*/ 13 w 44"/>
                <a:gd name="T5" fmla="*/ 14 h 49"/>
                <a:gd name="T6" fmla="*/ 13 w 44"/>
                <a:gd name="T7" fmla="*/ 0 h 49"/>
                <a:gd name="T8" fmla="*/ 19 w 44"/>
                <a:gd name="T9" fmla="*/ 0 h 49"/>
                <a:gd name="T10" fmla="*/ 25 w 44"/>
                <a:gd name="T11" fmla="*/ 0 h 49"/>
                <a:gd name="T12" fmla="*/ 31 w 44"/>
                <a:gd name="T13" fmla="*/ 14 h 49"/>
                <a:gd name="T14" fmla="*/ 38 w 44"/>
                <a:gd name="T15" fmla="*/ 14 h 49"/>
                <a:gd name="T16" fmla="*/ 38 w 44"/>
                <a:gd name="T17" fmla="*/ 30 h 49"/>
                <a:gd name="T18" fmla="*/ 44 w 44"/>
                <a:gd name="T19" fmla="*/ 30 h 49"/>
                <a:gd name="T20" fmla="*/ 44 w 44"/>
                <a:gd name="T21" fmla="*/ 44 h 49"/>
                <a:gd name="T22" fmla="*/ 44 w 44"/>
                <a:gd name="T23" fmla="*/ 64 h 49"/>
                <a:gd name="T24" fmla="*/ 44 w 44"/>
                <a:gd name="T25" fmla="*/ 77 h 49"/>
                <a:gd name="T26" fmla="*/ 44 w 44"/>
                <a:gd name="T27" fmla="*/ 91 h 49"/>
                <a:gd name="T28" fmla="*/ 38 w 44"/>
                <a:gd name="T29" fmla="*/ 91 h 49"/>
                <a:gd name="T30" fmla="*/ 38 w 44"/>
                <a:gd name="T31" fmla="*/ 106 h 49"/>
                <a:gd name="T32" fmla="*/ 31 w 44"/>
                <a:gd name="T33" fmla="*/ 106 h 49"/>
                <a:gd name="T34" fmla="*/ 25 w 44"/>
                <a:gd name="T35" fmla="*/ 122 h 49"/>
                <a:gd name="T36" fmla="*/ 19 w 44"/>
                <a:gd name="T37" fmla="*/ 122 h 49"/>
                <a:gd name="T38" fmla="*/ 13 w 44"/>
                <a:gd name="T39" fmla="*/ 106 h 49"/>
                <a:gd name="T40" fmla="*/ 7 w 44"/>
                <a:gd name="T41" fmla="*/ 106 h 49"/>
                <a:gd name="T42" fmla="*/ 7 w 44"/>
                <a:gd name="T43" fmla="*/ 91 h 49"/>
                <a:gd name="T44" fmla="*/ 0 w 44"/>
                <a:gd name="T45" fmla="*/ 91 h 49"/>
                <a:gd name="T46" fmla="*/ 0 w 44"/>
                <a:gd name="T47" fmla="*/ 77 h 49"/>
                <a:gd name="T48" fmla="*/ 0 w 44"/>
                <a:gd name="T49" fmla="*/ 64 h 49"/>
                <a:gd name="T50" fmla="*/ 0 w 44"/>
                <a:gd name="T51" fmla="*/ 44 h 49"/>
                <a:gd name="T52" fmla="*/ 0 w 44"/>
                <a:gd name="T53" fmla="*/ 30 h 49"/>
                <a:gd name="T54" fmla="*/ 7 w 44"/>
                <a:gd name="T55" fmla="*/ 3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2" name="Freeform 17"/>
            <p:cNvSpPr>
              <a:spLocks/>
            </p:cNvSpPr>
            <p:nvPr/>
          </p:nvSpPr>
          <p:spPr bwMode="auto">
            <a:xfrm>
              <a:off x="724" y="484"/>
              <a:ext cx="44" cy="57"/>
            </a:xfrm>
            <a:custGeom>
              <a:avLst/>
              <a:gdLst>
                <a:gd name="T0" fmla="*/ 7 w 44"/>
                <a:gd name="T1" fmla="*/ 30 h 49"/>
                <a:gd name="T2" fmla="*/ 7 w 44"/>
                <a:gd name="T3" fmla="*/ 14 h 49"/>
                <a:gd name="T4" fmla="*/ 13 w 44"/>
                <a:gd name="T5" fmla="*/ 14 h 49"/>
                <a:gd name="T6" fmla="*/ 13 w 44"/>
                <a:gd name="T7" fmla="*/ 0 h 49"/>
                <a:gd name="T8" fmla="*/ 19 w 44"/>
                <a:gd name="T9" fmla="*/ 0 h 49"/>
                <a:gd name="T10" fmla="*/ 25 w 44"/>
                <a:gd name="T11" fmla="*/ 0 h 49"/>
                <a:gd name="T12" fmla="*/ 31 w 44"/>
                <a:gd name="T13" fmla="*/ 14 h 49"/>
                <a:gd name="T14" fmla="*/ 38 w 44"/>
                <a:gd name="T15" fmla="*/ 14 h 49"/>
                <a:gd name="T16" fmla="*/ 38 w 44"/>
                <a:gd name="T17" fmla="*/ 30 h 49"/>
                <a:gd name="T18" fmla="*/ 44 w 44"/>
                <a:gd name="T19" fmla="*/ 30 h 49"/>
                <a:gd name="T20" fmla="*/ 44 w 44"/>
                <a:gd name="T21" fmla="*/ 44 h 49"/>
                <a:gd name="T22" fmla="*/ 44 w 44"/>
                <a:gd name="T23" fmla="*/ 64 h 49"/>
                <a:gd name="T24" fmla="*/ 44 w 44"/>
                <a:gd name="T25" fmla="*/ 77 h 49"/>
                <a:gd name="T26" fmla="*/ 44 w 44"/>
                <a:gd name="T27" fmla="*/ 91 h 49"/>
                <a:gd name="T28" fmla="*/ 38 w 44"/>
                <a:gd name="T29" fmla="*/ 91 h 49"/>
                <a:gd name="T30" fmla="*/ 38 w 44"/>
                <a:gd name="T31" fmla="*/ 106 h 49"/>
                <a:gd name="T32" fmla="*/ 31 w 44"/>
                <a:gd name="T33" fmla="*/ 106 h 49"/>
                <a:gd name="T34" fmla="*/ 25 w 44"/>
                <a:gd name="T35" fmla="*/ 122 h 49"/>
                <a:gd name="T36" fmla="*/ 19 w 44"/>
                <a:gd name="T37" fmla="*/ 122 h 49"/>
                <a:gd name="T38" fmla="*/ 13 w 44"/>
                <a:gd name="T39" fmla="*/ 106 h 49"/>
                <a:gd name="T40" fmla="*/ 7 w 44"/>
                <a:gd name="T41" fmla="*/ 106 h 49"/>
                <a:gd name="T42" fmla="*/ 7 w 44"/>
                <a:gd name="T43" fmla="*/ 91 h 49"/>
                <a:gd name="T44" fmla="*/ 0 w 44"/>
                <a:gd name="T45" fmla="*/ 91 h 49"/>
                <a:gd name="T46" fmla="*/ 0 w 44"/>
                <a:gd name="T47" fmla="*/ 77 h 49"/>
                <a:gd name="T48" fmla="*/ 0 w 44"/>
                <a:gd name="T49" fmla="*/ 64 h 49"/>
                <a:gd name="T50" fmla="*/ 0 w 44"/>
                <a:gd name="T51" fmla="*/ 44 h 49"/>
                <a:gd name="T52" fmla="*/ 0 w 44"/>
                <a:gd name="T53" fmla="*/ 30 h 49"/>
                <a:gd name="T54" fmla="*/ 7 w 44"/>
                <a:gd name="T55" fmla="*/ 3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3" name="Line 18"/>
            <p:cNvSpPr>
              <a:spLocks noChangeShapeType="1"/>
            </p:cNvSpPr>
            <p:nvPr/>
          </p:nvSpPr>
          <p:spPr bwMode="auto">
            <a:xfrm flipV="1">
              <a:off x="650" y="534"/>
              <a:ext cx="81" cy="10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47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50" y="2203450"/>
            <a:ext cx="9159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1" name="Group 20"/>
          <p:cNvGrpSpPr>
            <a:grpSpLocks/>
          </p:cNvGrpSpPr>
          <p:nvPr/>
        </p:nvGrpSpPr>
        <p:grpSpPr bwMode="auto">
          <a:xfrm>
            <a:off x="6656388" y="3284538"/>
            <a:ext cx="1081087" cy="1827212"/>
            <a:chOff x="4465" y="1117"/>
            <a:chExt cx="680" cy="1151"/>
          </a:xfrm>
        </p:grpSpPr>
        <p:grpSp>
          <p:nvGrpSpPr>
            <p:cNvPr id="62492" name="Group 21"/>
            <p:cNvGrpSpPr>
              <a:grpSpLocks/>
            </p:cNvGrpSpPr>
            <p:nvPr/>
          </p:nvGrpSpPr>
          <p:grpSpPr bwMode="auto">
            <a:xfrm>
              <a:off x="4578" y="1809"/>
              <a:ext cx="153" cy="306"/>
              <a:chOff x="1807" y="2521"/>
              <a:chExt cx="271" cy="436"/>
            </a:xfrm>
          </p:grpSpPr>
          <p:sp>
            <p:nvSpPr>
              <p:cNvPr id="62499" name="Oval 22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500" name="Oval 23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FF3300"/>
              </a:solidFill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62493" name="Group 24"/>
            <p:cNvGrpSpPr>
              <a:grpSpLocks/>
            </p:cNvGrpSpPr>
            <p:nvPr/>
          </p:nvGrpSpPr>
          <p:grpSpPr bwMode="auto">
            <a:xfrm>
              <a:off x="4581" y="2004"/>
              <a:ext cx="148" cy="264"/>
              <a:chOff x="1812" y="2799"/>
              <a:chExt cx="262" cy="375"/>
            </a:xfrm>
          </p:grpSpPr>
          <p:sp>
            <p:nvSpPr>
              <p:cNvPr id="62497" name="Rectangle 25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98" name="Rectangle 26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FF3300"/>
              </a:solidFill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62494" name="Oval 27"/>
            <p:cNvSpPr>
              <a:spLocks noChangeArrowheads="1"/>
            </p:cNvSpPr>
            <p:nvPr/>
          </p:nvSpPr>
          <p:spPr bwMode="auto">
            <a:xfrm>
              <a:off x="4739" y="1614"/>
              <a:ext cx="133" cy="345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62495" name="Freeform 28"/>
            <p:cNvSpPr>
              <a:spLocks/>
            </p:cNvSpPr>
            <p:nvPr/>
          </p:nvSpPr>
          <p:spPr bwMode="auto">
            <a:xfrm>
              <a:off x="4735" y="1480"/>
              <a:ext cx="138" cy="223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AutoShape 29"/>
            <p:cNvSpPr>
              <a:spLocks noChangeArrowheads="1"/>
            </p:cNvSpPr>
            <p:nvPr/>
          </p:nvSpPr>
          <p:spPr bwMode="auto">
            <a:xfrm rot="-5400000">
              <a:off x="4601" y="981"/>
              <a:ext cx="408" cy="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00" y="11910"/>
                  </a:moveTo>
                  <a:cubicBezTo>
                    <a:pt x="4435" y="11544"/>
                    <a:pt x="4403" y="11172"/>
                    <a:pt x="4403" y="10800"/>
                  </a:cubicBezTo>
                  <a:cubicBezTo>
                    <a:pt x="4403" y="7267"/>
                    <a:pt x="7267" y="4403"/>
                    <a:pt x="10800" y="4403"/>
                  </a:cubicBezTo>
                  <a:cubicBezTo>
                    <a:pt x="14332" y="4403"/>
                    <a:pt x="17197" y="7267"/>
                    <a:pt x="17197" y="10800"/>
                  </a:cubicBezTo>
                  <a:cubicBezTo>
                    <a:pt x="17197" y="11172"/>
                    <a:pt x="17164" y="11544"/>
                    <a:pt x="17099" y="11910"/>
                  </a:cubicBezTo>
                  <a:lnTo>
                    <a:pt x="21435" y="12675"/>
                  </a:lnTo>
                  <a:cubicBezTo>
                    <a:pt x="21545" y="12056"/>
                    <a:pt x="21600" y="114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28"/>
                    <a:pt x="54" y="12056"/>
                    <a:pt x="164" y="12675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30"/>
          <p:cNvGrpSpPr>
            <a:grpSpLocks/>
          </p:cNvGrpSpPr>
          <p:nvPr/>
        </p:nvGrpSpPr>
        <p:grpSpPr bwMode="auto">
          <a:xfrm>
            <a:off x="3848100" y="3284538"/>
            <a:ext cx="1079500" cy="1827212"/>
            <a:chOff x="4465" y="1117"/>
            <a:chExt cx="680" cy="1151"/>
          </a:xfrm>
        </p:grpSpPr>
        <p:grpSp>
          <p:nvGrpSpPr>
            <p:cNvPr id="62483" name="Group 31"/>
            <p:cNvGrpSpPr>
              <a:grpSpLocks/>
            </p:cNvGrpSpPr>
            <p:nvPr/>
          </p:nvGrpSpPr>
          <p:grpSpPr bwMode="auto">
            <a:xfrm>
              <a:off x="4578" y="1809"/>
              <a:ext cx="153" cy="306"/>
              <a:chOff x="1807" y="2521"/>
              <a:chExt cx="271" cy="436"/>
            </a:xfrm>
          </p:grpSpPr>
          <p:sp>
            <p:nvSpPr>
              <p:cNvPr id="62490" name="Oval 32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91" name="Oval 33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chemeClr val="bg1"/>
              </a:solidFill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62484" name="Group 34"/>
            <p:cNvGrpSpPr>
              <a:grpSpLocks/>
            </p:cNvGrpSpPr>
            <p:nvPr/>
          </p:nvGrpSpPr>
          <p:grpSpPr bwMode="auto">
            <a:xfrm>
              <a:off x="4581" y="2004"/>
              <a:ext cx="148" cy="264"/>
              <a:chOff x="1812" y="2799"/>
              <a:chExt cx="262" cy="375"/>
            </a:xfrm>
          </p:grpSpPr>
          <p:sp>
            <p:nvSpPr>
              <p:cNvPr id="62488" name="Rectangle 35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89" name="Rectangle 36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chemeClr val="bg1"/>
              </a:solidFill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62485" name="Oval 37"/>
            <p:cNvSpPr>
              <a:spLocks noChangeArrowheads="1"/>
            </p:cNvSpPr>
            <p:nvPr/>
          </p:nvSpPr>
          <p:spPr bwMode="auto">
            <a:xfrm>
              <a:off x="4739" y="1614"/>
              <a:ext cx="133" cy="34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62486" name="Freeform 38"/>
            <p:cNvSpPr>
              <a:spLocks/>
            </p:cNvSpPr>
            <p:nvPr/>
          </p:nvSpPr>
          <p:spPr bwMode="auto">
            <a:xfrm>
              <a:off x="4735" y="1480"/>
              <a:ext cx="138" cy="223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AutoShape 39"/>
            <p:cNvSpPr>
              <a:spLocks noChangeArrowheads="1"/>
            </p:cNvSpPr>
            <p:nvPr/>
          </p:nvSpPr>
          <p:spPr bwMode="auto">
            <a:xfrm rot="-5400000">
              <a:off x="4601" y="981"/>
              <a:ext cx="408" cy="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00" y="11910"/>
                  </a:moveTo>
                  <a:cubicBezTo>
                    <a:pt x="4435" y="11544"/>
                    <a:pt x="4403" y="11172"/>
                    <a:pt x="4403" y="10800"/>
                  </a:cubicBezTo>
                  <a:cubicBezTo>
                    <a:pt x="4403" y="7267"/>
                    <a:pt x="7267" y="4403"/>
                    <a:pt x="10800" y="4403"/>
                  </a:cubicBezTo>
                  <a:cubicBezTo>
                    <a:pt x="14332" y="4403"/>
                    <a:pt x="17197" y="7267"/>
                    <a:pt x="17197" y="10800"/>
                  </a:cubicBezTo>
                  <a:cubicBezTo>
                    <a:pt x="17197" y="11172"/>
                    <a:pt x="17164" y="11544"/>
                    <a:pt x="17099" y="11910"/>
                  </a:cubicBezTo>
                  <a:lnTo>
                    <a:pt x="21435" y="12675"/>
                  </a:lnTo>
                  <a:cubicBezTo>
                    <a:pt x="21545" y="12056"/>
                    <a:pt x="21600" y="114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28"/>
                    <a:pt x="54" y="12056"/>
                    <a:pt x="164" y="126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73" name="Text Box 40"/>
          <p:cNvSpPr txBox="1">
            <a:spLocks noChangeArrowheads="1"/>
          </p:cNvSpPr>
          <p:nvPr/>
        </p:nvSpPr>
        <p:spPr bwMode="auto">
          <a:xfrm>
            <a:off x="3487738" y="1916113"/>
            <a:ext cx="658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MR</a:t>
            </a:r>
          </a:p>
        </p:txBody>
      </p:sp>
      <p:sp>
        <p:nvSpPr>
          <p:cNvPr id="62474" name="Text Box 41"/>
          <p:cNvSpPr txBox="1">
            <a:spLocks noChangeArrowheads="1"/>
          </p:cNvSpPr>
          <p:nvPr/>
        </p:nvSpPr>
        <p:spPr bwMode="auto">
          <a:xfrm>
            <a:off x="3852863" y="2827338"/>
            <a:ext cx="9302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TLR4</a:t>
            </a:r>
          </a:p>
        </p:txBody>
      </p:sp>
      <p:sp>
        <p:nvSpPr>
          <p:cNvPr id="62475" name="Text Box 42"/>
          <p:cNvSpPr txBox="1">
            <a:spLocks noChangeArrowheads="1"/>
          </p:cNvSpPr>
          <p:nvPr/>
        </p:nvSpPr>
        <p:spPr bwMode="auto">
          <a:xfrm>
            <a:off x="5143500" y="2852738"/>
            <a:ext cx="1322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Dectin-1</a:t>
            </a:r>
          </a:p>
        </p:txBody>
      </p:sp>
      <p:sp>
        <p:nvSpPr>
          <p:cNvPr id="62476" name="Text Box 43"/>
          <p:cNvSpPr txBox="1">
            <a:spLocks noChangeArrowheads="1"/>
          </p:cNvSpPr>
          <p:nvPr/>
        </p:nvSpPr>
        <p:spPr bwMode="auto">
          <a:xfrm>
            <a:off x="6805613" y="2708275"/>
            <a:ext cx="9318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TLR2</a:t>
            </a:r>
          </a:p>
        </p:txBody>
      </p:sp>
      <p:sp>
        <p:nvSpPr>
          <p:cNvPr id="62477" name="Text Box 44"/>
          <p:cNvSpPr txBox="1">
            <a:spLocks noChangeArrowheads="1"/>
          </p:cNvSpPr>
          <p:nvPr/>
        </p:nvSpPr>
        <p:spPr bwMode="auto">
          <a:xfrm>
            <a:off x="5703888" y="6356350"/>
            <a:ext cx="1455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/>
              <a:t>cytokines</a:t>
            </a:r>
          </a:p>
        </p:txBody>
      </p:sp>
      <p:sp>
        <p:nvSpPr>
          <p:cNvPr id="62478" name="Line 45"/>
          <p:cNvSpPr>
            <a:spLocks noChangeShapeType="1"/>
          </p:cNvSpPr>
          <p:nvPr/>
        </p:nvSpPr>
        <p:spPr bwMode="auto">
          <a:xfrm>
            <a:off x="5143500" y="5588000"/>
            <a:ext cx="504825" cy="936625"/>
          </a:xfrm>
          <a:prstGeom prst="line">
            <a:avLst/>
          </a:prstGeom>
          <a:noFill/>
          <a:ln w="1206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9" name="AutoShape 46"/>
          <p:cNvSpPr>
            <a:spLocks/>
          </p:cNvSpPr>
          <p:nvPr/>
        </p:nvSpPr>
        <p:spPr bwMode="auto">
          <a:xfrm rot="5400000">
            <a:off x="4927601" y="3070225"/>
            <a:ext cx="360362" cy="4535487"/>
          </a:xfrm>
          <a:prstGeom prst="rightBrace">
            <a:avLst>
              <a:gd name="adj1" fmla="val 104883"/>
              <a:gd name="adj2" fmla="val 5000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2480" name="Text Box 47"/>
          <p:cNvSpPr txBox="1">
            <a:spLocks noChangeArrowheads="1"/>
          </p:cNvSpPr>
          <p:nvPr/>
        </p:nvSpPr>
        <p:spPr bwMode="auto">
          <a:xfrm>
            <a:off x="174625" y="6508750"/>
            <a:ext cx="18002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/>
              <a:t>Netea et al JCI 2006</a:t>
            </a:r>
          </a:p>
        </p:txBody>
      </p:sp>
      <p:sp>
        <p:nvSpPr>
          <p:cNvPr id="62481" name="Text Box 48"/>
          <p:cNvSpPr txBox="1">
            <a:spLocks noChangeArrowheads="1"/>
          </p:cNvSpPr>
          <p:nvPr/>
        </p:nvSpPr>
        <p:spPr bwMode="auto">
          <a:xfrm>
            <a:off x="5897563" y="1171575"/>
            <a:ext cx="16938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i="1"/>
              <a:t>C. albicans</a:t>
            </a:r>
          </a:p>
        </p:txBody>
      </p:sp>
      <p:sp>
        <p:nvSpPr>
          <p:cNvPr id="62482" name="Text Box 49"/>
          <p:cNvSpPr txBox="1">
            <a:spLocks noChangeArrowheads="1"/>
          </p:cNvSpPr>
          <p:nvPr/>
        </p:nvSpPr>
        <p:spPr bwMode="auto">
          <a:xfrm>
            <a:off x="2305050" y="4241800"/>
            <a:ext cx="431800" cy="547688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46" name="RAW-Dectin1.avi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763" y="404813"/>
            <a:ext cx="417036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147" name="RAW.AVI">
            <a:hlinkClick r:id="" action="ppaction://media"/>
          </p:cNvPr>
          <p:cNvPicPr/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888" y="404813"/>
            <a:ext cx="4200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57400" y="5470525"/>
            <a:ext cx="14128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0"/>
              <a:t>RAW264.7</a:t>
            </a:r>
          </a:p>
          <a:p>
            <a:pPr algn="ctr" eaLnBrk="0" hangingPunct="0"/>
            <a:r>
              <a:rPr lang="en-ZA" sz="2000" b="0"/>
              <a:t>(257</a:t>
            </a:r>
            <a:r>
              <a:rPr lang="en-ZA" sz="2000" b="0" i="1"/>
              <a:t>X</a:t>
            </a:r>
            <a:r>
              <a:rPr lang="en-ZA" sz="2000" b="0"/>
              <a:t>)</a:t>
            </a:r>
            <a:endParaRPr lang="en-GB" sz="2000" b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24600" y="5470525"/>
            <a:ext cx="24288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0"/>
              <a:t>RAW264.7 Dectin-1</a:t>
            </a:r>
          </a:p>
          <a:p>
            <a:pPr algn="ctr" eaLnBrk="0" hangingPunct="0"/>
            <a:r>
              <a:rPr lang="en-ZA" sz="2000" b="0"/>
              <a:t>(138</a:t>
            </a:r>
            <a:r>
              <a:rPr lang="en-ZA" sz="2000" b="0" i="1"/>
              <a:t>X</a:t>
            </a:r>
            <a:r>
              <a:rPr lang="en-ZA" sz="2000" b="0"/>
              <a:t>)</a:t>
            </a:r>
            <a:endParaRPr lang="en-GB" sz="2000" b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22388" y="6172200"/>
            <a:ext cx="101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0"/>
              <a:t>30 min </a:t>
            </a:r>
          </a:p>
        </p:txBody>
      </p:sp>
      <p:sp>
        <p:nvSpPr>
          <p:cNvPr id="1030151" name="Text Box 7"/>
          <p:cNvSpPr txBox="1">
            <a:spLocks noChangeArrowheads="1"/>
          </p:cNvSpPr>
          <p:nvPr/>
        </p:nvSpPr>
        <p:spPr bwMode="auto">
          <a:xfrm>
            <a:off x="7296150" y="6437313"/>
            <a:ext cx="28162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Brown Nat Review Immunol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0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4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01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0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4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014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Text Box 2"/>
          <p:cNvSpPr txBox="1">
            <a:spLocks noChangeArrowheads="1"/>
          </p:cNvSpPr>
          <p:nvPr/>
        </p:nvSpPr>
        <p:spPr bwMode="auto">
          <a:xfrm>
            <a:off x="624332" y="4941168"/>
            <a:ext cx="8812212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r>
              <a:rPr lang="en-GB" sz="20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Pneumocystis</a:t>
            </a:r>
            <a:r>
              <a:rPr lang="en-GB" sz="20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carinii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(Steele et al. JEM 2003)</a:t>
            </a:r>
          </a:p>
          <a:p>
            <a:pPr marL="457200" indent="-457200" eaLnBrk="0" hangingPunct="0">
              <a:defRPr/>
            </a:pPr>
            <a:r>
              <a:rPr lang="en-GB" sz="20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Coccidioides </a:t>
            </a:r>
            <a:r>
              <a:rPr lang="en-GB" sz="20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posadasii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(</a:t>
            </a:r>
            <a:r>
              <a:rPr lang="en-GB" sz="18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Viriyakosol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al. IAI 2005)</a:t>
            </a:r>
          </a:p>
          <a:p>
            <a:pPr marL="457200" indent="-457200" eaLnBrk="0" hangingPunct="0">
              <a:defRPr/>
            </a:pPr>
            <a:r>
              <a:rPr lang="en-GB" sz="20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Aspergillus</a:t>
            </a:r>
            <a:r>
              <a:rPr lang="en-GB" sz="20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fumigatus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(Steele; </a:t>
            </a:r>
            <a:r>
              <a:rPr lang="en-GB" sz="18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Hohl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8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PLoS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Path 2005; </a:t>
            </a:r>
            <a:r>
              <a:rPr lang="en-GB" sz="18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Gersuk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JI 2006 )</a:t>
            </a:r>
          </a:p>
          <a:p>
            <a:pPr marL="457200" indent="-457200" eaLnBrk="0" hangingPunct="0">
              <a:defRPr/>
            </a:pPr>
            <a:r>
              <a:rPr lang="en-GB" sz="20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Candida albicans</a:t>
            </a:r>
            <a:r>
              <a:rPr lang="en-GB" sz="18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(Brown et al. JEM 2003)</a:t>
            </a:r>
          </a:p>
        </p:txBody>
      </p:sp>
      <p:sp>
        <p:nvSpPr>
          <p:cNvPr id="1428483" name="Text Box 3"/>
          <p:cNvSpPr txBox="1">
            <a:spLocks noChangeArrowheads="1"/>
          </p:cNvSpPr>
          <p:nvPr/>
        </p:nvSpPr>
        <p:spPr bwMode="auto">
          <a:xfrm>
            <a:off x="2191172" y="260648"/>
            <a:ext cx="6264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Dectin-1 Recognises </a:t>
            </a:r>
            <a:r>
              <a:rPr lang="en-GB" sz="2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Live Fungal Pathogens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25" y="909638"/>
            <a:ext cx="4167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909638"/>
            <a:ext cx="41814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 t="48428"/>
          <a:stretch>
            <a:fillRect/>
          </a:stretch>
        </p:blipFill>
        <p:spPr bwMode="auto">
          <a:xfrm>
            <a:off x="318964" y="1484784"/>
            <a:ext cx="9103940" cy="199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 cstate="print"/>
          <a:srcRect r="76113" b="68239"/>
          <a:stretch>
            <a:fillRect/>
          </a:stretch>
        </p:blipFill>
        <p:spPr bwMode="auto">
          <a:xfrm>
            <a:off x="7735788" y="1124744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51306"/>
          <a:stretch>
            <a:fillRect/>
          </a:stretch>
        </p:blipFill>
        <p:spPr bwMode="auto">
          <a:xfrm>
            <a:off x="390972" y="4005064"/>
            <a:ext cx="9073008" cy="14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3" name="Text Box 16"/>
          <p:cNvSpPr txBox="1">
            <a:spLocks noChangeArrowheads="1"/>
          </p:cNvSpPr>
          <p:nvPr/>
        </p:nvSpPr>
        <p:spPr bwMode="auto">
          <a:xfrm>
            <a:off x="103188" y="6381750"/>
            <a:ext cx="2063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chemeClr val="tx1"/>
                </a:solidFill>
              </a:rPr>
              <a:t>Candida albicans</a:t>
            </a:r>
          </a:p>
        </p:txBody>
      </p:sp>
      <p:sp>
        <p:nvSpPr>
          <p:cNvPr id="4" name="Text Box 444"/>
          <p:cNvSpPr txBox="1">
            <a:spLocks noChangeArrowheads="1"/>
          </p:cNvSpPr>
          <p:nvPr/>
        </p:nvSpPr>
        <p:spPr bwMode="auto">
          <a:xfrm>
            <a:off x="2797175" y="71438"/>
            <a:ext cx="4692650" cy="584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  <a:latin typeface="Arial" pitchFamily="34" charset="0"/>
              </a:rPr>
              <a:t>Relevance to Humans?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2882900" y="152400"/>
            <a:ext cx="452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Human Dectin-1 polymorphisms</a:t>
            </a:r>
          </a:p>
        </p:txBody>
      </p:sp>
      <p:grpSp>
        <p:nvGrpSpPr>
          <p:cNvPr id="58371" name="Group 291"/>
          <p:cNvGrpSpPr>
            <a:grpSpLocks/>
          </p:cNvGrpSpPr>
          <p:nvPr/>
        </p:nvGrpSpPr>
        <p:grpSpPr bwMode="auto">
          <a:xfrm>
            <a:off x="1190625" y="4259263"/>
            <a:ext cx="2571750" cy="2363787"/>
            <a:chOff x="455" y="2706"/>
            <a:chExt cx="1620" cy="1489"/>
          </a:xfrm>
        </p:grpSpPr>
        <p:sp>
          <p:nvSpPr>
            <p:cNvPr id="58442" name="Rectangle 5"/>
            <p:cNvSpPr>
              <a:spLocks noChangeArrowheads="1"/>
            </p:cNvSpPr>
            <p:nvPr/>
          </p:nvSpPr>
          <p:spPr bwMode="auto">
            <a:xfrm>
              <a:off x="455" y="2706"/>
              <a:ext cx="1620" cy="14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pt-BR"/>
            </a:p>
          </p:txBody>
        </p:sp>
        <p:sp>
          <p:nvSpPr>
            <p:cNvPr id="58443" name="Oval 9"/>
            <p:cNvSpPr>
              <a:spLocks noChangeArrowheads="1"/>
            </p:cNvSpPr>
            <p:nvPr/>
          </p:nvSpPr>
          <p:spPr bwMode="auto">
            <a:xfrm>
              <a:off x="522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4" name="Oval 10"/>
            <p:cNvSpPr>
              <a:spLocks noChangeArrowheads="1"/>
            </p:cNvSpPr>
            <p:nvPr/>
          </p:nvSpPr>
          <p:spPr bwMode="auto">
            <a:xfrm>
              <a:off x="522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5" name="Line 11"/>
            <p:cNvSpPr>
              <a:spLocks noChangeShapeType="1"/>
            </p:cNvSpPr>
            <p:nvPr/>
          </p:nvSpPr>
          <p:spPr bwMode="auto">
            <a:xfrm flipV="1">
              <a:off x="583" y="3515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6" name="Oval 12"/>
            <p:cNvSpPr>
              <a:spLocks noChangeArrowheads="1"/>
            </p:cNvSpPr>
            <p:nvPr/>
          </p:nvSpPr>
          <p:spPr bwMode="auto">
            <a:xfrm>
              <a:off x="665" y="3450"/>
              <a:ext cx="145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7" name="Oval 13"/>
            <p:cNvSpPr>
              <a:spLocks noChangeArrowheads="1"/>
            </p:cNvSpPr>
            <p:nvPr/>
          </p:nvSpPr>
          <p:spPr bwMode="auto">
            <a:xfrm>
              <a:off x="665" y="3450"/>
              <a:ext cx="145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8" name="Line 14"/>
            <p:cNvSpPr>
              <a:spLocks noChangeShapeType="1"/>
            </p:cNvSpPr>
            <p:nvPr/>
          </p:nvSpPr>
          <p:spPr bwMode="auto">
            <a:xfrm flipV="1">
              <a:off x="737" y="3515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9" name="Oval 15"/>
            <p:cNvSpPr>
              <a:spLocks noChangeArrowheads="1"/>
            </p:cNvSpPr>
            <p:nvPr/>
          </p:nvSpPr>
          <p:spPr bwMode="auto">
            <a:xfrm>
              <a:off x="823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0" name="Oval 16"/>
            <p:cNvSpPr>
              <a:spLocks noChangeArrowheads="1"/>
            </p:cNvSpPr>
            <p:nvPr/>
          </p:nvSpPr>
          <p:spPr bwMode="auto">
            <a:xfrm>
              <a:off x="823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1" name="Line 17"/>
            <p:cNvSpPr>
              <a:spLocks noChangeShapeType="1"/>
            </p:cNvSpPr>
            <p:nvPr/>
          </p:nvSpPr>
          <p:spPr bwMode="auto">
            <a:xfrm flipV="1">
              <a:off x="882" y="3515"/>
              <a:ext cx="3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2" name="Oval 18"/>
            <p:cNvSpPr>
              <a:spLocks noChangeArrowheads="1"/>
            </p:cNvSpPr>
            <p:nvPr/>
          </p:nvSpPr>
          <p:spPr bwMode="auto">
            <a:xfrm>
              <a:off x="966" y="3450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3" name="Oval 19"/>
            <p:cNvSpPr>
              <a:spLocks noChangeArrowheads="1"/>
            </p:cNvSpPr>
            <p:nvPr/>
          </p:nvSpPr>
          <p:spPr bwMode="auto">
            <a:xfrm>
              <a:off x="966" y="3450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4" name="Line 20"/>
            <p:cNvSpPr>
              <a:spLocks noChangeShapeType="1"/>
            </p:cNvSpPr>
            <p:nvPr/>
          </p:nvSpPr>
          <p:spPr bwMode="auto">
            <a:xfrm flipV="1">
              <a:off x="1038" y="3515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Oval 21"/>
            <p:cNvSpPr>
              <a:spLocks noChangeArrowheads="1"/>
            </p:cNvSpPr>
            <p:nvPr/>
          </p:nvSpPr>
          <p:spPr bwMode="auto">
            <a:xfrm>
              <a:off x="522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6" name="Oval 22"/>
            <p:cNvSpPr>
              <a:spLocks noChangeArrowheads="1"/>
            </p:cNvSpPr>
            <p:nvPr/>
          </p:nvSpPr>
          <p:spPr bwMode="auto">
            <a:xfrm>
              <a:off x="522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7" name="Line 23"/>
            <p:cNvSpPr>
              <a:spLocks noChangeShapeType="1"/>
            </p:cNvSpPr>
            <p:nvPr/>
          </p:nvSpPr>
          <p:spPr bwMode="auto">
            <a:xfrm flipV="1">
              <a:off x="583" y="3645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8" name="Oval 24"/>
            <p:cNvSpPr>
              <a:spLocks noChangeArrowheads="1"/>
            </p:cNvSpPr>
            <p:nvPr/>
          </p:nvSpPr>
          <p:spPr bwMode="auto">
            <a:xfrm>
              <a:off x="665" y="3752"/>
              <a:ext cx="145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59" name="Oval 25"/>
            <p:cNvSpPr>
              <a:spLocks noChangeArrowheads="1"/>
            </p:cNvSpPr>
            <p:nvPr/>
          </p:nvSpPr>
          <p:spPr bwMode="auto">
            <a:xfrm>
              <a:off x="665" y="3752"/>
              <a:ext cx="145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0" name="Line 26"/>
            <p:cNvSpPr>
              <a:spLocks noChangeShapeType="1"/>
            </p:cNvSpPr>
            <p:nvPr/>
          </p:nvSpPr>
          <p:spPr bwMode="auto">
            <a:xfrm flipV="1">
              <a:off x="737" y="3645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1" name="Oval 27"/>
            <p:cNvSpPr>
              <a:spLocks noChangeArrowheads="1"/>
            </p:cNvSpPr>
            <p:nvPr/>
          </p:nvSpPr>
          <p:spPr bwMode="auto">
            <a:xfrm>
              <a:off x="823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2" name="Oval 28"/>
            <p:cNvSpPr>
              <a:spLocks noChangeArrowheads="1"/>
            </p:cNvSpPr>
            <p:nvPr/>
          </p:nvSpPr>
          <p:spPr bwMode="auto">
            <a:xfrm>
              <a:off x="823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3" name="Line 29"/>
            <p:cNvSpPr>
              <a:spLocks noChangeShapeType="1"/>
            </p:cNvSpPr>
            <p:nvPr/>
          </p:nvSpPr>
          <p:spPr bwMode="auto">
            <a:xfrm flipV="1">
              <a:off x="882" y="3645"/>
              <a:ext cx="3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4" name="Oval 30"/>
            <p:cNvSpPr>
              <a:spLocks noChangeArrowheads="1"/>
            </p:cNvSpPr>
            <p:nvPr/>
          </p:nvSpPr>
          <p:spPr bwMode="auto">
            <a:xfrm>
              <a:off x="966" y="3752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5" name="Oval 31"/>
            <p:cNvSpPr>
              <a:spLocks noChangeArrowheads="1"/>
            </p:cNvSpPr>
            <p:nvPr/>
          </p:nvSpPr>
          <p:spPr bwMode="auto">
            <a:xfrm>
              <a:off x="966" y="3752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6" name="Line 32"/>
            <p:cNvSpPr>
              <a:spLocks noChangeShapeType="1"/>
            </p:cNvSpPr>
            <p:nvPr/>
          </p:nvSpPr>
          <p:spPr bwMode="auto">
            <a:xfrm flipV="1">
              <a:off x="1038" y="3645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Oval 33"/>
            <p:cNvSpPr>
              <a:spLocks noChangeArrowheads="1"/>
            </p:cNvSpPr>
            <p:nvPr/>
          </p:nvSpPr>
          <p:spPr bwMode="auto">
            <a:xfrm>
              <a:off x="1361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8" name="Oval 34"/>
            <p:cNvSpPr>
              <a:spLocks noChangeArrowheads="1"/>
            </p:cNvSpPr>
            <p:nvPr/>
          </p:nvSpPr>
          <p:spPr bwMode="auto">
            <a:xfrm>
              <a:off x="1361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69" name="Line 35"/>
            <p:cNvSpPr>
              <a:spLocks noChangeShapeType="1"/>
            </p:cNvSpPr>
            <p:nvPr/>
          </p:nvSpPr>
          <p:spPr bwMode="auto">
            <a:xfrm flipV="1">
              <a:off x="1421" y="3515"/>
              <a:ext cx="2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Oval 36"/>
            <p:cNvSpPr>
              <a:spLocks noChangeArrowheads="1"/>
            </p:cNvSpPr>
            <p:nvPr/>
          </p:nvSpPr>
          <p:spPr bwMode="auto">
            <a:xfrm>
              <a:off x="1504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1" name="Oval 37"/>
            <p:cNvSpPr>
              <a:spLocks noChangeArrowheads="1"/>
            </p:cNvSpPr>
            <p:nvPr/>
          </p:nvSpPr>
          <p:spPr bwMode="auto">
            <a:xfrm>
              <a:off x="1504" y="3450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2" name="Line 38"/>
            <p:cNvSpPr>
              <a:spLocks noChangeShapeType="1"/>
            </p:cNvSpPr>
            <p:nvPr/>
          </p:nvSpPr>
          <p:spPr bwMode="auto">
            <a:xfrm flipV="1">
              <a:off x="1576" y="3515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3" name="Oval 39"/>
            <p:cNvSpPr>
              <a:spLocks noChangeArrowheads="1"/>
            </p:cNvSpPr>
            <p:nvPr/>
          </p:nvSpPr>
          <p:spPr bwMode="auto">
            <a:xfrm>
              <a:off x="1658" y="3450"/>
              <a:ext cx="146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4" name="Oval 40"/>
            <p:cNvSpPr>
              <a:spLocks noChangeArrowheads="1"/>
            </p:cNvSpPr>
            <p:nvPr/>
          </p:nvSpPr>
          <p:spPr bwMode="auto">
            <a:xfrm>
              <a:off x="1658" y="3450"/>
              <a:ext cx="146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5" name="Line 41"/>
            <p:cNvSpPr>
              <a:spLocks noChangeShapeType="1"/>
            </p:cNvSpPr>
            <p:nvPr/>
          </p:nvSpPr>
          <p:spPr bwMode="auto">
            <a:xfrm flipV="1">
              <a:off x="1719" y="3515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" name="Oval 42"/>
            <p:cNvSpPr>
              <a:spLocks noChangeArrowheads="1"/>
            </p:cNvSpPr>
            <p:nvPr/>
          </p:nvSpPr>
          <p:spPr bwMode="auto">
            <a:xfrm>
              <a:off x="1804" y="3450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7" name="Oval 43"/>
            <p:cNvSpPr>
              <a:spLocks noChangeArrowheads="1"/>
            </p:cNvSpPr>
            <p:nvPr/>
          </p:nvSpPr>
          <p:spPr bwMode="auto">
            <a:xfrm>
              <a:off x="1804" y="3450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78" name="Line 44"/>
            <p:cNvSpPr>
              <a:spLocks noChangeShapeType="1"/>
            </p:cNvSpPr>
            <p:nvPr/>
          </p:nvSpPr>
          <p:spPr bwMode="auto">
            <a:xfrm flipV="1">
              <a:off x="1875" y="3515"/>
              <a:ext cx="2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9" name="Oval 45"/>
            <p:cNvSpPr>
              <a:spLocks noChangeArrowheads="1"/>
            </p:cNvSpPr>
            <p:nvPr/>
          </p:nvSpPr>
          <p:spPr bwMode="auto">
            <a:xfrm>
              <a:off x="1361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0" name="Oval 46"/>
            <p:cNvSpPr>
              <a:spLocks noChangeArrowheads="1"/>
            </p:cNvSpPr>
            <p:nvPr/>
          </p:nvSpPr>
          <p:spPr bwMode="auto">
            <a:xfrm>
              <a:off x="1361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1" name="Line 47"/>
            <p:cNvSpPr>
              <a:spLocks noChangeShapeType="1"/>
            </p:cNvSpPr>
            <p:nvPr/>
          </p:nvSpPr>
          <p:spPr bwMode="auto">
            <a:xfrm flipV="1">
              <a:off x="1421" y="3645"/>
              <a:ext cx="2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2" name="Oval 48"/>
            <p:cNvSpPr>
              <a:spLocks noChangeArrowheads="1"/>
            </p:cNvSpPr>
            <p:nvPr/>
          </p:nvSpPr>
          <p:spPr bwMode="auto">
            <a:xfrm>
              <a:off x="1504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3" name="Oval 49"/>
            <p:cNvSpPr>
              <a:spLocks noChangeArrowheads="1"/>
            </p:cNvSpPr>
            <p:nvPr/>
          </p:nvSpPr>
          <p:spPr bwMode="auto">
            <a:xfrm>
              <a:off x="1504" y="3752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4" name="Line 50"/>
            <p:cNvSpPr>
              <a:spLocks noChangeShapeType="1"/>
            </p:cNvSpPr>
            <p:nvPr/>
          </p:nvSpPr>
          <p:spPr bwMode="auto">
            <a:xfrm flipV="1">
              <a:off x="1576" y="3645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5" name="Oval 51"/>
            <p:cNvSpPr>
              <a:spLocks noChangeArrowheads="1"/>
            </p:cNvSpPr>
            <p:nvPr/>
          </p:nvSpPr>
          <p:spPr bwMode="auto">
            <a:xfrm>
              <a:off x="1658" y="3752"/>
              <a:ext cx="146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6" name="Oval 52"/>
            <p:cNvSpPr>
              <a:spLocks noChangeArrowheads="1"/>
            </p:cNvSpPr>
            <p:nvPr/>
          </p:nvSpPr>
          <p:spPr bwMode="auto">
            <a:xfrm>
              <a:off x="1658" y="3752"/>
              <a:ext cx="146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7" name="Line 53"/>
            <p:cNvSpPr>
              <a:spLocks noChangeShapeType="1"/>
            </p:cNvSpPr>
            <p:nvPr/>
          </p:nvSpPr>
          <p:spPr bwMode="auto">
            <a:xfrm flipV="1">
              <a:off x="1719" y="3645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8" name="Oval 54"/>
            <p:cNvSpPr>
              <a:spLocks noChangeArrowheads="1"/>
            </p:cNvSpPr>
            <p:nvPr/>
          </p:nvSpPr>
          <p:spPr bwMode="auto">
            <a:xfrm>
              <a:off x="1804" y="3752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89" name="Oval 55"/>
            <p:cNvSpPr>
              <a:spLocks noChangeArrowheads="1"/>
            </p:cNvSpPr>
            <p:nvPr/>
          </p:nvSpPr>
          <p:spPr bwMode="auto">
            <a:xfrm>
              <a:off x="1804" y="3752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90" name="Line 56"/>
            <p:cNvSpPr>
              <a:spLocks noChangeShapeType="1"/>
            </p:cNvSpPr>
            <p:nvPr/>
          </p:nvSpPr>
          <p:spPr bwMode="auto">
            <a:xfrm flipV="1">
              <a:off x="1875" y="3645"/>
              <a:ext cx="2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1" name="Line 6"/>
            <p:cNvSpPr>
              <a:spLocks noChangeShapeType="1"/>
            </p:cNvSpPr>
            <p:nvPr/>
          </p:nvSpPr>
          <p:spPr bwMode="auto">
            <a:xfrm flipV="1">
              <a:off x="1187" y="3187"/>
              <a:ext cx="1" cy="2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2" name="Freeform 7"/>
            <p:cNvSpPr>
              <a:spLocks/>
            </p:cNvSpPr>
            <p:nvPr/>
          </p:nvSpPr>
          <p:spPr bwMode="auto">
            <a:xfrm>
              <a:off x="1156" y="3436"/>
              <a:ext cx="61" cy="371"/>
            </a:xfrm>
            <a:custGeom>
              <a:avLst/>
              <a:gdLst>
                <a:gd name="T0" fmla="*/ 31 w 62"/>
                <a:gd name="T1" fmla="*/ 0 h 490"/>
                <a:gd name="T2" fmla="*/ 6 w 62"/>
                <a:gd name="T3" fmla="*/ 3 h 490"/>
                <a:gd name="T4" fmla="*/ 0 w 62"/>
                <a:gd name="T5" fmla="*/ 5 h 490"/>
                <a:gd name="T6" fmla="*/ 6 w 62"/>
                <a:gd name="T7" fmla="*/ 7 h 490"/>
                <a:gd name="T8" fmla="*/ 19 w 62"/>
                <a:gd name="T9" fmla="*/ 8 h 490"/>
                <a:gd name="T10" fmla="*/ 31 w 62"/>
                <a:gd name="T11" fmla="*/ 10 h 490"/>
                <a:gd name="T12" fmla="*/ 44 w 62"/>
                <a:gd name="T13" fmla="*/ 11 h 490"/>
                <a:gd name="T14" fmla="*/ 25 w 62"/>
                <a:gd name="T15" fmla="*/ 17 h 490"/>
                <a:gd name="T16" fmla="*/ 13 w 62"/>
                <a:gd name="T17" fmla="*/ 17 h 490"/>
                <a:gd name="T18" fmla="*/ 6 w 62"/>
                <a:gd name="T19" fmla="*/ 20 h 490"/>
                <a:gd name="T20" fmla="*/ 6 w 62"/>
                <a:gd name="T21" fmla="*/ 23 h 490"/>
                <a:gd name="T22" fmla="*/ 25 w 62"/>
                <a:gd name="T23" fmla="*/ 26 h 490"/>
                <a:gd name="T24" fmla="*/ 44 w 62"/>
                <a:gd name="T25" fmla="*/ 30 h 490"/>
                <a:gd name="T26" fmla="*/ 19 w 62"/>
                <a:gd name="T27" fmla="*/ 34 h 490"/>
                <a:gd name="T28" fmla="*/ 6 w 62"/>
                <a:gd name="T29" fmla="*/ 35 h 490"/>
                <a:gd name="T30" fmla="*/ 0 w 62"/>
                <a:gd name="T31" fmla="*/ 37 h 490"/>
                <a:gd name="T32" fmla="*/ 0 w 62"/>
                <a:gd name="T33" fmla="*/ 41 h 490"/>
                <a:gd name="T34" fmla="*/ 13 w 62"/>
                <a:gd name="T35" fmla="*/ 44 h 490"/>
                <a:gd name="T36" fmla="*/ 37 w 62"/>
                <a:gd name="T37" fmla="*/ 49 h 490"/>
                <a:gd name="T38" fmla="*/ 19 w 62"/>
                <a:gd name="T39" fmla="*/ 55 h 490"/>
                <a:gd name="T40" fmla="*/ 6 w 62"/>
                <a:gd name="T41" fmla="*/ 58 h 490"/>
                <a:gd name="T42" fmla="*/ 6 w 62"/>
                <a:gd name="T43" fmla="*/ 61 h 490"/>
                <a:gd name="T44" fmla="*/ 13 w 62"/>
                <a:gd name="T45" fmla="*/ 63 h 490"/>
                <a:gd name="T46" fmla="*/ 25 w 62"/>
                <a:gd name="T47" fmla="*/ 65 h 490"/>
                <a:gd name="T48" fmla="*/ 37 w 62"/>
                <a:gd name="T49" fmla="*/ 70 h 490"/>
                <a:gd name="T50" fmla="*/ 19 w 62"/>
                <a:gd name="T51" fmla="*/ 74 h 490"/>
                <a:gd name="T52" fmla="*/ 6 w 62"/>
                <a:gd name="T53" fmla="*/ 74 h 490"/>
                <a:gd name="T54" fmla="*/ 6 w 62"/>
                <a:gd name="T55" fmla="*/ 76 h 490"/>
                <a:gd name="T56" fmla="*/ 13 w 62"/>
                <a:gd name="T57" fmla="*/ 81 h 490"/>
                <a:gd name="T58" fmla="*/ 31 w 62"/>
                <a:gd name="T59" fmla="*/ 83 h 490"/>
                <a:gd name="T60" fmla="*/ 56 w 62"/>
                <a:gd name="T61" fmla="*/ 90 h 490"/>
                <a:gd name="T62" fmla="*/ 44 w 62"/>
                <a:gd name="T63" fmla="*/ 92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490"/>
                <a:gd name="T98" fmla="*/ 62 w 62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490">
                  <a:moveTo>
                    <a:pt x="31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6" y="37"/>
                  </a:lnTo>
                  <a:lnTo>
                    <a:pt x="19" y="44"/>
                  </a:lnTo>
                  <a:lnTo>
                    <a:pt x="37" y="50"/>
                  </a:lnTo>
                  <a:lnTo>
                    <a:pt x="50" y="62"/>
                  </a:lnTo>
                  <a:lnTo>
                    <a:pt x="25" y="87"/>
                  </a:lnTo>
                  <a:lnTo>
                    <a:pt x="13" y="93"/>
                  </a:lnTo>
                  <a:lnTo>
                    <a:pt x="6" y="106"/>
                  </a:lnTo>
                  <a:lnTo>
                    <a:pt x="6" y="124"/>
                  </a:lnTo>
                  <a:lnTo>
                    <a:pt x="25" y="137"/>
                  </a:lnTo>
                  <a:lnTo>
                    <a:pt x="50" y="161"/>
                  </a:lnTo>
                  <a:lnTo>
                    <a:pt x="19" y="180"/>
                  </a:lnTo>
                  <a:lnTo>
                    <a:pt x="6" y="186"/>
                  </a:lnTo>
                  <a:lnTo>
                    <a:pt x="0" y="199"/>
                  </a:lnTo>
                  <a:lnTo>
                    <a:pt x="0" y="217"/>
                  </a:lnTo>
                  <a:lnTo>
                    <a:pt x="13" y="230"/>
                  </a:lnTo>
                  <a:lnTo>
                    <a:pt x="43" y="261"/>
                  </a:lnTo>
                  <a:lnTo>
                    <a:pt x="19" y="291"/>
                  </a:lnTo>
                  <a:lnTo>
                    <a:pt x="6" y="304"/>
                  </a:lnTo>
                  <a:lnTo>
                    <a:pt x="6" y="322"/>
                  </a:lnTo>
                  <a:lnTo>
                    <a:pt x="13" y="335"/>
                  </a:lnTo>
                  <a:lnTo>
                    <a:pt x="25" y="347"/>
                  </a:lnTo>
                  <a:lnTo>
                    <a:pt x="43" y="372"/>
                  </a:lnTo>
                  <a:lnTo>
                    <a:pt x="19" y="391"/>
                  </a:lnTo>
                  <a:lnTo>
                    <a:pt x="6" y="391"/>
                  </a:lnTo>
                  <a:lnTo>
                    <a:pt x="6" y="403"/>
                  </a:lnTo>
                  <a:lnTo>
                    <a:pt x="13" y="428"/>
                  </a:lnTo>
                  <a:lnTo>
                    <a:pt x="31" y="440"/>
                  </a:lnTo>
                  <a:lnTo>
                    <a:pt x="62" y="477"/>
                  </a:lnTo>
                  <a:lnTo>
                    <a:pt x="50" y="49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3" name="Freeform 8"/>
            <p:cNvSpPr>
              <a:spLocks/>
            </p:cNvSpPr>
            <p:nvPr/>
          </p:nvSpPr>
          <p:spPr bwMode="auto">
            <a:xfrm>
              <a:off x="1156" y="3807"/>
              <a:ext cx="61" cy="197"/>
            </a:xfrm>
            <a:custGeom>
              <a:avLst/>
              <a:gdLst>
                <a:gd name="T0" fmla="*/ 37 w 62"/>
                <a:gd name="T1" fmla="*/ 0 h 260"/>
                <a:gd name="T2" fmla="*/ 19 w 62"/>
                <a:gd name="T3" fmla="*/ 2 h 260"/>
                <a:gd name="T4" fmla="*/ 6 w 62"/>
                <a:gd name="T5" fmla="*/ 7 h 260"/>
                <a:gd name="T6" fmla="*/ 0 w 62"/>
                <a:gd name="T7" fmla="*/ 7 h 260"/>
                <a:gd name="T8" fmla="*/ 6 w 62"/>
                <a:gd name="T9" fmla="*/ 9 h 260"/>
                <a:gd name="T10" fmla="*/ 31 w 62"/>
                <a:gd name="T11" fmla="*/ 11 h 260"/>
                <a:gd name="T12" fmla="*/ 50 w 62"/>
                <a:gd name="T13" fmla="*/ 17 h 260"/>
                <a:gd name="T14" fmla="*/ 31 w 62"/>
                <a:gd name="T15" fmla="*/ 19 h 260"/>
                <a:gd name="T16" fmla="*/ 25 w 62"/>
                <a:gd name="T17" fmla="*/ 20 h 260"/>
                <a:gd name="T18" fmla="*/ 19 w 62"/>
                <a:gd name="T19" fmla="*/ 23 h 260"/>
                <a:gd name="T20" fmla="*/ 25 w 62"/>
                <a:gd name="T21" fmla="*/ 27 h 260"/>
                <a:gd name="T22" fmla="*/ 31 w 62"/>
                <a:gd name="T23" fmla="*/ 30 h 260"/>
                <a:gd name="T24" fmla="*/ 56 w 62"/>
                <a:gd name="T25" fmla="*/ 35 h 260"/>
                <a:gd name="T26" fmla="*/ 44 w 62"/>
                <a:gd name="T27" fmla="*/ 41 h 260"/>
                <a:gd name="T28" fmla="*/ 31 w 62"/>
                <a:gd name="T29" fmla="*/ 49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260"/>
                <a:gd name="T47" fmla="*/ 62 w 62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260">
                  <a:moveTo>
                    <a:pt x="43" y="0"/>
                  </a:moveTo>
                  <a:lnTo>
                    <a:pt x="19" y="12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37" y="99"/>
                  </a:lnTo>
                  <a:lnTo>
                    <a:pt x="25" y="105"/>
                  </a:lnTo>
                  <a:lnTo>
                    <a:pt x="19" y="118"/>
                  </a:lnTo>
                  <a:lnTo>
                    <a:pt x="25" y="148"/>
                  </a:lnTo>
                  <a:lnTo>
                    <a:pt x="37" y="161"/>
                  </a:lnTo>
                  <a:lnTo>
                    <a:pt x="62" y="186"/>
                  </a:lnTo>
                  <a:lnTo>
                    <a:pt x="50" y="217"/>
                  </a:lnTo>
                  <a:lnTo>
                    <a:pt x="37" y="26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4" name="Freeform 59"/>
            <p:cNvSpPr>
              <a:spLocks/>
            </p:cNvSpPr>
            <p:nvPr/>
          </p:nvSpPr>
          <p:spPr bwMode="auto">
            <a:xfrm>
              <a:off x="1187" y="3044"/>
              <a:ext cx="318" cy="258"/>
            </a:xfrm>
            <a:custGeom>
              <a:avLst/>
              <a:gdLst>
                <a:gd name="T0" fmla="*/ 285 w 322"/>
                <a:gd name="T1" fmla="*/ 53 h 341"/>
                <a:gd name="T2" fmla="*/ 270 w 322"/>
                <a:gd name="T3" fmla="*/ 56 h 341"/>
                <a:gd name="T4" fmla="*/ 254 w 322"/>
                <a:gd name="T5" fmla="*/ 58 h 341"/>
                <a:gd name="T6" fmla="*/ 236 w 322"/>
                <a:gd name="T7" fmla="*/ 61 h 341"/>
                <a:gd name="T8" fmla="*/ 217 w 322"/>
                <a:gd name="T9" fmla="*/ 63 h 341"/>
                <a:gd name="T10" fmla="*/ 195 w 322"/>
                <a:gd name="T11" fmla="*/ 63 h 341"/>
                <a:gd name="T12" fmla="*/ 174 w 322"/>
                <a:gd name="T13" fmla="*/ 64 h 341"/>
                <a:gd name="T14" fmla="*/ 149 w 322"/>
                <a:gd name="T15" fmla="*/ 64 h 341"/>
                <a:gd name="T16" fmla="*/ 124 w 322"/>
                <a:gd name="T17" fmla="*/ 63 h 341"/>
                <a:gd name="T18" fmla="*/ 105 w 322"/>
                <a:gd name="T19" fmla="*/ 61 h 341"/>
                <a:gd name="T20" fmla="*/ 87 w 322"/>
                <a:gd name="T21" fmla="*/ 60 h 341"/>
                <a:gd name="T22" fmla="*/ 62 w 322"/>
                <a:gd name="T23" fmla="*/ 57 h 341"/>
                <a:gd name="T24" fmla="*/ 44 w 322"/>
                <a:gd name="T25" fmla="*/ 53 h 341"/>
                <a:gd name="T26" fmla="*/ 37 w 322"/>
                <a:gd name="T27" fmla="*/ 50 h 341"/>
                <a:gd name="T28" fmla="*/ 19 w 322"/>
                <a:gd name="T29" fmla="*/ 46 h 341"/>
                <a:gd name="T30" fmla="*/ 12 w 322"/>
                <a:gd name="T31" fmla="*/ 43 h 341"/>
                <a:gd name="T32" fmla="*/ 0 w 322"/>
                <a:gd name="T33" fmla="*/ 39 h 341"/>
                <a:gd name="T34" fmla="*/ 0 w 322"/>
                <a:gd name="T35" fmla="*/ 33 h 341"/>
                <a:gd name="T36" fmla="*/ 0 w 322"/>
                <a:gd name="T37" fmla="*/ 30 h 341"/>
                <a:gd name="T38" fmla="*/ 0 w 322"/>
                <a:gd name="T39" fmla="*/ 26 h 341"/>
                <a:gd name="T40" fmla="*/ 6 w 322"/>
                <a:gd name="T41" fmla="*/ 20 h 341"/>
                <a:gd name="T42" fmla="*/ 12 w 322"/>
                <a:gd name="T43" fmla="*/ 16 h 341"/>
                <a:gd name="T44" fmla="*/ 25 w 322"/>
                <a:gd name="T45" fmla="*/ 13 h 341"/>
                <a:gd name="T46" fmla="*/ 37 w 322"/>
                <a:gd name="T47" fmla="*/ 9 h 341"/>
                <a:gd name="T48" fmla="*/ 50 w 322"/>
                <a:gd name="T49" fmla="*/ 7 h 341"/>
                <a:gd name="T50" fmla="*/ 68 w 322"/>
                <a:gd name="T51" fmla="*/ 5 h 341"/>
                <a:gd name="T52" fmla="*/ 93 w 322"/>
                <a:gd name="T53" fmla="*/ 2 h 341"/>
                <a:gd name="T54" fmla="*/ 112 w 322"/>
                <a:gd name="T55" fmla="*/ 2 h 341"/>
                <a:gd name="T56" fmla="*/ 130 w 322"/>
                <a:gd name="T57" fmla="*/ 0 h 341"/>
                <a:gd name="T58" fmla="*/ 155 w 322"/>
                <a:gd name="T59" fmla="*/ 0 h 341"/>
                <a:gd name="T60" fmla="*/ 180 w 322"/>
                <a:gd name="T61" fmla="*/ 0 h 341"/>
                <a:gd name="T62" fmla="*/ 199 w 322"/>
                <a:gd name="T63" fmla="*/ 2 h 341"/>
                <a:gd name="T64" fmla="*/ 217 w 322"/>
                <a:gd name="T65" fmla="*/ 4 h 341"/>
                <a:gd name="T66" fmla="*/ 242 w 322"/>
                <a:gd name="T67" fmla="*/ 6 h 341"/>
                <a:gd name="T68" fmla="*/ 260 w 322"/>
                <a:gd name="T69" fmla="*/ 8 h 341"/>
                <a:gd name="T70" fmla="*/ 275 w 322"/>
                <a:gd name="T71" fmla="*/ 11 h 341"/>
                <a:gd name="T72" fmla="*/ 285 w 322"/>
                <a:gd name="T73" fmla="*/ 15 h 341"/>
                <a:gd name="T74" fmla="*/ 298 w 322"/>
                <a:gd name="T75" fmla="*/ 19 h 341"/>
                <a:gd name="T76" fmla="*/ 291 w 322"/>
                <a:gd name="T77" fmla="*/ 51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5" name="Freeform 60"/>
            <p:cNvSpPr>
              <a:spLocks/>
            </p:cNvSpPr>
            <p:nvPr/>
          </p:nvSpPr>
          <p:spPr bwMode="auto">
            <a:xfrm>
              <a:off x="1187" y="3044"/>
              <a:ext cx="318" cy="258"/>
            </a:xfrm>
            <a:custGeom>
              <a:avLst/>
              <a:gdLst>
                <a:gd name="T0" fmla="*/ 285 w 322"/>
                <a:gd name="T1" fmla="*/ 53 h 341"/>
                <a:gd name="T2" fmla="*/ 270 w 322"/>
                <a:gd name="T3" fmla="*/ 56 h 341"/>
                <a:gd name="T4" fmla="*/ 254 w 322"/>
                <a:gd name="T5" fmla="*/ 58 h 341"/>
                <a:gd name="T6" fmla="*/ 236 w 322"/>
                <a:gd name="T7" fmla="*/ 61 h 341"/>
                <a:gd name="T8" fmla="*/ 217 w 322"/>
                <a:gd name="T9" fmla="*/ 63 h 341"/>
                <a:gd name="T10" fmla="*/ 195 w 322"/>
                <a:gd name="T11" fmla="*/ 63 h 341"/>
                <a:gd name="T12" fmla="*/ 174 w 322"/>
                <a:gd name="T13" fmla="*/ 64 h 341"/>
                <a:gd name="T14" fmla="*/ 149 w 322"/>
                <a:gd name="T15" fmla="*/ 64 h 341"/>
                <a:gd name="T16" fmla="*/ 124 w 322"/>
                <a:gd name="T17" fmla="*/ 63 h 341"/>
                <a:gd name="T18" fmla="*/ 105 w 322"/>
                <a:gd name="T19" fmla="*/ 61 h 341"/>
                <a:gd name="T20" fmla="*/ 87 w 322"/>
                <a:gd name="T21" fmla="*/ 60 h 341"/>
                <a:gd name="T22" fmla="*/ 62 w 322"/>
                <a:gd name="T23" fmla="*/ 57 h 341"/>
                <a:gd name="T24" fmla="*/ 44 w 322"/>
                <a:gd name="T25" fmla="*/ 53 h 341"/>
                <a:gd name="T26" fmla="*/ 37 w 322"/>
                <a:gd name="T27" fmla="*/ 50 h 341"/>
                <a:gd name="T28" fmla="*/ 19 w 322"/>
                <a:gd name="T29" fmla="*/ 46 h 341"/>
                <a:gd name="T30" fmla="*/ 12 w 322"/>
                <a:gd name="T31" fmla="*/ 43 h 341"/>
                <a:gd name="T32" fmla="*/ 0 w 322"/>
                <a:gd name="T33" fmla="*/ 39 h 341"/>
                <a:gd name="T34" fmla="*/ 0 w 322"/>
                <a:gd name="T35" fmla="*/ 33 h 341"/>
                <a:gd name="T36" fmla="*/ 0 w 322"/>
                <a:gd name="T37" fmla="*/ 30 h 341"/>
                <a:gd name="T38" fmla="*/ 0 w 322"/>
                <a:gd name="T39" fmla="*/ 26 h 341"/>
                <a:gd name="T40" fmla="*/ 6 w 322"/>
                <a:gd name="T41" fmla="*/ 20 h 341"/>
                <a:gd name="T42" fmla="*/ 12 w 322"/>
                <a:gd name="T43" fmla="*/ 16 h 341"/>
                <a:gd name="T44" fmla="*/ 25 w 322"/>
                <a:gd name="T45" fmla="*/ 13 h 341"/>
                <a:gd name="T46" fmla="*/ 37 w 322"/>
                <a:gd name="T47" fmla="*/ 9 h 341"/>
                <a:gd name="T48" fmla="*/ 50 w 322"/>
                <a:gd name="T49" fmla="*/ 7 h 341"/>
                <a:gd name="T50" fmla="*/ 68 w 322"/>
                <a:gd name="T51" fmla="*/ 5 h 341"/>
                <a:gd name="T52" fmla="*/ 93 w 322"/>
                <a:gd name="T53" fmla="*/ 2 h 341"/>
                <a:gd name="T54" fmla="*/ 112 w 322"/>
                <a:gd name="T55" fmla="*/ 2 h 341"/>
                <a:gd name="T56" fmla="*/ 130 w 322"/>
                <a:gd name="T57" fmla="*/ 0 h 341"/>
                <a:gd name="T58" fmla="*/ 155 w 322"/>
                <a:gd name="T59" fmla="*/ 0 h 341"/>
                <a:gd name="T60" fmla="*/ 180 w 322"/>
                <a:gd name="T61" fmla="*/ 0 h 341"/>
                <a:gd name="T62" fmla="*/ 199 w 322"/>
                <a:gd name="T63" fmla="*/ 2 h 341"/>
                <a:gd name="T64" fmla="*/ 217 w 322"/>
                <a:gd name="T65" fmla="*/ 4 h 341"/>
                <a:gd name="T66" fmla="*/ 242 w 322"/>
                <a:gd name="T67" fmla="*/ 6 h 341"/>
                <a:gd name="T68" fmla="*/ 260 w 322"/>
                <a:gd name="T69" fmla="*/ 8 h 341"/>
                <a:gd name="T70" fmla="*/ 275 w 322"/>
                <a:gd name="T71" fmla="*/ 11 h 341"/>
                <a:gd name="T72" fmla="*/ 285 w 322"/>
                <a:gd name="T73" fmla="*/ 15 h 341"/>
                <a:gd name="T74" fmla="*/ 298 w 322"/>
                <a:gd name="T75" fmla="*/ 19 h 341"/>
                <a:gd name="T76" fmla="*/ 291 w 322"/>
                <a:gd name="T77" fmla="*/ 51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</a:path>
              </a:pathLst>
            </a:custGeom>
            <a:solidFill>
              <a:schemeClr val="bg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6" name="Freeform 61"/>
            <p:cNvSpPr>
              <a:spLocks/>
            </p:cNvSpPr>
            <p:nvPr/>
          </p:nvSpPr>
          <p:spPr bwMode="auto">
            <a:xfrm>
              <a:off x="1150" y="2940"/>
              <a:ext cx="56" cy="38"/>
            </a:xfrm>
            <a:custGeom>
              <a:avLst/>
              <a:gdLst>
                <a:gd name="T0" fmla="*/ 6 w 56"/>
                <a:gd name="T1" fmla="*/ 8 h 50"/>
                <a:gd name="T2" fmla="*/ 0 w 56"/>
                <a:gd name="T3" fmla="*/ 6 h 50"/>
                <a:gd name="T4" fmla="*/ 0 w 56"/>
                <a:gd name="T5" fmla="*/ 5 h 50"/>
                <a:gd name="T6" fmla="*/ 6 w 56"/>
                <a:gd name="T7" fmla="*/ 4 h 50"/>
                <a:gd name="T8" fmla="*/ 6 w 56"/>
                <a:gd name="T9" fmla="*/ 3 h 50"/>
                <a:gd name="T10" fmla="*/ 12 w 56"/>
                <a:gd name="T11" fmla="*/ 2 h 50"/>
                <a:gd name="T12" fmla="*/ 19 w 56"/>
                <a:gd name="T13" fmla="*/ 0 h 50"/>
                <a:gd name="T14" fmla="*/ 25 w 56"/>
                <a:gd name="T15" fmla="*/ 0 h 50"/>
                <a:gd name="T16" fmla="*/ 31 w 56"/>
                <a:gd name="T17" fmla="*/ 0 h 50"/>
                <a:gd name="T18" fmla="*/ 37 w 56"/>
                <a:gd name="T19" fmla="*/ 0 h 50"/>
                <a:gd name="T20" fmla="*/ 43 w 56"/>
                <a:gd name="T21" fmla="*/ 0 h 50"/>
                <a:gd name="T22" fmla="*/ 43 w 56"/>
                <a:gd name="T23" fmla="*/ 2 h 50"/>
                <a:gd name="T24" fmla="*/ 49 w 56"/>
                <a:gd name="T25" fmla="*/ 2 h 50"/>
                <a:gd name="T26" fmla="*/ 49 w 56"/>
                <a:gd name="T27" fmla="*/ 3 h 50"/>
                <a:gd name="T28" fmla="*/ 56 w 56"/>
                <a:gd name="T29" fmla="*/ 4 h 50"/>
                <a:gd name="T30" fmla="*/ 56 w 56"/>
                <a:gd name="T31" fmla="*/ 5 h 50"/>
                <a:gd name="T32" fmla="*/ 49 w 56"/>
                <a:gd name="T33" fmla="*/ 6 h 50"/>
                <a:gd name="T34" fmla="*/ 49 w 56"/>
                <a:gd name="T35" fmla="*/ 8 h 50"/>
                <a:gd name="T36" fmla="*/ 43 w 56"/>
                <a:gd name="T37" fmla="*/ 8 h 50"/>
                <a:gd name="T38" fmla="*/ 37 w 56"/>
                <a:gd name="T39" fmla="*/ 10 h 50"/>
                <a:gd name="T40" fmla="*/ 31 w 56"/>
                <a:gd name="T41" fmla="*/ 10 h 50"/>
                <a:gd name="T42" fmla="*/ 25 w 56"/>
                <a:gd name="T43" fmla="*/ 10 h 50"/>
                <a:gd name="T44" fmla="*/ 19 w 56"/>
                <a:gd name="T45" fmla="*/ 10 h 50"/>
                <a:gd name="T46" fmla="*/ 12 w 56"/>
                <a:gd name="T47" fmla="*/ 10 h 50"/>
                <a:gd name="T48" fmla="*/ 12 w 56"/>
                <a:gd name="T49" fmla="*/ 8 h 50"/>
                <a:gd name="T50" fmla="*/ 6 w 56"/>
                <a:gd name="T51" fmla="*/ 8 h 50"/>
                <a:gd name="T52" fmla="*/ 6 w 56"/>
                <a:gd name="T53" fmla="*/ 8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62"/>
            <p:cNvSpPr>
              <a:spLocks/>
            </p:cNvSpPr>
            <p:nvPr/>
          </p:nvSpPr>
          <p:spPr bwMode="auto">
            <a:xfrm>
              <a:off x="1150" y="2940"/>
              <a:ext cx="56" cy="38"/>
            </a:xfrm>
            <a:custGeom>
              <a:avLst/>
              <a:gdLst>
                <a:gd name="T0" fmla="*/ 6 w 56"/>
                <a:gd name="T1" fmla="*/ 8 h 50"/>
                <a:gd name="T2" fmla="*/ 0 w 56"/>
                <a:gd name="T3" fmla="*/ 6 h 50"/>
                <a:gd name="T4" fmla="*/ 0 w 56"/>
                <a:gd name="T5" fmla="*/ 5 h 50"/>
                <a:gd name="T6" fmla="*/ 6 w 56"/>
                <a:gd name="T7" fmla="*/ 4 h 50"/>
                <a:gd name="T8" fmla="*/ 6 w 56"/>
                <a:gd name="T9" fmla="*/ 3 h 50"/>
                <a:gd name="T10" fmla="*/ 12 w 56"/>
                <a:gd name="T11" fmla="*/ 2 h 50"/>
                <a:gd name="T12" fmla="*/ 19 w 56"/>
                <a:gd name="T13" fmla="*/ 0 h 50"/>
                <a:gd name="T14" fmla="*/ 25 w 56"/>
                <a:gd name="T15" fmla="*/ 0 h 50"/>
                <a:gd name="T16" fmla="*/ 31 w 56"/>
                <a:gd name="T17" fmla="*/ 0 h 50"/>
                <a:gd name="T18" fmla="*/ 37 w 56"/>
                <a:gd name="T19" fmla="*/ 0 h 50"/>
                <a:gd name="T20" fmla="*/ 43 w 56"/>
                <a:gd name="T21" fmla="*/ 0 h 50"/>
                <a:gd name="T22" fmla="*/ 43 w 56"/>
                <a:gd name="T23" fmla="*/ 2 h 50"/>
                <a:gd name="T24" fmla="*/ 49 w 56"/>
                <a:gd name="T25" fmla="*/ 2 h 50"/>
                <a:gd name="T26" fmla="*/ 49 w 56"/>
                <a:gd name="T27" fmla="*/ 3 h 50"/>
                <a:gd name="T28" fmla="*/ 56 w 56"/>
                <a:gd name="T29" fmla="*/ 4 h 50"/>
                <a:gd name="T30" fmla="*/ 56 w 56"/>
                <a:gd name="T31" fmla="*/ 5 h 50"/>
                <a:gd name="T32" fmla="*/ 49 w 56"/>
                <a:gd name="T33" fmla="*/ 6 h 50"/>
                <a:gd name="T34" fmla="*/ 49 w 56"/>
                <a:gd name="T35" fmla="*/ 8 h 50"/>
                <a:gd name="T36" fmla="*/ 43 w 56"/>
                <a:gd name="T37" fmla="*/ 8 h 50"/>
                <a:gd name="T38" fmla="*/ 37 w 56"/>
                <a:gd name="T39" fmla="*/ 10 h 50"/>
                <a:gd name="T40" fmla="*/ 31 w 56"/>
                <a:gd name="T41" fmla="*/ 10 h 50"/>
                <a:gd name="T42" fmla="*/ 25 w 56"/>
                <a:gd name="T43" fmla="*/ 10 h 50"/>
                <a:gd name="T44" fmla="*/ 19 w 56"/>
                <a:gd name="T45" fmla="*/ 10 h 50"/>
                <a:gd name="T46" fmla="*/ 12 w 56"/>
                <a:gd name="T47" fmla="*/ 10 h 50"/>
                <a:gd name="T48" fmla="*/ 12 w 56"/>
                <a:gd name="T49" fmla="*/ 8 h 50"/>
                <a:gd name="T50" fmla="*/ 6 w 56"/>
                <a:gd name="T51" fmla="*/ 8 h 50"/>
                <a:gd name="T52" fmla="*/ 6 w 56"/>
                <a:gd name="T53" fmla="*/ 8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</a:path>
              </a:pathLst>
            </a:custGeom>
            <a:solidFill>
              <a:schemeClr val="bg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Line 63"/>
            <p:cNvSpPr>
              <a:spLocks noChangeShapeType="1"/>
            </p:cNvSpPr>
            <p:nvPr/>
          </p:nvSpPr>
          <p:spPr bwMode="auto">
            <a:xfrm>
              <a:off x="1192" y="2973"/>
              <a:ext cx="68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64"/>
            <p:cNvSpPr>
              <a:spLocks/>
            </p:cNvSpPr>
            <p:nvPr/>
          </p:nvSpPr>
          <p:spPr bwMode="auto">
            <a:xfrm>
              <a:off x="1535" y="2973"/>
              <a:ext cx="43" cy="37"/>
            </a:xfrm>
            <a:custGeom>
              <a:avLst/>
              <a:gdLst>
                <a:gd name="T0" fmla="*/ 7 w 44"/>
                <a:gd name="T1" fmla="*/ 2 h 49"/>
                <a:gd name="T2" fmla="*/ 7 w 44"/>
                <a:gd name="T3" fmla="*/ 2 h 49"/>
                <a:gd name="T4" fmla="*/ 13 w 44"/>
                <a:gd name="T5" fmla="*/ 2 h 49"/>
                <a:gd name="T6" fmla="*/ 13 w 44"/>
                <a:gd name="T7" fmla="*/ 0 h 49"/>
                <a:gd name="T8" fmla="*/ 19 w 44"/>
                <a:gd name="T9" fmla="*/ 0 h 49"/>
                <a:gd name="T10" fmla="*/ 22 w 44"/>
                <a:gd name="T11" fmla="*/ 0 h 49"/>
                <a:gd name="T12" fmla="*/ 25 w 44"/>
                <a:gd name="T13" fmla="*/ 2 h 49"/>
                <a:gd name="T14" fmla="*/ 32 w 44"/>
                <a:gd name="T15" fmla="*/ 2 h 49"/>
                <a:gd name="T16" fmla="*/ 32 w 44"/>
                <a:gd name="T17" fmla="*/ 2 h 49"/>
                <a:gd name="T18" fmla="*/ 38 w 44"/>
                <a:gd name="T19" fmla="*/ 2 h 49"/>
                <a:gd name="T20" fmla="*/ 38 w 44"/>
                <a:gd name="T21" fmla="*/ 4 h 49"/>
                <a:gd name="T22" fmla="*/ 38 w 44"/>
                <a:gd name="T23" fmla="*/ 5 h 49"/>
                <a:gd name="T24" fmla="*/ 38 w 44"/>
                <a:gd name="T25" fmla="*/ 6 h 49"/>
                <a:gd name="T26" fmla="*/ 38 w 44"/>
                <a:gd name="T27" fmla="*/ 7 h 49"/>
                <a:gd name="T28" fmla="*/ 32 w 44"/>
                <a:gd name="T29" fmla="*/ 7 h 49"/>
                <a:gd name="T30" fmla="*/ 32 w 44"/>
                <a:gd name="T31" fmla="*/ 8 h 49"/>
                <a:gd name="T32" fmla="*/ 25 w 44"/>
                <a:gd name="T33" fmla="*/ 8 h 49"/>
                <a:gd name="T34" fmla="*/ 22 w 44"/>
                <a:gd name="T35" fmla="*/ 9 h 49"/>
                <a:gd name="T36" fmla="*/ 19 w 44"/>
                <a:gd name="T37" fmla="*/ 9 h 49"/>
                <a:gd name="T38" fmla="*/ 13 w 44"/>
                <a:gd name="T39" fmla="*/ 8 h 49"/>
                <a:gd name="T40" fmla="*/ 7 w 44"/>
                <a:gd name="T41" fmla="*/ 8 h 49"/>
                <a:gd name="T42" fmla="*/ 7 w 44"/>
                <a:gd name="T43" fmla="*/ 7 h 49"/>
                <a:gd name="T44" fmla="*/ 0 w 44"/>
                <a:gd name="T45" fmla="*/ 7 h 49"/>
                <a:gd name="T46" fmla="*/ 0 w 44"/>
                <a:gd name="T47" fmla="*/ 6 h 49"/>
                <a:gd name="T48" fmla="*/ 0 w 44"/>
                <a:gd name="T49" fmla="*/ 5 h 49"/>
                <a:gd name="T50" fmla="*/ 0 w 44"/>
                <a:gd name="T51" fmla="*/ 4 h 49"/>
                <a:gd name="T52" fmla="*/ 0 w 44"/>
                <a:gd name="T53" fmla="*/ 2 h 49"/>
                <a:gd name="T54" fmla="*/ 7 w 44"/>
                <a:gd name="T55" fmla="*/ 2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65"/>
            <p:cNvSpPr>
              <a:spLocks/>
            </p:cNvSpPr>
            <p:nvPr/>
          </p:nvSpPr>
          <p:spPr bwMode="auto">
            <a:xfrm>
              <a:off x="1535" y="2973"/>
              <a:ext cx="43" cy="37"/>
            </a:xfrm>
            <a:custGeom>
              <a:avLst/>
              <a:gdLst>
                <a:gd name="T0" fmla="*/ 7 w 44"/>
                <a:gd name="T1" fmla="*/ 2 h 49"/>
                <a:gd name="T2" fmla="*/ 7 w 44"/>
                <a:gd name="T3" fmla="*/ 2 h 49"/>
                <a:gd name="T4" fmla="*/ 13 w 44"/>
                <a:gd name="T5" fmla="*/ 2 h 49"/>
                <a:gd name="T6" fmla="*/ 13 w 44"/>
                <a:gd name="T7" fmla="*/ 0 h 49"/>
                <a:gd name="T8" fmla="*/ 19 w 44"/>
                <a:gd name="T9" fmla="*/ 0 h 49"/>
                <a:gd name="T10" fmla="*/ 22 w 44"/>
                <a:gd name="T11" fmla="*/ 0 h 49"/>
                <a:gd name="T12" fmla="*/ 25 w 44"/>
                <a:gd name="T13" fmla="*/ 2 h 49"/>
                <a:gd name="T14" fmla="*/ 32 w 44"/>
                <a:gd name="T15" fmla="*/ 2 h 49"/>
                <a:gd name="T16" fmla="*/ 32 w 44"/>
                <a:gd name="T17" fmla="*/ 2 h 49"/>
                <a:gd name="T18" fmla="*/ 38 w 44"/>
                <a:gd name="T19" fmla="*/ 2 h 49"/>
                <a:gd name="T20" fmla="*/ 38 w 44"/>
                <a:gd name="T21" fmla="*/ 4 h 49"/>
                <a:gd name="T22" fmla="*/ 38 w 44"/>
                <a:gd name="T23" fmla="*/ 5 h 49"/>
                <a:gd name="T24" fmla="*/ 38 w 44"/>
                <a:gd name="T25" fmla="*/ 6 h 49"/>
                <a:gd name="T26" fmla="*/ 38 w 44"/>
                <a:gd name="T27" fmla="*/ 7 h 49"/>
                <a:gd name="T28" fmla="*/ 32 w 44"/>
                <a:gd name="T29" fmla="*/ 7 h 49"/>
                <a:gd name="T30" fmla="*/ 32 w 44"/>
                <a:gd name="T31" fmla="*/ 8 h 49"/>
                <a:gd name="T32" fmla="*/ 25 w 44"/>
                <a:gd name="T33" fmla="*/ 8 h 49"/>
                <a:gd name="T34" fmla="*/ 22 w 44"/>
                <a:gd name="T35" fmla="*/ 9 h 49"/>
                <a:gd name="T36" fmla="*/ 19 w 44"/>
                <a:gd name="T37" fmla="*/ 9 h 49"/>
                <a:gd name="T38" fmla="*/ 13 w 44"/>
                <a:gd name="T39" fmla="*/ 8 h 49"/>
                <a:gd name="T40" fmla="*/ 7 w 44"/>
                <a:gd name="T41" fmla="*/ 8 h 49"/>
                <a:gd name="T42" fmla="*/ 7 w 44"/>
                <a:gd name="T43" fmla="*/ 7 h 49"/>
                <a:gd name="T44" fmla="*/ 0 w 44"/>
                <a:gd name="T45" fmla="*/ 7 h 49"/>
                <a:gd name="T46" fmla="*/ 0 w 44"/>
                <a:gd name="T47" fmla="*/ 6 h 49"/>
                <a:gd name="T48" fmla="*/ 0 w 44"/>
                <a:gd name="T49" fmla="*/ 5 h 49"/>
                <a:gd name="T50" fmla="*/ 0 w 44"/>
                <a:gd name="T51" fmla="*/ 4 h 49"/>
                <a:gd name="T52" fmla="*/ 0 w 44"/>
                <a:gd name="T53" fmla="*/ 2 h 49"/>
                <a:gd name="T54" fmla="*/ 7 w 44"/>
                <a:gd name="T55" fmla="*/ 2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</a:path>
              </a:pathLst>
            </a:custGeom>
            <a:solidFill>
              <a:schemeClr val="bg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Line 66"/>
            <p:cNvSpPr>
              <a:spLocks noChangeShapeType="1"/>
            </p:cNvSpPr>
            <p:nvPr/>
          </p:nvSpPr>
          <p:spPr bwMode="auto">
            <a:xfrm flipV="1">
              <a:off x="1461" y="3006"/>
              <a:ext cx="80" cy="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2" name="Line 86"/>
            <p:cNvSpPr>
              <a:spLocks noChangeShapeType="1"/>
            </p:cNvSpPr>
            <p:nvPr/>
          </p:nvSpPr>
          <p:spPr bwMode="auto">
            <a:xfrm flipH="1" flipV="1">
              <a:off x="1526" y="3143"/>
              <a:ext cx="81" cy="1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884863" y="4260850"/>
            <a:ext cx="2571750" cy="23637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58373" name="Group 238"/>
          <p:cNvGrpSpPr>
            <a:grpSpLocks/>
          </p:cNvGrpSpPr>
          <p:nvPr/>
        </p:nvGrpSpPr>
        <p:grpSpPr bwMode="auto">
          <a:xfrm>
            <a:off x="5991225" y="4356100"/>
            <a:ext cx="2260600" cy="582613"/>
            <a:chOff x="2609" y="2791"/>
            <a:chExt cx="1424" cy="367"/>
          </a:xfrm>
        </p:grpSpPr>
        <p:sp>
          <p:nvSpPr>
            <p:cNvPr id="58394" name="Oval 9"/>
            <p:cNvSpPr>
              <a:spLocks noChangeArrowheads="1"/>
            </p:cNvSpPr>
            <p:nvPr/>
          </p:nvSpPr>
          <p:spPr bwMode="auto">
            <a:xfrm>
              <a:off x="2609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395" name="Oval 10"/>
            <p:cNvSpPr>
              <a:spLocks noChangeArrowheads="1"/>
            </p:cNvSpPr>
            <p:nvPr/>
          </p:nvSpPr>
          <p:spPr bwMode="auto">
            <a:xfrm>
              <a:off x="2609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396" name="Line 11"/>
            <p:cNvSpPr>
              <a:spLocks noChangeShapeType="1"/>
            </p:cNvSpPr>
            <p:nvPr/>
          </p:nvSpPr>
          <p:spPr bwMode="auto">
            <a:xfrm flipV="1">
              <a:off x="2670" y="2856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Oval 12"/>
            <p:cNvSpPr>
              <a:spLocks noChangeArrowheads="1"/>
            </p:cNvSpPr>
            <p:nvPr/>
          </p:nvSpPr>
          <p:spPr bwMode="auto">
            <a:xfrm>
              <a:off x="2752" y="2791"/>
              <a:ext cx="145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398" name="Oval 13"/>
            <p:cNvSpPr>
              <a:spLocks noChangeArrowheads="1"/>
            </p:cNvSpPr>
            <p:nvPr/>
          </p:nvSpPr>
          <p:spPr bwMode="auto">
            <a:xfrm>
              <a:off x="2752" y="2791"/>
              <a:ext cx="145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399" name="Line 14"/>
            <p:cNvSpPr>
              <a:spLocks noChangeShapeType="1"/>
            </p:cNvSpPr>
            <p:nvPr/>
          </p:nvSpPr>
          <p:spPr bwMode="auto">
            <a:xfrm flipV="1">
              <a:off x="2824" y="2856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Oval 15"/>
            <p:cNvSpPr>
              <a:spLocks noChangeArrowheads="1"/>
            </p:cNvSpPr>
            <p:nvPr/>
          </p:nvSpPr>
          <p:spPr bwMode="auto">
            <a:xfrm>
              <a:off x="2910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1" name="Oval 16"/>
            <p:cNvSpPr>
              <a:spLocks noChangeArrowheads="1"/>
            </p:cNvSpPr>
            <p:nvPr/>
          </p:nvSpPr>
          <p:spPr bwMode="auto">
            <a:xfrm>
              <a:off x="2910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2" name="Line 17"/>
            <p:cNvSpPr>
              <a:spLocks noChangeShapeType="1"/>
            </p:cNvSpPr>
            <p:nvPr/>
          </p:nvSpPr>
          <p:spPr bwMode="auto">
            <a:xfrm flipV="1">
              <a:off x="2969" y="2856"/>
              <a:ext cx="3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Oval 18"/>
            <p:cNvSpPr>
              <a:spLocks noChangeArrowheads="1"/>
            </p:cNvSpPr>
            <p:nvPr/>
          </p:nvSpPr>
          <p:spPr bwMode="auto">
            <a:xfrm>
              <a:off x="3053" y="2791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4" name="Oval 19"/>
            <p:cNvSpPr>
              <a:spLocks noChangeArrowheads="1"/>
            </p:cNvSpPr>
            <p:nvPr/>
          </p:nvSpPr>
          <p:spPr bwMode="auto">
            <a:xfrm>
              <a:off x="3053" y="2791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5" name="Line 20"/>
            <p:cNvSpPr>
              <a:spLocks noChangeShapeType="1"/>
            </p:cNvSpPr>
            <p:nvPr/>
          </p:nvSpPr>
          <p:spPr bwMode="auto">
            <a:xfrm flipV="1">
              <a:off x="3125" y="2856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Oval 21"/>
            <p:cNvSpPr>
              <a:spLocks noChangeArrowheads="1"/>
            </p:cNvSpPr>
            <p:nvPr/>
          </p:nvSpPr>
          <p:spPr bwMode="auto">
            <a:xfrm>
              <a:off x="2609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7" name="Oval 22"/>
            <p:cNvSpPr>
              <a:spLocks noChangeArrowheads="1"/>
            </p:cNvSpPr>
            <p:nvPr/>
          </p:nvSpPr>
          <p:spPr bwMode="auto">
            <a:xfrm>
              <a:off x="2609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08" name="Line 23"/>
            <p:cNvSpPr>
              <a:spLocks noChangeShapeType="1"/>
            </p:cNvSpPr>
            <p:nvPr/>
          </p:nvSpPr>
          <p:spPr bwMode="auto">
            <a:xfrm flipV="1">
              <a:off x="2670" y="2986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Oval 24"/>
            <p:cNvSpPr>
              <a:spLocks noChangeArrowheads="1"/>
            </p:cNvSpPr>
            <p:nvPr/>
          </p:nvSpPr>
          <p:spPr bwMode="auto">
            <a:xfrm>
              <a:off x="2752" y="3093"/>
              <a:ext cx="145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0" name="Oval 25"/>
            <p:cNvSpPr>
              <a:spLocks noChangeArrowheads="1"/>
            </p:cNvSpPr>
            <p:nvPr/>
          </p:nvSpPr>
          <p:spPr bwMode="auto">
            <a:xfrm>
              <a:off x="2752" y="3093"/>
              <a:ext cx="145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1" name="Line 26"/>
            <p:cNvSpPr>
              <a:spLocks noChangeShapeType="1"/>
            </p:cNvSpPr>
            <p:nvPr/>
          </p:nvSpPr>
          <p:spPr bwMode="auto">
            <a:xfrm flipV="1">
              <a:off x="2824" y="2986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Oval 27"/>
            <p:cNvSpPr>
              <a:spLocks noChangeArrowheads="1"/>
            </p:cNvSpPr>
            <p:nvPr/>
          </p:nvSpPr>
          <p:spPr bwMode="auto">
            <a:xfrm>
              <a:off x="2910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3" name="Oval 28"/>
            <p:cNvSpPr>
              <a:spLocks noChangeArrowheads="1"/>
            </p:cNvSpPr>
            <p:nvPr/>
          </p:nvSpPr>
          <p:spPr bwMode="auto">
            <a:xfrm>
              <a:off x="2910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4" name="Line 29"/>
            <p:cNvSpPr>
              <a:spLocks noChangeShapeType="1"/>
            </p:cNvSpPr>
            <p:nvPr/>
          </p:nvSpPr>
          <p:spPr bwMode="auto">
            <a:xfrm flipV="1">
              <a:off x="2969" y="2986"/>
              <a:ext cx="3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Oval 30"/>
            <p:cNvSpPr>
              <a:spLocks noChangeArrowheads="1"/>
            </p:cNvSpPr>
            <p:nvPr/>
          </p:nvSpPr>
          <p:spPr bwMode="auto">
            <a:xfrm>
              <a:off x="3053" y="3093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6" name="Oval 31"/>
            <p:cNvSpPr>
              <a:spLocks noChangeArrowheads="1"/>
            </p:cNvSpPr>
            <p:nvPr/>
          </p:nvSpPr>
          <p:spPr bwMode="auto">
            <a:xfrm>
              <a:off x="3053" y="3093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7" name="Line 32"/>
            <p:cNvSpPr>
              <a:spLocks noChangeShapeType="1"/>
            </p:cNvSpPr>
            <p:nvPr/>
          </p:nvSpPr>
          <p:spPr bwMode="auto">
            <a:xfrm flipV="1">
              <a:off x="3125" y="2986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Oval 33"/>
            <p:cNvSpPr>
              <a:spLocks noChangeArrowheads="1"/>
            </p:cNvSpPr>
            <p:nvPr/>
          </p:nvSpPr>
          <p:spPr bwMode="auto">
            <a:xfrm>
              <a:off x="3448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19" name="Oval 34"/>
            <p:cNvSpPr>
              <a:spLocks noChangeArrowheads="1"/>
            </p:cNvSpPr>
            <p:nvPr/>
          </p:nvSpPr>
          <p:spPr bwMode="auto">
            <a:xfrm>
              <a:off x="3448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0" name="Line 35"/>
            <p:cNvSpPr>
              <a:spLocks noChangeShapeType="1"/>
            </p:cNvSpPr>
            <p:nvPr/>
          </p:nvSpPr>
          <p:spPr bwMode="auto">
            <a:xfrm flipV="1">
              <a:off x="3508" y="2856"/>
              <a:ext cx="2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Oval 36"/>
            <p:cNvSpPr>
              <a:spLocks noChangeArrowheads="1"/>
            </p:cNvSpPr>
            <p:nvPr/>
          </p:nvSpPr>
          <p:spPr bwMode="auto">
            <a:xfrm>
              <a:off x="3591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2" name="Oval 37"/>
            <p:cNvSpPr>
              <a:spLocks noChangeArrowheads="1"/>
            </p:cNvSpPr>
            <p:nvPr/>
          </p:nvSpPr>
          <p:spPr bwMode="auto">
            <a:xfrm>
              <a:off x="3591" y="2791"/>
              <a:ext cx="143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3" name="Line 38"/>
            <p:cNvSpPr>
              <a:spLocks noChangeShapeType="1"/>
            </p:cNvSpPr>
            <p:nvPr/>
          </p:nvSpPr>
          <p:spPr bwMode="auto">
            <a:xfrm flipV="1">
              <a:off x="3663" y="2856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4" name="Oval 39"/>
            <p:cNvSpPr>
              <a:spLocks noChangeArrowheads="1"/>
            </p:cNvSpPr>
            <p:nvPr/>
          </p:nvSpPr>
          <p:spPr bwMode="auto">
            <a:xfrm>
              <a:off x="3745" y="2791"/>
              <a:ext cx="146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5" name="Oval 40"/>
            <p:cNvSpPr>
              <a:spLocks noChangeArrowheads="1"/>
            </p:cNvSpPr>
            <p:nvPr/>
          </p:nvSpPr>
          <p:spPr bwMode="auto">
            <a:xfrm>
              <a:off x="3745" y="2791"/>
              <a:ext cx="146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6" name="Line 41"/>
            <p:cNvSpPr>
              <a:spLocks noChangeShapeType="1"/>
            </p:cNvSpPr>
            <p:nvPr/>
          </p:nvSpPr>
          <p:spPr bwMode="auto">
            <a:xfrm flipV="1">
              <a:off x="3806" y="2856"/>
              <a:ext cx="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7" name="Oval 42"/>
            <p:cNvSpPr>
              <a:spLocks noChangeArrowheads="1"/>
            </p:cNvSpPr>
            <p:nvPr/>
          </p:nvSpPr>
          <p:spPr bwMode="auto">
            <a:xfrm>
              <a:off x="3891" y="2791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8" name="Oval 43"/>
            <p:cNvSpPr>
              <a:spLocks noChangeArrowheads="1"/>
            </p:cNvSpPr>
            <p:nvPr/>
          </p:nvSpPr>
          <p:spPr bwMode="auto">
            <a:xfrm>
              <a:off x="3891" y="2791"/>
              <a:ext cx="142" cy="71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29" name="Line 44"/>
            <p:cNvSpPr>
              <a:spLocks noChangeShapeType="1"/>
            </p:cNvSpPr>
            <p:nvPr/>
          </p:nvSpPr>
          <p:spPr bwMode="auto">
            <a:xfrm flipV="1">
              <a:off x="3962" y="2856"/>
              <a:ext cx="2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Oval 45"/>
            <p:cNvSpPr>
              <a:spLocks noChangeArrowheads="1"/>
            </p:cNvSpPr>
            <p:nvPr/>
          </p:nvSpPr>
          <p:spPr bwMode="auto">
            <a:xfrm>
              <a:off x="3448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1" name="Oval 46"/>
            <p:cNvSpPr>
              <a:spLocks noChangeArrowheads="1"/>
            </p:cNvSpPr>
            <p:nvPr/>
          </p:nvSpPr>
          <p:spPr bwMode="auto">
            <a:xfrm>
              <a:off x="3448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2" name="Line 47"/>
            <p:cNvSpPr>
              <a:spLocks noChangeShapeType="1"/>
            </p:cNvSpPr>
            <p:nvPr/>
          </p:nvSpPr>
          <p:spPr bwMode="auto">
            <a:xfrm flipV="1">
              <a:off x="3508" y="2986"/>
              <a:ext cx="2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Oval 48"/>
            <p:cNvSpPr>
              <a:spLocks noChangeArrowheads="1"/>
            </p:cNvSpPr>
            <p:nvPr/>
          </p:nvSpPr>
          <p:spPr bwMode="auto">
            <a:xfrm>
              <a:off x="3591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4" name="Oval 49"/>
            <p:cNvSpPr>
              <a:spLocks noChangeArrowheads="1"/>
            </p:cNvSpPr>
            <p:nvPr/>
          </p:nvSpPr>
          <p:spPr bwMode="auto">
            <a:xfrm>
              <a:off x="3591" y="3093"/>
              <a:ext cx="143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5" name="Line 50"/>
            <p:cNvSpPr>
              <a:spLocks noChangeShapeType="1"/>
            </p:cNvSpPr>
            <p:nvPr/>
          </p:nvSpPr>
          <p:spPr bwMode="auto">
            <a:xfrm flipV="1">
              <a:off x="3663" y="2986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6" name="Oval 51"/>
            <p:cNvSpPr>
              <a:spLocks noChangeArrowheads="1"/>
            </p:cNvSpPr>
            <p:nvPr/>
          </p:nvSpPr>
          <p:spPr bwMode="auto">
            <a:xfrm>
              <a:off x="3745" y="3093"/>
              <a:ext cx="146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7" name="Oval 52"/>
            <p:cNvSpPr>
              <a:spLocks noChangeArrowheads="1"/>
            </p:cNvSpPr>
            <p:nvPr/>
          </p:nvSpPr>
          <p:spPr bwMode="auto">
            <a:xfrm>
              <a:off x="3745" y="3093"/>
              <a:ext cx="146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38" name="Line 53"/>
            <p:cNvSpPr>
              <a:spLocks noChangeShapeType="1"/>
            </p:cNvSpPr>
            <p:nvPr/>
          </p:nvSpPr>
          <p:spPr bwMode="auto">
            <a:xfrm flipV="1">
              <a:off x="3806" y="2986"/>
              <a:ext cx="1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9" name="Oval 54"/>
            <p:cNvSpPr>
              <a:spLocks noChangeArrowheads="1"/>
            </p:cNvSpPr>
            <p:nvPr/>
          </p:nvSpPr>
          <p:spPr bwMode="auto">
            <a:xfrm>
              <a:off x="3891" y="3093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0" name="Oval 55"/>
            <p:cNvSpPr>
              <a:spLocks noChangeArrowheads="1"/>
            </p:cNvSpPr>
            <p:nvPr/>
          </p:nvSpPr>
          <p:spPr bwMode="auto">
            <a:xfrm>
              <a:off x="3891" y="3093"/>
              <a:ext cx="142" cy="65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/>
            </a:p>
          </p:txBody>
        </p:sp>
        <p:sp>
          <p:nvSpPr>
            <p:cNvPr id="58441" name="Line 56"/>
            <p:cNvSpPr>
              <a:spLocks noChangeShapeType="1"/>
            </p:cNvSpPr>
            <p:nvPr/>
          </p:nvSpPr>
          <p:spPr bwMode="auto">
            <a:xfrm flipV="1">
              <a:off x="3962" y="2986"/>
              <a:ext cx="2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6951663" y="5249863"/>
            <a:ext cx="1587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6902450" y="5643563"/>
            <a:ext cx="98425" cy="588962"/>
          </a:xfrm>
          <a:custGeom>
            <a:avLst/>
            <a:gdLst>
              <a:gd name="T0" fmla="*/ 2147483647 w 62"/>
              <a:gd name="T1" fmla="*/ 0 h 490"/>
              <a:gd name="T2" fmla="*/ 2147483647 w 62"/>
              <a:gd name="T3" fmla="*/ 2147483647 h 490"/>
              <a:gd name="T4" fmla="*/ 0 w 62"/>
              <a:gd name="T5" fmla="*/ 2147483647 h 490"/>
              <a:gd name="T6" fmla="*/ 2147483647 w 62"/>
              <a:gd name="T7" fmla="*/ 2147483647 h 490"/>
              <a:gd name="T8" fmla="*/ 2147483647 w 62"/>
              <a:gd name="T9" fmla="*/ 2147483647 h 490"/>
              <a:gd name="T10" fmla="*/ 2147483647 w 62"/>
              <a:gd name="T11" fmla="*/ 2147483647 h 490"/>
              <a:gd name="T12" fmla="*/ 2147483647 w 62"/>
              <a:gd name="T13" fmla="*/ 2147483647 h 490"/>
              <a:gd name="T14" fmla="*/ 2147483647 w 62"/>
              <a:gd name="T15" fmla="*/ 2147483647 h 490"/>
              <a:gd name="T16" fmla="*/ 2147483647 w 62"/>
              <a:gd name="T17" fmla="*/ 2147483647 h 490"/>
              <a:gd name="T18" fmla="*/ 2147483647 w 62"/>
              <a:gd name="T19" fmla="*/ 2147483647 h 490"/>
              <a:gd name="T20" fmla="*/ 2147483647 w 62"/>
              <a:gd name="T21" fmla="*/ 2147483647 h 490"/>
              <a:gd name="T22" fmla="*/ 2147483647 w 62"/>
              <a:gd name="T23" fmla="*/ 2147483647 h 490"/>
              <a:gd name="T24" fmla="*/ 2147483647 w 62"/>
              <a:gd name="T25" fmla="*/ 2147483647 h 490"/>
              <a:gd name="T26" fmla="*/ 2147483647 w 62"/>
              <a:gd name="T27" fmla="*/ 2147483647 h 490"/>
              <a:gd name="T28" fmla="*/ 2147483647 w 62"/>
              <a:gd name="T29" fmla="*/ 2147483647 h 490"/>
              <a:gd name="T30" fmla="*/ 0 w 62"/>
              <a:gd name="T31" fmla="*/ 2147483647 h 490"/>
              <a:gd name="T32" fmla="*/ 0 w 62"/>
              <a:gd name="T33" fmla="*/ 2147483647 h 490"/>
              <a:gd name="T34" fmla="*/ 2147483647 w 62"/>
              <a:gd name="T35" fmla="*/ 2147483647 h 490"/>
              <a:gd name="T36" fmla="*/ 2147483647 w 62"/>
              <a:gd name="T37" fmla="*/ 2147483647 h 490"/>
              <a:gd name="T38" fmla="*/ 2147483647 w 62"/>
              <a:gd name="T39" fmla="*/ 2147483647 h 490"/>
              <a:gd name="T40" fmla="*/ 2147483647 w 62"/>
              <a:gd name="T41" fmla="*/ 2147483647 h 490"/>
              <a:gd name="T42" fmla="*/ 2147483647 w 62"/>
              <a:gd name="T43" fmla="*/ 2147483647 h 490"/>
              <a:gd name="T44" fmla="*/ 2147483647 w 62"/>
              <a:gd name="T45" fmla="*/ 2147483647 h 490"/>
              <a:gd name="T46" fmla="*/ 2147483647 w 62"/>
              <a:gd name="T47" fmla="*/ 2147483647 h 490"/>
              <a:gd name="T48" fmla="*/ 2147483647 w 62"/>
              <a:gd name="T49" fmla="*/ 2147483647 h 490"/>
              <a:gd name="T50" fmla="*/ 2147483647 w 62"/>
              <a:gd name="T51" fmla="*/ 2147483647 h 490"/>
              <a:gd name="T52" fmla="*/ 2147483647 w 62"/>
              <a:gd name="T53" fmla="*/ 2147483647 h 490"/>
              <a:gd name="T54" fmla="*/ 2147483647 w 62"/>
              <a:gd name="T55" fmla="*/ 2147483647 h 490"/>
              <a:gd name="T56" fmla="*/ 2147483647 w 62"/>
              <a:gd name="T57" fmla="*/ 2147483647 h 490"/>
              <a:gd name="T58" fmla="*/ 2147483647 w 62"/>
              <a:gd name="T59" fmla="*/ 2147483647 h 490"/>
              <a:gd name="T60" fmla="*/ 2147483647 w 62"/>
              <a:gd name="T61" fmla="*/ 2147483647 h 490"/>
              <a:gd name="T62" fmla="*/ 2147483647 w 62"/>
              <a:gd name="T63" fmla="*/ 2147483647 h 4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490"/>
              <a:gd name="T98" fmla="*/ 62 w 62"/>
              <a:gd name="T99" fmla="*/ 490 h 4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490">
                <a:moveTo>
                  <a:pt x="31" y="0"/>
                </a:moveTo>
                <a:lnTo>
                  <a:pt x="6" y="13"/>
                </a:lnTo>
                <a:lnTo>
                  <a:pt x="0" y="25"/>
                </a:lnTo>
                <a:lnTo>
                  <a:pt x="6" y="37"/>
                </a:lnTo>
                <a:lnTo>
                  <a:pt x="19" y="44"/>
                </a:lnTo>
                <a:lnTo>
                  <a:pt x="37" y="50"/>
                </a:lnTo>
                <a:lnTo>
                  <a:pt x="50" y="62"/>
                </a:lnTo>
                <a:lnTo>
                  <a:pt x="25" y="87"/>
                </a:lnTo>
                <a:lnTo>
                  <a:pt x="13" y="93"/>
                </a:lnTo>
                <a:lnTo>
                  <a:pt x="6" y="106"/>
                </a:lnTo>
                <a:lnTo>
                  <a:pt x="6" y="124"/>
                </a:lnTo>
                <a:lnTo>
                  <a:pt x="25" y="137"/>
                </a:lnTo>
                <a:lnTo>
                  <a:pt x="50" y="161"/>
                </a:lnTo>
                <a:lnTo>
                  <a:pt x="19" y="180"/>
                </a:lnTo>
                <a:lnTo>
                  <a:pt x="6" y="186"/>
                </a:lnTo>
                <a:lnTo>
                  <a:pt x="0" y="199"/>
                </a:lnTo>
                <a:lnTo>
                  <a:pt x="0" y="217"/>
                </a:lnTo>
                <a:lnTo>
                  <a:pt x="13" y="230"/>
                </a:lnTo>
                <a:lnTo>
                  <a:pt x="43" y="261"/>
                </a:lnTo>
                <a:lnTo>
                  <a:pt x="19" y="291"/>
                </a:lnTo>
                <a:lnTo>
                  <a:pt x="6" y="304"/>
                </a:lnTo>
                <a:lnTo>
                  <a:pt x="6" y="322"/>
                </a:lnTo>
                <a:lnTo>
                  <a:pt x="13" y="335"/>
                </a:lnTo>
                <a:lnTo>
                  <a:pt x="25" y="347"/>
                </a:lnTo>
                <a:lnTo>
                  <a:pt x="43" y="372"/>
                </a:lnTo>
                <a:lnTo>
                  <a:pt x="19" y="391"/>
                </a:lnTo>
                <a:lnTo>
                  <a:pt x="6" y="391"/>
                </a:lnTo>
                <a:lnTo>
                  <a:pt x="6" y="403"/>
                </a:lnTo>
                <a:lnTo>
                  <a:pt x="13" y="428"/>
                </a:lnTo>
                <a:lnTo>
                  <a:pt x="31" y="440"/>
                </a:lnTo>
                <a:lnTo>
                  <a:pt x="62" y="477"/>
                </a:lnTo>
                <a:lnTo>
                  <a:pt x="50" y="49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6902450" y="6232525"/>
            <a:ext cx="98425" cy="312738"/>
          </a:xfrm>
          <a:custGeom>
            <a:avLst/>
            <a:gdLst>
              <a:gd name="T0" fmla="*/ 2147483647 w 62"/>
              <a:gd name="T1" fmla="*/ 0 h 260"/>
              <a:gd name="T2" fmla="*/ 2147483647 w 62"/>
              <a:gd name="T3" fmla="*/ 2147483647 h 260"/>
              <a:gd name="T4" fmla="*/ 2147483647 w 62"/>
              <a:gd name="T5" fmla="*/ 2147483647 h 260"/>
              <a:gd name="T6" fmla="*/ 0 w 62"/>
              <a:gd name="T7" fmla="*/ 2147483647 h 260"/>
              <a:gd name="T8" fmla="*/ 2147483647 w 62"/>
              <a:gd name="T9" fmla="*/ 2147483647 h 260"/>
              <a:gd name="T10" fmla="*/ 2147483647 w 62"/>
              <a:gd name="T11" fmla="*/ 2147483647 h 260"/>
              <a:gd name="T12" fmla="*/ 2147483647 w 62"/>
              <a:gd name="T13" fmla="*/ 2147483647 h 260"/>
              <a:gd name="T14" fmla="*/ 2147483647 w 62"/>
              <a:gd name="T15" fmla="*/ 2147483647 h 260"/>
              <a:gd name="T16" fmla="*/ 2147483647 w 62"/>
              <a:gd name="T17" fmla="*/ 2147483647 h 260"/>
              <a:gd name="T18" fmla="*/ 2147483647 w 62"/>
              <a:gd name="T19" fmla="*/ 2147483647 h 260"/>
              <a:gd name="T20" fmla="*/ 2147483647 w 62"/>
              <a:gd name="T21" fmla="*/ 2147483647 h 260"/>
              <a:gd name="T22" fmla="*/ 2147483647 w 62"/>
              <a:gd name="T23" fmla="*/ 2147483647 h 260"/>
              <a:gd name="T24" fmla="*/ 2147483647 w 62"/>
              <a:gd name="T25" fmla="*/ 2147483647 h 260"/>
              <a:gd name="T26" fmla="*/ 2147483647 w 62"/>
              <a:gd name="T27" fmla="*/ 2147483647 h 260"/>
              <a:gd name="T28" fmla="*/ 2147483647 w 62"/>
              <a:gd name="T29" fmla="*/ 2147483647 h 2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"/>
              <a:gd name="T46" fmla="*/ 0 h 260"/>
              <a:gd name="T47" fmla="*/ 62 w 62"/>
              <a:gd name="T48" fmla="*/ 260 h 2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" h="260">
                <a:moveTo>
                  <a:pt x="43" y="0"/>
                </a:moveTo>
                <a:lnTo>
                  <a:pt x="19" y="12"/>
                </a:lnTo>
                <a:lnTo>
                  <a:pt x="6" y="37"/>
                </a:lnTo>
                <a:lnTo>
                  <a:pt x="0" y="37"/>
                </a:lnTo>
                <a:lnTo>
                  <a:pt x="6" y="49"/>
                </a:lnTo>
                <a:lnTo>
                  <a:pt x="37" y="56"/>
                </a:lnTo>
                <a:lnTo>
                  <a:pt x="56" y="87"/>
                </a:lnTo>
                <a:lnTo>
                  <a:pt x="37" y="99"/>
                </a:lnTo>
                <a:lnTo>
                  <a:pt x="25" y="105"/>
                </a:lnTo>
                <a:lnTo>
                  <a:pt x="19" y="118"/>
                </a:lnTo>
                <a:lnTo>
                  <a:pt x="25" y="148"/>
                </a:lnTo>
                <a:lnTo>
                  <a:pt x="37" y="161"/>
                </a:lnTo>
                <a:lnTo>
                  <a:pt x="62" y="186"/>
                </a:lnTo>
                <a:lnTo>
                  <a:pt x="50" y="217"/>
                </a:lnTo>
                <a:lnTo>
                  <a:pt x="37" y="260"/>
                </a:lnTo>
              </a:path>
            </a:pathLst>
          </a:cu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Freeform 99"/>
          <p:cNvSpPr>
            <a:spLocks/>
          </p:cNvSpPr>
          <p:nvPr/>
        </p:nvSpPr>
        <p:spPr bwMode="auto">
          <a:xfrm>
            <a:off x="6931025" y="5008563"/>
            <a:ext cx="522288" cy="463550"/>
          </a:xfrm>
          <a:custGeom>
            <a:avLst/>
            <a:gdLst>
              <a:gd name="T0" fmla="*/ 2147483647 w 329"/>
              <a:gd name="T1" fmla="*/ 2147483647 h 292"/>
              <a:gd name="T2" fmla="*/ 2147483647 w 329"/>
              <a:gd name="T3" fmla="*/ 2147483647 h 292"/>
              <a:gd name="T4" fmla="*/ 2147483647 w 329"/>
              <a:gd name="T5" fmla="*/ 2147483647 h 292"/>
              <a:gd name="T6" fmla="*/ 2147483647 w 329"/>
              <a:gd name="T7" fmla="*/ 2147483647 h 292"/>
              <a:gd name="T8" fmla="*/ 2147483647 w 329"/>
              <a:gd name="T9" fmla="*/ 2147483647 h 292"/>
              <a:gd name="T10" fmla="*/ 2147483647 w 329"/>
              <a:gd name="T11" fmla="*/ 2147483647 h 292"/>
              <a:gd name="T12" fmla="*/ 2147483647 w 329"/>
              <a:gd name="T13" fmla="*/ 2147483647 h 292"/>
              <a:gd name="T14" fmla="*/ 2147483647 w 329"/>
              <a:gd name="T15" fmla="*/ 2147483647 h 292"/>
              <a:gd name="T16" fmla="*/ 2147483647 w 329"/>
              <a:gd name="T17" fmla="*/ 2147483647 h 292"/>
              <a:gd name="T18" fmla="*/ 2147483647 w 329"/>
              <a:gd name="T19" fmla="*/ 2147483647 h 292"/>
              <a:gd name="T20" fmla="*/ 2147483647 w 329"/>
              <a:gd name="T21" fmla="*/ 2147483647 h 292"/>
              <a:gd name="T22" fmla="*/ 2147483647 w 329"/>
              <a:gd name="T23" fmla="*/ 2147483647 h 292"/>
              <a:gd name="T24" fmla="*/ 2147483647 w 329"/>
              <a:gd name="T25" fmla="*/ 2147483647 h 292"/>
              <a:gd name="T26" fmla="*/ 2147483647 w 329"/>
              <a:gd name="T27" fmla="*/ 2147483647 h 292"/>
              <a:gd name="T28" fmla="*/ 2147483647 w 329"/>
              <a:gd name="T29" fmla="*/ 2147483647 h 292"/>
              <a:gd name="T30" fmla="*/ 2147483647 w 329"/>
              <a:gd name="T31" fmla="*/ 2147483647 h 292"/>
              <a:gd name="T32" fmla="*/ 0 w 329"/>
              <a:gd name="T33" fmla="*/ 2147483647 h 292"/>
              <a:gd name="T34" fmla="*/ 0 w 329"/>
              <a:gd name="T35" fmla="*/ 2147483647 h 292"/>
              <a:gd name="T36" fmla="*/ 0 w 329"/>
              <a:gd name="T37" fmla="*/ 2147483647 h 292"/>
              <a:gd name="T38" fmla="*/ 0 w 329"/>
              <a:gd name="T39" fmla="*/ 2147483647 h 292"/>
              <a:gd name="T40" fmla="*/ 2147483647 w 329"/>
              <a:gd name="T41" fmla="*/ 2147483647 h 292"/>
              <a:gd name="T42" fmla="*/ 2147483647 w 329"/>
              <a:gd name="T43" fmla="*/ 2147483647 h 292"/>
              <a:gd name="T44" fmla="*/ 2147483647 w 329"/>
              <a:gd name="T45" fmla="*/ 2147483647 h 292"/>
              <a:gd name="T46" fmla="*/ 2147483647 w 329"/>
              <a:gd name="T47" fmla="*/ 2147483647 h 292"/>
              <a:gd name="T48" fmla="*/ 2147483647 w 329"/>
              <a:gd name="T49" fmla="*/ 2147483647 h 292"/>
              <a:gd name="T50" fmla="*/ 2147483647 w 329"/>
              <a:gd name="T51" fmla="*/ 2147483647 h 292"/>
              <a:gd name="T52" fmla="*/ 2147483647 w 329"/>
              <a:gd name="T53" fmla="*/ 2147483647 h 292"/>
              <a:gd name="T54" fmla="*/ 2147483647 w 329"/>
              <a:gd name="T55" fmla="*/ 2147483647 h 292"/>
              <a:gd name="T56" fmla="*/ 2147483647 w 329"/>
              <a:gd name="T57" fmla="*/ 2147483647 h 292"/>
              <a:gd name="T58" fmla="*/ 2147483647 w 329"/>
              <a:gd name="T59" fmla="*/ 0 h 292"/>
              <a:gd name="T60" fmla="*/ 2147483647 w 329"/>
              <a:gd name="T61" fmla="*/ 0 h 292"/>
              <a:gd name="T62" fmla="*/ 2147483647 w 329"/>
              <a:gd name="T63" fmla="*/ 2147483647 h 292"/>
              <a:gd name="T64" fmla="*/ 2147483647 w 329"/>
              <a:gd name="T65" fmla="*/ 2147483647 h 292"/>
              <a:gd name="T66" fmla="*/ 2147483647 w 329"/>
              <a:gd name="T67" fmla="*/ 2147483647 h 292"/>
              <a:gd name="T68" fmla="*/ 2147483647 w 329"/>
              <a:gd name="T69" fmla="*/ 2147483647 h 292"/>
              <a:gd name="T70" fmla="*/ 2147483647 w 329"/>
              <a:gd name="T71" fmla="*/ 2147483647 h 2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9"/>
              <a:gd name="T109" fmla="*/ 0 h 292"/>
              <a:gd name="T110" fmla="*/ 329 w 329"/>
              <a:gd name="T111" fmla="*/ 292 h 2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9" h="292">
                <a:moveTo>
                  <a:pt x="310" y="154"/>
                </a:moveTo>
                <a:lnTo>
                  <a:pt x="329" y="240"/>
                </a:lnTo>
                <a:lnTo>
                  <a:pt x="321" y="249"/>
                </a:lnTo>
                <a:lnTo>
                  <a:pt x="310" y="253"/>
                </a:lnTo>
                <a:lnTo>
                  <a:pt x="302" y="260"/>
                </a:lnTo>
                <a:lnTo>
                  <a:pt x="289" y="265"/>
                </a:lnTo>
                <a:lnTo>
                  <a:pt x="283" y="271"/>
                </a:lnTo>
                <a:lnTo>
                  <a:pt x="270" y="276"/>
                </a:lnTo>
                <a:lnTo>
                  <a:pt x="257" y="281"/>
                </a:lnTo>
                <a:lnTo>
                  <a:pt x="250" y="285"/>
                </a:lnTo>
                <a:lnTo>
                  <a:pt x="237" y="285"/>
                </a:lnTo>
                <a:lnTo>
                  <a:pt x="224" y="285"/>
                </a:lnTo>
                <a:lnTo>
                  <a:pt x="211" y="292"/>
                </a:lnTo>
                <a:lnTo>
                  <a:pt x="197" y="292"/>
                </a:lnTo>
                <a:lnTo>
                  <a:pt x="184" y="292"/>
                </a:lnTo>
                <a:lnTo>
                  <a:pt x="172" y="292"/>
                </a:lnTo>
                <a:lnTo>
                  <a:pt x="157" y="285"/>
                </a:lnTo>
                <a:lnTo>
                  <a:pt x="145" y="285"/>
                </a:lnTo>
                <a:lnTo>
                  <a:pt x="132" y="281"/>
                </a:lnTo>
                <a:lnTo>
                  <a:pt x="118" y="281"/>
                </a:lnTo>
                <a:lnTo>
                  <a:pt x="111" y="276"/>
                </a:lnTo>
                <a:lnTo>
                  <a:pt x="99" y="271"/>
                </a:lnTo>
                <a:lnTo>
                  <a:pt x="85" y="265"/>
                </a:lnTo>
                <a:lnTo>
                  <a:pt x="72" y="260"/>
                </a:lnTo>
                <a:lnTo>
                  <a:pt x="65" y="253"/>
                </a:lnTo>
                <a:lnTo>
                  <a:pt x="54" y="245"/>
                </a:lnTo>
                <a:lnTo>
                  <a:pt x="46" y="240"/>
                </a:lnTo>
                <a:lnTo>
                  <a:pt x="40" y="229"/>
                </a:lnTo>
                <a:lnTo>
                  <a:pt x="33" y="222"/>
                </a:lnTo>
                <a:lnTo>
                  <a:pt x="21" y="213"/>
                </a:lnTo>
                <a:lnTo>
                  <a:pt x="21" y="201"/>
                </a:lnTo>
                <a:lnTo>
                  <a:pt x="13" y="197"/>
                </a:lnTo>
                <a:lnTo>
                  <a:pt x="6" y="185"/>
                </a:lnTo>
                <a:lnTo>
                  <a:pt x="0" y="174"/>
                </a:lnTo>
                <a:lnTo>
                  <a:pt x="0" y="165"/>
                </a:lnTo>
                <a:lnTo>
                  <a:pt x="0" y="154"/>
                </a:lnTo>
                <a:lnTo>
                  <a:pt x="0" y="143"/>
                </a:lnTo>
                <a:lnTo>
                  <a:pt x="0" y="133"/>
                </a:lnTo>
                <a:lnTo>
                  <a:pt x="0" y="122"/>
                </a:lnTo>
                <a:lnTo>
                  <a:pt x="0" y="115"/>
                </a:lnTo>
                <a:lnTo>
                  <a:pt x="0" y="107"/>
                </a:lnTo>
                <a:lnTo>
                  <a:pt x="6" y="95"/>
                </a:lnTo>
                <a:lnTo>
                  <a:pt x="6" y="84"/>
                </a:lnTo>
                <a:lnTo>
                  <a:pt x="13" y="75"/>
                </a:lnTo>
                <a:lnTo>
                  <a:pt x="21" y="68"/>
                </a:lnTo>
                <a:lnTo>
                  <a:pt x="27" y="59"/>
                </a:lnTo>
                <a:lnTo>
                  <a:pt x="33" y="52"/>
                </a:lnTo>
                <a:lnTo>
                  <a:pt x="40" y="43"/>
                </a:lnTo>
                <a:lnTo>
                  <a:pt x="54" y="36"/>
                </a:lnTo>
                <a:lnTo>
                  <a:pt x="59" y="32"/>
                </a:lnTo>
                <a:lnTo>
                  <a:pt x="72" y="27"/>
                </a:lnTo>
                <a:lnTo>
                  <a:pt x="79" y="21"/>
                </a:lnTo>
                <a:lnTo>
                  <a:pt x="92" y="16"/>
                </a:lnTo>
                <a:lnTo>
                  <a:pt x="105" y="11"/>
                </a:lnTo>
                <a:lnTo>
                  <a:pt x="111" y="5"/>
                </a:lnTo>
                <a:lnTo>
                  <a:pt x="126" y="5"/>
                </a:lnTo>
                <a:lnTo>
                  <a:pt x="145" y="97"/>
                </a:lnTo>
                <a:lnTo>
                  <a:pt x="170" y="111"/>
                </a:lnTo>
                <a:lnTo>
                  <a:pt x="173" y="82"/>
                </a:lnTo>
                <a:lnTo>
                  <a:pt x="178" y="0"/>
                </a:lnTo>
                <a:lnTo>
                  <a:pt x="190" y="0"/>
                </a:lnTo>
                <a:lnTo>
                  <a:pt x="205" y="0"/>
                </a:lnTo>
                <a:lnTo>
                  <a:pt x="216" y="5"/>
                </a:lnTo>
                <a:lnTo>
                  <a:pt x="230" y="5"/>
                </a:lnTo>
                <a:lnTo>
                  <a:pt x="243" y="11"/>
                </a:lnTo>
                <a:lnTo>
                  <a:pt x="250" y="16"/>
                </a:lnTo>
                <a:lnTo>
                  <a:pt x="262" y="21"/>
                </a:lnTo>
                <a:lnTo>
                  <a:pt x="277" y="27"/>
                </a:lnTo>
                <a:lnTo>
                  <a:pt x="289" y="32"/>
                </a:lnTo>
                <a:lnTo>
                  <a:pt x="293" y="131"/>
                </a:lnTo>
                <a:lnTo>
                  <a:pt x="271" y="165"/>
                </a:lnTo>
                <a:lnTo>
                  <a:pt x="184" y="143"/>
                </a:lnTo>
                <a:lnTo>
                  <a:pt x="310" y="154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Oval 9"/>
          <p:cNvSpPr>
            <a:spLocks noChangeArrowheads="1"/>
          </p:cNvSpPr>
          <p:nvPr/>
        </p:nvSpPr>
        <p:spPr bwMode="auto">
          <a:xfrm>
            <a:off x="6888163" y="4357688"/>
            <a:ext cx="227012" cy="112712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79" name="Oval 10"/>
          <p:cNvSpPr>
            <a:spLocks noChangeArrowheads="1"/>
          </p:cNvSpPr>
          <p:nvPr/>
        </p:nvSpPr>
        <p:spPr bwMode="auto">
          <a:xfrm>
            <a:off x="6888163" y="4357688"/>
            <a:ext cx="227012" cy="112712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 flipV="1">
            <a:off x="6985000" y="4460875"/>
            <a:ext cx="1588" cy="160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Oval 12"/>
          <p:cNvSpPr>
            <a:spLocks noChangeArrowheads="1"/>
          </p:cNvSpPr>
          <p:nvPr/>
        </p:nvSpPr>
        <p:spPr bwMode="auto">
          <a:xfrm>
            <a:off x="7115175" y="4357688"/>
            <a:ext cx="230188" cy="112712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2" name="Oval 13"/>
          <p:cNvSpPr>
            <a:spLocks noChangeArrowheads="1"/>
          </p:cNvSpPr>
          <p:nvPr/>
        </p:nvSpPr>
        <p:spPr bwMode="auto">
          <a:xfrm>
            <a:off x="7115175" y="4357688"/>
            <a:ext cx="230188" cy="112712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 flipV="1">
            <a:off x="7229475" y="4460875"/>
            <a:ext cx="1588" cy="160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Oval 21"/>
          <p:cNvSpPr>
            <a:spLocks noChangeArrowheads="1"/>
          </p:cNvSpPr>
          <p:nvPr/>
        </p:nvSpPr>
        <p:spPr bwMode="auto">
          <a:xfrm>
            <a:off x="6888163" y="4837113"/>
            <a:ext cx="227012" cy="103187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5" name="Oval 22"/>
          <p:cNvSpPr>
            <a:spLocks noChangeArrowheads="1"/>
          </p:cNvSpPr>
          <p:nvPr/>
        </p:nvSpPr>
        <p:spPr bwMode="auto">
          <a:xfrm>
            <a:off x="6888163" y="4837113"/>
            <a:ext cx="227012" cy="103187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6" name="Line 23"/>
          <p:cNvSpPr>
            <a:spLocks noChangeShapeType="1"/>
          </p:cNvSpPr>
          <p:nvPr/>
        </p:nvSpPr>
        <p:spPr bwMode="auto">
          <a:xfrm flipV="1">
            <a:off x="6985000" y="4667250"/>
            <a:ext cx="1588" cy="16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Oval 24"/>
          <p:cNvSpPr>
            <a:spLocks noChangeArrowheads="1"/>
          </p:cNvSpPr>
          <p:nvPr/>
        </p:nvSpPr>
        <p:spPr bwMode="auto">
          <a:xfrm>
            <a:off x="7115175" y="4837113"/>
            <a:ext cx="230188" cy="103187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8" name="Oval 25"/>
          <p:cNvSpPr>
            <a:spLocks noChangeArrowheads="1"/>
          </p:cNvSpPr>
          <p:nvPr/>
        </p:nvSpPr>
        <p:spPr bwMode="auto">
          <a:xfrm>
            <a:off x="7115175" y="4837113"/>
            <a:ext cx="230188" cy="103187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/>
          </a:p>
        </p:txBody>
      </p:sp>
      <p:sp>
        <p:nvSpPr>
          <p:cNvPr id="58389" name="Line 26"/>
          <p:cNvSpPr>
            <a:spLocks noChangeShapeType="1"/>
          </p:cNvSpPr>
          <p:nvPr/>
        </p:nvSpPr>
        <p:spPr bwMode="auto">
          <a:xfrm flipV="1">
            <a:off x="7229475" y="4667250"/>
            <a:ext cx="1588" cy="16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93"/>
          <p:cNvSpPr>
            <a:spLocks noChangeShapeType="1"/>
          </p:cNvSpPr>
          <p:nvPr/>
        </p:nvSpPr>
        <p:spPr bwMode="auto">
          <a:xfrm flipV="1">
            <a:off x="4002088" y="5437188"/>
            <a:ext cx="1633537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8391" name="Group 295"/>
          <p:cNvGrpSpPr>
            <a:grpSpLocks/>
          </p:cNvGrpSpPr>
          <p:nvPr/>
        </p:nvGrpSpPr>
        <p:grpSpPr bwMode="auto">
          <a:xfrm>
            <a:off x="2403475" y="798513"/>
            <a:ext cx="5668963" cy="3257550"/>
            <a:chOff x="2922" y="503"/>
            <a:chExt cx="3451" cy="2052"/>
          </a:xfrm>
        </p:grpSpPr>
        <p:pic>
          <p:nvPicPr>
            <p:cNvPr id="5839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2" y="503"/>
              <a:ext cx="3420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862" name="Rectangle 294"/>
            <p:cNvSpPr>
              <a:spLocks noChangeArrowheads="1"/>
            </p:cNvSpPr>
            <p:nvPr/>
          </p:nvSpPr>
          <p:spPr bwMode="auto">
            <a:xfrm>
              <a:off x="5319" y="524"/>
              <a:ext cx="1054" cy="32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onychomycosis</a:t>
              </a:r>
            </a:p>
            <a:p>
              <a:pPr algn="ctr" eaLnBrk="0" hangingPunct="0">
                <a:defRPr/>
              </a:pPr>
              <a:r>
                <a:rPr lang="en-GB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vaginal candidiasis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8205" y="836712"/>
            <a:ext cx="6574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Aproximadamente 3 milhões de pessoas 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adquirem  infecções fúngicas invasiva/Ano 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55268" y="4365104"/>
            <a:ext cx="347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Malária e Tuberculose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4063380" y="2204864"/>
            <a:ext cx="1296144" cy="1872208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71692" y="6559460"/>
            <a:ext cx="3310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Brown, GD et al. </a:t>
            </a:r>
            <a:r>
              <a:rPr lang="pt-BR" sz="1050" b="0" i="1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Trends</a:t>
            </a:r>
            <a:r>
              <a:rPr lang="pt-BR" sz="1050" b="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050" b="0" i="1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Microbiology</a:t>
            </a:r>
            <a:r>
              <a:rPr lang="pt-BR" sz="1050" b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22, 120-127. 2014 </a:t>
            </a:r>
          </a:p>
        </p:txBody>
      </p:sp>
    </p:spTree>
    <p:extLst>
      <p:ext uri="{BB962C8B-B14F-4D97-AF65-F5344CB8AC3E}">
        <p14:creationId xmlns:p14="http://schemas.microsoft.com/office/powerpoint/2010/main" val="39480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7650" y="1125538"/>
            <a:ext cx="9720263" cy="3959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13594" t="21471" r="1534"/>
          <a:stretch>
            <a:fillRect/>
          </a:stretch>
        </p:blipFill>
        <p:spPr bwMode="auto">
          <a:xfrm>
            <a:off x="633413" y="2273300"/>
            <a:ext cx="43513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 l="9106" t="11543"/>
          <a:stretch>
            <a:fillRect/>
          </a:stretch>
        </p:blipFill>
        <p:spPr bwMode="auto">
          <a:xfrm>
            <a:off x="5386388" y="2276475"/>
            <a:ext cx="45815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593975" y="1368425"/>
            <a:ext cx="43021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022600" y="14938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 b="0">
                <a:solidFill>
                  <a:schemeClr val="tx1"/>
                </a:solidFill>
              </a:rPr>
              <a:t>wild type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541963" y="1493838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 b="0">
                <a:solidFill>
                  <a:schemeClr val="tx1"/>
                </a:solidFill>
              </a:rPr>
              <a:t>tyr238Stop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143500" y="1412875"/>
            <a:ext cx="431800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 rot="-5400000">
            <a:off x="-487362" y="3225800"/>
            <a:ext cx="1924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% phagocytosis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 rot="-5400000">
            <a:off x="4767263" y="3224213"/>
            <a:ext cx="1111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% killing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379538" y="307975"/>
            <a:ext cx="75263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ZA" sz="2400" b="0"/>
              <a:t>Polymorphism does not block fungal uptake and killing</a:t>
            </a:r>
            <a:endParaRPr lang="en-GB" sz="2400" b="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879804" y="6021288"/>
            <a:ext cx="205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Netea et al NEJM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5713" y="765175"/>
            <a:ext cx="7939087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l="11568" t="13142" b="14476"/>
          <a:stretch>
            <a:fillRect/>
          </a:stretch>
        </p:blipFill>
        <p:spPr bwMode="auto">
          <a:xfrm>
            <a:off x="2146300" y="981075"/>
            <a:ext cx="68135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 rot="-5400000">
            <a:off x="1135857" y="3042443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IL-6 (pg/ml)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05138" y="4941888"/>
            <a:ext cx="117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 b="0">
                <a:solidFill>
                  <a:schemeClr val="tx1"/>
                </a:solidFill>
              </a:rPr>
              <a:t>wild type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715125" y="4941888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 b="0">
                <a:solidFill>
                  <a:schemeClr val="tx1"/>
                </a:solidFill>
              </a:rPr>
              <a:t>homozygote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662488" y="4941888"/>
            <a:ext cx="165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 b="0">
                <a:solidFill>
                  <a:schemeClr val="tx1"/>
                </a:solidFill>
              </a:rPr>
              <a:t>heterozygote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196975" y="188913"/>
            <a:ext cx="79327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ZA" sz="2400" b="0"/>
              <a:t>Polymorphism results in reduced inflammatory responses</a:t>
            </a:r>
            <a:endParaRPr lang="en-GB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4792" y="2638653"/>
            <a:ext cx="5665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CROMOBLASTOMICOSE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58825"/>
            <a:ext cx="43719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758825"/>
            <a:ext cx="4886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84325" y="109538"/>
            <a:ext cx="7126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Chromoblastomycosis and </a:t>
            </a:r>
            <a:r>
              <a:rPr lang="en-US" sz="2400" i="1">
                <a:solidFill>
                  <a:schemeClr val="tx1"/>
                </a:solidFill>
              </a:rPr>
              <a:t>Fonsecaea pedrosoi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90525" y="3638550"/>
            <a:ext cx="9752013" cy="2647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non-fatal disease of skin and subcutaneous tissues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frequently occurs in tropical and sub-tropical regions of America, Asia and Africa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infection occurs following </a:t>
            </a:r>
            <a:r>
              <a:rPr lang="en-US" sz="2000" dirty="0" err="1">
                <a:solidFill>
                  <a:schemeClr val="tx1"/>
                </a:solidFill>
              </a:rPr>
              <a:t>transcutaneous</a:t>
            </a:r>
            <a:r>
              <a:rPr lang="en-US" sz="2000" dirty="0">
                <a:solidFill>
                  <a:schemeClr val="tx1"/>
                </a:solidFill>
              </a:rPr>
              <a:t> trauma (mostly farmers)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chronic disease that can take decades to develop (polymorphic skin lesion)  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difficult to treat (anti-</a:t>
            </a:r>
            <a:r>
              <a:rPr lang="en-US" sz="2000" dirty="0" err="1">
                <a:solidFill>
                  <a:schemeClr val="tx1"/>
                </a:solidFill>
              </a:rPr>
              <a:t>fungals</a:t>
            </a:r>
            <a:r>
              <a:rPr lang="en-US" sz="2000" dirty="0">
                <a:solidFill>
                  <a:schemeClr val="tx1"/>
                </a:solidFill>
              </a:rPr>
              <a:t>, surgery)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underlying immunology poorly understood, high IL-10 levels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macrophages and </a:t>
            </a:r>
            <a:r>
              <a:rPr lang="en-US" sz="2000" dirty="0" err="1">
                <a:solidFill>
                  <a:schemeClr val="tx1"/>
                </a:solidFill>
              </a:rPr>
              <a:t>neutrophils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33344" y="6550223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965200" y="692150"/>
            <a:ext cx="8353425" cy="60499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pic>
        <p:nvPicPr>
          <p:cNvPr id="706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438150"/>
            <a:ext cx="2479675" cy="2817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70660" name="Group 38"/>
          <p:cNvGrpSpPr>
            <a:grpSpLocks/>
          </p:cNvGrpSpPr>
          <p:nvPr/>
        </p:nvGrpSpPr>
        <p:grpSpPr bwMode="auto">
          <a:xfrm>
            <a:off x="5792788" y="450850"/>
            <a:ext cx="2925762" cy="2846388"/>
            <a:chOff x="3705" y="-61"/>
            <a:chExt cx="1843" cy="1793"/>
          </a:xfrm>
        </p:grpSpPr>
        <p:sp>
          <p:nvSpPr>
            <p:cNvPr id="70687" name="Rectangle 14"/>
            <p:cNvSpPr>
              <a:spLocks noChangeArrowheads="1"/>
            </p:cNvSpPr>
            <p:nvPr/>
          </p:nvSpPr>
          <p:spPr bwMode="auto">
            <a:xfrm>
              <a:off x="3705" y="-61"/>
              <a:ext cx="1843" cy="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688" name="Rectangle 15"/>
            <p:cNvSpPr>
              <a:spLocks noChangeArrowheads="1"/>
            </p:cNvSpPr>
            <p:nvPr/>
          </p:nvSpPr>
          <p:spPr bwMode="auto">
            <a:xfrm>
              <a:off x="3875" y="256"/>
              <a:ext cx="1548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689" name="Rectangle 16"/>
            <p:cNvSpPr>
              <a:spLocks noChangeArrowheads="1"/>
            </p:cNvSpPr>
            <p:nvPr/>
          </p:nvSpPr>
          <p:spPr bwMode="auto">
            <a:xfrm>
              <a:off x="3941" y="1587"/>
              <a:ext cx="2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690" name="Freeform 17"/>
            <p:cNvSpPr>
              <a:spLocks/>
            </p:cNvSpPr>
            <p:nvPr/>
          </p:nvSpPr>
          <p:spPr bwMode="auto">
            <a:xfrm>
              <a:off x="3941" y="1587"/>
              <a:ext cx="255" cy="6"/>
            </a:xfrm>
            <a:custGeom>
              <a:avLst/>
              <a:gdLst>
                <a:gd name="T0" fmla="*/ 0 w 135"/>
                <a:gd name="T1" fmla="*/ 384 h 3"/>
                <a:gd name="T2" fmla="*/ 0 w 135"/>
                <a:gd name="T3" fmla="*/ 384 h 3"/>
                <a:gd name="T4" fmla="*/ 0 w 135"/>
                <a:gd name="T5" fmla="*/ 0 h 3"/>
                <a:gd name="T6" fmla="*/ 11585 w 135"/>
                <a:gd name="T7" fmla="*/ 0 h 3"/>
                <a:gd name="T8" fmla="*/ 11585 w 135"/>
                <a:gd name="T9" fmla="*/ 38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"/>
                <a:gd name="T17" fmla="*/ 135 w 13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3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18"/>
            <p:cNvSpPr>
              <a:spLocks/>
            </p:cNvSpPr>
            <p:nvPr/>
          </p:nvSpPr>
          <p:spPr bwMode="auto">
            <a:xfrm>
              <a:off x="4005" y="1578"/>
              <a:ext cx="129" cy="1"/>
            </a:xfrm>
            <a:custGeom>
              <a:avLst/>
              <a:gdLst>
                <a:gd name="T0" fmla="*/ 0 w 68"/>
                <a:gd name="T1" fmla="*/ 0 h 1"/>
                <a:gd name="T2" fmla="*/ 6021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Line 19"/>
            <p:cNvSpPr>
              <a:spLocks noChangeShapeType="1"/>
            </p:cNvSpPr>
            <p:nvPr/>
          </p:nvSpPr>
          <p:spPr bwMode="auto">
            <a:xfrm>
              <a:off x="4069" y="1578"/>
              <a:ext cx="1" cy="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Rectangle 20"/>
            <p:cNvSpPr>
              <a:spLocks noChangeArrowheads="1"/>
            </p:cNvSpPr>
            <p:nvPr/>
          </p:nvSpPr>
          <p:spPr bwMode="auto">
            <a:xfrm>
              <a:off x="4332" y="498"/>
              <a:ext cx="257" cy="109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694" name="Freeform 21"/>
            <p:cNvSpPr>
              <a:spLocks/>
            </p:cNvSpPr>
            <p:nvPr/>
          </p:nvSpPr>
          <p:spPr bwMode="auto">
            <a:xfrm>
              <a:off x="4332" y="498"/>
              <a:ext cx="255" cy="1095"/>
            </a:xfrm>
            <a:custGeom>
              <a:avLst/>
              <a:gdLst>
                <a:gd name="T0" fmla="*/ 0 w 135"/>
                <a:gd name="T1" fmla="*/ 49571 h 580"/>
                <a:gd name="T2" fmla="*/ 0 w 135"/>
                <a:gd name="T3" fmla="*/ 49571 h 580"/>
                <a:gd name="T4" fmla="*/ 0 w 135"/>
                <a:gd name="T5" fmla="*/ 0 h 580"/>
                <a:gd name="T6" fmla="*/ 11585 w 135"/>
                <a:gd name="T7" fmla="*/ 0 h 580"/>
                <a:gd name="T8" fmla="*/ 11585 w 135"/>
                <a:gd name="T9" fmla="*/ 49571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580"/>
                <a:gd name="T17" fmla="*/ 135 w 1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580">
                  <a:moveTo>
                    <a:pt x="0" y="580"/>
                  </a:moveTo>
                  <a:lnTo>
                    <a:pt x="0" y="580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8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Freeform 22"/>
            <p:cNvSpPr>
              <a:spLocks/>
            </p:cNvSpPr>
            <p:nvPr/>
          </p:nvSpPr>
          <p:spPr bwMode="auto">
            <a:xfrm>
              <a:off x="4396" y="320"/>
              <a:ext cx="128" cy="1"/>
            </a:xfrm>
            <a:custGeom>
              <a:avLst/>
              <a:gdLst>
                <a:gd name="T0" fmla="*/ 0 w 68"/>
                <a:gd name="T1" fmla="*/ 0 h 1"/>
                <a:gd name="T2" fmla="*/ 5702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Line 23"/>
            <p:cNvSpPr>
              <a:spLocks noChangeShapeType="1"/>
            </p:cNvSpPr>
            <p:nvPr/>
          </p:nvSpPr>
          <p:spPr bwMode="auto">
            <a:xfrm>
              <a:off x="4460" y="320"/>
              <a:ext cx="1" cy="17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Rectangle 24"/>
            <p:cNvSpPr>
              <a:spLocks noChangeArrowheads="1"/>
            </p:cNvSpPr>
            <p:nvPr/>
          </p:nvSpPr>
          <p:spPr bwMode="auto">
            <a:xfrm>
              <a:off x="4723" y="1593"/>
              <a:ext cx="25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698" name="Freeform 25"/>
            <p:cNvSpPr>
              <a:spLocks/>
            </p:cNvSpPr>
            <p:nvPr/>
          </p:nvSpPr>
          <p:spPr bwMode="auto">
            <a:xfrm>
              <a:off x="4723" y="1593"/>
              <a:ext cx="255" cy="1"/>
            </a:xfrm>
            <a:custGeom>
              <a:avLst/>
              <a:gdLst>
                <a:gd name="T0" fmla="*/ 0 w 135"/>
                <a:gd name="T1" fmla="*/ 0 h 1"/>
                <a:gd name="T2" fmla="*/ 0 w 135"/>
                <a:gd name="T3" fmla="*/ 0 h 1"/>
                <a:gd name="T4" fmla="*/ 0 w 135"/>
                <a:gd name="T5" fmla="*/ 0 h 1"/>
                <a:gd name="T6" fmla="*/ 11585 w 135"/>
                <a:gd name="T7" fmla="*/ 0 h 1"/>
                <a:gd name="T8" fmla="*/ 11585 w 13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"/>
                <a:gd name="T17" fmla="*/ 135 w 13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">
                  <a:moveTo>
                    <a:pt x="0" y="0"/>
                  </a:move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Rectangle 26"/>
            <p:cNvSpPr>
              <a:spLocks noChangeArrowheads="1"/>
            </p:cNvSpPr>
            <p:nvPr/>
          </p:nvSpPr>
          <p:spPr bwMode="auto">
            <a:xfrm>
              <a:off x="5114" y="1472"/>
              <a:ext cx="256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0700" name="Freeform 27"/>
            <p:cNvSpPr>
              <a:spLocks/>
            </p:cNvSpPr>
            <p:nvPr/>
          </p:nvSpPr>
          <p:spPr bwMode="auto">
            <a:xfrm>
              <a:off x="5114" y="1472"/>
              <a:ext cx="254" cy="121"/>
            </a:xfrm>
            <a:custGeom>
              <a:avLst/>
              <a:gdLst>
                <a:gd name="T0" fmla="*/ 0 w 135"/>
                <a:gd name="T1" fmla="*/ 5534 h 64"/>
                <a:gd name="T2" fmla="*/ 0 w 135"/>
                <a:gd name="T3" fmla="*/ 5534 h 64"/>
                <a:gd name="T4" fmla="*/ 0 w 135"/>
                <a:gd name="T5" fmla="*/ 0 h 64"/>
                <a:gd name="T6" fmla="*/ 11264 w 135"/>
                <a:gd name="T7" fmla="*/ 0 h 64"/>
                <a:gd name="T8" fmla="*/ 11264 w 135"/>
                <a:gd name="T9" fmla="*/ 55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64"/>
                <a:gd name="T17" fmla="*/ 135 w 13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64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Freeform 28"/>
            <p:cNvSpPr>
              <a:spLocks/>
            </p:cNvSpPr>
            <p:nvPr/>
          </p:nvSpPr>
          <p:spPr bwMode="auto">
            <a:xfrm>
              <a:off x="5178" y="1427"/>
              <a:ext cx="128" cy="1"/>
            </a:xfrm>
            <a:custGeom>
              <a:avLst/>
              <a:gdLst>
                <a:gd name="T0" fmla="*/ 0 w 68"/>
                <a:gd name="T1" fmla="*/ 0 h 1"/>
                <a:gd name="T2" fmla="*/ 5702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Line 29"/>
            <p:cNvSpPr>
              <a:spLocks noChangeShapeType="1"/>
            </p:cNvSpPr>
            <p:nvPr/>
          </p:nvSpPr>
          <p:spPr bwMode="auto">
            <a:xfrm>
              <a:off x="5242" y="1427"/>
              <a:ext cx="1" cy="4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Line 30"/>
            <p:cNvSpPr>
              <a:spLocks noChangeShapeType="1"/>
            </p:cNvSpPr>
            <p:nvPr/>
          </p:nvSpPr>
          <p:spPr bwMode="auto">
            <a:xfrm>
              <a:off x="3875" y="1593"/>
              <a:ext cx="1560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31"/>
            <p:cNvSpPr>
              <a:spLocks noChangeShapeType="1"/>
            </p:cNvSpPr>
            <p:nvPr/>
          </p:nvSpPr>
          <p:spPr bwMode="auto">
            <a:xfrm flipV="1">
              <a:off x="3875" y="256"/>
              <a:ext cx="1" cy="133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Line 32"/>
            <p:cNvSpPr>
              <a:spLocks noChangeShapeType="1"/>
            </p:cNvSpPr>
            <p:nvPr/>
          </p:nvSpPr>
          <p:spPr bwMode="auto">
            <a:xfrm flipH="1">
              <a:off x="3811" y="1593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Line 33"/>
            <p:cNvSpPr>
              <a:spLocks noChangeShapeType="1"/>
            </p:cNvSpPr>
            <p:nvPr/>
          </p:nvSpPr>
          <p:spPr bwMode="auto">
            <a:xfrm flipH="1">
              <a:off x="3811" y="1327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34"/>
            <p:cNvSpPr>
              <a:spLocks noChangeShapeType="1"/>
            </p:cNvSpPr>
            <p:nvPr/>
          </p:nvSpPr>
          <p:spPr bwMode="auto">
            <a:xfrm flipH="1">
              <a:off x="3811" y="1059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35"/>
            <p:cNvSpPr>
              <a:spLocks noChangeShapeType="1"/>
            </p:cNvSpPr>
            <p:nvPr/>
          </p:nvSpPr>
          <p:spPr bwMode="auto">
            <a:xfrm flipH="1">
              <a:off x="3811" y="792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36"/>
            <p:cNvSpPr>
              <a:spLocks noChangeShapeType="1"/>
            </p:cNvSpPr>
            <p:nvPr/>
          </p:nvSpPr>
          <p:spPr bwMode="auto">
            <a:xfrm flipH="1">
              <a:off x="3811" y="524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Line 37"/>
            <p:cNvSpPr>
              <a:spLocks noChangeShapeType="1"/>
            </p:cNvSpPr>
            <p:nvPr/>
          </p:nvSpPr>
          <p:spPr bwMode="auto">
            <a:xfrm flipH="1">
              <a:off x="3811" y="258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1" name="Rectangle 110"/>
          <p:cNvSpPr>
            <a:spLocks noChangeArrowheads="1"/>
          </p:cNvSpPr>
          <p:nvPr/>
        </p:nvSpPr>
        <p:spPr bwMode="auto">
          <a:xfrm>
            <a:off x="2657475" y="3189288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Zy</a:t>
            </a:r>
            <a:endParaRPr lang="en-US"/>
          </a:p>
        </p:txBody>
      </p:sp>
      <p:grpSp>
        <p:nvGrpSpPr>
          <p:cNvPr id="70662" name="Group 113"/>
          <p:cNvGrpSpPr>
            <a:grpSpLocks/>
          </p:cNvGrpSpPr>
          <p:nvPr/>
        </p:nvGrpSpPr>
        <p:grpSpPr bwMode="auto">
          <a:xfrm>
            <a:off x="3205163" y="3178175"/>
            <a:ext cx="1165225" cy="201613"/>
            <a:chOff x="2075" y="1657"/>
            <a:chExt cx="734" cy="127"/>
          </a:xfrm>
        </p:grpSpPr>
        <p:sp>
          <p:nvSpPr>
            <p:cNvPr id="70685" name="Freeform 111"/>
            <p:cNvSpPr>
              <a:spLocks/>
            </p:cNvSpPr>
            <p:nvPr/>
          </p:nvSpPr>
          <p:spPr bwMode="auto">
            <a:xfrm>
              <a:off x="2075" y="1657"/>
              <a:ext cx="734" cy="127"/>
            </a:xfrm>
            <a:custGeom>
              <a:avLst/>
              <a:gdLst>
                <a:gd name="T0" fmla="*/ 0 w 734"/>
                <a:gd name="T1" fmla="*/ 127 h 127"/>
                <a:gd name="T2" fmla="*/ 734 w 734"/>
                <a:gd name="T3" fmla="*/ 127 h 127"/>
                <a:gd name="T4" fmla="*/ 734 w 734"/>
                <a:gd name="T5" fmla="*/ 0 h 127"/>
                <a:gd name="T6" fmla="*/ 0 w 734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4"/>
                <a:gd name="T13" fmla="*/ 0 h 127"/>
                <a:gd name="T14" fmla="*/ 734 w 734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" h="127">
                  <a:moveTo>
                    <a:pt x="0" y="127"/>
                  </a:moveTo>
                  <a:lnTo>
                    <a:pt x="734" y="127"/>
                  </a:lnTo>
                  <a:lnTo>
                    <a:pt x="734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112"/>
            <p:cNvSpPr>
              <a:spLocks/>
            </p:cNvSpPr>
            <p:nvPr/>
          </p:nvSpPr>
          <p:spPr bwMode="auto">
            <a:xfrm>
              <a:off x="2075" y="1657"/>
              <a:ext cx="734" cy="127"/>
            </a:xfrm>
            <a:custGeom>
              <a:avLst/>
              <a:gdLst>
                <a:gd name="T0" fmla="*/ 0 w 734"/>
                <a:gd name="T1" fmla="*/ 127 h 127"/>
                <a:gd name="T2" fmla="*/ 734 w 734"/>
                <a:gd name="T3" fmla="*/ 127 h 127"/>
                <a:gd name="T4" fmla="*/ 734 w 734"/>
                <a:gd name="T5" fmla="*/ 0 h 127"/>
                <a:gd name="T6" fmla="*/ 0 w 734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4"/>
                <a:gd name="T13" fmla="*/ 0 h 127"/>
                <a:gd name="T14" fmla="*/ 734 w 734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" h="127">
                  <a:moveTo>
                    <a:pt x="0" y="127"/>
                  </a:moveTo>
                  <a:lnTo>
                    <a:pt x="734" y="127"/>
                  </a:lnTo>
                  <a:lnTo>
                    <a:pt x="734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3" name="Rectangle 114"/>
          <p:cNvSpPr>
            <a:spLocks noChangeArrowheads="1"/>
          </p:cNvSpPr>
          <p:nvPr/>
        </p:nvSpPr>
        <p:spPr bwMode="auto">
          <a:xfrm>
            <a:off x="3248025" y="3425825"/>
            <a:ext cx="280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F. </a:t>
            </a:r>
            <a:endParaRPr lang="en-US"/>
          </a:p>
        </p:txBody>
      </p:sp>
      <p:sp>
        <p:nvSpPr>
          <p:cNvPr id="70664" name="Rectangle 115"/>
          <p:cNvSpPr>
            <a:spLocks noChangeArrowheads="1"/>
          </p:cNvSpPr>
          <p:nvPr/>
        </p:nvSpPr>
        <p:spPr bwMode="auto">
          <a:xfrm>
            <a:off x="3527425" y="3425825"/>
            <a:ext cx="930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pedrosoi</a:t>
            </a:r>
            <a:endParaRPr lang="en-US"/>
          </a:p>
        </p:txBody>
      </p:sp>
      <p:sp>
        <p:nvSpPr>
          <p:cNvPr id="70665" name="Rectangle 116"/>
          <p:cNvSpPr>
            <a:spLocks noChangeArrowheads="1"/>
          </p:cNvSpPr>
          <p:nvPr/>
        </p:nvSpPr>
        <p:spPr bwMode="auto">
          <a:xfrm rot="-5400000">
            <a:off x="1293019" y="1850231"/>
            <a:ext cx="871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binding</a:t>
            </a:r>
            <a:endParaRPr lang="en-US"/>
          </a:p>
        </p:txBody>
      </p:sp>
      <p:sp>
        <p:nvSpPr>
          <p:cNvPr id="70666" name="Rectangle 117"/>
          <p:cNvSpPr>
            <a:spLocks noChangeArrowheads="1"/>
          </p:cNvSpPr>
          <p:nvPr/>
        </p:nvSpPr>
        <p:spPr bwMode="auto">
          <a:xfrm>
            <a:off x="1951038" y="812800"/>
            <a:ext cx="33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1.0</a:t>
            </a:r>
            <a:endParaRPr lang="en-US"/>
          </a:p>
        </p:txBody>
      </p:sp>
      <p:sp>
        <p:nvSpPr>
          <p:cNvPr id="70667" name="Rectangle 118"/>
          <p:cNvSpPr>
            <a:spLocks noChangeArrowheads="1"/>
          </p:cNvSpPr>
          <p:nvPr/>
        </p:nvSpPr>
        <p:spPr bwMode="auto">
          <a:xfrm>
            <a:off x="1951038" y="1874838"/>
            <a:ext cx="33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0.5</a:t>
            </a:r>
            <a:endParaRPr lang="en-US"/>
          </a:p>
        </p:txBody>
      </p:sp>
      <p:sp>
        <p:nvSpPr>
          <p:cNvPr id="70668" name="Rectangle 119"/>
          <p:cNvSpPr>
            <a:spLocks noChangeArrowheads="1"/>
          </p:cNvSpPr>
          <p:nvPr/>
        </p:nvSpPr>
        <p:spPr bwMode="auto">
          <a:xfrm>
            <a:off x="2152650" y="29384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0669" name="Rectangle 120"/>
          <p:cNvSpPr>
            <a:spLocks noChangeArrowheads="1"/>
          </p:cNvSpPr>
          <p:nvPr/>
        </p:nvSpPr>
        <p:spPr bwMode="auto">
          <a:xfrm>
            <a:off x="6899275" y="3197225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Zy</a:t>
            </a:r>
            <a:endParaRPr lang="en-US"/>
          </a:p>
        </p:txBody>
      </p:sp>
      <p:grpSp>
        <p:nvGrpSpPr>
          <p:cNvPr id="70670" name="Group 123"/>
          <p:cNvGrpSpPr>
            <a:grpSpLocks/>
          </p:cNvGrpSpPr>
          <p:nvPr/>
        </p:nvGrpSpPr>
        <p:grpSpPr bwMode="auto">
          <a:xfrm>
            <a:off x="7345363" y="3187700"/>
            <a:ext cx="1122362" cy="201613"/>
            <a:chOff x="4683" y="1663"/>
            <a:chExt cx="707" cy="127"/>
          </a:xfrm>
        </p:grpSpPr>
        <p:sp>
          <p:nvSpPr>
            <p:cNvPr id="70683" name="Freeform 121"/>
            <p:cNvSpPr>
              <a:spLocks/>
            </p:cNvSpPr>
            <p:nvPr/>
          </p:nvSpPr>
          <p:spPr bwMode="auto">
            <a:xfrm>
              <a:off x="4683" y="1663"/>
              <a:ext cx="707" cy="127"/>
            </a:xfrm>
            <a:custGeom>
              <a:avLst/>
              <a:gdLst>
                <a:gd name="T0" fmla="*/ 0 w 707"/>
                <a:gd name="T1" fmla="*/ 127 h 127"/>
                <a:gd name="T2" fmla="*/ 707 w 707"/>
                <a:gd name="T3" fmla="*/ 127 h 127"/>
                <a:gd name="T4" fmla="*/ 707 w 707"/>
                <a:gd name="T5" fmla="*/ 0 h 127"/>
                <a:gd name="T6" fmla="*/ 0 w 707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7"/>
                <a:gd name="T13" fmla="*/ 0 h 127"/>
                <a:gd name="T14" fmla="*/ 707 w 707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7" h="127">
                  <a:moveTo>
                    <a:pt x="0" y="127"/>
                  </a:moveTo>
                  <a:lnTo>
                    <a:pt x="707" y="127"/>
                  </a:lnTo>
                  <a:lnTo>
                    <a:pt x="70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122"/>
            <p:cNvSpPr>
              <a:spLocks/>
            </p:cNvSpPr>
            <p:nvPr/>
          </p:nvSpPr>
          <p:spPr bwMode="auto">
            <a:xfrm>
              <a:off x="4683" y="1663"/>
              <a:ext cx="707" cy="127"/>
            </a:xfrm>
            <a:custGeom>
              <a:avLst/>
              <a:gdLst>
                <a:gd name="T0" fmla="*/ 0 w 707"/>
                <a:gd name="T1" fmla="*/ 127 h 127"/>
                <a:gd name="T2" fmla="*/ 707 w 707"/>
                <a:gd name="T3" fmla="*/ 127 h 127"/>
                <a:gd name="T4" fmla="*/ 707 w 707"/>
                <a:gd name="T5" fmla="*/ 0 h 127"/>
                <a:gd name="T6" fmla="*/ 0 w 707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7"/>
                <a:gd name="T13" fmla="*/ 0 h 127"/>
                <a:gd name="T14" fmla="*/ 707 w 707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7" h="127">
                  <a:moveTo>
                    <a:pt x="0" y="127"/>
                  </a:moveTo>
                  <a:lnTo>
                    <a:pt x="707" y="127"/>
                  </a:lnTo>
                  <a:lnTo>
                    <a:pt x="707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1" name="Rectangle 124"/>
          <p:cNvSpPr>
            <a:spLocks noChangeArrowheads="1"/>
          </p:cNvSpPr>
          <p:nvPr/>
        </p:nvSpPr>
        <p:spPr bwMode="auto">
          <a:xfrm>
            <a:off x="7388225" y="3433763"/>
            <a:ext cx="280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F. </a:t>
            </a:r>
            <a:endParaRPr lang="en-US"/>
          </a:p>
        </p:txBody>
      </p:sp>
      <p:sp>
        <p:nvSpPr>
          <p:cNvPr id="70672" name="Rectangle 125"/>
          <p:cNvSpPr>
            <a:spLocks noChangeArrowheads="1"/>
          </p:cNvSpPr>
          <p:nvPr/>
        </p:nvSpPr>
        <p:spPr bwMode="auto">
          <a:xfrm>
            <a:off x="7667625" y="3433763"/>
            <a:ext cx="930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pedrosoi</a:t>
            </a:r>
            <a:endParaRPr lang="en-US"/>
          </a:p>
        </p:txBody>
      </p:sp>
      <p:sp>
        <p:nvSpPr>
          <p:cNvPr id="70673" name="Rectangle 126"/>
          <p:cNvSpPr>
            <a:spLocks noChangeArrowheads="1"/>
          </p:cNvSpPr>
          <p:nvPr/>
        </p:nvSpPr>
        <p:spPr bwMode="auto">
          <a:xfrm>
            <a:off x="6403975" y="3143250"/>
            <a:ext cx="96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3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70674" name="Rectangle 127"/>
          <p:cNvSpPr>
            <a:spLocks noChangeArrowheads="1"/>
          </p:cNvSpPr>
          <p:nvPr/>
        </p:nvSpPr>
        <p:spPr bwMode="auto">
          <a:xfrm rot="-5400000">
            <a:off x="4483894" y="1769269"/>
            <a:ext cx="13414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TNF (pg/ml)</a:t>
            </a:r>
            <a:endParaRPr lang="en-US"/>
          </a:p>
        </p:txBody>
      </p:sp>
      <p:sp>
        <p:nvSpPr>
          <p:cNvPr id="70675" name="Rectangle 128"/>
          <p:cNvSpPr>
            <a:spLocks noChangeArrowheads="1"/>
          </p:cNvSpPr>
          <p:nvPr/>
        </p:nvSpPr>
        <p:spPr bwMode="auto">
          <a:xfrm>
            <a:off x="5459413" y="820738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1250</a:t>
            </a:r>
            <a:endParaRPr lang="en-US"/>
          </a:p>
        </p:txBody>
      </p:sp>
      <p:sp>
        <p:nvSpPr>
          <p:cNvPr id="70676" name="Rectangle 129"/>
          <p:cNvSpPr>
            <a:spLocks noChangeArrowheads="1"/>
          </p:cNvSpPr>
          <p:nvPr/>
        </p:nvSpPr>
        <p:spPr bwMode="auto">
          <a:xfrm>
            <a:off x="5591175" y="2524125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70677" name="Rectangle 130"/>
          <p:cNvSpPr>
            <a:spLocks noChangeArrowheads="1"/>
          </p:cNvSpPr>
          <p:nvPr/>
        </p:nvSpPr>
        <p:spPr bwMode="auto">
          <a:xfrm>
            <a:off x="5854700" y="29479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0678" name="Rectangle 131"/>
          <p:cNvSpPr>
            <a:spLocks noChangeArrowheads="1"/>
          </p:cNvSpPr>
          <p:nvPr/>
        </p:nvSpPr>
        <p:spPr bwMode="auto">
          <a:xfrm>
            <a:off x="5591175" y="2097088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70679" name="Rectangle 132"/>
          <p:cNvSpPr>
            <a:spLocks noChangeArrowheads="1"/>
          </p:cNvSpPr>
          <p:nvPr/>
        </p:nvSpPr>
        <p:spPr bwMode="auto">
          <a:xfrm>
            <a:off x="5591175" y="1673225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750</a:t>
            </a:r>
            <a:endParaRPr lang="en-US"/>
          </a:p>
        </p:txBody>
      </p:sp>
      <p:sp>
        <p:nvSpPr>
          <p:cNvPr id="70680" name="Rectangle 133"/>
          <p:cNvSpPr>
            <a:spLocks noChangeArrowheads="1"/>
          </p:cNvSpPr>
          <p:nvPr/>
        </p:nvSpPr>
        <p:spPr bwMode="auto">
          <a:xfrm>
            <a:off x="5459413" y="1247775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70681" name="Text Box 178"/>
          <p:cNvSpPr txBox="1">
            <a:spLocks noChangeArrowheads="1"/>
          </p:cNvSpPr>
          <p:nvPr/>
        </p:nvSpPr>
        <p:spPr bwMode="auto">
          <a:xfrm>
            <a:off x="7754938" y="2276475"/>
            <a:ext cx="1060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moi 50:1</a:t>
            </a:r>
          </a:p>
        </p:txBody>
      </p:sp>
      <p:sp>
        <p:nvSpPr>
          <p:cNvPr id="1403060" name="Text Box 180"/>
          <p:cNvSpPr txBox="1">
            <a:spLocks noChangeArrowheads="1"/>
          </p:cNvSpPr>
          <p:nvPr/>
        </p:nvSpPr>
        <p:spPr bwMode="auto">
          <a:xfrm>
            <a:off x="2368550" y="1016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Recognition by peritoneal macrophages</a:t>
            </a:r>
          </a:p>
        </p:txBody>
      </p:sp>
      <p:sp>
        <p:nvSpPr>
          <p:cNvPr id="55" name="CaixaDeTexto 5"/>
          <p:cNvSpPr txBox="1"/>
          <p:nvPr/>
        </p:nvSpPr>
        <p:spPr>
          <a:xfrm>
            <a:off x="5372100" y="6397823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65200" y="692150"/>
            <a:ext cx="8353425" cy="60499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438150"/>
            <a:ext cx="2479675" cy="2817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5792788" y="450850"/>
            <a:ext cx="2925762" cy="2846388"/>
            <a:chOff x="3705" y="-61"/>
            <a:chExt cx="1843" cy="1793"/>
          </a:xfrm>
        </p:grpSpPr>
        <p:sp>
          <p:nvSpPr>
            <p:cNvPr id="71758" name="Rectangle 5"/>
            <p:cNvSpPr>
              <a:spLocks noChangeArrowheads="1"/>
            </p:cNvSpPr>
            <p:nvPr/>
          </p:nvSpPr>
          <p:spPr bwMode="auto">
            <a:xfrm>
              <a:off x="3705" y="-61"/>
              <a:ext cx="1843" cy="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59" name="Rectangle 6"/>
            <p:cNvSpPr>
              <a:spLocks noChangeArrowheads="1"/>
            </p:cNvSpPr>
            <p:nvPr/>
          </p:nvSpPr>
          <p:spPr bwMode="auto">
            <a:xfrm>
              <a:off x="3875" y="256"/>
              <a:ext cx="1548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60" name="Rectangle 7"/>
            <p:cNvSpPr>
              <a:spLocks noChangeArrowheads="1"/>
            </p:cNvSpPr>
            <p:nvPr/>
          </p:nvSpPr>
          <p:spPr bwMode="auto">
            <a:xfrm>
              <a:off x="3941" y="1587"/>
              <a:ext cx="2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61" name="Freeform 8"/>
            <p:cNvSpPr>
              <a:spLocks/>
            </p:cNvSpPr>
            <p:nvPr/>
          </p:nvSpPr>
          <p:spPr bwMode="auto">
            <a:xfrm>
              <a:off x="3941" y="1587"/>
              <a:ext cx="255" cy="6"/>
            </a:xfrm>
            <a:custGeom>
              <a:avLst/>
              <a:gdLst>
                <a:gd name="T0" fmla="*/ 0 w 135"/>
                <a:gd name="T1" fmla="*/ 384 h 3"/>
                <a:gd name="T2" fmla="*/ 0 w 135"/>
                <a:gd name="T3" fmla="*/ 384 h 3"/>
                <a:gd name="T4" fmla="*/ 0 w 135"/>
                <a:gd name="T5" fmla="*/ 0 h 3"/>
                <a:gd name="T6" fmla="*/ 11585 w 135"/>
                <a:gd name="T7" fmla="*/ 0 h 3"/>
                <a:gd name="T8" fmla="*/ 11585 w 135"/>
                <a:gd name="T9" fmla="*/ 38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"/>
                <a:gd name="T17" fmla="*/ 135 w 13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3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Freeform 9"/>
            <p:cNvSpPr>
              <a:spLocks/>
            </p:cNvSpPr>
            <p:nvPr/>
          </p:nvSpPr>
          <p:spPr bwMode="auto">
            <a:xfrm>
              <a:off x="4005" y="1578"/>
              <a:ext cx="129" cy="1"/>
            </a:xfrm>
            <a:custGeom>
              <a:avLst/>
              <a:gdLst>
                <a:gd name="T0" fmla="*/ 0 w 68"/>
                <a:gd name="T1" fmla="*/ 0 h 1"/>
                <a:gd name="T2" fmla="*/ 6021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Line 10"/>
            <p:cNvSpPr>
              <a:spLocks noChangeShapeType="1"/>
            </p:cNvSpPr>
            <p:nvPr/>
          </p:nvSpPr>
          <p:spPr bwMode="auto">
            <a:xfrm>
              <a:off x="4069" y="1578"/>
              <a:ext cx="1" cy="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4" name="Rectangle 11"/>
            <p:cNvSpPr>
              <a:spLocks noChangeArrowheads="1"/>
            </p:cNvSpPr>
            <p:nvPr/>
          </p:nvSpPr>
          <p:spPr bwMode="auto">
            <a:xfrm>
              <a:off x="4332" y="498"/>
              <a:ext cx="257" cy="109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65" name="Freeform 12"/>
            <p:cNvSpPr>
              <a:spLocks/>
            </p:cNvSpPr>
            <p:nvPr/>
          </p:nvSpPr>
          <p:spPr bwMode="auto">
            <a:xfrm>
              <a:off x="4332" y="498"/>
              <a:ext cx="255" cy="1095"/>
            </a:xfrm>
            <a:custGeom>
              <a:avLst/>
              <a:gdLst>
                <a:gd name="T0" fmla="*/ 0 w 135"/>
                <a:gd name="T1" fmla="*/ 49571 h 580"/>
                <a:gd name="T2" fmla="*/ 0 w 135"/>
                <a:gd name="T3" fmla="*/ 49571 h 580"/>
                <a:gd name="T4" fmla="*/ 0 w 135"/>
                <a:gd name="T5" fmla="*/ 0 h 580"/>
                <a:gd name="T6" fmla="*/ 11585 w 135"/>
                <a:gd name="T7" fmla="*/ 0 h 580"/>
                <a:gd name="T8" fmla="*/ 11585 w 135"/>
                <a:gd name="T9" fmla="*/ 49571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580"/>
                <a:gd name="T17" fmla="*/ 135 w 1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580">
                  <a:moveTo>
                    <a:pt x="0" y="580"/>
                  </a:moveTo>
                  <a:lnTo>
                    <a:pt x="0" y="580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8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6" name="Freeform 13"/>
            <p:cNvSpPr>
              <a:spLocks/>
            </p:cNvSpPr>
            <p:nvPr/>
          </p:nvSpPr>
          <p:spPr bwMode="auto">
            <a:xfrm>
              <a:off x="4396" y="320"/>
              <a:ext cx="128" cy="1"/>
            </a:xfrm>
            <a:custGeom>
              <a:avLst/>
              <a:gdLst>
                <a:gd name="T0" fmla="*/ 0 w 68"/>
                <a:gd name="T1" fmla="*/ 0 h 1"/>
                <a:gd name="T2" fmla="*/ 5702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Line 14"/>
            <p:cNvSpPr>
              <a:spLocks noChangeShapeType="1"/>
            </p:cNvSpPr>
            <p:nvPr/>
          </p:nvSpPr>
          <p:spPr bwMode="auto">
            <a:xfrm>
              <a:off x="4460" y="320"/>
              <a:ext cx="1" cy="17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8" name="Rectangle 15"/>
            <p:cNvSpPr>
              <a:spLocks noChangeArrowheads="1"/>
            </p:cNvSpPr>
            <p:nvPr/>
          </p:nvSpPr>
          <p:spPr bwMode="auto">
            <a:xfrm>
              <a:off x="4723" y="1593"/>
              <a:ext cx="25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69" name="Freeform 16"/>
            <p:cNvSpPr>
              <a:spLocks/>
            </p:cNvSpPr>
            <p:nvPr/>
          </p:nvSpPr>
          <p:spPr bwMode="auto">
            <a:xfrm>
              <a:off x="4723" y="1593"/>
              <a:ext cx="255" cy="1"/>
            </a:xfrm>
            <a:custGeom>
              <a:avLst/>
              <a:gdLst>
                <a:gd name="T0" fmla="*/ 0 w 135"/>
                <a:gd name="T1" fmla="*/ 0 h 1"/>
                <a:gd name="T2" fmla="*/ 0 w 135"/>
                <a:gd name="T3" fmla="*/ 0 h 1"/>
                <a:gd name="T4" fmla="*/ 0 w 135"/>
                <a:gd name="T5" fmla="*/ 0 h 1"/>
                <a:gd name="T6" fmla="*/ 11585 w 135"/>
                <a:gd name="T7" fmla="*/ 0 h 1"/>
                <a:gd name="T8" fmla="*/ 11585 w 13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"/>
                <a:gd name="T17" fmla="*/ 135 w 13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">
                  <a:moveTo>
                    <a:pt x="0" y="0"/>
                  </a:moveTo>
                  <a:lnTo>
                    <a:pt x="0" y="0"/>
                  </a:lnTo>
                  <a:lnTo>
                    <a:pt x="135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0" name="Rectangle 17"/>
            <p:cNvSpPr>
              <a:spLocks noChangeArrowheads="1"/>
            </p:cNvSpPr>
            <p:nvPr/>
          </p:nvSpPr>
          <p:spPr bwMode="auto">
            <a:xfrm>
              <a:off x="5114" y="1472"/>
              <a:ext cx="256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71771" name="Freeform 18"/>
            <p:cNvSpPr>
              <a:spLocks/>
            </p:cNvSpPr>
            <p:nvPr/>
          </p:nvSpPr>
          <p:spPr bwMode="auto">
            <a:xfrm>
              <a:off x="5114" y="1472"/>
              <a:ext cx="254" cy="121"/>
            </a:xfrm>
            <a:custGeom>
              <a:avLst/>
              <a:gdLst>
                <a:gd name="T0" fmla="*/ 0 w 135"/>
                <a:gd name="T1" fmla="*/ 5534 h 64"/>
                <a:gd name="T2" fmla="*/ 0 w 135"/>
                <a:gd name="T3" fmla="*/ 5534 h 64"/>
                <a:gd name="T4" fmla="*/ 0 w 135"/>
                <a:gd name="T5" fmla="*/ 0 h 64"/>
                <a:gd name="T6" fmla="*/ 11264 w 135"/>
                <a:gd name="T7" fmla="*/ 0 h 64"/>
                <a:gd name="T8" fmla="*/ 11264 w 135"/>
                <a:gd name="T9" fmla="*/ 55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64"/>
                <a:gd name="T17" fmla="*/ 135 w 13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64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2" name="Freeform 19"/>
            <p:cNvSpPr>
              <a:spLocks/>
            </p:cNvSpPr>
            <p:nvPr/>
          </p:nvSpPr>
          <p:spPr bwMode="auto">
            <a:xfrm>
              <a:off x="5178" y="1427"/>
              <a:ext cx="128" cy="1"/>
            </a:xfrm>
            <a:custGeom>
              <a:avLst/>
              <a:gdLst>
                <a:gd name="T0" fmla="*/ 0 w 68"/>
                <a:gd name="T1" fmla="*/ 0 h 1"/>
                <a:gd name="T2" fmla="*/ 5702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3" name="Line 20"/>
            <p:cNvSpPr>
              <a:spLocks noChangeShapeType="1"/>
            </p:cNvSpPr>
            <p:nvPr/>
          </p:nvSpPr>
          <p:spPr bwMode="auto">
            <a:xfrm>
              <a:off x="5242" y="1427"/>
              <a:ext cx="1" cy="4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Line 21"/>
            <p:cNvSpPr>
              <a:spLocks noChangeShapeType="1"/>
            </p:cNvSpPr>
            <p:nvPr/>
          </p:nvSpPr>
          <p:spPr bwMode="auto">
            <a:xfrm>
              <a:off x="3875" y="1593"/>
              <a:ext cx="1560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5" name="Line 22"/>
            <p:cNvSpPr>
              <a:spLocks noChangeShapeType="1"/>
            </p:cNvSpPr>
            <p:nvPr/>
          </p:nvSpPr>
          <p:spPr bwMode="auto">
            <a:xfrm flipV="1">
              <a:off x="3875" y="256"/>
              <a:ext cx="1" cy="133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6" name="Line 23"/>
            <p:cNvSpPr>
              <a:spLocks noChangeShapeType="1"/>
            </p:cNvSpPr>
            <p:nvPr/>
          </p:nvSpPr>
          <p:spPr bwMode="auto">
            <a:xfrm flipH="1">
              <a:off x="3811" y="1593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7" name="Line 24"/>
            <p:cNvSpPr>
              <a:spLocks noChangeShapeType="1"/>
            </p:cNvSpPr>
            <p:nvPr/>
          </p:nvSpPr>
          <p:spPr bwMode="auto">
            <a:xfrm flipH="1">
              <a:off x="3811" y="1327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8" name="Line 25"/>
            <p:cNvSpPr>
              <a:spLocks noChangeShapeType="1"/>
            </p:cNvSpPr>
            <p:nvPr/>
          </p:nvSpPr>
          <p:spPr bwMode="auto">
            <a:xfrm flipH="1">
              <a:off x="3811" y="1059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9" name="Line 26"/>
            <p:cNvSpPr>
              <a:spLocks noChangeShapeType="1"/>
            </p:cNvSpPr>
            <p:nvPr/>
          </p:nvSpPr>
          <p:spPr bwMode="auto">
            <a:xfrm flipH="1">
              <a:off x="3811" y="792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0" name="Line 27"/>
            <p:cNvSpPr>
              <a:spLocks noChangeShapeType="1"/>
            </p:cNvSpPr>
            <p:nvPr/>
          </p:nvSpPr>
          <p:spPr bwMode="auto">
            <a:xfrm flipH="1">
              <a:off x="3811" y="524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1" name="Line 28"/>
            <p:cNvSpPr>
              <a:spLocks noChangeShapeType="1"/>
            </p:cNvSpPr>
            <p:nvPr/>
          </p:nvSpPr>
          <p:spPr bwMode="auto">
            <a:xfrm flipH="1">
              <a:off x="3811" y="258"/>
              <a:ext cx="64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5" name="Rectangle 29"/>
          <p:cNvSpPr>
            <a:spLocks noChangeArrowheads="1"/>
          </p:cNvSpPr>
          <p:nvPr/>
        </p:nvSpPr>
        <p:spPr bwMode="auto">
          <a:xfrm>
            <a:off x="2657475" y="3189288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Zy</a:t>
            </a:r>
            <a:endParaRPr lang="en-US"/>
          </a:p>
        </p:txBody>
      </p:sp>
      <p:grpSp>
        <p:nvGrpSpPr>
          <p:cNvPr id="71686" name="Group 30"/>
          <p:cNvGrpSpPr>
            <a:grpSpLocks/>
          </p:cNvGrpSpPr>
          <p:nvPr/>
        </p:nvGrpSpPr>
        <p:grpSpPr bwMode="auto">
          <a:xfrm>
            <a:off x="3205163" y="3178175"/>
            <a:ext cx="1165225" cy="201613"/>
            <a:chOff x="2075" y="1657"/>
            <a:chExt cx="734" cy="127"/>
          </a:xfrm>
        </p:grpSpPr>
        <p:sp>
          <p:nvSpPr>
            <p:cNvPr id="71756" name="Freeform 31"/>
            <p:cNvSpPr>
              <a:spLocks/>
            </p:cNvSpPr>
            <p:nvPr/>
          </p:nvSpPr>
          <p:spPr bwMode="auto">
            <a:xfrm>
              <a:off x="2075" y="1657"/>
              <a:ext cx="734" cy="127"/>
            </a:xfrm>
            <a:custGeom>
              <a:avLst/>
              <a:gdLst>
                <a:gd name="T0" fmla="*/ 0 w 734"/>
                <a:gd name="T1" fmla="*/ 127 h 127"/>
                <a:gd name="T2" fmla="*/ 734 w 734"/>
                <a:gd name="T3" fmla="*/ 127 h 127"/>
                <a:gd name="T4" fmla="*/ 734 w 734"/>
                <a:gd name="T5" fmla="*/ 0 h 127"/>
                <a:gd name="T6" fmla="*/ 0 w 734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4"/>
                <a:gd name="T13" fmla="*/ 0 h 127"/>
                <a:gd name="T14" fmla="*/ 734 w 734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" h="127">
                  <a:moveTo>
                    <a:pt x="0" y="127"/>
                  </a:moveTo>
                  <a:lnTo>
                    <a:pt x="734" y="127"/>
                  </a:lnTo>
                  <a:lnTo>
                    <a:pt x="734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Freeform 32"/>
            <p:cNvSpPr>
              <a:spLocks/>
            </p:cNvSpPr>
            <p:nvPr/>
          </p:nvSpPr>
          <p:spPr bwMode="auto">
            <a:xfrm>
              <a:off x="2075" y="1657"/>
              <a:ext cx="734" cy="127"/>
            </a:xfrm>
            <a:custGeom>
              <a:avLst/>
              <a:gdLst>
                <a:gd name="T0" fmla="*/ 0 w 734"/>
                <a:gd name="T1" fmla="*/ 127 h 127"/>
                <a:gd name="T2" fmla="*/ 734 w 734"/>
                <a:gd name="T3" fmla="*/ 127 h 127"/>
                <a:gd name="T4" fmla="*/ 734 w 734"/>
                <a:gd name="T5" fmla="*/ 0 h 127"/>
                <a:gd name="T6" fmla="*/ 0 w 734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4"/>
                <a:gd name="T13" fmla="*/ 0 h 127"/>
                <a:gd name="T14" fmla="*/ 734 w 734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" h="127">
                  <a:moveTo>
                    <a:pt x="0" y="127"/>
                  </a:moveTo>
                  <a:lnTo>
                    <a:pt x="734" y="127"/>
                  </a:lnTo>
                  <a:lnTo>
                    <a:pt x="734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7" name="Rectangle 33"/>
          <p:cNvSpPr>
            <a:spLocks noChangeArrowheads="1"/>
          </p:cNvSpPr>
          <p:nvPr/>
        </p:nvSpPr>
        <p:spPr bwMode="auto">
          <a:xfrm>
            <a:off x="3248025" y="3425825"/>
            <a:ext cx="280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F. </a:t>
            </a:r>
            <a:endParaRPr lang="en-US"/>
          </a:p>
        </p:txBody>
      </p:sp>
      <p:sp>
        <p:nvSpPr>
          <p:cNvPr id="71688" name="Rectangle 34"/>
          <p:cNvSpPr>
            <a:spLocks noChangeArrowheads="1"/>
          </p:cNvSpPr>
          <p:nvPr/>
        </p:nvSpPr>
        <p:spPr bwMode="auto">
          <a:xfrm>
            <a:off x="3527425" y="3425825"/>
            <a:ext cx="930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pedrosoi</a:t>
            </a:r>
            <a:endParaRPr lang="en-US"/>
          </a:p>
        </p:txBody>
      </p:sp>
      <p:sp>
        <p:nvSpPr>
          <p:cNvPr id="71689" name="Rectangle 35"/>
          <p:cNvSpPr>
            <a:spLocks noChangeArrowheads="1"/>
          </p:cNvSpPr>
          <p:nvPr/>
        </p:nvSpPr>
        <p:spPr bwMode="auto">
          <a:xfrm rot="-5400000">
            <a:off x="1293019" y="1850231"/>
            <a:ext cx="871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binding</a:t>
            </a:r>
            <a:endParaRPr lang="en-US"/>
          </a:p>
        </p:txBody>
      </p:sp>
      <p:sp>
        <p:nvSpPr>
          <p:cNvPr id="71690" name="Rectangle 36"/>
          <p:cNvSpPr>
            <a:spLocks noChangeArrowheads="1"/>
          </p:cNvSpPr>
          <p:nvPr/>
        </p:nvSpPr>
        <p:spPr bwMode="auto">
          <a:xfrm>
            <a:off x="1951038" y="812800"/>
            <a:ext cx="33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1.0</a:t>
            </a:r>
            <a:endParaRPr lang="en-US"/>
          </a:p>
        </p:txBody>
      </p:sp>
      <p:sp>
        <p:nvSpPr>
          <p:cNvPr id="71691" name="Rectangle 37"/>
          <p:cNvSpPr>
            <a:spLocks noChangeArrowheads="1"/>
          </p:cNvSpPr>
          <p:nvPr/>
        </p:nvSpPr>
        <p:spPr bwMode="auto">
          <a:xfrm>
            <a:off x="1951038" y="1874838"/>
            <a:ext cx="33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0.5</a:t>
            </a:r>
            <a:endParaRPr lang="en-US"/>
          </a:p>
        </p:txBody>
      </p:sp>
      <p:sp>
        <p:nvSpPr>
          <p:cNvPr id="71692" name="Rectangle 38"/>
          <p:cNvSpPr>
            <a:spLocks noChangeArrowheads="1"/>
          </p:cNvSpPr>
          <p:nvPr/>
        </p:nvSpPr>
        <p:spPr bwMode="auto">
          <a:xfrm>
            <a:off x="2152650" y="29384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1693" name="Rectangle 39"/>
          <p:cNvSpPr>
            <a:spLocks noChangeArrowheads="1"/>
          </p:cNvSpPr>
          <p:nvPr/>
        </p:nvSpPr>
        <p:spPr bwMode="auto">
          <a:xfrm>
            <a:off x="6899275" y="3197225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Zy</a:t>
            </a:r>
            <a:endParaRPr lang="en-US"/>
          </a:p>
        </p:txBody>
      </p:sp>
      <p:grpSp>
        <p:nvGrpSpPr>
          <p:cNvPr id="71694" name="Group 40"/>
          <p:cNvGrpSpPr>
            <a:grpSpLocks/>
          </p:cNvGrpSpPr>
          <p:nvPr/>
        </p:nvGrpSpPr>
        <p:grpSpPr bwMode="auto">
          <a:xfrm>
            <a:off x="7345363" y="3187700"/>
            <a:ext cx="1122362" cy="201613"/>
            <a:chOff x="4683" y="1663"/>
            <a:chExt cx="707" cy="127"/>
          </a:xfrm>
        </p:grpSpPr>
        <p:sp>
          <p:nvSpPr>
            <p:cNvPr id="71754" name="Freeform 41"/>
            <p:cNvSpPr>
              <a:spLocks/>
            </p:cNvSpPr>
            <p:nvPr/>
          </p:nvSpPr>
          <p:spPr bwMode="auto">
            <a:xfrm>
              <a:off x="4683" y="1663"/>
              <a:ext cx="707" cy="127"/>
            </a:xfrm>
            <a:custGeom>
              <a:avLst/>
              <a:gdLst>
                <a:gd name="T0" fmla="*/ 0 w 707"/>
                <a:gd name="T1" fmla="*/ 127 h 127"/>
                <a:gd name="T2" fmla="*/ 707 w 707"/>
                <a:gd name="T3" fmla="*/ 127 h 127"/>
                <a:gd name="T4" fmla="*/ 707 w 707"/>
                <a:gd name="T5" fmla="*/ 0 h 127"/>
                <a:gd name="T6" fmla="*/ 0 w 707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7"/>
                <a:gd name="T13" fmla="*/ 0 h 127"/>
                <a:gd name="T14" fmla="*/ 707 w 707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7" h="127">
                  <a:moveTo>
                    <a:pt x="0" y="127"/>
                  </a:moveTo>
                  <a:lnTo>
                    <a:pt x="707" y="127"/>
                  </a:lnTo>
                  <a:lnTo>
                    <a:pt x="70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5" name="Freeform 42"/>
            <p:cNvSpPr>
              <a:spLocks/>
            </p:cNvSpPr>
            <p:nvPr/>
          </p:nvSpPr>
          <p:spPr bwMode="auto">
            <a:xfrm>
              <a:off x="4683" y="1663"/>
              <a:ext cx="707" cy="127"/>
            </a:xfrm>
            <a:custGeom>
              <a:avLst/>
              <a:gdLst>
                <a:gd name="T0" fmla="*/ 0 w 707"/>
                <a:gd name="T1" fmla="*/ 127 h 127"/>
                <a:gd name="T2" fmla="*/ 707 w 707"/>
                <a:gd name="T3" fmla="*/ 127 h 127"/>
                <a:gd name="T4" fmla="*/ 707 w 707"/>
                <a:gd name="T5" fmla="*/ 0 h 127"/>
                <a:gd name="T6" fmla="*/ 0 w 707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7"/>
                <a:gd name="T13" fmla="*/ 0 h 127"/>
                <a:gd name="T14" fmla="*/ 707 w 707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7" h="127">
                  <a:moveTo>
                    <a:pt x="0" y="127"/>
                  </a:moveTo>
                  <a:lnTo>
                    <a:pt x="707" y="127"/>
                  </a:lnTo>
                  <a:lnTo>
                    <a:pt x="707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5" name="Rectangle 43"/>
          <p:cNvSpPr>
            <a:spLocks noChangeArrowheads="1"/>
          </p:cNvSpPr>
          <p:nvPr/>
        </p:nvSpPr>
        <p:spPr bwMode="auto">
          <a:xfrm>
            <a:off x="7388225" y="3433763"/>
            <a:ext cx="280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F. </a:t>
            </a:r>
            <a:endParaRPr lang="en-US"/>
          </a:p>
        </p:txBody>
      </p:sp>
      <p:sp>
        <p:nvSpPr>
          <p:cNvPr id="71696" name="Rectangle 44"/>
          <p:cNvSpPr>
            <a:spLocks noChangeArrowheads="1"/>
          </p:cNvSpPr>
          <p:nvPr/>
        </p:nvSpPr>
        <p:spPr bwMode="auto">
          <a:xfrm>
            <a:off x="7667625" y="3433763"/>
            <a:ext cx="930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i="1">
                <a:solidFill>
                  <a:srgbClr val="000000"/>
                </a:solidFill>
              </a:rPr>
              <a:t>pedrosoi</a:t>
            </a:r>
            <a:endParaRPr lang="en-US"/>
          </a:p>
        </p:txBody>
      </p:sp>
      <p:sp>
        <p:nvSpPr>
          <p:cNvPr id="71697" name="Rectangle 45"/>
          <p:cNvSpPr>
            <a:spLocks noChangeArrowheads="1"/>
          </p:cNvSpPr>
          <p:nvPr/>
        </p:nvSpPr>
        <p:spPr bwMode="auto">
          <a:xfrm>
            <a:off x="6403975" y="3143250"/>
            <a:ext cx="96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3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71698" name="Rectangle 46"/>
          <p:cNvSpPr>
            <a:spLocks noChangeArrowheads="1"/>
          </p:cNvSpPr>
          <p:nvPr/>
        </p:nvSpPr>
        <p:spPr bwMode="auto">
          <a:xfrm rot="-5400000">
            <a:off x="4483894" y="1769269"/>
            <a:ext cx="13414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TNF (pg/ml)</a:t>
            </a:r>
            <a:endParaRPr lang="en-US"/>
          </a:p>
        </p:txBody>
      </p:sp>
      <p:sp>
        <p:nvSpPr>
          <p:cNvPr id="71699" name="Rectangle 47"/>
          <p:cNvSpPr>
            <a:spLocks noChangeArrowheads="1"/>
          </p:cNvSpPr>
          <p:nvPr/>
        </p:nvSpPr>
        <p:spPr bwMode="auto">
          <a:xfrm>
            <a:off x="5459413" y="820738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1250</a:t>
            </a:r>
            <a:endParaRPr lang="en-US"/>
          </a:p>
        </p:txBody>
      </p:sp>
      <p:sp>
        <p:nvSpPr>
          <p:cNvPr id="71700" name="Rectangle 48"/>
          <p:cNvSpPr>
            <a:spLocks noChangeArrowheads="1"/>
          </p:cNvSpPr>
          <p:nvPr/>
        </p:nvSpPr>
        <p:spPr bwMode="auto">
          <a:xfrm>
            <a:off x="5591175" y="2524125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71701" name="Rectangle 49"/>
          <p:cNvSpPr>
            <a:spLocks noChangeArrowheads="1"/>
          </p:cNvSpPr>
          <p:nvPr/>
        </p:nvSpPr>
        <p:spPr bwMode="auto">
          <a:xfrm>
            <a:off x="5854700" y="29479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1702" name="Rectangle 50"/>
          <p:cNvSpPr>
            <a:spLocks noChangeArrowheads="1"/>
          </p:cNvSpPr>
          <p:nvPr/>
        </p:nvSpPr>
        <p:spPr bwMode="auto">
          <a:xfrm>
            <a:off x="5591175" y="2097088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71703" name="Rectangle 51"/>
          <p:cNvSpPr>
            <a:spLocks noChangeArrowheads="1"/>
          </p:cNvSpPr>
          <p:nvPr/>
        </p:nvSpPr>
        <p:spPr bwMode="auto">
          <a:xfrm>
            <a:off x="5591175" y="1673225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750</a:t>
            </a:r>
            <a:endParaRPr lang="en-US"/>
          </a:p>
        </p:txBody>
      </p:sp>
      <p:sp>
        <p:nvSpPr>
          <p:cNvPr id="71704" name="Rectangle 52"/>
          <p:cNvSpPr>
            <a:spLocks noChangeArrowheads="1"/>
          </p:cNvSpPr>
          <p:nvPr/>
        </p:nvSpPr>
        <p:spPr bwMode="auto">
          <a:xfrm>
            <a:off x="5459413" y="1247775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grpSp>
        <p:nvGrpSpPr>
          <p:cNvPr id="71705" name="Group 53"/>
          <p:cNvGrpSpPr>
            <a:grpSpLocks/>
          </p:cNvGrpSpPr>
          <p:nvPr/>
        </p:nvGrpSpPr>
        <p:grpSpPr bwMode="auto">
          <a:xfrm>
            <a:off x="1581150" y="3597275"/>
            <a:ext cx="7105650" cy="3059113"/>
            <a:chOff x="996" y="2266"/>
            <a:chExt cx="4476" cy="1927"/>
          </a:xfrm>
        </p:grpSpPr>
        <p:pic>
          <p:nvPicPr>
            <p:cNvPr id="71708" name="Picture 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8" y="2273"/>
              <a:ext cx="1591" cy="1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71709" name="Rectangle 55"/>
            <p:cNvSpPr>
              <a:spLocks noChangeArrowheads="1"/>
            </p:cNvSpPr>
            <p:nvPr/>
          </p:nvSpPr>
          <p:spPr bwMode="auto">
            <a:xfrm>
              <a:off x="1660" y="4011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Zy</a:t>
              </a:r>
              <a:endParaRPr lang="en-US"/>
            </a:p>
          </p:txBody>
        </p:sp>
        <p:sp>
          <p:nvSpPr>
            <p:cNvPr id="71710" name="Rectangle 56"/>
            <p:cNvSpPr>
              <a:spLocks noChangeArrowheads="1"/>
            </p:cNvSpPr>
            <p:nvPr/>
          </p:nvSpPr>
          <p:spPr bwMode="auto">
            <a:xfrm rot="-5400000">
              <a:off x="812" y="3207"/>
              <a:ext cx="54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binding</a:t>
              </a:r>
              <a:endParaRPr lang="en-US"/>
            </a:p>
          </p:txBody>
        </p:sp>
        <p:sp>
          <p:nvSpPr>
            <p:cNvPr id="71711" name="Rectangle 57"/>
            <p:cNvSpPr>
              <a:spLocks noChangeArrowheads="1"/>
            </p:cNvSpPr>
            <p:nvPr/>
          </p:nvSpPr>
          <p:spPr bwMode="auto">
            <a:xfrm>
              <a:off x="1229" y="2513"/>
              <a:ext cx="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71712" name="Rectangle 58"/>
            <p:cNvSpPr>
              <a:spLocks noChangeArrowheads="1"/>
            </p:cNvSpPr>
            <p:nvPr/>
          </p:nvSpPr>
          <p:spPr bwMode="auto">
            <a:xfrm>
              <a:off x="1229" y="3183"/>
              <a:ext cx="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71713" name="Rectangle 59"/>
            <p:cNvSpPr>
              <a:spLocks noChangeArrowheads="1"/>
            </p:cNvSpPr>
            <p:nvPr/>
          </p:nvSpPr>
          <p:spPr bwMode="auto">
            <a:xfrm>
              <a:off x="1356" y="3853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1714" name="Rectangle 60"/>
            <p:cNvSpPr>
              <a:spLocks noChangeArrowheads="1"/>
            </p:cNvSpPr>
            <p:nvPr/>
          </p:nvSpPr>
          <p:spPr bwMode="auto">
            <a:xfrm>
              <a:off x="2116" y="4011"/>
              <a:ext cx="22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live</a:t>
              </a:r>
              <a:endParaRPr lang="en-US"/>
            </a:p>
          </p:txBody>
        </p:sp>
        <p:sp>
          <p:nvSpPr>
            <p:cNvPr id="71715" name="Rectangle 61"/>
            <p:cNvSpPr>
              <a:spLocks noChangeArrowheads="1"/>
            </p:cNvSpPr>
            <p:nvPr/>
          </p:nvSpPr>
          <p:spPr bwMode="auto">
            <a:xfrm>
              <a:off x="2520" y="4011"/>
              <a:ext cx="21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HK</a:t>
              </a:r>
              <a:endParaRPr lang="en-US"/>
            </a:p>
          </p:txBody>
        </p:sp>
        <p:grpSp>
          <p:nvGrpSpPr>
            <p:cNvPr id="71716" name="Group 62"/>
            <p:cNvGrpSpPr>
              <a:grpSpLocks/>
            </p:cNvGrpSpPr>
            <p:nvPr/>
          </p:nvGrpSpPr>
          <p:grpSpPr bwMode="auto">
            <a:xfrm>
              <a:off x="3627" y="2266"/>
              <a:ext cx="1845" cy="1793"/>
              <a:chOff x="3683" y="1921"/>
              <a:chExt cx="1845" cy="1793"/>
            </a:xfrm>
          </p:grpSpPr>
          <p:sp>
            <p:nvSpPr>
              <p:cNvPr id="71728" name="Rectangle 63"/>
              <p:cNvSpPr>
                <a:spLocks noChangeArrowheads="1"/>
              </p:cNvSpPr>
              <p:nvPr/>
            </p:nvSpPr>
            <p:spPr bwMode="auto">
              <a:xfrm>
                <a:off x="3683" y="1921"/>
                <a:ext cx="1845" cy="1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29" name="Rectangle 64"/>
              <p:cNvSpPr>
                <a:spLocks noChangeArrowheads="1"/>
              </p:cNvSpPr>
              <p:nvPr/>
            </p:nvSpPr>
            <p:spPr bwMode="auto">
              <a:xfrm>
                <a:off x="3853" y="2238"/>
                <a:ext cx="1550" cy="1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30" name="Rectangle 65"/>
              <p:cNvSpPr>
                <a:spLocks noChangeArrowheads="1"/>
              </p:cNvSpPr>
              <p:nvPr/>
            </p:nvSpPr>
            <p:spPr bwMode="auto">
              <a:xfrm>
                <a:off x="3920" y="3503"/>
                <a:ext cx="257" cy="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31" name="Freeform 66"/>
              <p:cNvSpPr>
                <a:spLocks/>
              </p:cNvSpPr>
              <p:nvPr/>
            </p:nvSpPr>
            <p:spPr bwMode="auto">
              <a:xfrm>
                <a:off x="3920" y="3503"/>
                <a:ext cx="255" cy="71"/>
              </a:xfrm>
              <a:custGeom>
                <a:avLst/>
                <a:gdLst>
                  <a:gd name="T0" fmla="*/ 0 w 135"/>
                  <a:gd name="T1" fmla="*/ 3034 h 38"/>
                  <a:gd name="T2" fmla="*/ 0 w 135"/>
                  <a:gd name="T3" fmla="*/ 3034 h 38"/>
                  <a:gd name="T4" fmla="*/ 0 w 135"/>
                  <a:gd name="T5" fmla="*/ 0 h 38"/>
                  <a:gd name="T6" fmla="*/ 11585 w 135"/>
                  <a:gd name="T7" fmla="*/ 0 h 38"/>
                  <a:gd name="T8" fmla="*/ 11585 w 135"/>
                  <a:gd name="T9" fmla="*/ 303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38"/>
                  <a:gd name="T17" fmla="*/ 135 w 13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38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2" name="Freeform 67"/>
              <p:cNvSpPr>
                <a:spLocks/>
              </p:cNvSpPr>
              <p:nvPr/>
            </p:nvSpPr>
            <p:spPr bwMode="auto">
              <a:xfrm>
                <a:off x="3984" y="3499"/>
                <a:ext cx="128" cy="1"/>
              </a:xfrm>
              <a:custGeom>
                <a:avLst/>
                <a:gdLst>
                  <a:gd name="T0" fmla="*/ 0 w 68"/>
                  <a:gd name="T1" fmla="*/ 0 h 1"/>
                  <a:gd name="T2" fmla="*/ 5702 w 68"/>
                  <a:gd name="T3" fmla="*/ 0 h 1"/>
                  <a:gd name="T4" fmla="*/ 0 w 6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"/>
                  <a:gd name="T11" fmla="*/ 68 w 6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">
                    <a:moveTo>
                      <a:pt x="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3" name="Line 68"/>
              <p:cNvSpPr>
                <a:spLocks noChangeShapeType="1"/>
              </p:cNvSpPr>
              <p:nvPr/>
            </p:nvSpPr>
            <p:spPr bwMode="auto">
              <a:xfrm>
                <a:off x="4048" y="3499"/>
                <a:ext cx="1" cy="4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4" name="Rectangle 69"/>
              <p:cNvSpPr>
                <a:spLocks noChangeArrowheads="1"/>
              </p:cNvSpPr>
              <p:nvPr/>
            </p:nvSpPr>
            <p:spPr bwMode="auto">
              <a:xfrm>
                <a:off x="4311" y="2627"/>
                <a:ext cx="257" cy="9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35" name="Freeform 70"/>
              <p:cNvSpPr>
                <a:spLocks/>
              </p:cNvSpPr>
              <p:nvPr/>
            </p:nvSpPr>
            <p:spPr bwMode="auto">
              <a:xfrm>
                <a:off x="4311" y="2627"/>
                <a:ext cx="255" cy="947"/>
              </a:xfrm>
              <a:custGeom>
                <a:avLst/>
                <a:gdLst>
                  <a:gd name="T0" fmla="*/ 0 w 135"/>
                  <a:gd name="T1" fmla="*/ 42662 h 502"/>
                  <a:gd name="T2" fmla="*/ 0 w 135"/>
                  <a:gd name="T3" fmla="*/ 42662 h 502"/>
                  <a:gd name="T4" fmla="*/ 0 w 135"/>
                  <a:gd name="T5" fmla="*/ 0 h 502"/>
                  <a:gd name="T6" fmla="*/ 11585 w 135"/>
                  <a:gd name="T7" fmla="*/ 0 h 502"/>
                  <a:gd name="T8" fmla="*/ 11585 w 135"/>
                  <a:gd name="T9" fmla="*/ 42662 h 5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02"/>
                  <a:gd name="T17" fmla="*/ 135 w 135"/>
                  <a:gd name="T18" fmla="*/ 502 h 5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02">
                    <a:moveTo>
                      <a:pt x="0" y="502"/>
                    </a:moveTo>
                    <a:lnTo>
                      <a:pt x="0" y="502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502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6" name="Freeform 71"/>
              <p:cNvSpPr>
                <a:spLocks/>
              </p:cNvSpPr>
              <p:nvPr/>
            </p:nvSpPr>
            <p:spPr bwMode="auto">
              <a:xfrm>
                <a:off x="4375" y="2336"/>
                <a:ext cx="129" cy="1"/>
              </a:xfrm>
              <a:custGeom>
                <a:avLst/>
                <a:gdLst>
                  <a:gd name="T0" fmla="*/ 0 w 68"/>
                  <a:gd name="T1" fmla="*/ 0 h 1"/>
                  <a:gd name="T2" fmla="*/ 6021 w 68"/>
                  <a:gd name="T3" fmla="*/ 0 h 1"/>
                  <a:gd name="T4" fmla="*/ 0 w 6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"/>
                  <a:gd name="T11" fmla="*/ 68 w 6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">
                    <a:moveTo>
                      <a:pt x="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7" name="Line 72"/>
              <p:cNvSpPr>
                <a:spLocks noChangeShapeType="1"/>
              </p:cNvSpPr>
              <p:nvPr/>
            </p:nvSpPr>
            <p:spPr bwMode="auto">
              <a:xfrm>
                <a:off x="4439" y="2336"/>
                <a:ext cx="1" cy="29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8" name="Rectangle 73"/>
              <p:cNvSpPr>
                <a:spLocks noChangeArrowheads="1"/>
              </p:cNvSpPr>
              <p:nvPr/>
            </p:nvSpPr>
            <p:spPr bwMode="auto">
              <a:xfrm>
                <a:off x="4702" y="3495"/>
                <a:ext cx="257" cy="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39" name="Freeform 74"/>
              <p:cNvSpPr>
                <a:spLocks/>
              </p:cNvSpPr>
              <p:nvPr/>
            </p:nvSpPr>
            <p:spPr bwMode="auto">
              <a:xfrm>
                <a:off x="4702" y="3495"/>
                <a:ext cx="255" cy="79"/>
              </a:xfrm>
              <a:custGeom>
                <a:avLst/>
                <a:gdLst>
                  <a:gd name="T0" fmla="*/ 0 w 135"/>
                  <a:gd name="T1" fmla="*/ 3506 h 42"/>
                  <a:gd name="T2" fmla="*/ 0 w 135"/>
                  <a:gd name="T3" fmla="*/ 3506 h 42"/>
                  <a:gd name="T4" fmla="*/ 0 w 135"/>
                  <a:gd name="T5" fmla="*/ 0 h 42"/>
                  <a:gd name="T6" fmla="*/ 11585 w 135"/>
                  <a:gd name="T7" fmla="*/ 0 h 42"/>
                  <a:gd name="T8" fmla="*/ 11585 w 135"/>
                  <a:gd name="T9" fmla="*/ 350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42"/>
                  <a:gd name="T17" fmla="*/ 135 w 13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42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0" name="Freeform 75"/>
              <p:cNvSpPr>
                <a:spLocks/>
              </p:cNvSpPr>
              <p:nvPr/>
            </p:nvSpPr>
            <p:spPr bwMode="auto">
              <a:xfrm>
                <a:off x="4766" y="3495"/>
                <a:ext cx="129" cy="1"/>
              </a:xfrm>
              <a:custGeom>
                <a:avLst/>
                <a:gdLst>
                  <a:gd name="T0" fmla="*/ 0 w 68"/>
                  <a:gd name="T1" fmla="*/ 0 h 1"/>
                  <a:gd name="T2" fmla="*/ 6021 w 68"/>
                  <a:gd name="T3" fmla="*/ 0 h 1"/>
                  <a:gd name="T4" fmla="*/ 0 w 6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"/>
                  <a:gd name="T11" fmla="*/ 68 w 6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">
                    <a:moveTo>
                      <a:pt x="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1" name="Line 76"/>
              <p:cNvSpPr>
                <a:spLocks noChangeShapeType="1"/>
              </p:cNvSpPr>
              <p:nvPr/>
            </p:nvSpPr>
            <p:spPr bwMode="auto">
              <a:xfrm>
                <a:off x="4830" y="3495"/>
                <a:ext cx="1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2" name="Rectangle 77"/>
              <p:cNvSpPr>
                <a:spLocks noChangeArrowheads="1"/>
              </p:cNvSpPr>
              <p:nvPr/>
            </p:nvSpPr>
            <p:spPr bwMode="auto">
              <a:xfrm>
                <a:off x="5093" y="3421"/>
                <a:ext cx="257" cy="15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1743" name="Freeform 78"/>
              <p:cNvSpPr>
                <a:spLocks/>
              </p:cNvSpPr>
              <p:nvPr/>
            </p:nvSpPr>
            <p:spPr bwMode="auto">
              <a:xfrm>
                <a:off x="5093" y="3421"/>
                <a:ext cx="255" cy="153"/>
              </a:xfrm>
              <a:custGeom>
                <a:avLst/>
                <a:gdLst>
                  <a:gd name="T0" fmla="*/ 0 w 135"/>
                  <a:gd name="T1" fmla="*/ 6947 h 81"/>
                  <a:gd name="T2" fmla="*/ 0 w 135"/>
                  <a:gd name="T3" fmla="*/ 6947 h 81"/>
                  <a:gd name="T4" fmla="*/ 0 w 135"/>
                  <a:gd name="T5" fmla="*/ 0 h 81"/>
                  <a:gd name="T6" fmla="*/ 11585 w 135"/>
                  <a:gd name="T7" fmla="*/ 0 h 81"/>
                  <a:gd name="T8" fmla="*/ 11585 w 135"/>
                  <a:gd name="T9" fmla="*/ 694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81"/>
                  <a:gd name="T17" fmla="*/ 135 w 13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81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4" name="Freeform 79"/>
              <p:cNvSpPr>
                <a:spLocks/>
              </p:cNvSpPr>
              <p:nvPr/>
            </p:nvSpPr>
            <p:spPr bwMode="auto">
              <a:xfrm>
                <a:off x="5157" y="3401"/>
                <a:ext cx="129" cy="1"/>
              </a:xfrm>
              <a:custGeom>
                <a:avLst/>
                <a:gdLst>
                  <a:gd name="T0" fmla="*/ 0 w 68"/>
                  <a:gd name="T1" fmla="*/ 0 h 1"/>
                  <a:gd name="T2" fmla="*/ 6021 w 68"/>
                  <a:gd name="T3" fmla="*/ 0 h 1"/>
                  <a:gd name="T4" fmla="*/ 0 w 6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"/>
                  <a:gd name="T11" fmla="*/ 68 w 6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">
                    <a:moveTo>
                      <a:pt x="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5" name="Line 80"/>
              <p:cNvSpPr>
                <a:spLocks noChangeShapeType="1"/>
              </p:cNvSpPr>
              <p:nvPr/>
            </p:nvSpPr>
            <p:spPr bwMode="auto">
              <a:xfrm>
                <a:off x="5222" y="3401"/>
                <a:ext cx="1" cy="20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6" name="Line 81"/>
              <p:cNvSpPr>
                <a:spLocks noChangeShapeType="1"/>
              </p:cNvSpPr>
              <p:nvPr/>
            </p:nvSpPr>
            <p:spPr bwMode="auto">
              <a:xfrm>
                <a:off x="3853" y="3574"/>
                <a:ext cx="1561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7" name="Line 82"/>
              <p:cNvSpPr>
                <a:spLocks noChangeShapeType="1"/>
              </p:cNvSpPr>
              <p:nvPr/>
            </p:nvSpPr>
            <p:spPr bwMode="auto">
              <a:xfrm flipV="1">
                <a:off x="3853" y="2238"/>
                <a:ext cx="1" cy="1336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8" name="Line 83"/>
              <p:cNvSpPr>
                <a:spLocks noChangeShapeType="1"/>
              </p:cNvSpPr>
              <p:nvPr/>
            </p:nvSpPr>
            <p:spPr bwMode="auto">
              <a:xfrm flipH="1">
                <a:off x="3789" y="3574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9" name="Line 84"/>
              <p:cNvSpPr>
                <a:spLocks noChangeShapeType="1"/>
              </p:cNvSpPr>
              <p:nvPr/>
            </p:nvSpPr>
            <p:spPr bwMode="auto">
              <a:xfrm flipH="1">
                <a:off x="3789" y="3308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0" name="Line 85"/>
              <p:cNvSpPr>
                <a:spLocks noChangeShapeType="1"/>
              </p:cNvSpPr>
              <p:nvPr/>
            </p:nvSpPr>
            <p:spPr bwMode="auto">
              <a:xfrm flipH="1">
                <a:off x="3789" y="3040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1" name="Line 86"/>
              <p:cNvSpPr>
                <a:spLocks noChangeShapeType="1"/>
              </p:cNvSpPr>
              <p:nvPr/>
            </p:nvSpPr>
            <p:spPr bwMode="auto">
              <a:xfrm flipH="1">
                <a:off x="3789" y="2774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2" name="Line 87"/>
              <p:cNvSpPr>
                <a:spLocks noChangeShapeType="1"/>
              </p:cNvSpPr>
              <p:nvPr/>
            </p:nvSpPr>
            <p:spPr bwMode="auto">
              <a:xfrm flipH="1">
                <a:off x="3789" y="2506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3" name="Line 88"/>
              <p:cNvSpPr>
                <a:spLocks noChangeShapeType="1"/>
              </p:cNvSpPr>
              <p:nvPr/>
            </p:nvSpPr>
            <p:spPr bwMode="auto">
              <a:xfrm flipH="1">
                <a:off x="3789" y="2240"/>
                <a:ext cx="64" cy="1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17" name="Rectangle 89"/>
            <p:cNvSpPr>
              <a:spLocks noChangeArrowheads="1"/>
            </p:cNvSpPr>
            <p:nvPr/>
          </p:nvSpPr>
          <p:spPr bwMode="auto">
            <a:xfrm>
              <a:off x="4321" y="4000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Zy</a:t>
              </a:r>
              <a:endParaRPr lang="en-US"/>
            </a:p>
          </p:txBody>
        </p:sp>
        <p:sp>
          <p:nvSpPr>
            <p:cNvPr id="71718" name="Rectangle 90"/>
            <p:cNvSpPr>
              <a:spLocks noChangeArrowheads="1"/>
            </p:cNvSpPr>
            <p:nvPr/>
          </p:nvSpPr>
          <p:spPr bwMode="auto">
            <a:xfrm>
              <a:off x="4009" y="3967"/>
              <a:ext cx="6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3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71719" name="Rectangle 91"/>
            <p:cNvSpPr>
              <a:spLocks noChangeArrowheads="1"/>
            </p:cNvSpPr>
            <p:nvPr/>
          </p:nvSpPr>
          <p:spPr bwMode="auto">
            <a:xfrm rot="-5400000">
              <a:off x="2823" y="3155"/>
              <a:ext cx="84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TNF (pg/ml)</a:t>
              </a:r>
              <a:endParaRPr lang="en-US"/>
            </a:p>
          </p:txBody>
        </p:sp>
        <p:sp>
          <p:nvSpPr>
            <p:cNvPr id="71720" name="Rectangle 92"/>
            <p:cNvSpPr>
              <a:spLocks noChangeArrowheads="1"/>
            </p:cNvSpPr>
            <p:nvPr/>
          </p:nvSpPr>
          <p:spPr bwMode="auto">
            <a:xfrm>
              <a:off x="3413" y="2504"/>
              <a:ext cx="34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1250</a:t>
              </a:r>
              <a:endParaRPr lang="en-US"/>
            </a:p>
          </p:txBody>
        </p:sp>
        <p:sp>
          <p:nvSpPr>
            <p:cNvPr id="71721" name="Rectangle 93"/>
            <p:cNvSpPr>
              <a:spLocks noChangeArrowheads="1"/>
            </p:cNvSpPr>
            <p:nvPr/>
          </p:nvSpPr>
          <p:spPr bwMode="auto">
            <a:xfrm>
              <a:off x="3497" y="357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71722" name="Rectangle 94"/>
            <p:cNvSpPr>
              <a:spLocks noChangeArrowheads="1"/>
            </p:cNvSpPr>
            <p:nvPr/>
          </p:nvSpPr>
          <p:spPr bwMode="auto">
            <a:xfrm>
              <a:off x="3665" y="3844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1723" name="Rectangle 95"/>
            <p:cNvSpPr>
              <a:spLocks noChangeArrowheads="1"/>
            </p:cNvSpPr>
            <p:nvPr/>
          </p:nvSpPr>
          <p:spPr bwMode="auto">
            <a:xfrm>
              <a:off x="3497" y="330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71724" name="Rectangle 96"/>
            <p:cNvSpPr>
              <a:spLocks noChangeArrowheads="1"/>
            </p:cNvSpPr>
            <p:nvPr/>
          </p:nvSpPr>
          <p:spPr bwMode="auto">
            <a:xfrm>
              <a:off x="3497" y="304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750</a:t>
              </a:r>
              <a:endParaRPr lang="en-US"/>
            </a:p>
          </p:txBody>
        </p:sp>
        <p:sp>
          <p:nvSpPr>
            <p:cNvPr id="71725" name="Rectangle 97"/>
            <p:cNvSpPr>
              <a:spLocks noChangeArrowheads="1"/>
            </p:cNvSpPr>
            <p:nvPr/>
          </p:nvSpPr>
          <p:spPr bwMode="auto">
            <a:xfrm>
              <a:off x="3413" y="2773"/>
              <a:ext cx="34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71726" name="Rectangle 98"/>
            <p:cNvSpPr>
              <a:spLocks noChangeArrowheads="1"/>
            </p:cNvSpPr>
            <p:nvPr/>
          </p:nvSpPr>
          <p:spPr bwMode="auto">
            <a:xfrm>
              <a:off x="4685" y="4000"/>
              <a:ext cx="22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live</a:t>
              </a:r>
              <a:endParaRPr lang="en-US"/>
            </a:p>
          </p:txBody>
        </p:sp>
        <p:sp>
          <p:nvSpPr>
            <p:cNvPr id="71727" name="Rectangle 99"/>
            <p:cNvSpPr>
              <a:spLocks noChangeArrowheads="1"/>
            </p:cNvSpPr>
            <p:nvPr/>
          </p:nvSpPr>
          <p:spPr bwMode="auto">
            <a:xfrm>
              <a:off x="5089" y="4000"/>
              <a:ext cx="21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</a:rPr>
                <a:t>HK</a:t>
              </a:r>
              <a:endParaRPr lang="en-US"/>
            </a:p>
          </p:txBody>
        </p:sp>
      </p:grpSp>
      <p:sp>
        <p:nvSpPr>
          <p:cNvPr id="1496164" name="Text Box 100"/>
          <p:cNvSpPr txBox="1">
            <a:spLocks noChangeArrowheads="1"/>
          </p:cNvSpPr>
          <p:nvPr/>
        </p:nvSpPr>
        <p:spPr bwMode="auto">
          <a:xfrm>
            <a:off x="2368550" y="1016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Recognition by peritoneal macrophages</a:t>
            </a:r>
          </a:p>
        </p:txBody>
      </p:sp>
      <p:sp>
        <p:nvSpPr>
          <p:cNvPr id="71707" name="Text Box 101"/>
          <p:cNvSpPr txBox="1">
            <a:spLocks noChangeArrowheads="1"/>
          </p:cNvSpPr>
          <p:nvPr/>
        </p:nvSpPr>
        <p:spPr bwMode="auto">
          <a:xfrm>
            <a:off x="7754938" y="2276475"/>
            <a:ext cx="1060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moi 50:1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533400" y="1268413"/>
            <a:ext cx="9218613" cy="482441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96975"/>
            <a:ext cx="907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08" name="Group 9"/>
          <p:cNvGrpSpPr>
            <a:grpSpLocks/>
          </p:cNvGrpSpPr>
          <p:nvPr/>
        </p:nvGrpSpPr>
        <p:grpSpPr bwMode="auto">
          <a:xfrm>
            <a:off x="3565525" y="5589588"/>
            <a:ext cx="3154363" cy="396875"/>
            <a:chOff x="2060" y="3521"/>
            <a:chExt cx="1988" cy="250"/>
          </a:xfrm>
        </p:grpSpPr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2060" y="3555"/>
              <a:ext cx="182" cy="18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3284" y="3555"/>
              <a:ext cx="182" cy="18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72712" name="Text Box 7"/>
            <p:cNvSpPr txBox="1">
              <a:spLocks noChangeArrowheads="1"/>
            </p:cNvSpPr>
            <p:nvPr/>
          </p:nvSpPr>
          <p:spPr bwMode="auto">
            <a:xfrm>
              <a:off x="2287" y="3521"/>
              <a:ext cx="73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ZA" sz="2000">
                  <a:solidFill>
                    <a:schemeClr val="tx1"/>
                  </a:solidFill>
                </a:rPr>
                <a:t>wild type</a:t>
              </a:r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72713" name="Text Box 8"/>
            <p:cNvSpPr txBox="1">
              <a:spLocks noChangeArrowheads="1"/>
            </p:cNvSpPr>
            <p:nvPr/>
          </p:nvSpPr>
          <p:spPr bwMode="auto">
            <a:xfrm>
              <a:off x="3512" y="3521"/>
              <a:ext cx="5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ZA" sz="2000">
                  <a:solidFill>
                    <a:schemeClr val="tx1"/>
                  </a:solidFill>
                </a:rPr>
                <a:t>CR3</a:t>
              </a:r>
              <a:r>
                <a:rPr lang="en-ZA" sz="2000" baseline="30000">
                  <a:solidFill>
                    <a:schemeClr val="tx1"/>
                  </a:solidFill>
                </a:rPr>
                <a:t>-/-</a:t>
              </a:r>
              <a:endParaRPr lang="en-GB" sz="2000" baseline="30000">
                <a:solidFill>
                  <a:schemeClr val="tx1"/>
                </a:solidFill>
              </a:endParaRPr>
            </a:p>
          </p:txBody>
        </p:sp>
      </p:grpSp>
      <p:sp>
        <p:nvSpPr>
          <p:cNvPr id="72709" name="Text Box 10"/>
          <p:cNvSpPr txBox="1">
            <a:spLocks noChangeArrowheads="1"/>
          </p:cNvSpPr>
          <p:nvPr/>
        </p:nvSpPr>
        <p:spPr bwMode="auto">
          <a:xfrm>
            <a:off x="374650" y="6284913"/>
            <a:ext cx="54895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1"/>
              <a:t>Blastomyces dermatitidis</a:t>
            </a:r>
            <a:r>
              <a:rPr lang="en-US" sz="2400"/>
              <a:t>  (Bruce Klein)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>
            <a:off x="390525" y="3933825"/>
            <a:ext cx="9361488" cy="2519363"/>
          </a:xfrm>
          <a:custGeom>
            <a:avLst/>
            <a:gdLst>
              <a:gd name="T0" fmla="*/ 2147483647 w 3085"/>
              <a:gd name="T1" fmla="*/ 2147483647 h 2699"/>
              <a:gd name="T2" fmla="*/ 2147483647 w 3085"/>
              <a:gd name="T3" fmla="*/ 2147483647 h 2699"/>
              <a:gd name="T4" fmla="*/ 2147483647 w 3085"/>
              <a:gd name="T5" fmla="*/ 2147483647 h 2699"/>
              <a:gd name="T6" fmla="*/ 2147483647 w 3085"/>
              <a:gd name="T7" fmla="*/ 2147483647 h 2699"/>
              <a:gd name="T8" fmla="*/ 2147483647 w 3085"/>
              <a:gd name="T9" fmla="*/ 2147483647 h 2699"/>
              <a:gd name="T10" fmla="*/ 2147483647 w 3085"/>
              <a:gd name="T11" fmla="*/ 2147483647 h 2699"/>
              <a:gd name="T12" fmla="*/ 2147483647 w 3085"/>
              <a:gd name="T13" fmla="*/ 2147483647 h 2699"/>
              <a:gd name="T14" fmla="*/ 2147483647 w 3085"/>
              <a:gd name="T15" fmla="*/ 2147483647 h 2699"/>
              <a:gd name="T16" fmla="*/ 2147483647 w 3085"/>
              <a:gd name="T17" fmla="*/ 2147483647 h 2699"/>
              <a:gd name="T18" fmla="*/ 2147483647 w 3085"/>
              <a:gd name="T19" fmla="*/ 2147483647 h 2699"/>
              <a:gd name="T20" fmla="*/ 2147483647 w 3085"/>
              <a:gd name="T21" fmla="*/ 2147483647 h 2699"/>
              <a:gd name="T22" fmla="*/ 2147483647 w 3085"/>
              <a:gd name="T23" fmla="*/ 2147483647 h 2699"/>
              <a:gd name="T24" fmla="*/ 2147483647 w 3085"/>
              <a:gd name="T25" fmla="*/ 2147483647 h 2699"/>
              <a:gd name="T26" fmla="*/ 2147483647 w 3085"/>
              <a:gd name="T27" fmla="*/ 2147483647 h 2699"/>
              <a:gd name="T28" fmla="*/ 2147483647 w 3085"/>
              <a:gd name="T29" fmla="*/ 0 h 2699"/>
              <a:gd name="T30" fmla="*/ 2147483647 w 3085"/>
              <a:gd name="T31" fmla="*/ 2147483647 h 2699"/>
              <a:gd name="T32" fmla="*/ 2147483647 w 3085"/>
              <a:gd name="T33" fmla="*/ 2147483647 h 2699"/>
              <a:gd name="T34" fmla="*/ 2147483647 w 3085"/>
              <a:gd name="T35" fmla="*/ 2147483647 h 2699"/>
              <a:gd name="T36" fmla="*/ 2147483647 w 3085"/>
              <a:gd name="T37" fmla="*/ 2147483647 h 2699"/>
              <a:gd name="T38" fmla="*/ 2147483647 w 3085"/>
              <a:gd name="T39" fmla="*/ 2147483647 h 2699"/>
              <a:gd name="T40" fmla="*/ 2147483647 w 3085"/>
              <a:gd name="T41" fmla="*/ 2147483647 h 2699"/>
              <a:gd name="T42" fmla="*/ 2147483647 w 3085"/>
              <a:gd name="T43" fmla="*/ 2147483647 h 2699"/>
              <a:gd name="T44" fmla="*/ 2147483647 w 3085"/>
              <a:gd name="T45" fmla="*/ 2147483647 h 2699"/>
              <a:gd name="T46" fmla="*/ 2147483647 w 3085"/>
              <a:gd name="T47" fmla="*/ 2147483647 h 2699"/>
              <a:gd name="T48" fmla="*/ 2147483647 w 3085"/>
              <a:gd name="T49" fmla="*/ 2147483647 h 2699"/>
              <a:gd name="T50" fmla="*/ 2147483647 w 3085"/>
              <a:gd name="T51" fmla="*/ 2147483647 h 2699"/>
              <a:gd name="T52" fmla="*/ 2147483647 w 3085"/>
              <a:gd name="T53" fmla="*/ 2147483647 h 2699"/>
              <a:gd name="T54" fmla="*/ 2147483647 w 3085"/>
              <a:gd name="T55" fmla="*/ 2147483647 h 2699"/>
              <a:gd name="T56" fmla="*/ 2147483647 w 3085"/>
              <a:gd name="T57" fmla="*/ 2147483647 h 2699"/>
              <a:gd name="T58" fmla="*/ 2147483647 w 3085"/>
              <a:gd name="T59" fmla="*/ 2147483647 h 2699"/>
              <a:gd name="T60" fmla="*/ 2147483647 w 3085"/>
              <a:gd name="T61" fmla="*/ 2147483647 h 2699"/>
              <a:gd name="T62" fmla="*/ 2147483647 w 3085"/>
              <a:gd name="T63" fmla="*/ 2147483647 h 2699"/>
              <a:gd name="T64" fmla="*/ 2147483647 w 3085"/>
              <a:gd name="T65" fmla="*/ 2147483647 h 2699"/>
              <a:gd name="T66" fmla="*/ 2147483647 w 3085"/>
              <a:gd name="T67" fmla="*/ 2147483647 h 2699"/>
              <a:gd name="T68" fmla="*/ 2147483647 w 3085"/>
              <a:gd name="T69" fmla="*/ 2147483647 h 2699"/>
              <a:gd name="T70" fmla="*/ 2147483647 w 3085"/>
              <a:gd name="T71" fmla="*/ 2147483647 h 2699"/>
              <a:gd name="T72" fmla="*/ 2147483647 w 3085"/>
              <a:gd name="T73" fmla="*/ 2147483647 h 2699"/>
              <a:gd name="T74" fmla="*/ 2147483647 w 3085"/>
              <a:gd name="T75" fmla="*/ 2147483647 h 2699"/>
              <a:gd name="T76" fmla="*/ 0 w 3085"/>
              <a:gd name="T77" fmla="*/ 2147483647 h 2699"/>
              <a:gd name="T78" fmla="*/ 2147483647 w 3085"/>
              <a:gd name="T79" fmla="*/ 2147483647 h 2699"/>
              <a:gd name="T80" fmla="*/ 2147483647 w 3085"/>
              <a:gd name="T81" fmla="*/ 2147483647 h 2699"/>
              <a:gd name="T82" fmla="*/ 2147483647 w 3085"/>
              <a:gd name="T83" fmla="*/ 2147483647 h 26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85"/>
              <a:gd name="T127" fmla="*/ 0 h 2699"/>
              <a:gd name="T128" fmla="*/ 3085 w 3085"/>
              <a:gd name="T129" fmla="*/ 2699 h 26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85" h="2699">
                <a:moveTo>
                  <a:pt x="218" y="1686"/>
                </a:moveTo>
                <a:cubicBezTo>
                  <a:pt x="301" y="1569"/>
                  <a:pt x="282" y="1384"/>
                  <a:pt x="320" y="1236"/>
                </a:cubicBezTo>
                <a:cubicBezTo>
                  <a:pt x="294" y="1036"/>
                  <a:pt x="272" y="952"/>
                  <a:pt x="149" y="835"/>
                </a:cubicBezTo>
                <a:cubicBezTo>
                  <a:pt x="159" y="633"/>
                  <a:pt x="163" y="510"/>
                  <a:pt x="263" y="369"/>
                </a:cubicBezTo>
                <a:cubicBezTo>
                  <a:pt x="279" y="298"/>
                  <a:pt x="307" y="289"/>
                  <a:pt x="354" y="258"/>
                </a:cubicBezTo>
                <a:cubicBezTo>
                  <a:pt x="365" y="243"/>
                  <a:pt x="374" y="219"/>
                  <a:pt x="389" y="210"/>
                </a:cubicBezTo>
                <a:cubicBezTo>
                  <a:pt x="406" y="198"/>
                  <a:pt x="427" y="200"/>
                  <a:pt x="446" y="193"/>
                </a:cubicBezTo>
                <a:cubicBezTo>
                  <a:pt x="534" y="160"/>
                  <a:pt x="623" y="119"/>
                  <a:pt x="709" y="81"/>
                </a:cubicBezTo>
                <a:cubicBezTo>
                  <a:pt x="769" y="98"/>
                  <a:pt x="818" y="150"/>
                  <a:pt x="880" y="162"/>
                </a:cubicBezTo>
                <a:cubicBezTo>
                  <a:pt x="925" y="171"/>
                  <a:pt x="972" y="171"/>
                  <a:pt x="1017" y="177"/>
                </a:cubicBezTo>
                <a:cubicBezTo>
                  <a:pt x="1100" y="171"/>
                  <a:pt x="1185" y="162"/>
                  <a:pt x="1269" y="162"/>
                </a:cubicBezTo>
                <a:cubicBezTo>
                  <a:pt x="1304" y="162"/>
                  <a:pt x="1347" y="198"/>
                  <a:pt x="1382" y="210"/>
                </a:cubicBezTo>
                <a:cubicBezTo>
                  <a:pt x="1449" y="231"/>
                  <a:pt x="1510" y="243"/>
                  <a:pt x="1577" y="258"/>
                </a:cubicBezTo>
                <a:cubicBezTo>
                  <a:pt x="1722" y="246"/>
                  <a:pt x="1815" y="235"/>
                  <a:pt x="1942" y="177"/>
                </a:cubicBezTo>
                <a:cubicBezTo>
                  <a:pt x="2138" y="134"/>
                  <a:pt x="2600" y="5"/>
                  <a:pt x="2754" y="0"/>
                </a:cubicBezTo>
                <a:cubicBezTo>
                  <a:pt x="2792" y="46"/>
                  <a:pt x="2829" y="98"/>
                  <a:pt x="2867" y="144"/>
                </a:cubicBezTo>
                <a:cubicBezTo>
                  <a:pt x="2923" y="210"/>
                  <a:pt x="2986" y="266"/>
                  <a:pt x="3040" y="337"/>
                </a:cubicBezTo>
                <a:cubicBezTo>
                  <a:pt x="3067" y="458"/>
                  <a:pt x="3047" y="585"/>
                  <a:pt x="3028" y="706"/>
                </a:cubicBezTo>
                <a:cubicBezTo>
                  <a:pt x="3034" y="871"/>
                  <a:pt x="3034" y="1033"/>
                  <a:pt x="3074" y="1188"/>
                </a:cubicBezTo>
                <a:cubicBezTo>
                  <a:pt x="3078" y="1221"/>
                  <a:pt x="3085" y="1252"/>
                  <a:pt x="3085" y="1284"/>
                </a:cubicBezTo>
                <a:cubicBezTo>
                  <a:pt x="3085" y="1496"/>
                  <a:pt x="3004" y="1457"/>
                  <a:pt x="2880" y="1477"/>
                </a:cubicBezTo>
                <a:cubicBezTo>
                  <a:pt x="2811" y="1500"/>
                  <a:pt x="2819" y="1526"/>
                  <a:pt x="2777" y="1605"/>
                </a:cubicBezTo>
                <a:cubicBezTo>
                  <a:pt x="2762" y="1686"/>
                  <a:pt x="2754" y="1711"/>
                  <a:pt x="2754" y="1813"/>
                </a:cubicBezTo>
                <a:cubicBezTo>
                  <a:pt x="2754" y="1844"/>
                  <a:pt x="2784" y="1959"/>
                  <a:pt x="2788" y="1974"/>
                </a:cubicBezTo>
                <a:cubicBezTo>
                  <a:pt x="2806" y="2057"/>
                  <a:pt x="2810" y="2145"/>
                  <a:pt x="2822" y="2230"/>
                </a:cubicBezTo>
                <a:cubicBezTo>
                  <a:pt x="2795" y="2470"/>
                  <a:pt x="2696" y="2355"/>
                  <a:pt x="2491" y="2343"/>
                </a:cubicBezTo>
                <a:cubicBezTo>
                  <a:pt x="2464" y="2330"/>
                  <a:pt x="2438" y="2307"/>
                  <a:pt x="2410" y="2295"/>
                </a:cubicBezTo>
                <a:cubicBezTo>
                  <a:pt x="2323" y="2259"/>
                  <a:pt x="2216" y="2245"/>
                  <a:pt x="2126" y="2230"/>
                </a:cubicBezTo>
                <a:cubicBezTo>
                  <a:pt x="1974" y="2240"/>
                  <a:pt x="1818" y="2236"/>
                  <a:pt x="1668" y="2280"/>
                </a:cubicBezTo>
                <a:cubicBezTo>
                  <a:pt x="1625" y="2309"/>
                  <a:pt x="1589" y="2328"/>
                  <a:pt x="1543" y="2343"/>
                </a:cubicBezTo>
                <a:cubicBezTo>
                  <a:pt x="1452" y="2430"/>
                  <a:pt x="1326" y="2428"/>
                  <a:pt x="1222" y="2455"/>
                </a:cubicBezTo>
                <a:cubicBezTo>
                  <a:pt x="1054" y="2501"/>
                  <a:pt x="896" y="2636"/>
                  <a:pt x="731" y="2697"/>
                </a:cubicBezTo>
                <a:cubicBezTo>
                  <a:pt x="697" y="2691"/>
                  <a:pt x="660" y="2699"/>
                  <a:pt x="628" y="2680"/>
                </a:cubicBezTo>
                <a:cubicBezTo>
                  <a:pt x="545" y="2632"/>
                  <a:pt x="472" y="2493"/>
                  <a:pt x="412" y="2407"/>
                </a:cubicBezTo>
                <a:cubicBezTo>
                  <a:pt x="386" y="2368"/>
                  <a:pt x="350" y="2343"/>
                  <a:pt x="320" y="2311"/>
                </a:cubicBezTo>
                <a:cubicBezTo>
                  <a:pt x="296" y="2286"/>
                  <a:pt x="257" y="2272"/>
                  <a:pt x="229" y="2263"/>
                </a:cubicBezTo>
                <a:cubicBezTo>
                  <a:pt x="198" y="2251"/>
                  <a:pt x="137" y="2230"/>
                  <a:pt x="137" y="2230"/>
                </a:cubicBezTo>
                <a:cubicBezTo>
                  <a:pt x="96" y="2193"/>
                  <a:pt x="73" y="2192"/>
                  <a:pt x="45" y="2134"/>
                </a:cubicBezTo>
                <a:cubicBezTo>
                  <a:pt x="31" y="2074"/>
                  <a:pt x="11" y="2036"/>
                  <a:pt x="0" y="1974"/>
                </a:cubicBezTo>
                <a:cubicBezTo>
                  <a:pt x="4" y="1953"/>
                  <a:pt x="4" y="1930"/>
                  <a:pt x="11" y="1911"/>
                </a:cubicBezTo>
                <a:cubicBezTo>
                  <a:pt x="57" y="1780"/>
                  <a:pt x="114" y="1774"/>
                  <a:pt x="205" y="1734"/>
                </a:cubicBezTo>
                <a:cubicBezTo>
                  <a:pt x="209" y="1719"/>
                  <a:pt x="218" y="1686"/>
                  <a:pt x="218" y="1686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99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5891" name="Text Box 3"/>
          <p:cNvSpPr txBox="1">
            <a:spLocks noChangeArrowheads="1"/>
          </p:cNvSpPr>
          <p:nvPr/>
        </p:nvSpPr>
        <p:spPr bwMode="auto">
          <a:xfrm>
            <a:off x="369888" y="188913"/>
            <a:ext cx="97123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Optimal anti-fungal immunity requires multiple PRR-PAMP interactions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047875" y="1600200"/>
            <a:ext cx="6480175" cy="211613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59400" y="3357563"/>
            <a:ext cx="935038" cy="1557337"/>
            <a:chOff x="334" y="432"/>
            <a:chExt cx="434" cy="1652"/>
          </a:xfrm>
        </p:grpSpPr>
        <p:sp>
          <p:nvSpPr>
            <p:cNvPr id="62501" name="Line 6"/>
            <p:cNvSpPr>
              <a:spLocks noChangeShapeType="1"/>
            </p:cNvSpPr>
            <p:nvPr/>
          </p:nvSpPr>
          <p:spPr bwMode="auto">
            <a:xfrm flipV="1">
              <a:off x="372" y="817"/>
              <a:ext cx="0" cy="3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Freeform 7"/>
            <p:cNvSpPr>
              <a:spLocks/>
            </p:cNvSpPr>
            <p:nvPr/>
          </p:nvSpPr>
          <p:spPr bwMode="auto">
            <a:xfrm>
              <a:off x="340" y="1202"/>
              <a:ext cx="62" cy="575"/>
            </a:xfrm>
            <a:custGeom>
              <a:avLst/>
              <a:gdLst>
                <a:gd name="T0" fmla="*/ 31 w 62"/>
                <a:gd name="T1" fmla="*/ 0 h 490"/>
                <a:gd name="T2" fmla="*/ 6 w 62"/>
                <a:gd name="T3" fmla="*/ 34 h 490"/>
                <a:gd name="T4" fmla="*/ 0 w 62"/>
                <a:gd name="T5" fmla="*/ 65 h 490"/>
                <a:gd name="T6" fmla="*/ 6 w 62"/>
                <a:gd name="T7" fmla="*/ 95 h 490"/>
                <a:gd name="T8" fmla="*/ 19 w 62"/>
                <a:gd name="T9" fmla="*/ 116 h 490"/>
                <a:gd name="T10" fmla="*/ 37 w 62"/>
                <a:gd name="T11" fmla="*/ 130 h 490"/>
                <a:gd name="T12" fmla="*/ 50 w 62"/>
                <a:gd name="T13" fmla="*/ 164 h 490"/>
                <a:gd name="T14" fmla="*/ 25 w 62"/>
                <a:gd name="T15" fmla="*/ 228 h 490"/>
                <a:gd name="T16" fmla="*/ 13 w 62"/>
                <a:gd name="T17" fmla="*/ 243 h 490"/>
                <a:gd name="T18" fmla="*/ 6 w 62"/>
                <a:gd name="T19" fmla="*/ 277 h 490"/>
                <a:gd name="T20" fmla="*/ 6 w 62"/>
                <a:gd name="T21" fmla="*/ 325 h 490"/>
                <a:gd name="T22" fmla="*/ 25 w 62"/>
                <a:gd name="T23" fmla="*/ 359 h 490"/>
                <a:gd name="T24" fmla="*/ 50 w 62"/>
                <a:gd name="T25" fmla="*/ 421 h 490"/>
                <a:gd name="T26" fmla="*/ 19 w 62"/>
                <a:gd name="T27" fmla="*/ 469 h 490"/>
                <a:gd name="T28" fmla="*/ 6 w 62"/>
                <a:gd name="T29" fmla="*/ 485 h 490"/>
                <a:gd name="T30" fmla="*/ 0 w 62"/>
                <a:gd name="T31" fmla="*/ 522 h 490"/>
                <a:gd name="T32" fmla="*/ 0 w 62"/>
                <a:gd name="T33" fmla="*/ 567 h 490"/>
                <a:gd name="T34" fmla="*/ 13 w 62"/>
                <a:gd name="T35" fmla="*/ 602 h 490"/>
                <a:gd name="T36" fmla="*/ 43 w 62"/>
                <a:gd name="T37" fmla="*/ 681 h 490"/>
                <a:gd name="T38" fmla="*/ 19 w 62"/>
                <a:gd name="T39" fmla="*/ 757 h 490"/>
                <a:gd name="T40" fmla="*/ 6 w 62"/>
                <a:gd name="T41" fmla="*/ 794 h 490"/>
                <a:gd name="T42" fmla="*/ 6 w 62"/>
                <a:gd name="T43" fmla="*/ 841 h 490"/>
                <a:gd name="T44" fmla="*/ 13 w 62"/>
                <a:gd name="T45" fmla="*/ 874 h 490"/>
                <a:gd name="T46" fmla="*/ 25 w 62"/>
                <a:gd name="T47" fmla="*/ 906 h 490"/>
                <a:gd name="T48" fmla="*/ 43 w 62"/>
                <a:gd name="T49" fmla="*/ 972 h 490"/>
                <a:gd name="T50" fmla="*/ 19 w 62"/>
                <a:gd name="T51" fmla="*/ 1023 h 490"/>
                <a:gd name="T52" fmla="*/ 6 w 62"/>
                <a:gd name="T53" fmla="*/ 1023 h 490"/>
                <a:gd name="T54" fmla="*/ 6 w 62"/>
                <a:gd name="T55" fmla="*/ 1053 h 490"/>
                <a:gd name="T56" fmla="*/ 13 w 62"/>
                <a:gd name="T57" fmla="*/ 1117 h 490"/>
                <a:gd name="T58" fmla="*/ 31 w 62"/>
                <a:gd name="T59" fmla="*/ 1149 h 490"/>
                <a:gd name="T60" fmla="*/ 62 w 62"/>
                <a:gd name="T61" fmla="*/ 1246 h 490"/>
                <a:gd name="T62" fmla="*/ 50 w 62"/>
                <a:gd name="T63" fmla="*/ 1279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490"/>
                <a:gd name="T98" fmla="*/ 62 w 62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490">
                  <a:moveTo>
                    <a:pt x="31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6" y="37"/>
                  </a:lnTo>
                  <a:lnTo>
                    <a:pt x="19" y="44"/>
                  </a:lnTo>
                  <a:lnTo>
                    <a:pt x="37" y="50"/>
                  </a:lnTo>
                  <a:lnTo>
                    <a:pt x="50" y="62"/>
                  </a:lnTo>
                  <a:lnTo>
                    <a:pt x="25" y="87"/>
                  </a:lnTo>
                  <a:lnTo>
                    <a:pt x="13" y="93"/>
                  </a:lnTo>
                  <a:lnTo>
                    <a:pt x="6" y="106"/>
                  </a:lnTo>
                  <a:lnTo>
                    <a:pt x="6" y="124"/>
                  </a:lnTo>
                  <a:lnTo>
                    <a:pt x="25" y="137"/>
                  </a:lnTo>
                  <a:lnTo>
                    <a:pt x="50" y="161"/>
                  </a:lnTo>
                  <a:lnTo>
                    <a:pt x="19" y="180"/>
                  </a:lnTo>
                  <a:lnTo>
                    <a:pt x="6" y="186"/>
                  </a:lnTo>
                  <a:lnTo>
                    <a:pt x="0" y="199"/>
                  </a:lnTo>
                  <a:lnTo>
                    <a:pt x="0" y="217"/>
                  </a:lnTo>
                  <a:lnTo>
                    <a:pt x="13" y="230"/>
                  </a:lnTo>
                  <a:lnTo>
                    <a:pt x="43" y="261"/>
                  </a:lnTo>
                  <a:lnTo>
                    <a:pt x="19" y="291"/>
                  </a:lnTo>
                  <a:lnTo>
                    <a:pt x="6" y="304"/>
                  </a:lnTo>
                  <a:lnTo>
                    <a:pt x="6" y="322"/>
                  </a:lnTo>
                  <a:lnTo>
                    <a:pt x="13" y="335"/>
                  </a:lnTo>
                  <a:lnTo>
                    <a:pt x="25" y="347"/>
                  </a:lnTo>
                  <a:lnTo>
                    <a:pt x="43" y="372"/>
                  </a:lnTo>
                  <a:lnTo>
                    <a:pt x="19" y="391"/>
                  </a:lnTo>
                  <a:lnTo>
                    <a:pt x="6" y="391"/>
                  </a:lnTo>
                  <a:lnTo>
                    <a:pt x="6" y="403"/>
                  </a:lnTo>
                  <a:lnTo>
                    <a:pt x="13" y="428"/>
                  </a:lnTo>
                  <a:lnTo>
                    <a:pt x="31" y="440"/>
                  </a:lnTo>
                  <a:lnTo>
                    <a:pt x="62" y="477"/>
                  </a:lnTo>
                  <a:lnTo>
                    <a:pt x="50" y="49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Freeform 8"/>
            <p:cNvSpPr>
              <a:spLocks/>
            </p:cNvSpPr>
            <p:nvPr/>
          </p:nvSpPr>
          <p:spPr bwMode="auto">
            <a:xfrm>
              <a:off x="340" y="1777"/>
              <a:ext cx="62" cy="307"/>
            </a:xfrm>
            <a:custGeom>
              <a:avLst/>
              <a:gdLst>
                <a:gd name="T0" fmla="*/ 43 w 62"/>
                <a:gd name="T1" fmla="*/ 0 h 260"/>
                <a:gd name="T2" fmla="*/ 19 w 62"/>
                <a:gd name="T3" fmla="*/ 33 h 260"/>
                <a:gd name="T4" fmla="*/ 6 w 62"/>
                <a:gd name="T5" fmla="*/ 100 h 260"/>
                <a:gd name="T6" fmla="*/ 0 w 62"/>
                <a:gd name="T7" fmla="*/ 100 h 260"/>
                <a:gd name="T8" fmla="*/ 6 w 62"/>
                <a:gd name="T9" fmla="*/ 131 h 260"/>
                <a:gd name="T10" fmla="*/ 37 w 62"/>
                <a:gd name="T11" fmla="*/ 152 h 260"/>
                <a:gd name="T12" fmla="*/ 56 w 62"/>
                <a:gd name="T13" fmla="*/ 237 h 260"/>
                <a:gd name="T14" fmla="*/ 37 w 62"/>
                <a:gd name="T15" fmla="*/ 268 h 260"/>
                <a:gd name="T16" fmla="*/ 25 w 62"/>
                <a:gd name="T17" fmla="*/ 283 h 260"/>
                <a:gd name="T18" fmla="*/ 19 w 62"/>
                <a:gd name="T19" fmla="*/ 319 h 260"/>
                <a:gd name="T20" fmla="*/ 25 w 62"/>
                <a:gd name="T21" fmla="*/ 401 h 260"/>
                <a:gd name="T22" fmla="*/ 37 w 62"/>
                <a:gd name="T23" fmla="*/ 435 h 260"/>
                <a:gd name="T24" fmla="*/ 62 w 62"/>
                <a:gd name="T25" fmla="*/ 504 h 260"/>
                <a:gd name="T26" fmla="*/ 50 w 62"/>
                <a:gd name="T27" fmla="*/ 588 h 260"/>
                <a:gd name="T28" fmla="*/ 37 w 62"/>
                <a:gd name="T29" fmla="*/ 703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260"/>
                <a:gd name="T47" fmla="*/ 62 w 62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260">
                  <a:moveTo>
                    <a:pt x="43" y="0"/>
                  </a:moveTo>
                  <a:lnTo>
                    <a:pt x="19" y="12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37" y="99"/>
                  </a:lnTo>
                  <a:lnTo>
                    <a:pt x="25" y="105"/>
                  </a:lnTo>
                  <a:lnTo>
                    <a:pt x="19" y="118"/>
                  </a:lnTo>
                  <a:lnTo>
                    <a:pt x="25" y="148"/>
                  </a:lnTo>
                  <a:lnTo>
                    <a:pt x="37" y="161"/>
                  </a:lnTo>
                  <a:lnTo>
                    <a:pt x="62" y="186"/>
                  </a:lnTo>
                  <a:lnTo>
                    <a:pt x="50" y="217"/>
                  </a:lnTo>
                  <a:lnTo>
                    <a:pt x="37" y="26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9"/>
            <p:cNvSpPr>
              <a:spLocks noChangeShapeType="1"/>
            </p:cNvSpPr>
            <p:nvPr/>
          </p:nvSpPr>
          <p:spPr bwMode="auto">
            <a:xfrm>
              <a:off x="402" y="1880"/>
              <a:ext cx="37" cy="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Rectangle 10"/>
            <p:cNvSpPr>
              <a:spLocks noChangeArrowheads="1"/>
            </p:cNvSpPr>
            <p:nvPr/>
          </p:nvSpPr>
          <p:spPr bwMode="auto">
            <a:xfrm>
              <a:off x="445" y="1810"/>
              <a:ext cx="50" cy="17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800" b="0">
                  <a:solidFill>
                    <a:srgbClr val="FFFFCC"/>
                  </a:solidFill>
                </a:rPr>
                <a:t>Y</a:t>
              </a:r>
            </a:p>
          </p:txBody>
        </p:sp>
        <p:sp>
          <p:nvSpPr>
            <p:cNvPr id="62506" name="Freeform 11"/>
            <p:cNvSpPr>
              <a:spLocks/>
            </p:cNvSpPr>
            <p:nvPr/>
          </p:nvSpPr>
          <p:spPr bwMode="auto">
            <a:xfrm>
              <a:off x="372" y="594"/>
              <a:ext cx="322" cy="400"/>
            </a:xfrm>
            <a:custGeom>
              <a:avLst/>
              <a:gdLst>
                <a:gd name="T0" fmla="*/ 309 w 322"/>
                <a:gd name="T1" fmla="*/ 726 h 341"/>
                <a:gd name="T2" fmla="*/ 291 w 322"/>
                <a:gd name="T3" fmla="*/ 773 h 341"/>
                <a:gd name="T4" fmla="*/ 272 w 322"/>
                <a:gd name="T5" fmla="*/ 809 h 341"/>
                <a:gd name="T6" fmla="*/ 254 w 322"/>
                <a:gd name="T7" fmla="*/ 840 h 341"/>
                <a:gd name="T8" fmla="*/ 235 w 322"/>
                <a:gd name="T9" fmla="*/ 872 h 341"/>
                <a:gd name="T10" fmla="*/ 210 w 322"/>
                <a:gd name="T11" fmla="*/ 872 h 341"/>
                <a:gd name="T12" fmla="*/ 186 w 322"/>
                <a:gd name="T13" fmla="*/ 888 h 341"/>
                <a:gd name="T14" fmla="*/ 161 w 322"/>
                <a:gd name="T15" fmla="*/ 888 h 341"/>
                <a:gd name="T16" fmla="*/ 136 w 322"/>
                <a:gd name="T17" fmla="*/ 872 h 341"/>
                <a:gd name="T18" fmla="*/ 111 w 322"/>
                <a:gd name="T19" fmla="*/ 856 h 341"/>
                <a:gd name="T20" fmla="*/ 93 w 322"/>
                <a:gd name="T21" fmla="*/ 822 h 341"/>
                <a:gd name="T22" fmla="*/ 68 w 322"/>
                <a:gd name="T23" fmla="*/ 787 h 341"/>
                <a:gd name="T24" fmla="*/ 50 w 322"/>
                <a:gd name="T25" fmla="*/ 743 h 341"/>
                <a:gd name="T26" fmla="*/ 37 w 322"/>
                <a:gd name="T27" fmla="*/ 692 h 341"/>
                <a:gd name="T28" fmla="*/ 19 w 322"/>
                <a:gd name="T29" fmla="*/ 645 h 341"/>
                <a:gd name="T30" fmla="*/ 12 w 322"/>
                <a:gd name="T31" fmla="*/ 598 h 341"/>
                <a:gd name="T32" fmla="*/ 0 w 322"/>
                <a:gd name="T33" fmla="*/ 530 h 341"/>
                <a:gd name="T34" fmla="*/ 0 w 322"/>
                <a:gd name="T35" fmla="*/ 467 h 341"/>
                <a:gd name="T36" fmla="*/ 0 w 322"/>
                <a:gd name="T37" fmla="*/ 404 h 341"/>
                <a:gd name="T38" fmla="*/ 0 w 322"/>
                <a:gd name="T39" fmla="*/ 357 h 341"/>
                <a:gd name="T40" fmla="*/ 6 w 322"/>
                <a:gd name="T41" fmla="*/ 287 h 341"/>
                <a:gd name="T42" fmla="*/ 12 w 322"/>
                <a:gd name="T43" fmla="*/ 223 h 341"/>
                <a:gd name="T44" fmla="*/ 25 w 322"/>
                <a:gd name="T45" fmla="*/ 177 h 341"/>
                <a:gd name="T46" fmla="*/ 37 w 322"/>
                <a:gd name="T47" fmla="*/ 128 h 341"/>
                <a:gd name="T48" fmla="*/ 56 w 322"/>
                <a:gd name="T49" fmla="*/ 95 h 341"/>
                <a:gd name="T50" fmla="*/ 74 w 322"/>
                <a:gd name="T51" fmla="*/ 65 h 341"/>
                <a:gd name="T52" fmla="*/ 99 w 322"/>
                <a:gd name="T53" fmla="*/ 30 h 341"/>
                <a:gd name="T54" fmla="*/ 118 w 322"/>
                <a:gd name="T55" fmla="*/ 15 h 341"/>
                <a:gd name="T56" fmla="*/ 142 w 322"/>
                <a:gd name="T57" fmla="*/ 0 h 341"/>
                <a:gd name="T58" fmla="*/ 167 w 322"/>
                <a:gd name="T59" fmla="*/ 0 h 341"/>
                <a:gd name="T60" fmla="*/ 192 w 322"/>
                <a:gd name="T61" fmla="*/ 0 h 341"/>
                <a:gd name="T62" fmla="*/ 216 w 322"/>
                <a:gd name="T63" fmla="*/ 15 h 341"/>
                <a:gd name="T64" fmla="*/ 235 w 322"/>
                <a:gd name="T65" fmla="*/ 47 h 341"/>
                <a:gd name="T66" fmla="*/ 260 w 322"/>
                <a:gd name="T67" fmla="*/ 79 h 341"/>
                <a:gd name="T68" fmla="*/ 278 w 322"/>
                <a:gd name="T69" fmla="*/ 111 h 341"/>
                <a:gd name="T70" fmla="*/ 297 w 322"/>
                <a:gd name="T71" fmla="*/ 162 h 341"/>
                <a:gd name="T72" fmla="*/ 309 w 322"/>
                <a:gd name="T73" fmla="*/ 208 h 341"/>
                <a:gd name="T74" fmla="*/ 322 w 322"/>
                <a:gd name="T75" fmla="*/ 259 h 341"/>
                <a:gd name="T76" fmla="*/ 315 w 322"/>
                <a:gd name="T77" fmla="*/ 709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Freeform 12"/>
            <p:cNvSpPr>
              <a:spLocks/>
            </p:cNvSpPr>
            <p:nvPr/>
          </p:nvSpPr>
          <p:spPr bwMode="auto">
            <a:xfrm>
              <a:off x="372" y="594"/>
              <a:ext cx="322" cy="400"/>
            </a:xfrm>
            <a:custGeom>
              <a:avLst/>
              <a:gdLst>
                <a:gd name="T0" fmla="*/ 309 w 322"/>
                <a:gd name="T1" fmla="*/ 726 h 341"/>
                <a:gd name="T2" fmla="*/ 291 w 322"/>
                <a:gd name="T3" fmla="*/ 773 h 341"/>
                <a:gd name="T4" fmla="*/ 272 w 322"/>
                <a:gd name="T5" fmla="*/ 809 h 341"/>
                <a:gd name="T6" fmla="*/ 254 w 322"/>
                <a:gd name="T7" fmla="*/ 840 h 341"/>
                <a:gd name="T8" fmla="*/ 235 w 322"/>
                <a:gd name="T9" fmla="*/ 872 h 341"/>
                <a:gd name="T10" fmla="*/ 210 w 322"/>
                <a:gd name="T11" fmla="*/ 872 h 341"/>
                <a:gd name="T12" fmla="*/ 186 w 322"/>
                <a:gd name="T13" fmla="*/ 888 h 341"/>
                <a:gd name="T14" fmla="*/ 161 w 322"/>
                <a:gd name="T15" fmla="*/ 888 h 341"/>
                <a:gd name="T16" fmla="*/ 136 w 322"/>
                <a:gd name="T17" fmla="*/ 872 h 341"/>
                <a:gd name="T18" fmla="*/ 111 w 322"/>
                <a:gd name="T19" fmla="*/ 856 h 341"/>
                <a:gd name="T20" fmla="*/ 93 w 322"/>
                <a:gd name="T21" fmla="*/ 822 h 341"/>
                <a:gd name="T22" fmla="*/ 68 w 322"/>
                <a:gd name="T23" fmla="*/ 787 h 341"/>
                <a:gd name="T24" fmla="*/ 50 w 322"/>
                <a:gd name="T25" fmla="*/ 743 h 341"/>
                <a:gd name="T26" fmla="*/ 37 w 322"/>
                <a:gd name="T27" fmla="*/ 692 h 341"/>
                <a:gd name="T28" fmla="*/ 19 w 322"/>
                <a:gd name="T29" fmla="*/ 645 h 341"/>
                <a:gd name="T30" fmla="*/ 12 w 322"/>
                <a:gd name="T31" fmla="*/ 598 h 341"/>
                <a:gd name="T32" fmla="*/ 0 w 322"/>
                <a:gd name="T33" fmla="*/ 530 h 341"/>
                <a:gd name="T34" fmla="*/ 0 w 322"/>
                <a:gd name="T35" fmla="*/ 467 h 341"/>
                <a:gd name="T36" fmla="*/ 0 w 322"/>
                <a:gd name="T37" fmla="*/ 404 h 341"/>
                <a:gd name="T38" fmla="*/ 0 w 322"/>
                <a:gd name="T39" fmla="*/ 357 h 341"/>
                <a:gd name="T40" fmla="*/ 6 w 322"/>
                <a:gd name="T41" fmla="*/ 287 h 341"/>
                <a:gd name="T42" fmla="*/ 12 w 322"/>
                <a:gd name="T43" fmla="*/ 223 h 341"/>
                <a:gd name="T44" fmla="*/ 25 w 322"/>
                <a:gd name="T45" fmla="*/ 177 h 341"/>
                <a:gd name="T46" fmla="*/ 37 w 322"/>
                <a:gd name="T47" fmla="*/ 128 h 341"/>
                <a:gd name="T48" fmla="*/ 56 w 322"/>
                <a:gd name="T49" fmla="*/ 95 h 341"/>
                <a:gd name="T50" fmla="*/ 74 w 322"/>
                <a:gd name="T51" fmla="*/ 65 h 341"/>
                <a:gd name="T52" fmla="*/ 99 w 322"/>
                <a:gd name="T53" fmla="*/ 30 h 341"/>
                <a:gd name="T54" fmla="*/ 118 w 322"/>
                <a:gd name="T55" fmla="*/ 15 h 341"/>
                <a:gd name="T56" fmla="*/ 142 w 322"/>
                <a:gd name="T57" fmla="*/ 0 h 341"/>
                <a:gd name="T58" fmla="*/ 167 w 322"/>
                <a:gd name="T59" fmla="*/ 0 h 341"/>
                <a:gd name="T60" fmla="*/ 192 w 322"/>
                <a:gd name="T61" fmla="*/ 0 h 341"/>
                <a:gd name="T62" fmla="*/ 216 w 322"/>
                <a:gd name="T63" fmla="*/ 15 h 341"/>
                <a:gd name="T64" fmla="*/ 235 w 322"/>
                <a:gd name="T65" fmla="*/ 47 h 341"/>
                <a:gd name="T66" fmla="*/ 260 w 322"/>
                <a:gd name="T67" fmla="*/ 79 h 341"/>
                <a:gd name="T68" fmla="*/ 278 w 322"/>
                <a:gd name="T69" fmla="*/ 111 h 341"/>
                <a:gd name="T70" fmla="*/ 297 w 322"/>
                <a:gd name="T71" fmla="*/ 162 h 341"/>
                <a:gd name="T72" fmla="*/ 309 w 322"/>
                <a:gd name="T73" fmla="*/ 208 h 341"/>
                <a:gd name="T74" fmla="*/ 322 w 322"/>
                <a:gd name="T75" fmla="*/ 259 h 341"/>
                <a:gd name="T76" fmla="*/ 315 w 322"/>
                <a:gd name="T77" fmla="*/ 709 h 3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341"/>
                <a:gd name="T119" fmla="*/ 322 w 322"/>
                <a:gd name="T120" fmla="*/ 341 h 3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341">
                  <a:moveTo>
                    <a:pt x="315" y="272"/>
                  </a:moveTo>
                  <a:lnTo>
                    <a:pt x="309" y="279"/>
                  </a:lnTo>
                  <a:lnTo>
                    <a:pt x="303" y="291"/>
                  </a:lnTo>
                  <a:lnTo>
                    <a:pt x="291" y="297"/>
                  </a:lnTo>
                  <a:lnTo>
                    <a:pt x="284" y="303"/>
                  </a:lnTo>
                  <a:lnTo>
                    <a:pt x="272" y="310"/>
                  </a:lnTo>
                  <a:lnTo>
                    <a:pt x="266" y="316"/>
                  </a:lnTo>
                  <a:lnTo>
                    <a:pt x="254" y="322"/>
                  </a:lnTo>
                  <a:lnTo>
                    <a:pt x="241" y="328"/>
                  </a:lnTo>
                  <a:lnTo>
                    <a:pt x="235" y="334"/>
                  </a:lnTo>
                  <a:lnTo>
                    <a:pt x="223" y="334"/>
                  </a:lnTo>
                  <a:lnTo>
                    <a:pt x="210" y="334"/>
                  </a:lnTo>
                  <a:lnTo>
                    <a:pt x="198" y="341"/>
                  </a:lnTo>
                  <a:lnTo>
                    <a:pt x="186" y="341"/>
                  </a:lnTo>
                  <a:lnTo>
                    <a:pt x="173" y="341"/>
                  </a:lnTo>
                  <a:lnTo>
                    <a:pt x="161" y="341"/>
                  </a:lnTo>
                  <a:lnTo>
                    <a:pt x="148" y="334"/>
                  </a:lnTo>
                  <a:lnTo>
                    <a:pt x="136" y="334"/>
                  </a:lnTo>
                  <a:lnTo>
                    <a:pt x="124" y="328"/>
                  </a:lnTo>
                  <a:lnTo>
                    <a:pt x="111" y="328"/>
                  </a:lnTo>
                  <a:lnTo>
                    <a:pt x="105" y="322"/>
                  </a:lnTo>
                  <a:lnTo>
                    <a:pt x="93" y="316"/>
                  </a:lnTo>
                  <a:lnTo>
                    <a:pt x="80" y="310"/>
                  </a:lnTo>
                  <a:lnTo>
                    <a:pt x="68" y="303"/>
                  </a:lnTo>
                  <a:lnTo>
                    <a:pt x="62" y="297"/>
                  </a:lnTo>
                  <a:lnTo>
                    <a:pt x="50" y="285"/>
                  </a:lnTo>
                  <a:lnTo>
                    <a:pt x="43" y="279"/>
                  </a:lnTo>
                  <a:lnTo>
                    <a:pt x="37" y="266"/>
                  </a:lnTo>
                  <a:lnTo>
                    <a:pt x="31" y="260"/>
                  </a:lnTo>
                  <a:lnTo>
                    <a:pt x="19" y="248"/>
                  </a:lnTo>
                  <a:lnTo>
                    <a:pt x="19" y="235"/>
                  </a:lnTo>
                  <a:lnTo>
                    <a:pt x="12" y="229"/>
                  </a:lnTo>
                  <a:lnTo>
                    <a:pt x="6" y="217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6" y="111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9" y="80"/>
                  </a:lnTo>
                  <a:lnTo>
                    <a:pt x="25" y="68"/>
                  </a:lnTo>
                  <a:lnTo>
                    <a:pt x="31" y="62"/>
                  </a:lnTo>
                  <a:lnTo>
                    <a:pt x="37" y="49"/>
                  </a:lnTo>
                  <a:lnTo>
                    <a:pt x="50" y="43"/>
                  </a:lnTo>
                  <a:lnTo>
                    <a:pt x="56" y="37"/>
                  </a:lnTo>
                  <a:lnTo>
                    <a:pt x="68" y="31"/>
                  </a:lnTo>
                  <a:lnTo>
                    <a:pt x="74" y="25"/>
                  </a:lnTo>
                  <a:lnTo>
                    <a:pt x="87" y="18"/>
                  </a:lnTo>
                  <a:lnTo>
                    <a:pt x="99" y="12"/>
                  </a:lnTo>
                  <a:lnTo>
                    <a:pt x="105" y="6"/>
                  </a:lnTo>
                  <a:lnTo>
                    <a:pt x="118" y="6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9" y="12"/>
                  </a:lnTo>
                  <a:lnTo>
                    <a:pt x="235" y="18"/>
                  </a:lnTo>
                  <a:lnTo>
                    <a:pt x="247" y="25"/>
                  </a:lnTo>
                  <a:lnTo>
                    <a:pt x="260" y="31"/>
                  </a:lnTo>
                  <a:lnTo>
                    <a:pt x="272" y="37"/>
                  </a:lnTo>
                  <a:lnTo>
                    <a:pt x="278" y="43"/>
                  </a:lnTo>
                  <a:lnTo>
                    <a:pt x="291" y="55"/>
                  </a:lnTo>
                  <a:lnTo>
                    <a:pt x="297" y="62"/>
                  </a:lnTo>
                  <a:lnTo>
                    <a:pt x="303" y="68"/>
                  </a:lnTo>
                  <a:lnTo>
                    <a:pt x="309" y="80"/>
                  </a:lnTo>
                  <a:lnTo>
                    <a:pt x="322" y="93"/>
                  </a:lnTo>
                  <a:lnTo>
                    <a:pt x="322" y="99"/>
                  </a:lnTo>
                  <a:lnTo>
                    <a:pt x="173" y="167"/>
                  </a:lnTo>
                  <a:lnTo>
                    <a:pt x="315" y="272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Freeform 13"/>
            <p:cNvSpPr>
              <a:spLocks/>
            </p:cNvSpPr>
            <p:nvPr/>
          </p:nvSpPr>
          <p:spPr bwMode="auto">
            <a:xfrm>
              <a:off x="334" y="432"/>
              <a:ext cx="57" cy="59"/>
            </a:xfrm>
            <a:custGeom>
              <a:avLst/>
              <a:gdLst>
                <a:gd name="T0" fmla="*/ 6 w 56"/>
                <a:gd name="T1" fmla="*/ 103 h 50"/>
                <a:gd name="T2" fmla="*/ 0 w 56"/>
                <a:gd name="T3" fmla="*/ 85 h 50"/>
                <a:gd name="T4" fmla="*/ 0 w 56"/>
                <a:gd name="T5" fmla="*/ 67 h 50"/>
                <a:gd name="T6" fmla="*/ 6 w 56"/>
                <a:gd name="T7" fmla="*/ 52 h 50"/>
                <a:gd name="T8" fmla="*/ 6 w 56"/>
                <a:gd name="T9" fmla="*/ 35 h 50"/>
                <a:gd name="T10" fmla="*/ 12 w 56"/>
                <a:gd name="T11" fmla="*/ 18 h 50"/>
                <a:gd name="T12" fmla="*/ 19 w 56"/>
                <a:gd name="T13" fmla="*/ 0 h 50"/>
                <a:gd name="T14" fmla="*/ 25 w 56"/>
                <a:gd name="T15" fmla="*/ 0 h 50"/>
                <a:gd name="T16" fmla="*/ 37 w 56"/>
                <a:gd name="T17" fmla="*/ 0 h 50"/>
                <a:gd name="T18" fmla="*/ 43 w 56"/>
                <a:gd name="T19" fmla="*/ 0 h 50"/>
                <a:gd name="T20" fmla="*/ 49 w 56"/>
                <a:gd name="T21" fmla="*/ 0 h 50"/>
                <a:gd name="T22" fmla="*/ 49 w 56"/>
                <a:gd name="T23" fmla="*/ 18 h 50"/>
                <a:gd name="T24" fmla="*/ 55 w 56"/>
                <a:gd name="T25" fmla="*/ 18 h 50"/>
                <a:gd name="T26" fmla="*/ 55 w 56"/>
                <a:gd name="T27" fmla="*/ 35 h 50"/>
                <a:gd name="T28" fmla="*/ 62 w 56"/>
                <a:gd name="T29" fmla="*/ 52 h 50"/>
                <a:gd name="T30" fmla="*/ 62 w 56"/>
                <a:gd name="T31" fmla="*/ 67 h 50"/>
                <a:gd name="T32" fmla="*/ 55 w 56"/>
                <a:gd name="T33" fmla="*/ 85 h 50"/>
                <a:gd name="T34" fmla="*/ 55 w 56"/>
                <a:gd name="T35" fmla="*/ 103 h 50"/>
                <a:gd name="T36" fmla="*/ 49 w 56"/>
                <a:gd name="T37" fmla="*/ 118 h 50"/>
                <a:gd name="T38" fmla="*/ 43 w 56"/>
                <a:gd name="T39" fmla="*/ 137 h 50"/>
                <a:gd name="T40" fmla="*/ 37 w 56"/>
                <a:gd name="T41" fmla="*/ 137 h 50"/>
                <a:gd name="T42" fmla="*/ 25 w 56"/>
                <a:gd name="T43" fmla="*/ 137 h 50"/>
                <a:gd name="T44" fmla="*/ 19 w 56"/>
                <a:gd name="T45" fmla="*/ 137 h 50"/>
                <a:gd name="T46" fmla="*/ 12 w 56"/>
                <a:gd name="T47" fmla="*/ 137 h 50"/>
                <a:gd name="T48" fmla="*/ 12 w 56"/>
                <a:gd name="T49" fmla="*/ 118 h 50"/>
                <a:gd name="T50" fmla="*/ 6 w 56"/>
                <a:gd name="T51" fmla="*/ 118 h 50"/>
                <a:gd name="T52" fmla="*/ 6 w 56"/>
                <a:gd name="T53" fmla="*/ 103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Freeform 14"/>
            <p:cNvSpPr>
              <a:spLocks/>
            </p:cNvSpPr>
            <p:nvPr/>
          </p:nvSpPr>
          <p:spPr bwMode="auto">
            <a:xfrm>
              <a:off x="334" y="432"/>
              <a:ext cx="57" cy="59"/>
            </a:xfrm>
            <a:custGeom>
              <a:avLst/>
              <a:gdLst>
                <a:gd name="T0" fmla="*/ 6 w 56"/>
                <a:gd name="T1" fmla="*/ 103 h 50"/>
                <a:gd name="T2" fmla="*/ 0 w 56"/>
                <a:gd name="T3" fmla="*/ 85 h 50"/>
                <a:gd name="T4" fmla="*/ 0 w 56"/>
                <a:gd name="T5" fmla="*/ 67 h 50"/>
                <a:gd name="T6" fmla="*/ 6 w 56"/>
                <a:gd name="T7" fmla="*/ 52 h 50"/>
                <a:gd name="T8" fmla="*/ 6 w 56"/>
                <a:gd name="T9" fmla="*/ 35 h 50"/>
                <a:gd name="T10" fmla="*/ 12 w 56"/>
                <a:gd name="T11" fmla="*/ 18 h 50"/>
                <a:gd name="T12" fmla="*/ 19 w 56"/>
                <a:gd name="T13" fmla="*/ 0 h 50"/>
                <a:gd name="T14" fmla="*/ 25 w 56"/>
                <a:gd name="T15" fmla="*/ 0 h 50"/>
                <a:gd name="T16" fmla="*/ 37 w 56"/>
                <a:gd name="T17" fmla="*/ 0 h 50"/>
                <a:gd name="T18" fmla="*/ 43 w 56"/>
                <a:gd name="T19" fmla="*/ 0 h 50"/>
                <a:gd name="T20" fmla="*/ 49 w 56"/>
                <a:gd name="T21" fmla="*/ 0 h 50"/>
                <a:gd name="T22" fmla="*/ 49 w 56"/>
                <a:gd name="T23" fmla="*/ 18 h 50"/>
                <a:gd name="T24" fmla="*/ 55 w 56"/>
                <a:gd name="T25" fmla="*/ 18 h 50"/>
                <a:gd name="T26" fmla="*/ 55 w 56"/>
                <a:gd name="T27" fmla="*/ 35 h 50"/>
                <a:gd name="T28" fmla="*/ 62 w 56"/>
                <a:gd name="T29" fmla="*/ 52 h 50"/>
                <a:gd name="T30" fmla="*/ 62 w 56"/>
                <a:gd name="T31" fmla="*/ 67 h 50"/>
                <a:gd name="T32" fmla="*/ 55 w 56"/>
                <a:gd name="T33" fmla="*/ 85 h 50"/>
                <a:gd name="T34" fmla="*/ 55 w 56"/>
                <a:gd name="T35" fmla="*/ 103 h 50"/>
                <a:gd name="T36" fmla="*/ 49 w 56"/>
                <a:gd name="T37" fmla="*/ 118 h 50"/>
                <a:gd name="T38" fmla="*/ 43 w 56"/>
                <a:gd name="T39" fmla="*/ 137 h 50"/>
                <a:gd name="T40" fmla="*/ 37 w 56"/>
                <a:gd name="T41" fmla="*/ 137 h 50"/>
                <a:gd name="T42" fmla="*/ 25 w 56"/>
                <a:gd name="T43" fmla="*/ 137 h 50"/>
                <a:gd name="T44" fmla="*/ 19 w 56"/>
                <a:gd name="T45" fmla="*/ 137 h 50"/>
                <a:gd name="T46" fmla="*/ 12 w 56"/>
                <a:gd name="T47" fmla="*/ 137 h 50"/>
                <a:gd name="T48" fmla="*/ 12 w 56"/>
                <a:gd name="T49" fmla="*/ 118 h 50"/>
                <a:gd name="T50" fmla="*/ 6 w 56"/>
                <a:gd name="T51" fmla="*/ 118 h 50"/>
                <a:gd name="T52" fmla="*/ 6 w 56"/>
                <a:gd name="T53" fmla="*/ 103 h 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50"/>
                <a:gd name="T83" fmla="*/ 56 w 56"/>
                <a:gd name="T84" fmla="*/ 50 h 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50">
                  <a:moveTo>
                    <a:pt x="6" y="38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49" y="31"/>
                  </a:lnTo>
                  <a:lnTo>
                    <a:pt x="49" y="38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6" y="38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Line 15"/>
            <p:cNvSpPr>
              <a:spLocks noChangeShapeType="1"/>
            </p:cNvSpPr>
            <p:nvPr/>
          </p:nvSpPr>
          <p:spPr bwMode="auto">
            <a:xfrm>
              <a:off x="377" y="484"/>
              <a:ext cx="69" cy="1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Freeform 16"/>
            <p:cNvSpPr>
              <a:spLocks/>
            </p:cNvSpPr>
            <p:nvPr/>
          </p:nvSpPr>
          <p:spPr bwMode="auto">
            <a:xfrm>
              <a:off x="724" y="484"/>
              <a:ext cx="44" cy="57"/>
            </a:xfrm>
            <a:custGeom>
              <a:avLst/>
              <a:gdLst>
                <a:gd name="T0" fmla="*/ 7 w 44"/>
                <a:gd name="T1" fmla="*/ 30 h 49"/>
                <a:gd name="T2" fmla="*/ 7 w 44"/>
                <a:gd name="T3" fmla="*/ 14 h 49"/>
                <a:gd name="T4" fmla="*/ 13 w 44"/>
                <a:gd name="T5" fmla="*/ 14 h 49"/>
                <a:gd name="T6" fmla="*/ 13 w 44"/>
                <a:gd name="T7" fmla="*/ 0 h 49"/>
                <a:gd name="T8" fmla="*/ 19 w 44"/>
                <a:gd name="T9" fmla="*/ 0 h 49"/>
                <a:gd name="T10" fmla="*/ 25 w 44"/>
                <a:gd name="T11" fmla="*/ 0 h 49"/>
                <a:gd name="T12" fmla="*/ 31 w 44"/>
                <a:gd name="T13" fmla="*/ 14 h 49"/>
                <a:gd name="T14" fmla="*/ 38 w 44"/>
                <a:gd name="T15" fmla="*/ 14 h 49"/>
                <a:gd name="T16" fmla="*/ 38 w 44"/>
                <a:gd name="T17" fmla="*/ 30 h 49"/>
                <a:gd name="T18" fmla="*/ 44 w 44"/>
                <a:gd name="T19" fmla="*/ 30 h 49"/>
                <a:gd name="T20" fmla="*/ 44 w 44"/>
                <a:gd name="T21" fmla="*/ 44 h 49"/>
                <a:gd name="T22" fmla="*/ 44 w 44"/>
                <a:gd name="T23" fmla="*/ 64 h 49"/>
                <a:gd name="T24" fmla="*/ 44 w 44"/>
                <a:gd name="T25" fmla="*/ 77 h 49"/>
                <a:gd name="T26" fmla="*/ 44 w 44"/>
                <a:gd name="T27" fmla="*/ 91 h 49"/>
                <a:gd name="T28" fmla="*/ 38 w 44"/>
                <a:gd name="T29" fmla="*/ 91 h 49"/>
                <a:gd name="T30" fmla="*/ 38 w 44"/>
                <a:gd name="T31" fmla="*/ 106 h 49"/>
                <a:gd name="T32" fmla="*/ 31 w 44"/>
                <a:gd name="T33" fmla="*/ 106 h 49"/>
                <a:gd name="T34" fmla="*/ 25 w 44"/>
                <a:gd name="T35" fmla="*/ 122 h 49"/>
                <a:gd name="T36" fmla="*/ 19 w 44"/>
                <a:gd name="T37" fmla="*/ 122 h 49"/>
                <a:gd name="T38" fmla="*/ 13 w 44"/>
                <a:gd name="T39" fmla="*/ 106 h 49"/>
                <a:gd name="T40" fmla="*/ 7 w 44"/>
                <a:gd name="T41" fmla="*/ 106 h 49"/>
                <a:gd name="T42" fmla="*/ 7 w 44"/>
                <a:gd name="T43" fmla="*/ 91 h 49"/>
                <a:gd name="T44" fmla="*/ 0 w 44"/>
                <a:gd name="T45" fmla="*/ 91 h 49"/>
                <a:gd name="T46" fmla="*/ 0 w 44"/>
                <a:gd name="T47" fmla="*/ 77 h 49"/>
                <a:gd name="T48" fmla="*/ 0 w 44"/>
                <a:gd name="T49" fmla="*/ 64 h 49"/>
                <a:gd name="T50" fmla="*/ 0 w 44"/>
                <a:gd name="T51" fmla="*/ 44 h 49"/>
                <a:gd name="T52" fmla="*/ 0 w 44"/>
                <a:gd name="T53" fmla="*/ 30 h 49"/>
                <a:gd name="T54" fmla="*/ 7 w 44"/>
                <a:gd name="T55" fmla="*/ 3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2" name="Freeform 17"/>
            <p:cNvSpPr>
              <a:spLocks/>
            </p:cNvSpPr>
            <p:nvPr/>
          </p:nvSpPr>
          <p:spPr bwMode="auto">
            <a:xfrm>
              <a:off x="724" y="484"/>
              <a:ext cx="44" cy="57"/>
            </a:xfrm>
            <a:custGeom>
              <a:avLst/>
              <a:gdLst>
                <a:gd name="T0" fmla="*/ 7 w 44"/>
                <a:gd name="T1" fmla="*/ 30 h 49"/>
                <a:gd name="T2" fmla="*/ 7 w 44"/>
                <a:gd name="T3" fmla="*/ 14 h 49"/>
                <a:gd name="T4" fmla="*/ 13 w 44"/>
                <a:gd name="T5" fmla="*/ 14 h 49"/>
                <a:gd name="T6" fmla="*/ 13 w 44"/>
                <a:gd name="T7" fmla="*/ 0 h 49"/>
                <a:gd name="T8" fmla="*/ 19 w 44"/>
                <a:gd name="T9" fmla="*/ 0 h 49"/>
                <a:gd name="T10" fmla="*/ 25 w 44"/>
                <a:gd name="T11" fmla="*/ 0 h 49"/>
                <a:gd name="T12" fmla="*/ 31 w 44"/>
                <a:gd name="T13" fmla="*/ 14 h 49"/>
                <a:gd name="T14" fmla="*/ 38 w 44"/>
                <a:gd name="T15" fmla="*/ 14 h 49"/>
                <a:gd name="T16" fmla="*/ 38 w 44"/>
                <a:gd name="T17" fmla="*/ 30 h 49"/>
                <a:gd name="T18" fmla="*/ 44 w 44"/>
                <a:gd name="T19" fmla="*/ 30 h 49"/>
                <a:gd name="T20" fmla="*/ 44 w 44"/>
                <a:gd name="T21" fmla="*/ 44 h 49"/>
                <a:gd name="T22" fmla="*/ 44 w 44"/>
                <a:gd name="T23" fmla="*/ 64 h 49"/>
                <a:gd name="T24" fmla="*/ 44 w 44"/>
                <a:gd name="T25" fmla="*/ 77 h 49"/>
                <a:gd name="T26" fmla="*/ 44 w 44"/>
                <a:gd name="T27" fmla="*/ 91 h 49"/>
                <a:gd name="T28" fmla="*/ 38 w 44"/>
                <a:gd name="T29" fmla="*/ 91 h 49"/>
                <a:gd name="T30" fmla="*/ 38 w 44"/>
                <a:gd name="T31" fmla="*/ 106 h 49"/>
                <a:gd name="T32" fmla="*/ 31 w 44"/>
                <a:gd name="T33" fmla="*/ 106 h 49"/>
                <a:gd name="T34" fmla="*/ 25 w 44"/>
                <a:gd name="T35" fmla="*/ 122 h 49"/>
                <a:gd name="T36" fmla="*/ 19 w 44"/>
                <a:gd name="T37" fmla="*/ 122 h 49"/>
                <a:gd name="T38" fmla="*/ 13 w 44"/>
                <a:gd name="T39" fmla="*/ 106 h 49"/>
                <a:gd name="T40" fmla="*/ 7 w 44"/>
                <a:gd name="T41" fmla="*/ 106 h 49"/>
                <a:gd name="T42" fmla="*/ 7 w 44"/>
                <a:gd name="T43" fmla="*/ 91 h 49"/>
                <a:gd name="T44" fmla="*/ 0 w 44"/>
                <a:gd name="T45" fmla="*/ 91 h 49"/>
                <a:gd name="T46" fmla="*/ 0 w 44"/>
                <a:gd name="T47" fmla="*/ 77 h 49"/>
                <a:gd name="T48" fmla="*/ 0 w 44"/>
                <a:gd name="T49" fmla="*/ 64 h 49"/>
                <a:gd name="T50" fmla="*/ 0 w 44"/>
                <a:gd name="T51" fmla="*/ 44 h 49"/>
                <a:gd name="T52" fmla="*/ 0 w 44"/>
                <a:gd name="T53" fmla="*/ 30 h 49"/>
                <a:gd name="T54" fmla="*/ 7 w 44"/>
                <a:gd name="T55" fmla="*/ 3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49"/>
                <a:gd name="T86" fmla="*/ 44 w 44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49">
                  <a:moveTo>
                    <a:pt x="7" y="12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3" name="Line 18"/>
            <p:cNvSpPr>
              <a:spLocks noChangeShapeType="1"/>
            </p:cNvSpPr>
            <p:nvPr/>
          </p:nvSpPr>
          <p:spPr bwMode="auto">
            <a:xfrm flipV="1">
              <a:off x="650" y="534"/>
              <a:ext cx="81" cy="10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47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50" y="2203450"/>
            <a:ext cx="9159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656388" y="3284538"/>
            <a:ext cx="1081087" cy="1827212"/>
            <a:chOff x="4465" y="1117"/>
            <a:chExt cx="680" cy="1151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578" y="1809"/>
              <a:ext cx="153" cy="306"/>
              <a:chOff x="1807" y="2521"/>
              <a:chExt cx="271" cy="436"/>
            </a:xfrm>
          </p:grpSpPr>
          <p:sp>
            <p:nvSpPr>
              <p:cNvPr id="62499" name="Oval 22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500" name="Oval 23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FF3300"/>
              </a:solidFill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581" y="2004"/>
              <a:ext cx="148" cy="264"/>
              <a:chOff x="1812" y="2799"/>
              <a:chExt cx="262" cy="375"/>
            </a:xfrm>
          </p:grpSpPr>
          <p:sp>
            <p:nvSpPr>
              <p:cNvPr id="62497" name="Rectangle 25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98" name="Rectangle 26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FF3300"/>
              </a:solidFill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62494" name="Oval 27"/>
            <p:cNvSpPr>
              <a:spLocks noChangeArrowheads="1"/>
            </p:cNvSpPr>
            <p:nvPr/>
          </p:nvSpPr>
          <p:spPr bwMode="auto">
            <a:xfrm>
              <a:off x="4739" y="1614"/>
              <a:ext cx="133" cy="345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62495" name="Freeform 28"/>
            <p:cNvSpPr>
              <a:spLocks/>
            </p:cNvSpPr>
            <p:nvPr/>
          </p:nvSpPr>
          <p:spPr bwMode="auto">
            <a:xfrm>
              <a:off x="4735" y="1480"/>
              <a:ext cx="138" cy="223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AutoShape 29"/>
            <p:cNvSpPr>
              <a:spLocks noChangeArrowheads="1"/>
            </p:cNvSpPr>
            <p:nvPr/>
          </p:nvSpPr>
          <p:spPr bwMode="auto">
            <a:xfrm rot="-5400000">
              <a:off x="4601" y="981"/>
              <a:ext cx="408" cy="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00" y="11910"/>
                  </a:moveTo>
                  <a:cubicBezTo>
                    <a:pt x="4435" y="11544"/>
                    <a:pt x="4403" y="11172"/>
                    <a:pt x="4403" y="10800"/>
                  </a:cubicBezTo>
                  <a:cubicBezTo>
                    <a:pt x="4403" y="7267"/>
                    <a:pt x="7267" y="4403"/>
                    <a:pt x="10800" y="4403"/>
                  </a:cubicBezTo>
                  <a:cubicBezTo>
                    <a:pt x="14332" y="4403"/>
                    <a:pt x="17197" y="7267"/>
                    <a:pt x="17197" y="10800"/>
                  </a:cubicBezTo>
                  <a:cubicBezTo>
                    <a:pt x="17197" y="11172"/>
                    <a:pt x="17164" y="11544"/>
                    <a:pt x="17099" y="11910"/>
                  </a:cubicBezTo>
                  <a:lnTo>
                    <a:pt x="21435" y="12675"/>
                  </a:lnTo>
                  <a:cubicBezTo>
                    <a:pt x="21545" y="12056"/>
                    <a:pt x="21600" y="114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28"/>
                    <a:pt x="54" y="12056"/>
                    <a:pt x="164" y="12675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848100" y="3284538"/>
            <a:ext cx="1079500" cy="1827212"/>
            <a:chOff x="4465" y="1117"/>
            <a:chExt cx="680" cy="1151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578" y="1809"/>
              <a:ext cx="153" cy="306"/>
              <a:chOff x="1807" y="2521"/>
              <a:chExt cx="271" cy="436"/>
            </a:xfrm>
          </p:grpSpPr>
          <p:sp>
            <p:nvSpPr>
              <p:cNvPr id="62490" name="Oval 32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91" name="Oval 33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chemeClr val="bg1"/>
              </a:solidFill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581" y="2004"/>
              <a:ext cx="148" cy="264"/>
              <a:chOff x="1812" y="2799"/>
              <a:chExt cx="262" cy="375"/>
            </a:xfrm>
          </p:grpSpPr>
          <p:sp>
            <p:nvSpPr>
              <p:cNvPr id="62488" name="Rectangle 35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2489" name="Rectangle 36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chemeClr val="bg1"/>
              </a:solidFill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62485" name="Oval 37"/>
            <p:cNvSpPr>
              <a:spLocks noChangeArrowheads="1"/>
            </p:cNvSpPr>
            <p:nvPr/>
          </p:nvSpPr>
          <p:spPr bwMode="auto">
            <a:xfrm>
              <a:off x="4739" y="1614"/>
              <a:ext cx="133" cy="34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62486" name="Freeform 38"/>
            <p:cNvSpPr>
              <a:spLocks/>
            </p:cNvSpPr>
            <p:nvPr/>
          </p:nvSpPr>
          <p:spPr bwMode="auto">
            <a:xfrm>
              <a:off x="4735" y="1480"/>
              <a:ext cx="138" cy="223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AutoShape 39"/>
            <p:cNvSpPr>
              <a:spLocks noChangeArrowheads="1"/>
            </p:cNvSpPr>
            <p:nvPr/>
          </p:nvSpPr>
          <p:spPr bwMode="auto">
            <a:xfrm rot="-5400000">
              <a:off x="4601" y="981"/>
              <a:ext cx="408" cy="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00" y="11910"/>
                  </a:moveTo>
                  <a:cubicBezTo>
                    <a:pt x="4435" y="11544"/>
                    <a:pt x="4403" y="11172"/>
                    <a:pt x="4403" y="10800"/>
                  </a:cubicBezTo>
                  <a:cubicBezTo>
                    <a:pt x="4403" y="7267"/>
                    <a:pt x="7267" y="4403"/>
                    <a:pt x="10800" y="4403"/>
                  </a:cubicBezTo>
                  <a:cubicBezTo>
                    <a:pt x="14332" y="4403"/>
                    <a:pt x="17197" y="7267"/>
                    <a:pt x="17197" y="10800"/>
                  </a:cubicBezTo>
                  <a:cubicBezTo>
                    <a:pt x="17197" y="11172"/>
                    <a:pt x="17164" y="11544"/>
                    <a:pt x="17099" y="11910"/>
                  </a:cubicBezTo>
                  <a:lnTo>
                    <a:pt x="21435" y="12675"/>
                  </a:lnTo>
                  <a:cubicBezTo>
                    <a:pt x="21545" y="12056"/>
                    <a:pt x="21600" y="114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28"/>
                    <a:pt x="54" y="12056"/>
                    <a:pt x="164" y="126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73" name="Text Box 40"/>
          <p:cNvSpPr txBox="1">
            <a:spLocks noChangeArrowheads="1"/>
          </p:cNvSpPr>
          <p:nvPr/>
        </p:nvSpPr>
        <p:spPr bwMode="auto">
          <a:xfrm>
            <a:off x="3487738" y="1916113"/>
            <a:ext cx="658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MR</a:t>
            </a:r>
          </a:p>
        </p:txBody>
      </p:sp>
      <p:sp>
        <p:nvSpPr>
          <p:cNvPr id="62474" name="Text Box 41"/>
          <p:cNvSpPr txBox="1">
            <a:spLocks noChangeArrowheads="1"/>
          </p:cNvSpPr>
          <p:nvPr/>
        </p:nvSpPr>
        <p:spPr bwMode="auto">
          <a:xfrm>
            <a:off x="3852863" y="2827338"/>
            <a:ext cx="9302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TLR4</a:t>
            </a:r>
          </a:p>
        </p:txBody>
      </p:sp>
      <p:sp>
        <p:nvSpPr>
          <p:cNvPr id="62475" name="Text Box 42"/>
          <p:cNvSpPr txBox="1">
            <a:spLocks noChangeArrowheads="1"/>
          </p:cNvSpPr>
          <p:nvPr/>
        </p:nvSpPr>
        <p:spPr bwMode="auto">
          <a:xfrm>
            <a:off x="5143500" y="2852738"/>
            <a:ext cx="1322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Dectin-1</a:t>
            </a:r>
          </a:p>
        </p:txBody>
      </p:sp>
      <p:sp>
        <p:nvSpPr>
          <p:cNvPr id="62476" name="Text Box 43"/>
          <p:cNvSpPr txBox="1">
            <a:spLocks noChangeArrowheads="1"/>
          </p:cNvSpPr>
          <p:nvPr/>
        </p:nvSpPr>
        <p:spPr bwMode="auto">
          <a:xfrm>
            <a:off x="6805613" y="2708275"/>
            <a:ext cx="9318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1"/>
                </a:solidFill>
              </a:rPr>
              <a:t>TLR2</a:t>
            </a:r>
          </a:p>
        </p:txBody>
      </p:sp>
      <p:sp>
        <p:nvSpPr>
          <p:cNvPr id="62477" name="Text Box 44"/>
          <p:cNvSpPr txBox="1">
            <a:spLocks noChangeArrowheads="1"/>
          </p:cNvSpPr>
          <p:nvPr/>
        </p:nvSpPr>
        <p:spPr bwMode="auto">
          <a:xfrm>
            <a:off x="5703888" y="6356350"/>
            <a:ext cx="1455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/>
              <a:t>cytokines</a:t>
            </a:r>
          </a:p>
        </p:txBody>
      </p:sp>
      <p:sp>
        <p:nvSpPr>
          <p:cNvPr id="62478" name="Line 45"/>
          <p:cNvSpPr>
            <a:spLocks noChangeShapeType="1"/>
          </p:cNvSpPr>
          <p:nvPr/>
        </p:nvSpPr>
        <p:spPr bwMode="auto">
          <a:xfrm>
            <a:off x="5143500" y="5588000"/>
            <a:ext cx="504825" cy="936625"/>
          </a:xfrm>
          <a:prstGeom prst="line">
            <a:avLst/>
          </a:prstGeom>
          <a:noFill/>
          <a:ln w="1206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9" name="AutoShape 46"/>
          <p:cNvSpPr>
            <a:spLocks/>
          </p:cNvSpPr>
          <p:nvPr/>
        </p:nvSpPr>
        <p:spPr bwMode="auto">
          <a:xfrm rot="5400000">
            <a:off x="4927601" y="3070225"/>
            <a:ext cx="360362" cy="4535487"/>
          </a:xfrm>
          <a:prstGeom prst="rightBrace">
            <a:avLst>
              <a:gd name="adj1" fmla="val 104883"/>
              <a:gd name="adj2" fmla="val 5000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2480" name="Text Box 47"/>
          <p:cNvSpPr txBox="1">
            <a:spLocks noChangeArrowheads="1"/>
          </p:cNvSpPr>
          <p:nvPr/>
        </p:nvSpPr>
        <p:spPr bwMode="auto">
          <a:xfrm>
            <a:off x="174625" y="6508750"/>
            <a:ext cx="18002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/>
              <a:t>Netea et al JCI 2006</a:t>
            </a:r>
          </a:p>
        </p:txBody>
      </p:sp>
      <p:sp>
        <p:nvSpPr>
          <p:cNvPr id="62481" name="Text Box 48"/>
          <p:cNvSpPr txBox="1">
            <a:spLocks noChangeArrowheads="1"/>
          </p:cNvSpPr>
          <p:nvPr/>
        </p:nvSpPr>
        <p:spPr bwMode="auto">
          <a:xfrm>
            <a:off x="5897563" y="1171575"/>
            <a:ext cx="16938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i="1"/>
              <a:t>C. albicans</a:t>
            </a:r>
          </a:p>
        </p:txBody>
      </p:sp>
      <p:sp>
        <p:nvSpPr>
          <p:cNvPr id="62482" name="Text Box 49"/>
          <p:cNvSpPr txBox="1">
            <a:spLocks noChangeArrowheads="1"/>
          </p:cNvSpPr>
          <p:nvPr/>
        </p:nvSpPr>
        <p:spPr bwMode="auto">
          <a:xfrm>
            <a:off x="2305050" y="4241800"/>
            <a:ext cx="431800" cy="547688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>
            <a:off x="4422775" y="981075"/>
            <a:ext cx="2233613" cy="15113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43050" y="188913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400">
                <a:solidFill>
                  <a:schemeClr val="tx1"/>
                </a:solidFill>
              </a:rPr>
              <a:t>Collaborative signalling for cytokine production</a:t>
            </a: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08358" name="Rectangle 6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6634163" y="2587625"/>
            <a:ext cx="935037" cy="512763"/>
            <a:chOff x="4175" y="1992"/>
            <a:chExt cx="589" cy="323"/>
          </a:xfrm>
        </p:grpSpPr>
        <p:grpSp>
          <p:nvGrpSpPr>
            <p:cNvPr id="83936" name="Group 8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83994" name="Group 9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84048" name="Oval 10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49" name="Oval 11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95" name="Group 12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84046" name="Oval 13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47" name="Oval 14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96" name="Line 15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97" name="Group 16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84044" name="Oval 17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45" name="Oval 18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98" name="Group 19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84042" name="Oval 20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43" name="Oval 21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99" name="Line 22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00" name="Group 23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84040" name="Oval 24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41" name="Oval 25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01" name="Group 26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84038" name="Oval 27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39" name="Oval 28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02" name="Line 29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03" name="Group 30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84036" name="Oval 31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37" name="Oval 32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04" name="Group 33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84034" name="Oval 34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35" name="Oval 35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05" name="Line 36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06" name="Group 37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84032" name="Oval 38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33" name="Oval 39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07" name="Group 40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84030" name="Oval 41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31" name="Oval 42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08" name="Line 43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09" name="Group 44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84028" name="Oval 45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29" name="Oval 46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10" name="Group 47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84026" name="Oval 48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27" name="Oval 49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11" name="Line 50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12" name="Group 51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84024" name="Oval 52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25" name="Oval 53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13" name="Group 54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84022" name="Oval 55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23" name="Oval 56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14" name="Line 57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15" name="Group 58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84020" name="Oval 59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21" name="Oval 60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4016" name="Group 61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84018" name="Oval 62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4019" name="Oval 63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4017" name="Line 64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937" name="Group 65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83938" name="Group 66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83992" name="Oval 67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93" name="Oval 68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39" name="Group 69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83990" name="Oval 70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91" name="Oval 71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40" name="Line 72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41" name="Group 73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83988" name="Oval 74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89" name="Oval 75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42" name="Group 76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83986" name="Oval 77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87" name="Oval 78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43" name="Line 79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44" name="Group 80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83984" name="Oval 81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85" name="Oval 82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45" name="Group 83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83982" name="Oval 84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83" name="Oval 85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46" name="Line 86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47" name="Group 87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83980" name="Oval 88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81" name="Oval 89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48" name="Group 90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83978" name="Oval 91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79" name="Oval 92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49" name="Line 93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50" name="Group 94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83976" name="Oval 95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77" name="Oval 96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51" name="Group 97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83974" name="Oval 98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75" name="Oval 99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52" name="Line 100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53" name="Group 101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83972" name="Oval 102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73" name="Oval 103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54" name="Group 104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83970" name="Oval 105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71" name="Oval 106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55" name="Line 107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56" name="Group 108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83968" name="Oval 109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69" name="Oval 110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57" name="Group 111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83966" name="Oval 112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67" name="Oval 113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58" name="Line 114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59" name="Group 115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83964" name="Oval 116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65" name="Oval 117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960" name="Group 118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83962" name="Oval 119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63" name="Oval 120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961" name="Line 121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08474" name="Rectangle 122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81" name="Line 123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882" name="Group 124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83934" name="Freeform 125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35" name="Freeform 126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83" name="Group 127"/>
          <p:cNvGrpSpPr>
            <a:grpSpLocks/>
          </p:cNvGrpSpPr>
          <p:nvPr/>
        </p:nvGrpSpPr>
        <p:grpSpPr bwMode="auto">
          <a:xfrm>
            <a:off x="2874963" y="3427413"/>
            <a:ext cx="430212" cy="1036637"/>
            <a:chOff x="1807" y="2521"/>
            <a:chExt cx="271" cy="653"/>
          </a:xfrm>
        </p:grpSpPr>
        <p:grpSp>
          <p:nvGrpSpPr>
            <p:cNvPr id="83928" name="Group 128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83932" name="Oval 129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3933" name="Oval 130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3929" name="Group 131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83930" name="Rectangle 132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3931" name="Rectangle 133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79884" name="Group 134"/>
          <p:cNvGrpSpPr>
            <a:grpSpLocks/>
          </p:cNvGrpSpPr>
          <p:nvPr/>
        </p:nvGrpSpPr>
        <p:grpSpPr bwMode="auto">
          <a:xfrm>
            <a:off x="3316288" y="1558925"/>
            <a:ext cx="388937" cy="2206625"/>
            <a:chOff x="2085" y="1344"/>
            <a:chExt cx="245" cy="1390"/>
          </a:xfrm>
        </p:grpSpPr>
        <p:sp>
          <p:nvSpPr>
            <p:cNvPr id="83926" name="Oval 135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3927" name="Freeform 136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85" name="Group 137"/>
          <p:cNvGrpSpPr>
            <a:grpSpLocks/>
          </p:cNvGrpSpPr>
          <p:nvPr/>
        </p:nvGrpSpPr>
        <p:grpSpPr bwMode="auto">
          <a:xfrm>
            <a:off x="7580313" y="2587625"/>
            <a:ext cx="935037" cy="512763"/>
            <a:chOff x="4771" y="1992"/>
            <a:chExt cx="588" cy="323"/>
          </a:xfrm>
        </p:grpSpPr>
        <p:grpSp>
          <p:nvGrpSpPr>
            <p:cNvPr id="83812" name="Group 138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83870" name="Group 139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83924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25" name="Oval 141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71" name="Group 142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83922" name="Oval 143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23" name="Oval 144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72" name="Line 145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73" name="Group 146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83920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21" name="Oval 148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74" name="Group 149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83918" name="Oval 150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19" name="Oval 151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75" name="Line 152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76" name="Group 153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83916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17" name="Oval 155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77" name="Group 156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83914" name="Oval 157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15" name="Oval 158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78" name="Line 159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79" name="Group 160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83912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13" name="Oval 162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80" name="Group 163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83910" name="Oval 164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11" name="Oval 165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81" name="Line 166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82" name="Group 167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83908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09" name="Oval 169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83" name="Group 170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83906" name="Oval 171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07" name="Oval 172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84" name="Line 173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85" name="Group 174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83904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05" name="Oval 176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86" name="Group 177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83902" name="Oval 178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03" name="Oval 179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87" name="Line 180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88" name="Group 181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83900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901" name="Oval 183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89" name="Group 184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83898" name="Oval 185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99" name="Oval 186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90" name="Line 187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91" name="Group 188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83896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97" name="Oval 190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92" name="Group 191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83894" name="Oval 192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95" name="Oval 193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93" name="Line 194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813" name="Group 195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83814" name="Group 196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83868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69" name="Oval 198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15" name="Group 199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83866" name="Oval 200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67" name="Oval 201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16" name="Line 202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17" name="Group 203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83864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65" name="Oval 205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18" name="Group 206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83862" name="Oval 207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63" name="Oval 208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19" name="Line 209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20" name="Group 210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83860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61" name="Oval 212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21" name="Group 213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83858" name="Oval 214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59" name="Oval 215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22" name="Line 216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23" name="Group 217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83856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57" name="Oval 219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24" name="Group 220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83854" name="Oval 221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55" name="Oval 222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25" name="Line 223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26" name="Group 224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83852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53" name="Oval 226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27" name="Group 227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83850" name="Oval 228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51" name="Oval 229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28" name="Line 230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29" name="Group 231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83848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49" name="Oval 233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30" name="Group 234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83846" name="Oval 235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47" name="Oval 236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31" name="Line 237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32" name="Group 238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83844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45" name="Oval 240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33" name="Group 241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83842" name="Oval 242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43" name="Oval 243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34" name="Line 244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35" name="Group 245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83840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41" name="Oval 247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836" name="Group 248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83838" name="Oval 249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39" name="Oval 250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837" name="Line 251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86" name="Group 252"/>
          <p:cNvGrpSpPr>
            <a:grpSpLocks/>
          </p:cNvGrpSpPr>
          <p:nvPr/>
        </p:nvGrpSpPr>
        <p:grpSpPr bwMode="auto">
          <a:xfrm>
            <a:off x="8532813" y="2587625"/>
            <a:ext cx="933450" cy="512763"/>
            <a:chOff x="5371" y="1992"/>
            <a:chExt cx="588" cy="323"/>
          </a:xfrm>
        </p:grpSpPr>
        <p:grpSp>
          <p:nvGrpSpPr>
            <p:cNvPr id="83698" name="Group 253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83756" name="Group 254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83810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11" name="Oval 256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57" name="Group 257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83808" name="Oval 258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09" name="Oval 259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58" name="Line 260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59" name="Group 261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83806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07" name="Oval 263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60" name="Group 264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83804" name="Oval 265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05" name="Oval 266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61" name="Line 267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62" name="Group 268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83802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03" name="Oval 270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63" name="Group 271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83800" name="Oval 272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801" name="Oval 273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64" name="Line 274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65" name="Group 275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83798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99" name="Oval 277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66" name="Group 278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83796" name="Oval 279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97" name="Oval 280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67" name="Line 281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68" name="Group 282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83794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95" name="Oval 284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69" name="Group 285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83792" name="Oval 286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93" name="Oval 287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70" name="Line 288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71" name="Group 289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83790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91" name="Oval 291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72" name="Group 292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83788" name="Oval 293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89" name="Oval 294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73" name="Line 295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74" name="Group 296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83786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87" name="Oval 298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75" name="Group 299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83784" name="Oval 300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85" name="Oval 301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76" name="Line 302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77" name="Group 303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83782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83" name="Oval 305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78" name="Group 306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83780" name="Oval 307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81" name="Oval 308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79" name="Line 309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699" name="Group 310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83700" name="Group 311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83754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55" name="Oval 313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01" name="Group 314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83752" name="Oval 315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53" name="Oval 316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02" name="Line 317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03" name="Group 318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83750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51" name="Oval 320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04" name="Group 321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83748" name="Oval 322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49" name="Oval 323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05" name="Line 324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06" name="Group 325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83746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47" name="Oval 327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07" name="Group 328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83744" name="Oval 329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45" name="Oval 330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08" name="Line 331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09" name="Group 332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83742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43" name="Oval 334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10" name="Group 335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83740" name="Oval 336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41" name="Oval 337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11" name="Line 338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12" name="Group 339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83738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39" name="Oval 341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13" name="Group 342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83736" name="Oval 343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37" name="Oval 344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14" name="Line 345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15" name="Group 346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83734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35" name="Oval 348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16" name="Group 349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83732" name="Oval 350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33" name="Oval 351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17" name="Line 352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18" name="Group 353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83730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31" name="Oval 355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19" name="Group 356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83728" name="Oval 357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29" name="Oval 358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20" name="Line 359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721" name="Group 360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83726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27" name="Oval 362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722" name="Group 363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83724" name="Oval 364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725" name="Oval 365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723" name="Line 366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87" name="Group 367"/>
          <p:cNvGrpSpPr>
            <a:grpSpLocks/>
          </p:cNvGrpSpPr>
          <p:nvPr/>
        </p:nvGrpSpPr>
        <p:grpSpPr bwMode="auto">
          <a:xfrm>
            <a:off x="4465638" y="2587625"/>
            <a:ext cx="931862" cy="512763"/>
            <a:chOff x="2809" y="1992"/>
            <a:chExt cx="587" cy="323"/>
          </a:xfrm>
        </p:grpSpPr>
        <p:grpSp>
          <p:nvGrpSpPr>
            <p:cNvPr id="83584" name="Group 368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83642" name="Group 369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83696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97" name="Oval 371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43" name="Group 372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83694" name="Oval 373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95" name="Oval 374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44" name="Line 375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45" name="Group 376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83692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93" name="Oval 378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46" name="Group 379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83690" name="Oval 380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91" name="Oval 381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47" name="Line 382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48" name="Group 383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83688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89" name="Oval 385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49" name="Group 386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83686" name="Oval 387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87" name="Oval 388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50" name="Line 389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51" name="Group 390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83684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85" name="Oval 392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52" name="Group 393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83682" name="Oval 394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83" name="Oval 395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53" name="Line 396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54" name="Group 397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83680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81" name="Oval 399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55" name="Group 400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83678" name="Oval 401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79" name="Oval 402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56" name="Line 403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57" name="Group 404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83676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77" name="Oval 406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58" name="Group 407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83674" name="Oval 408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75" name="Oval 409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59" name="Line 410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60" name="Group 411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83672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73" name="Oval 413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61" name="Group 414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83670" name="Oval 415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71" name="Oval 416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62" name="Line 417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63" name="Group 418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83668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69" name="Oval 420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64" name="Group 421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83666" name="Oval 422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67" name="Oval 423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65" name="Line 424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585" name="Group 425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83586" name="Group 426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83640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41" name="Oval 428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87" name="Group 429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83638" name="Oval 430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39" name="Oval 431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88" name="Line 432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89" name="Group 433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83636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37" name="Oval 435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90" name="Group 436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83634" name="Oval 437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35" name="Oval 438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91" name="Line 439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92" name="Group 440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83632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33" name="Oval 442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93" name="Group 443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83630" name="Oval 444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31" name="Oval 445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94" name="Line 446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95" name="Group 447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83628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29" name="Oval 449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96" name="Group 450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83626" name="Oval 451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27" name="Oval 452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97" name="Line 453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98" name="Group 454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83624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25" name="Oval 456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99" name="Group 457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83622" name="Oval 458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23" name="Oval 459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00" name="Line 460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01" name="Group 461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83620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21" name="Oval 463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02" name="Group 464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83618" name="Oval 465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19" name="Oval 466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03" name="Line 467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04" name="Group 468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83616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17" name="Oval 470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05" name="Group 471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83614" name="Oval 472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15" name="Oval 473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06" name="Line 474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07" name="Group 475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83612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13" name="Oval 477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608" name="Group 478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83610" name="Oval 479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611" name="Oval 480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609" name="Line 481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88" name="Group 482"/>
          <p:cNvGrpSpPr>
            <a:grpSpLocks/>
          </p:cNvGrpSpPr>
          <p:nvPr/>
        </p:nvGrpSpPr>
        <p:grpSpPr bwMode="auto">
          <a:xfrm>
            <a:off x="5391150" y="2587625"/>
            <a:ext cx="933450" cy="512763"/>
            <a:chOff x="3392" y="1992"/>
            <a:chExt cx="588" cy="323"/>
          </a:xfrm>
        </p:grpSpPr>
        <p:grpSp>
          <p:nvGrpSpPr>
            <p:cNvPr id="83470" name="Group 483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83528" name="Group 484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83582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83" name="Oval 486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29" name="Group 487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83580" name="Oval 488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81" name="Oval 489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30" name="Line 490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31" name="Group 491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83578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79" name="Oval 493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32" name="Group 494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83576" name="Oval 495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77" name="Oval 496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33" name="Line 497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34" name="Group 498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83574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75" name="Oval 500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35" name="Group 501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83572" name="Oval 502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73" name="Oval 503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36" name="Line 504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37" name="Group 505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83570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71" name="Oval 507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38" name="Group 508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83568" name="Oval 509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69" name="Oval 510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39" name="Line 511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40" name="Group 512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83566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67" name="Oval 514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41" name="Group 515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83564" name="Oval 516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65" name="Oval 517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42" name="Line 518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43" name="Group 519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83562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63" name="Oval 521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44" name="Group 522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83560" name="Oval 523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61" name="Oval 524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45" name="Line 525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46" name="Group 526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83558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59" name="Oval 528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47" name="Group 529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83556" name="Oval 530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57" name="Oval 531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48" name="Line 532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49" name="Group 533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83554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55" name="Oval 535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550" name="Group 536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83552" name="Oval 537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53" name="Oval 538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551" name="Line 539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471" name="Group 540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83472" name="Group 541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83526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27" name="Oval 543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73" name="Group 544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83524" name="Oval 545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25" name="Oval 546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74" name="Line 547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75" name="Group 548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83522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23" name="Oval 550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76" name="Group 551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83520" name="Oval 552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21" name="Oval 553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77" name="Line 554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78" name="Group 555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83518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19" name="Oval 557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79" name="Group 558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83516" name="Oval 559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17" name="Oval 560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80" name="Line 561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81" name="Group 562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83514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15" name="Oval 564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82" name="Group 565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83512" name="Oval 566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13" name="Oval 567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83" name="Line 568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84" name="Group 569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83510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11" name="Oval 571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85" name="Group 572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83508" name="Oval 573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09" name="Oval 574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86" name="Line 575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87" name="Group 576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83506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07" name="Oval 578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88" name="Group 579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83504" name="Oval 580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05" name="Oval 581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89" name="Line 582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90" name="Group 583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83502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03" name="Oval 585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91" name="Group 586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83500" name="Oval 587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501" name="Oval 588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92" name="Line 589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93" name="Group 590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83498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99" name="Oval 592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94" name="Group 593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83496" name="Oval 594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97" name="Oval 595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95" name="Line 596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89" name="Group 597"/>
          <p:cNvGrpSpPr>
            <a:grpSpLocks/>
          </p:cNvGrpSpPr>
          <p:nvPr/>
        </p:nvGrpSpPr>
        <p:grpSpPr bwMode="auto">
          <a:xfrm>
            <a:off x="3751263" y="2587625"/>
            <a:ext cx="931862" cy="512763"/>
            <a:chOff x="2358" y="1992"/>
            <a:chExt cx="588" cy="323"/>
          </a:xfrm>
        </p:grpSpPr>
        <p:grpSp>
          <p:nvGrpSpPr>
            <p:cNvPr id="83356" name="Group 598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83414" name="Group 599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83468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69" name="Oval 601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15" name="Group 602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83466" name="Oval 603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67" name="Oval 604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16" name="Line 605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17" name="Group 606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83464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65" name="Oval 608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18" name="Group 609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83462" name="Oval 610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63" name="Oval 611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19" name="Line 612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20" name="Group 613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83460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61" name="Oval 615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21" name="Group 616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83458" name="Oval 617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59" name="Oval 618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22" name="Line 619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23" name="Group 620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83456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57" name="Oval 622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24" name="Group 623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83454" name="Oval 624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55" name="Oval 625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25" name="Line 626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26" name="Group 627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83452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53" name="Oval 629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27" name="Group 630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83450" name="Oval 631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51" name="Oval 632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28" name="Line 633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29" name="Group 634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83448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49" name="Oval 636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30" name="Group 637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83446" name="Oval 638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47" name="Oval 639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31" name="Line 640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32" name="Group 641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83444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45" name="Oval 643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33" name="Group 644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83442" name="Oval 645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43" name="Oval 646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34" name="Line 647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35" name="Group 648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83440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41" name="Oval 650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436" name="Group 651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83438" name="Oval 652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39" name="Oval 653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437" name="Line 654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357" name="Group 655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83358" name="Group 656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83412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13" name="Oval 658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59" name="Group 659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83410" name="Oval 660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11" name="Oval 661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60" name="Line 662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61" name="Group 663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83408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09" name="Oval 665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62" name="Group 666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83406" name="Oval 667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07" name="Oval 668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63" name="Line 669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64" name="Group 670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83404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05" name="Oval 672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65" name="Group 673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83402" name="Oval 674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03" name="Oval 675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66" name="Line 676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67" name="Group 677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83400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401" name="Oval 679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68" name="Group 680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83398" name="Oval 681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99" name="Oval 682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69" name="Line 683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70" name="Group 684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83396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97" name="Oval 686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71" name="Group 687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83394" name="Oval 688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95" name="Oval 689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72" name="Line 690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73" name="Group 691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83392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93" name="Oval 693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74" name="Group 694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83390" name="Oval 695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91" name="Oval 696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75" name="Line 697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76" name="Group 698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83388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89" name="Oval 700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77" name="Group 701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83386" name="Oval 702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87" name="Oval 703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78" name="Line 704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79" name="Group 705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83384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85" name="Oval 707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80" name="Group 708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83382" name="Oval 709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83" name="Oval 710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81" name="Line 711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90" name="Group 712"/>
          <p:cNvGrpSpPr>
            <a:grpSpLocks/>
          </p:cNvGrpSpPr>
          <p:nvPr/>
        </p:nvGrpSpPr>
        <p:grpSpPr bwMode="auto">
          <a:xfrm>
            <a:off x="2365375" y="2586038"/>
            <a:ext cx="931863" cy="514350"/>
            <a:chOff x="1485" y="1991"/>
            <a:chExt cx="588" cy="324"/>
          </a:xfrm>
        </p:grpSpPr>
        <p:grpSp>
          <p:nvGrpSpPr>
            <p:cNvPr id="83242" name="Group 713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83300" name="Group 714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83354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55" name="Oval 716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01" name="Group 717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83352" name="Oval 718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53" name="Oval 719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02" name="Line 720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03" name="Group 721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83350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51" name="Oval 723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04" name="Group 724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83348" name="Oval 725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49" name="Oval 726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05" name="Line 727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06" name="Group 728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83346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47" name="Oval 730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07" name="Group 731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83344" name="Oval 732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45" name="Oval 733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08" name="Line 734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09" name="Group 735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83342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43" name="Oval 737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10" name="Group 738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83340" name="Oval 739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41" name="Oval 740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11" name="Line 741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12" name="Group 742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83338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39" name="Oval 744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13" name="Group 745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83336" name="Oval 746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37" name="Oval 747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14" name="Line 748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15" name="Group 749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83334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35" name="Oval 751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16" name="Group 752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83332" name="Oval 753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33" name="Oval 754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17" name="Line 755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18" name="Group 756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83330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31" name="Oval 758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19" name="Group 759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83328" name="Oval 760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29" name="Oval 761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20" name="Line 762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21" name="Group 763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83326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27" name="Oval 765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322" name="Group 766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83324" name="Oval 767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325" name="Oval 768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323" name="Line 769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243" name="Group 770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83244" name="Group 771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83298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99" name="Oval 773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45" name="Group 774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83296" name="Oval 775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97" name="Oval 776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46" name="Line 777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47" name="Group 778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83294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95" name="Oval 780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48" name="Group 781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83292" name="Oval 782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93" name="Oval 783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49" name="Line 784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50" name="Group 785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83290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91" name="Oval 787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51" name="Group 788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83288" name="Oval 789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89" name="Oval 790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52" name="Line 791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53" name="Group 792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83286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87" name="Oval 794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54" name="Group 795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83284" name="Oval 796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85" name="Oval 797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55" name="Line 798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56" name="Group 799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83282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83" name="Oval 801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57" name="Group 802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83280" name="Oval 803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81" name="Oval 804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58" name="Line 805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59" name="Group 806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83278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79" name="Oval 808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60" name="Group 809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83276" name="Oval 810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77" name="Oval 811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61" name="Line 812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62" name="Group 813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83274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75" name="Oval 815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63" name="Group 816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83272" name="Oval 817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73" name="Oval 818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64" name="Line 819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65" name="Group 820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83270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71" name="Oval 822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66" name="Group 823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83268" name="Oval 824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69" name="Oval 825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67" name="Line 826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91" name="Group 827"/>
          <p:cNvGrpSpPr>
            <a:grpSpLocks/>
          </p:cNvGrpSpPr>
          <p:nvPr/>
        </p:nvGrpSpPr>
        <p:grpSpPr bwMode="auto">
          <a:xfrm>
            <a:off x="481013" y="2586038"/>
            <a:ext cx="935037" cy="514350"/>
            <a:chOff x="299" y="1991"/>
            <a:chExt cx="589" cy="324"/>
          </a:xfrm>
        </p:grpSpPr>
        <p:grpSp>
          <p:nvGrpSpPr>
            <p:cNvPr id="83128" name="Group 828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83186" name="Group 829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83240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41" name="Oval 831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87" name="Group 832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83238" name="Oval 833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39" name="Oval 834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88" name="Line 835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89" name="Group 836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83236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37" name="Oval 838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90" name="Group 839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83234" name="Oval 840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35" name="Oval 841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91" name="Line 842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92" name="Group 843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83232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33" name="Oval 845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93" name="Group 846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83230" name="Oval 847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31" name="Oval 848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94" name="Line 849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95" name="Group 850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83228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29" name="Oval 852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96" name="Group 853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83226" name="Oval 854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27" name="Oval 855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97" name="Line 856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98" name="Group 857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83224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25" name="Oval 859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99" name="Group 860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83222" name="Oval 861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23" name="Oval 862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00" name="Line 863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01" name="Group 864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83220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21" name="Oval 866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02" name="Group 867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83218" name="Oval 868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19" name="Oval 869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03" name="Line 870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04" name="Group 871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83216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17" name="Oval 873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05" name="Group 874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83214" name="Oval 875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15" name="Oval 876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06" name="Line 877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207" name="Group 878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83212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13" name="Oval 880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208" name="Group 881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83210" name="Oval 882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211" name="Oval 883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209" name="Line 884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129" name="Group 885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83130" name="Group 886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83184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85" name="Oval 888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31" name="Group 889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83182" name="Oval 890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83" name="Oval 891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32" name="Line 892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33" name="Group 893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83180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81" name="Oval 895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34" name="Group 896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83178" name="Oval 897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79" name="Oval 898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35" name="Line 899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36" name="Group 900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83176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77" name="Oval 902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37" name="Group 903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83174" name="Oval 904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75" name="Oval 905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38" name="Line 906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39" name="Group 907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83172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73" name="Oval 909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40" name="Group 910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83170" name="Oval 911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71" name="Oval 912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41" name="Line 913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42" name="Group 914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83168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69" name="Oval 916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43" name="Group 917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83166" name="Oval 918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67" name="Oval 919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44" name="Line 920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45" name="Group 921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83164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65" name="Oval 923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46" name="Group 924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83162" name="Oval 925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63" name="Oval 926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47" name="Line 927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48" name="Group 928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83160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61" name="Oval 930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49" name="Group 931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83158" name="Oval 932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59" name="Oval 933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50" name="Line 934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51" name="Group 935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83156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57" name="Oval 937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152" name="Group 938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83154" name="Oval 939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55" name="Oval 940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153" name="Line 941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92" name="Group 942"/>
          <p:cNvGrpSpPr>
            <a:grpSpLocks/>
          </p:cNvGrpSpPr>
          <p:nvPr/>
        </p:nvGrpSpPr>
        <p:grpSpPr bwMode="auto">
          <a:xfrm>
            <a:off x="1423988" y="2586038"/>
            <a:ext cx="933450" cy="514350"/>
            <a:chOff x="893" y="1991"/>
            <a:chExt cx="588" cy="324"/>
          </a:xfrm>
        </p:grpSpPr>
        <p:grpSp>
          <p:nvGrpSpPr>
            <p:cNvPr id="83014" name="Group 943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83072" name="Group 944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83126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27" name="Oval 946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73" name="Group 947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83124" name="Oval 948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25" name="Oval 949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74" name="Line 950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75" name="Group 951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83122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23" name="Oval 953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76" name="Group 954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83120" name="Oval 955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21" name="Oval 956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77" name="Line 957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78" name="Group 958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83118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19" name="Oval 960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79" name="Group 961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83116" name="Oval 962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17" name="Oval 963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80" name="Line 964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81" name="Group 965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83114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15" name="Oval 967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82" name="Group 968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83112" name="Oval 969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13" name="Oval 970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83" name="Line 971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84" name="Group 972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83110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11" name="Oval 974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85" name="Group 975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83108" name="Oval 976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09" name="Oval 977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86" name="Line 978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87" name="Group 979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83106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07" name="Oval 981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88" name="Group 982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83104" name="Oval 983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05" name="Oval 984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89" name="Line 985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90" name="Group 986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83102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03" name="Oval 988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91" name="Group 989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83100" name="Oval 990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101" name="Oval 991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92" name="Line 992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93" name="Group 993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83098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99" name="Oval 995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94" name="Group 996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83096" name="Oval 997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97" name="Oval 998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95" name="Line 999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15" name="Group 1000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83016" name="Group 1001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83070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71" name="Oval 1003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17" name="Group 1004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83068" name="Oval 1005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69" name="Oval 1006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18" name="Line 1007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19" name="Group 1008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83066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67" name="Oval 1010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20" name="Group 1011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83064" name="Oval 1012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65" name="Oval 1013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21" name="Line 1014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22" name="Group 1015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83062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63" name="Oval 1017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23" name="Group 1018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83060" name="Oval 1019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61" name="Oval 1020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24" name="Line 1021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25" name="Group 1022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83058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59" name="Oval 1024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26" name="Group 1025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83056" name="Oval 1026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57" name="Oval 1027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27" name="Line 1028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28" name="Group 1029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83054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55" name="Oval 1031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29" name="Group 1032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83052" name="Oval 1033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53" name="Oval 1034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30" name="Line 1035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31" name="Group 1036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83050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51" name="Oval 1038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32" name="Group 1039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83048" name="Oval 1040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49" name="Oval 1041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33" name="Line 1042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34" name="Group 1043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83046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47" name="Oval 1045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35" name="Group 1046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83044" name="Oval 1047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45" name="Oval 1048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36" name="Line 1049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037" name="Group 1050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83042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43" name="Oval 1052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3038" name="Group 1053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83040" name="Oval 1054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3041" name="Oval 1055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3039" name="Line 1056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893" name="Group 1057"/>
          <p:cNvGrpSpPr>
            <a:grpSpLocks/>
          </p:cNvGrpSpPr>
          <p:nvPr/>
        </p:nvGrpSpPr>
        <p:grpSpPr bwMode="auto">
          <a:xfrm>
            <a:off x="5757863" y="1204913"/>
            <a:ext cx="2390775" cy="1130300"/>
            <a:chOff x="3623" y="1121"/>
            <a:chExt cx="1506" cy="712"/>
          </a:xfrm>
        </p:grpSpPr>
        <p:sp>
          <p:nvSpPr>
            <p:cNvPr id="1509410" name="Rectangle 1058"/>
            <p:cNvSpPr>
              <a:spLocks noChangeArrowheads="1"/>
            </p:cNvSpPr>
            <p:nvPr/>
          </p:nvSpPr>
          <p:spPr bwMode="auto">
            <a:xfrm>
              <a:off x="4440" y="1456"/>
              <a:ext cx="53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Dectin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09411" name="Rectangle 1059"/>
            <p:cNvSpPr>
              <a:spLocks noChangeArrowheads="1"/>
            </p:cNvSpPr>
            <p:nvPr/>
          </p:nvSpPr>
          <p:spPr bwMode="auto">
            <a:xfrm>
              <a:off x="4973" y="1456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-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09412" name="Rectangle 1060"/>
            <p:cNvSpPr>
              <a:spLocks noChangeArrowheads="1"/>
            </p:cNvSpPr>
            <p:nvPr/>
          </p:nvSpPr>
          <p:spPr bwMode="auto">
            <a:xfrm>
              <a:off x="5031" y="1456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1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83004" name="Group 1061"/>
            <p:cNvGrpSpPr>
              <a:grpSpLocks/>
            </p:cNvGrpSpPr>
            <p:nvPr/>
          </p:nvGrpSpPr>
          <p:grpSpPr bwMode="auto">
            <a:xfrm>
              <a:off x="3817" y="1121"/>
              <a:ext cx="69" cy="71"/>
              <a:chOff x="3817" y="1121"/>
              <a:chExt cx="69" cy="71"/>
            </a:xfrm>
          </p:grpSpPr>
          <p:sp>
            <p:nvSpPr>
              <p:cNvPr id="83012" name="Freeform 1062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3" name="Freeform 1063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05" name="Line 1064"/>
            <p:cNvSpPr>
              <a:spLocks noChangeShapeType="1"/>
            </p:cNvSpPr>
            <p:nvPr/>
          </p:nvSpPr>
          <p:spPr bwMode="auto">
            <a:xfrm>
              <a:off x="3869" y="1184"/>
              <a:ext cx="83" cy="167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006" name="Group 1065"/>
            <p:cNvGrpSpPr>
              <a:grpSpLocks/>
            </p:cNvGrpSpPr>
            <p:nvPr/>
          </p:nvGrpSpPr>
          <p:grpSpPr bwMode="auto">
            <a:xfrm>
              <a:off x="4290" y="1147"/>
              <a:ext cx="53" cy="70"/>
              <a:chOff x="4290" y="1147"/>
              <a:chExt cx="53" cy="70"/>
            </a:xfrm>
          </p:grpSpPr>
          <p:sp>
            <p:nvSpPr>
              <p:cNvPr id="83010" name="Freeform 1066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1" name="Freeform 1067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07" name="Line 1068"/>
            <p:cNvSpPr>
              <a:spLocks noChangeShapeType="1"/>
            </p:cNvSpPr>
            <p:nvPr/>
          </p:nvSpPr>
          <p:spPr bwMode="auto">
            <a:xfrm flipV="1">
              <a:off x="4188" y="1220"/>
              <a:ext cx="98" cy="124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Oval 1069"/>
            <p:cNvSpPr>
              <a:spLocks noChangeArrowheads="1"/>
            </p:cNvSpPr>
            <p:nvPr/>
          </p:nvSpPr>
          <p:spPr bwMode="auto">
            <a:xfrm>
              <a:off x="3780" y="1297"/>
              <a:ext cx="524" cy="536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3009" name="Freeform 1070"/>
            <p:cNvSpPr>
              <a:spLocks/>
            </p:cNvSpPr>
            <p:nvPr/>
          </p:nvSpPr>
          <p:spPr bwMode="auto">
            <a:xfrm>
              <a:off x="3623" y="1343"/>
              <a:ext cx="407" cy="467"/>
            </a:xfrm>
            <a:custGeom>
              <a:avLst/>
              <a:gdLst>
                <a:gd name="T0" fmla="*/ 407 w 407"/>
                <a:gd name="T1" fmla="*/ 233 h 467"/>
                <a:gd name="T2" fmla="*/ 0 w 407"/>
                <a:gd name="T3" fmla="*/ 0 h 467"/>
                <a:gd name="T4" fmla="*/ 0 w 407"/>
                <a:gd name="T5" fmla="*/ 467 h 467"/>
                <a:gd name="T6" fmla="*/ 407 w 407"/>
                <a:gd name="T7" fmla="*/ 233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467"/>
                <a:gd name="T14" fmla="*/ 407 w 407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467">
                  <a:moveTo>
                    <a:pt x="407" y="233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407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4" name="Freeform 1071"/>
          <p:cNvSpPr>
            <a:spLocks noEditPoints="1"/>
          </p:cNvSpPr>
          <p:nvPr/>
        </p:nvSpPr>
        <p:spPr bwMode="auto">
          <a:xfrm rot="673347">
            <a:off x="5583238" y="4208463"/>
            <a:ext cx="942975" cy="1150937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9424" name="Rectangle 1072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96" name="Oval 1073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79897" name="Oval 1074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09427" name="Rectangle 1075"/>
          <p:cNvSpPr>
            <a:spLocks noChangeArrowheads="1"/>
          </p:cNvSpPr>
          <p:nvPr/>
        </p:nvSpPr>
        <p:spPr bwMode="auto">
          <a:xfrm>
            <a:off x="2622550" y="1773238"/>
            <a:ext cx="5445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9428" name="Rectangle 1076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9900" name="Group 1077"/>
          <p:cNvGrpSpPr>
            <a:grpSpLocks/>
          </p:cNvGrpSpPr>
          <p:nvPr/>
        </p:nvGrpSpPr>
        <p:grpSpPr bwMode="auto">
          <a:xfrm>
            <a:off x="6634163" y="2587625"/>
            <a:ext cx="457200" cy="512763"/>
            <a:chOff x="4175" y="1992"/>
            <a:chExt cx="288" cy="323"/>
          </a:xfrm>
        </p:grpSpPr>
        <p:grpSp>
          <p:nvGrpSpPr>
            <p:cNvPr id="82945" name="Group 1078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82999" name="Oval 1079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3000" name="Oval 1080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46" name="Group 1081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82997" name="Oval 108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98" name="Oval 1083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47" name="Line 1084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48" name="Group 1085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82995" name="Oval 1086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96" name="Oval 1087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49" name="Group 1088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82993" name="Oval 108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94" name="Oval 1090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50" name="Line 1091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51" name="Group 1092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82991" name="Oval 1093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92" name="Oval 1094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52" name="Group 1095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82989" name="Oval 109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90" name="Oval 1097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53" name="Line 1098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54" name="Group 1099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82987" name="Oval 1100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88" name="Oval 1101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55" name="Group 1102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82985" name="Oval 110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86" name="Oval 1104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56" name="Line 1105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57" name="Group 1106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82983" name="Oval 1107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84" name="Oval 1108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58" name="Group 1109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82981" name="Oval 111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82" name="Oval 1111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59" name="Line 1112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60" name="Group 1113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82979" name="Oval 1114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80" name="Oval 1115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61" name="Group 1116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82977" name="Oval 111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78" name="Oval 1118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62" name="Line 1119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63" name="Group 1120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82975" name="Oval 1121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76" name="Oval 1122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64" name="Group 1123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82973" name="Oval 112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74" name="Oval 1125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65" name="Line 1126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66" name="Group 1127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82971" name="Oval 1128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72" name="Oval 1129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67" name="Group 1130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82969" name="Oval 113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70" name="Oval 1132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68" name="Line 1133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01" name="Group 1134"/>
          <p:cNvGrpSpPr>
            <a:grpSpLocks/>
          </p:cNvGrpSpPr>
          <p:nvPr/>
        </p:nvGrpSpPr>
        <p:grpSpPr bwMode="auto">
          <a:xfrm>
            <a:off x="7112000" y="2587625"/>
            <a:ext cx="457200" cy="512763"/>
            <a:chOff x="4476" y="1992"/>
            <a:chExt cx="288" cy="323"/>
          </a:xfrm>
        </p:grpSpPr>
        <p:grpSp>
          <p:nvGrpSpPr>
            <p:cNvPr id="82889" name="Group 1135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82943" name="Oval 1136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44" name="Oval 1137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890" name="Group 1138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82941" name="Oval 113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42" name="Oval 1140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891" name="Line 1141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892" name="Group 1142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82939" name="Oval 1143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40" name="Oval 1144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893" name="Group 1145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82937" name="Oval 114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38" name="Oval 1147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894" name="Line 1148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895" name="Group 1149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82935" name="Oval 1150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36" name="Oval 1151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896" name="Group 1152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82933" name="Oval 115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34" name="Oval 1154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897" name="Line 1155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898" name="Group 1156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82931" name="Oval 1157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32" name="Oval 1158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899" name="Group 1159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82929" name="Oval 116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30" name="Oval 1161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00" name="Line 1162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01" name="Group 1163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82927" name="Oval 1164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28" name="Oval 1165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02" name="Group 1166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82925" name="Oval 116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26" name="Oval 1168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03" name="Line 1169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04" name="Group 1170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82923" name="Oval 1171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24" name="Oval 1172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05" name="Group 1173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82921" name="Oval 117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22" name="Oval 1175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06" name="Line 1176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07" name="Group 1177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82919" name="Oval 1178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20" name="Oval 1179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08" name="Group 1180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82917" name="Oval 118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18" name="Oval 1182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09" name="Line 1183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10" name="Group 1184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82915" name="Oval 1185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16" name="Oval 1186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911" name="Group 1187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82913" name="Oval 118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914" name="Oval 1189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912" name="Line 1190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02" name="Group 1191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2887" name="Oval 119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88" name="Oval 1193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03" name="Group 1194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2885" name="Oval 119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86" name="Oval 1196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04" name="Line 1197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05" name="Group 1198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2883" name="Oval 119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84" name="Oval 1200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06" name="Group 1201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2881" name="Oval 120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82" name="Oval 1203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07" name="Line 1204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08" name="Group 1205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2879" name="Oval 120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80" name="Oval 1207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09" name="Group 1208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2877" name="Oval 120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78" name="Oval 1210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10" name="Line 1211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11" name="Group 1212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2875" name="Oval 121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76" name="Oval 1214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12" name="Group 1215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2873" name="Oval 121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74" name="Oval 1217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13" name="Line 1218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14" name="Group 1219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2871" name="Oval 122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72" name="Oval 1221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15" name="Group 1222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2869" name="Oval 122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70" name="Oval 1224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16" name="Line 1225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17" name="Group 1226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2867" name="Oval 122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68" name="Oval 1228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18" name="Group 1229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2865" name="Oval 123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66" name="Oval 1231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19" name="Line 1232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20" name="Group 1233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2863" name="Oval 123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64" name="Oval 1235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21" name="Group 1236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2861" name="Oval 123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62" name="Oval 1238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22" name="Line 1239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23" name="Group 1240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2859" name="Oval 124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60" name="Oval 1242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24" name="Group 1243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2857" name="Oval 124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58" name="Oval 1245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25" name="Line 1246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26" name="Group 1247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2855" name="Oval 124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56" name="Oval 1249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27" name="Group 1250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2853" name="Oval 125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54" name="Oval 125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28" name="Line 1253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29" name="Group 1254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2851" name="Oval 125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52" name="Oval 1256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30" name="Group 1257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2849" name="Oval 125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50" name="Oval 125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31" name="Line 1260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32" name="Group 1261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2847" name="Oval 126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48" name="Oval 1263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33" name="Group 1264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2845" name="Oval 126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46" name="Oval 126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34" name="Line 1267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35" name="Group 1268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2843" name="Oval 126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44" name="Oval 1270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36" name="Group 1271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2841" name="Oval 127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42" name="Oval 127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37" name="Line 1274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38" name="Group 1275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2839" name="Oval 127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40" name="Oval 1277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39" name="Group 1278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2837" name="Oval 127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38" name="Oval 128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40" name="Line 1281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41" name="Group 1282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2835" name="Oval 128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36" name="Oval 1284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42" name="Group 1285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2833" name="Oval 128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34" name="Oval 128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43" name="Line 1288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44" name="Group 1289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2831" name="Oval 129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32" name="Oval 1291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45" name="Group 1292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2829" name="Oval 129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30" name="Oval 129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46" name="Line 1295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47" name="Group 1296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2827" name="Oval 129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28" name="Oval 1298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48" name="Group 1299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2825" name="Oval 130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26" name="Oval 130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49" name="Line 1302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50" name="Group 1303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2823" name="Oval 130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24" name="Oval 1305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51" name="Group 1306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2821" name="Oval 130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22" name="Oval 1308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52" name="Line 1309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53" name="Group 1310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2819" name="Oval 131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20" name="Oval 1312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54" name="Group 1313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2817" name="Oval 131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18" name="Oval 1315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55" name="Line 1316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56" name="Group 1317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2815" name="Oval 131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16" name="Oval 1319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57" name="Group 1320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2813" name="Oval 132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14" name="Oval 1322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58" name="Line 1323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59" name="Group 1324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2811" name="Oval 132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12" name="Oval 1326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60" name="Group 1327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2809" name="Oval 132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10" name="Oval 1329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61" name="Line 1330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62" name="Group 1331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2807" name="Oval 133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08" name="Oval 1333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63" name="Group 1334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2805" name="Oval 133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06" name="Oval 1336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64" name="Line 1337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65" name="Group 1338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2803" name="Oval 133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04" name="Oval 1340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66" name="Group 1341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2801" name="Oval 134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02" name="Oval 1343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67" name="Line 1344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68" name="Group 1345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2799" name="Oval 134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800" name="Oval 1347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69" name="Group 1348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2797" name="Oval 134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98" name="Oval 1350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70" name="Line 1351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71" name="Group 1352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2795" name="Oval 135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96" name="Oval 1354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72" name="Group 1355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2793" name="Oval 135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94" name="Oval 1357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73" name="Line 1358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74" name="Group 1359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2791" name="Oval 136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92" name="Oval 1361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75" name="Group 1362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2789" name="Oval 136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90" name="Oval 136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76" name="Line 1365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77" name="Group 1366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2787" name="Oval 136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88" name="Oval 1368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78" name="Group 1369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2785" name="Oval 137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86" name="Oval 137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79" name="Line 1372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80" name="Group 1373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2783" name="Oval 137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84" name="Oval 1375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81" name="Group 1376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2781" name="Oval 137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82" name="Oval 137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82" name="Line 1379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83" name="Group 1380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2779" name="Oval 138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80" name="Oval 1382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84" name="Group 1383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2777" name="Oval 138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78" name="Oval 138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85" name="Line 1386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86" name="Group 1387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2775" name="Oval 138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76" name="Oval 1389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87" name="Group 1390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2773" name="Oval 139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74" name="Oval 139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88" name="Line 1393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89" name="Group 1394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2771" name="Oval 139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72" name="Oval 1396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90" name="Group 1397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2769" name="Oval 139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70" name="Oval 139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91" name="Line 1400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92" name="Group 1401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2767" name="Oval 140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68" name="Oval 1403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93" name="Group 1404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2765" name="Oval 140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66" name="Oval 140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94" name="Line 1407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95" name="Group 1408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2763" name="Oval 140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64" name="Oval 1410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79996" name="Group 1411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2761" name="Oval 141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62" name="Oval 141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79997" name="Line 1414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9767" name="Rectangle 1415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999" name="Line 1416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00" name="Group 1417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82759" name="Freeform 1418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0" name="Freeform 1419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001" name="Group 1420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82757" name="Oval 1421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58" name="Oval 1422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02" name="Group 1423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82755" name="Rectangle 1424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56" name="Rectangle 1425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03" name="Group 1426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82753" name="Oval 1427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54" name="Oval 1428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04" name="Group 1429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82751" name="Rectangle 1430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752" name="Rectangle 1431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05" name="Oval 1432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0006" name="Freeform 1433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7" name="Oval 1434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0008" name="Freeform 1435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09" name="Group 1436"/>
          <p:cNvGrpSpPr>
            <a:grpSpLocks/>
          </p:cNvGrpSpPr>
          <p:nvPr/>
        </p:nvGrpSpPr>
        <p:grpSpPr bwMode="auto">
          <a:xfrm>
            <a:off x="7580313" y="2587625"/>
            <a:ext cx="457200" cy="512763"/>
            <a:chOff x="4771" y="1992"/>
            <a:chExt cx="287" cy="323"/>
          </a:xfrm>
        </p:grpSpPr>
        <p:grpSp>
          <p:nvGrpSpPr>
            <p:cNvPr id="82695" name="Group 1437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82749" name="Oval 1438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50" name="Oval 1439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96" name="Group 1440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82747" name="Oval 144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48" name="Oval 1442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97" name="Line 1443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98" name="Group 1444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82745" name="Oval 1445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46" name="Oval 1446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99" name="Group 1447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82743" name="Oval 144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44" name="Oval 1449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00" name="Line 1450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01" name="Group 1451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82741" name="Oval 1452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42" name="Oval 1453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02" name="Group 1454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82739" name="Oval 145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40" name="Oval 1456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03" name="Line 1457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04" name="Group 1458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82737" name="Oval 1459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38" name="Oval 1460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05" name="Group 1461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82735" name="Oval 146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36" name="Oval 1463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06" name="Line 1464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07" name="Group 1465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82733" name="Oval 1466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34" name="Oval 1467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08" name="Group 1468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82731" name="Oval 146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32" name="Oval 1470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09" name="Line 1471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10" name="Group 1472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82729" name="Oval 1473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30" name="Oval 1474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11" name="Group 1475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82727" name="Oval 147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28" name="Oval 1477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12" name="Line 1478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13" name="Group 1479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82725" name="Oval 1480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26" name="Oval 1481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14" name="Group 1482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82723" name="Oval 148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24" name="Oval 1484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15" name="Line 1485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16" name="Group 1486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82721" name="Oval 1487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22" name="Oval 1488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717" name="Group 1489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82719" name="Oval 149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720" name="Oval 1491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718" name="Line 1492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010" name="Group 1493"/>
          <p:cNvGrpSpPr>
            <a:grpSpLocks/>
          </p:cNvGrpSpPr>
          <p:nvPr/>
        </p:nvGrpSpPr>
        <p:grpSpPr bwMode="auto">
          <a:xfrm>
            <a:off x="8058150" y="2587625"/>
            <a:ext cx="457200" cy="512763"/>
            <a:chOff x="5072" y="1992"/>
            <a:chExt cx="287" cy="323"/>
          </a:xfrm>
        </p:grpSpPr>
        <p:grpSp>
          <p:nvGrpSpPr>
            <p:cNvPr id="82639" name="Group 1494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82693" name="Oval 1495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94" name="Oval 1496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40" name="Group 1497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82691" name="Oval 149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92" name="Oval 1499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41" name="Line 1500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42" name="Group 1501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82689" name="Oval 1502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90" name="Oval 1503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43" name="Group 1504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82687" name="Oval 150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88" name="Oval 1506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44" name="Line 1507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45" name="Group 1508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82685" name="Oval 1509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86" name="Oval 1510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46" name="Group 1511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82683" name="Oval 151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84" name="Oval 1513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47" name="Line 1514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48" name="Group 1515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82681" name="Oval 1516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82" name="Oval 1517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49" name="Group 1518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82679" name="Oval 151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80" name="Oval 1520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50" name="Line 1521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51" name="Group 1522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82677" name="Oval 1523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78" name="Oval 1524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52" name="Group 1525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82675" name="Oval 152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76" name="Oval 1527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53" name="Line 1528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54" name="Group 1529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82673" name="Oval 1530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74" name="Oval 1531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55" name="Group 1532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82671" name="Oval 153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72" name="Oval 1534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56" name="Line 1535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57" name="Group 1536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82669" name="Oval 1537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70" name="Oval 1538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58" name="Group 1539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82667" name="Oval 154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68" name="Oval 1541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59" name="Line 1542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60" name="Group 1543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82665" name="Oval 1544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66" name="Oval 1545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661" name="Group 1546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82663" name="Oval 154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664" name="Oval 1548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662" name="Line 1549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011" name="Group 1550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2637" name="Oval 155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38" name="Oval 1552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12" name="Group 1553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2635" name="Oval 155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36" name="Oval 1555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13" name="Line 1556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14" name="Group 1557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2633" name="Oval 155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34" name="Oval 1559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15" name="Group 1560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2631" name="Oval 156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32" name="Oval 1562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16" name="Line 1563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17" name="Group 1564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2629" name="Oval 156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30" name="Oval 1566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18" name="Group 1567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2627" name="Oval 156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28" name="Oval 1569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19" name="Line 1570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20" name="Group 1571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2625" name="Oval 157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26" name="Oval 1573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21" name="Group 1574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2623" name="Oval 157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24" name="Oval 1576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22" name="Line 1577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23" name="Group 1578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2621" name="Oval 157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22" name="Oval 1580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24" name="Group 1581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2619" name="Oval 158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20" name="Oval 1583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25" name="Line 1584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26" name="Group 1585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2617" name="Oval 158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18" name="Oval 1587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27" name="Group 1588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2615" name="Oval 158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16" name="Oval 1590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28" name="Line 1591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29" name="Group 1592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2613" name="Oval 159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14" name="Oval 1594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30" name="Group 1595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2611" name="Oval 159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12" name="Oval 1597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31" name="Line 1598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32" name="Group 1599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2609" name="Oval 160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10" name="Oval 1601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33" name="Group 1602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2607" name="Oval 160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08" name="Oval 1604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34" name="Line 1605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35" name="Group 1606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2605" name="Oval 160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06" name="Oval 1608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36" name="Group 1609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2603" name="Oval 161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04" name="Oval 161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37" name="Line 1612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38" name="Group 1613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2601" name="Oval 161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02" name="Oval 1615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39" name="Group 1616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2599" name="Oval 161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600" name="Oval 161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40" name="Line 1619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41" name="Group 1620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2597" name="Oval 162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98" name="Oval 1622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42" name="Group 1623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2595" name="Oval 162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96" name="Oval 162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43" name="Line 1626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44" name="Group 1627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2593" name="Oval 162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94" name="Oval 1629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45" name="Group 1630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2591" name="Oval 163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92" name="Oval 163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46" name="Line 1633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47" name="Group 1634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2589" name="Oval 163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90" name="Oval 1636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48" name="Group 1637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2587" name="Oval 163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88" name="Oval 163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49" name="Line 1640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50" name="Group 1641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2585" name="Oval 164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86" name="Oval 1643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51" name="Group 1644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2583" name="Oval 164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84" name="Oval 164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52" name="Line 1647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53" name="Group 1648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2581" name="Oval 164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82" name="Oval 1650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54" name="Group 1651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2579" name="Oval 165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80" name="Oval 165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55" name="Line 1654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56" name="Group 1655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2577" name="Oval 165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78" name="Oval 1657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57" name="Group 1658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2575" name="Oval 165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76" name="Oval 166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58" name="Line 1661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59" name="Group 1662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2573" name="Oval 166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74" name="Oval 1664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60" name="Group 1665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2571" name="Oval 166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72" name="Oval 1667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61" name="Line 1668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62" name="Group 1669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2569" name="Oval 167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70" name="Oval 1671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63" name="Group 1672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2567" name="Oval 167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68" name="Oval 1674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64" name="Line 1675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65" name="Group 1676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2565" name="Oval 167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66" name="Oval 1678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66" name="Group 1679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2563" name="Oval 168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64" name="Oval 1681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67" name="Line 1682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68" name="Group 1683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2561" name="Oval 168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62" name="Oval 1685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69" name="Group 1686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2559" name="Oval 168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60" name="Oval 1688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70" name="Line 1689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71" name="Group 1690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2557" name="Oval 169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58" name="Oval 1692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72" name="Group 1693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2555" name="Oval 169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56" name="Oval 1695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73" name="Line 1696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74" name="Group 1697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2553" name="Oval 169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54" name="Oval 1699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75" name="Group 1700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2551" name="Oval 170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52" name="Oval 1702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76" name="Line 1703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77" name="Group 1704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2549" name="Oval 170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50" name="Oval 1706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78" name="Group 1707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2547" name="Oval 170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48" name="Oval 1709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79" name="Line 1710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80" name="Group 1711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2545" name="Oval 171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46" name="Oval 1713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81" name="Group 1714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2543" name="Oval 171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44" name="Oval 1716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82" name="Line 1717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83" name="Group 1718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2541" name="Oval 171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42" name="Oval 1720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84" name="Group 1721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2539" name="Oval 172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40" name="Oval 172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85" name="Line 1724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86" name="Group 1725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2537" name="Oval 172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38" name="Oval 1727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87" name="Group 1728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2535" name="Oval 172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36" name="Oval 173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88" name="Line 1731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89" name="Group 1732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2533" name="Oval 173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34" name="Oval 1734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90" name="Group 1735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2531" name="Oval 173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32" name="Oval 173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91" name="Line 1738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92" name="Group 1739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2529" name="Oval 174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30" name="Oval 1741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93" name="Group 1742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2527" name="Oval 174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28" name="Oval 174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94" name="Line 1745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95" name="Group 1746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2525" name="Oval 174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26" name="Oval 1748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96" name="Group 1749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2523" name="Oval 175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24" name="Oval 175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097" name="Line 1752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098" name="Group 1753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2521" name="Oval 175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22" name="Oval 1755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099" name="Group 1756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2519" name="Oval 175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20" name="Oval 175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00" name="Line 1759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01" name="Group 1760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2517" name="Oval 176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18" name="Oval 1762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02" name="Group 1763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2515" name="Oval 176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16" name="Oval 176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03" name="Line 1766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04" name="Group 1767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2513" name="Oval 176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14" name="Oval 1769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05" name="Group 1770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2511" name="Oval 177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512" name="Oval 177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06" name="Line 1773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07" name="Group 1774"/>
          <p:cNvGrpSpPr>
            <a:grpSpLocks/>
          </p:cNvGrpSpPr>
          <p:nvPr/>
        </p:nvGrpSpPr>
        <p:grpSpPr bwMode="auto">
          <a:xfrm>
            <a:off x="8532813" y="2587625"/>
            <a:ext cx="457200" cy="512763"/>
            <a:chOff x="5371" y="1992"/>
            <a:chExt cx="288" cy="323"/>
          </a:xfrm>
        </p:grpSpPr>
        <p:grpSp>
          <p:nvGrpSpPr>
            <p:cNvPr id="82455" name="Group 1775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82509" name="Oval 1776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10" name="Oval 1777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56" name="Group 1778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82507" name="Oval 177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08" name="Oval 1780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57" name="Line 1781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58" name="Group 1782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82505" name="Oval 1783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06" name="Oval 1784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59" name="Group 1785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82503" name="Oval 178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04" name="Oval 1787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60" name="Line 1788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61" name="Group 1789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82501" name="Oval 1790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02" name="Oval 1791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62" name="Group 1792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82499" name="Oval 179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500" name="Oval 1794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63" name="Line 1795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64" name="Group 1796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82497" name="Oval 1797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98" name="Oval 1798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65" name="Group 1799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82495" name="Oval 180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96" name="Oval 1801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66" name="Line 1802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67" name="Group 1803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82493" name="Oval 1804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94" name="Oval 1805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68" name="Group 1806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82491" name="Oval 180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92" name="Oval 1808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69" name="Line 1809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70" name="Group 1810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82489" name="Oval 1811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90" name="Oval 1812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71" name="Group 1813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82487" name="Oval 181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88" name="Oval 1815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72" name="Line 1816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73" name="Group 1817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82485" name="Oval 1818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86" name="Oval 1819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74" name="Group 1820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82483" name="Oval 182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84" name="Oval 1822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75" name="Line 1823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76" name="Group 1824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82481" name="Oval 1825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82" name="Oval 1826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77" name="Group 1827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82479" name="Oval 182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80" name="Oval 1829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78" name="Line 1830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108" name="Group 1831"/>
          <p:cNvGrpSpPr>
            <a:grpSpLocks/>
          </p:cNvGrpSpPr>
          <p:nvPr/>
        </p:nvGrpSpPr>
        <p:grpSpPr bwMode="auto">
          <a:xfrm>
            <a:off x="9010650" y="2587625"/>
            <a:ext cx="455613" cy="512763"/>
            <a:chOff x="5672" y="1992"/>
            <a:chExt cx="287" cy="323"/>
          </a:xfrm>
        </p:grpSpPr>
        <p:grpSp>
          <p:nvGrpSpPr>
            <p:cNvPr id="82399" name="Group 1832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82453" name="Oval 1833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54" name="Oval 1834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00" name="Group 1835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82451" name="Oval 183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52" name="Oval 1837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01" name="Line 1838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2" name="Group 1839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82449" name="Oval 1840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50" name="Oval 1841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03" name="Group 1842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82447" name="Oval 184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48" name="Oval 1844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04" name="Line 1845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5" name="Group 1846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82445" name="Oval 1847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46" name="Oval 1848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06" name="Group 1849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82443" name="Oval 185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44" name="Oval 1851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07" name="Line 1852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8" name="Group 1853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82441" name="Oval 1854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42" name="Oval 1855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09" name="Group 1856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82439" name="Oval 185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40" name="Oval 1858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10" name="Line 1859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11" name="Group 1860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82437" name="Oval 1861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38" name="Oval 1862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12" name="Group 1863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82435" name="Oval 186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36" name="Oval 1865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13" name="Line 1866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14" name="Group 1867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82433" name="Oval 1868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34" name="Oval 1869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15" name="Group 1870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82431" name="Oval 187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32" name="Oval 1872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16" name="Line 1873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17" name="Group 1874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82429" name="Oval 1875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30" name="Oval 1876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18" name="Group 1877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82427" name="Oval 187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28" name="Oval 1879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19" name="Line 1880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20" name="Group 1881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82425" name="Oval 1882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26" name="Oval 1883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421" name="Group 1884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82423" name="Oval 188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424" name="Oval 1886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422" name="Line 1887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109" name="Group 1888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2397" name="Oval 188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98" name="Oval 1890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10" name="Group 1891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2395" name="Oval 189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96" name="Oval 1893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11" name="Line 1894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12" name="Group 1895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2393" name="Oval 189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94" name="Oval 1897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13" name="Group 1898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2391" name="Oval 189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92" name="Oval 1900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14" name="Line 1901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15" name="Group 1902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2389" name="Oval 190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90" name="Oval 1904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16" name="Group 1905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2387" name="Oval 190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88" name="Oval 1907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17" name="Line 1908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18" name="Group 1909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2385" name="Oval 191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86" name="Oval 1911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19" name="Group 1912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2383" name="Oval 191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84" name="Oval 1914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20" name="Line 1915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21" name="Group 1916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2381" name="Oval 191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82" name="Oval 1918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22" name="Group 1919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2379" name="Oval 192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80" name="Oval 1921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23" name="Line 1922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24" name="Group 1923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2377" name="Oval 192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78" name="Oval 1925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25" name="Group 1926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2375" name="Oval 192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76" name="Oval 1928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26" name="Line 1929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27" name="Group 1930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2373" name="Oval 193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74" name="Oval 1932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28" name="Group 1933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2371" name="Oval 193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72" name="Oval 1935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29" name="Line 1936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30" name="Group 1937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2369" name="Oval 193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70" name="Oval 1939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31" name="Group 1940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2367" name="Oval 194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68" name="Oval 1942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32" name="Line 1943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33" name="Group 1944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2365" name="Oval 194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66" name="Oval 1946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34" name="Group 1947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2363" name="Oval 194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64" name="Oval 194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35" name="Line 1950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36" name="Group 1951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2361" name="Oval 195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62" name="Oval 1953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37" name="Group 1954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2359" name="Oval 195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60" name="Oval 195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38" name="Line 1957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39" name="Group 1958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2357" name="Oval 195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58" name="Oval 1960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40" name="Group 1961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2355" name="Oval 196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56" name="Oval 196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41" name="Line 1964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42" name="Group 1965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2353" name="Oval 196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54" name="Oval 1967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43" name="Group 1968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2351" name="Oval 196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52" name="Oval 197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44" name="Line 1971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45" name="Group 1972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2349" name="Oval 197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50" name="Oval 1974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46" name="Group 1975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2347" name="Oval 197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48" name="Oval 197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47" name="Line 1978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48" name="Group 1979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2345" name="Oval 198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46" name="Oval 1981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49" name="Group 1982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2343" name="Oval 198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44" name="Oval 198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50" name="Line 1985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51" name="Group 1986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2341" name="Oval 198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42" name="Oval 1988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52" name="Group 1989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2339" name="Oval 199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40" name="Oval 199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53" name="Line 1992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54" name="Group 1993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2337" name="Oval 199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38" name="Oval 1995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55" name="Group 1996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2335" name="Oval 199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36" name="Oval 199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56" name="Line 1999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57" name="Group 2000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2333" name="Oval 200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34" name="Oval 2002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58" name="Group 2003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2331" name="Oval 200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32" name="Oval 2005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59" name="Line 2006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60" name="Group 2007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2329" name="Oval 200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30" name="Oval 2009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61" name="Group 2010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2327" name="Oval 201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28" name="Oval 2012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62" name="Line 2013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63" name="Group 2014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2325" name="Oval 201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26" name="Oval 2016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64" name="Group 2017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2323" name="Oval 201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24" name="Oval 2019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65" name="Line 2020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66" name="Group 2021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2321" name="Oval 202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22" name="Oval 2023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67" name="Group 2024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2319" name="Oval 202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20" name="Oval 2026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68" name="Line 2027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69" name="Group 2028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2317" name="Oval 202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18" name="Oval 2030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70" name="Group 2031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2315" name="Oval 203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16" name="Oval 2033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71" name="Line 2034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72" name="Group 2035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2313" name="Oval 203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14" name="Oval 2037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73" name="Group 2038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2311" name="Oval 203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12" name="Oval 2040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74" name="Line 2041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75" name="Group 2042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2309" name="Oval 204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10" name="Oval 2044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76" name="Group 2045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2307" name="Oval 204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08" name="Oval 2047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77" name="Line 2048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78" name="Group 2049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2305" name="Oval 205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06" name="Oval 2051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79" name="Group 2052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2303" name="Oval 205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04" name="Oval 2054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80" name="Line 2055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81" name="Group 2056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2301" name="Oval 205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02" name="Oval 2058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82" name="Group 2059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2299" name="Oval 206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300" name="Oval 206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83" name="Line 2062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84" name="Group 2063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2297" name="Oval 206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98" name="Oval 2065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85" name="Group 2066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2295" name="Oval 206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96" name="Oval 206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86" name="Line 2069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87" name="Group 2070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2293" name="Oval 207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94" name="Oval 2072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88" name="Group 2073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2291" name="Oval 207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92" name="Oval 207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89" name="Line 2076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90" name="Group 2077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2289" name="Oval 207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90" name="Oval 2079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91" name="Group 2080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2287" name="Oval 208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88" name="Oval 208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92" name="Line 2083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93" name="Group 2084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2285" name="Oval 208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86" name="Oval 2086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94" name="Group 2087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2283" name="Oval 208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84" name="Oval 208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95" name="Line 2090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96" name="Group 2091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2281" name="Oval 209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82" name="Oval 2093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197" name="Group 2094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2279" name="Oval 209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80" name="Oval 209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198" name="Line 2097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199" name="Group 2098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2277" name="Oval 209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78" name="Oval 2100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00" name="Group 2101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2275" name="Oval 210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76" name="Oval 210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01" name="Line 2104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02" name="Group 2105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2273" name="Oval 210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74" name="Oval 2107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03" name="Group 2108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2271" name="Oval 210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272" name="Oval 211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04" name="Line 2111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05" name="Group 2112"/>
          <p:cNvGrpSpPr>
            <a:grpSpLocks/>
          </p:cNvGrpSpPr>
          <p:nvPr/>
        </p:nvGrpSpPr>
        <p:grpSpPr bwMode="auto">
          <a:xfrm>
            <a:off x="4465638" y="2587625"/>
            <a:ext cx="454025" cy="512763"/>
            <a:chOff x="2809" y="1992"/>
            <a:chExt cx="286" cy="323"/>
          </a:xfrm>
        </p:grpSpPr>
        <p:grpSp>
          <p:nvGrpSpPr>
            <p:cNvPr id="82215" name="Group 2113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82269" name="Oval 2114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70" name="Oval 2115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16" name="Group 2116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82267" name="Oval 211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68" name="Oval 2118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17" name="Line 2119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18" name="Group 2120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82265" name="Oval 2121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66" name="Oval 2122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19" name="Group 2123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82263" name="Oval 212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64" name="Oval 2125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20" name="Line 2126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21" name="Group 2127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82261" name="Oval 2128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62" name="Oval 2129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22" name="Group 2130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82259" name="Oval 213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60" name="Oval 2132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23" name="Line 2133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24" name="Group 2134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82257" name="Oval 2135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58" name="Oval 2136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25" name="Group 2137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82255" name="Oval 213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56" name="Oval 2139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26" name="Line 2140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27" name="Group 2141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82253" name="Oval 2142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54" name="Oval 2143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28" name="Group 2144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82251" name="Oval 214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52" name="Oval 2146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29" name="Line 2147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30" name="Group 2148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82249" name="Oval 2149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50" name="Oval 2150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31" name="Group 2151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82247" name="Oval 215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48" name="Oval 2153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32" name="Line 2154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33" name="Group 2155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82245" name="Oval 2156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46" name="Oval 2157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34" name="Group 2158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82243" name="Oval 215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44" name="Oval 2160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35" name="Line 2161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36" name="Group 2162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82241" name="Oval 2163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42" name="Oval 2164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237" name="Group 2165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82239" name="Oval 216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40" name="Oval 2167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238" name="Line 2168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206" name="Group 2169"/>
          <p:cNvGrpSpPr>
            <a:grpSpLocks/>
          </p:cNvGrpSpPr>
          <p:nvPr/>
        </p:nvGrpSpPr>
        <p:grpSpPr bwMode="auto">
          <a:xfrm>
            <a:off x="4943475" y="2587625"/>
            <a:ext cx="454025" cy="512763"/>
            <a:chOff x="3110" y="1992"/>
            <a:chExt cx="286" cy="323"/>
          </a:xfrm>
        </p:grpSpPr>
        <p:grpSp>
          <p:nvGrpSpPr>
            <p:cNvPr id="82159" name="Group 2170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82213" name="Oval 2171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14" name="Oval 2172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60" name="Group 2173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82211" name="Oval 217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12" name="Oval 2175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61" name="Line 2176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62" name="Group 2177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82209" name="Oval 2178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10" name="Oval 2179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63" name="Group 2180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82207" name="Oval 218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08" name="Oval 2182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64" name="Line 2183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65" name="Group 2184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82205" name="Oval 2185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06" name="Oval 2186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66" name="Group 2187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82203" name="Oval 218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04" name="Oval 2189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67" name="Line 2190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68" name="Group 2191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82201" name="Oval 2192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02" name="Oval 2193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69" name="Group 2194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82199" name="Oval 219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200" name="Oval 2196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70" name="Line 2197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71" name="Group 2198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82197" name="Oval 2199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98" name="Oval 2200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72" name="Group 2201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82195" name="Oval 220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96" name="Oval 2203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73" name="Line 2204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74" name="Group 2205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82193" name="Oval 2206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94" name="Oval 2207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75" name="Group 2208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82191" name="Oval 220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92" name="Oval 2210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76" name="Line 2211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77" name="Group 2212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82189" name="Oval 2213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90" name="Oval 2214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78" name="Group 2215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82187" name="Oval 221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88" name="Oval 2217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79" name="Line 2218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80" name="Group 2219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82185" name="Oval 2220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86" name="Oval 2221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2181" name="Group 2222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82183" name="Oval 222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184" name="Oval 2224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2182" name="Line 2225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207" name="Group 2226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2157" name="Oval 222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58" name="Oval 2228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08" name="Group 2229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2155" name="Oval 223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56" name="Oval 2231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09" name="Line 2232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10" name="Group 2233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2153" name="Oval 223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54" name="Oval 2235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11" name="Group 2236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2151" name="Oval 223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52" name="Oval 2238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12" name="Line 2239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13" name="Group 2240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2149" name="Oval 224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50" name="Oval 2242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14" name="Group 2243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2147" name="Oval 224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48" name="Oval 2245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15" name="Line 2246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16" name="Group 2247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2145" name="Oval 224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46" name="Oval 2249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17" name="Group 2250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2143" name="Oval 225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44" name="Oval 2252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18" name="Line 2253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19" name="Group 2254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2141" name="Oval 225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42" name="Oval 2256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20" name="Group 2257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2139" name="Oval 225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40" name="Oval 2259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21" name="Line 2260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22" name="Group 2261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2137" name="Oval 226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38" name="Oval 2263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23" name="Group 2264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2135" name="Oval 226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36" name="Oval 2266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24" name="Line 2267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25" name="Group 2268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2133" name="Oval 226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34" name="Oval 2270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26" name="Group 2271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2131" name="Oval 227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32" name="Oval 2273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27" name="Line 2274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28" name="Group 2275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2129" name="Oval 227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30" name="Oval 2277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29" name="Group 2278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2127" name="Oval 227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28" name="Oval 2280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30" name="Line 2281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31" name="Group 2282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2125" name="Oval 228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26" name="Oval 2284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32" name="Group 2285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2123" name="Oval 228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24" name="Oval 228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33" name="Line 2288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34" name="Group 2289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2121" name="Oval 229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22" name="Oval 2291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35" name="Group 2292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2119" name="Oval 229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20" name="Oval 229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36" name="Line 2295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37" name="Group 2296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2117" name="Oval 229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18" name="Oval 2298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38" name="Group 2299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2115" name="Oval 230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16" name="Oval 230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39" name="Line 2302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40" name="Group 2303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2113" name="Oval 230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14" name="Oval 2305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41" name="Group 2306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2111" name="Oval 230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12" name="Oval 230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42" name="Line 2309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43" name="Group 2310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2109" name="Oval 231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10" name="Oval 2312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44" name="Group 2313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2107" name="Oval 231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08" name="Oval 231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45" name="Line 2316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46" name="Group 2317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2105" name="Oval 231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06" name="Oval 2319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47" name="Group 2320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2103" name="Oval 232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04" name="Oval 232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48" name="Line 2323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49" name="Group 2324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2101" name="Oval 232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02" name="Oval 2326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50" name="Group 2327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2099" name="Oval 232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100" name="Oval 232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51" name="Line 2330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52" name="Group 2331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2097" name="Oval 233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98" name="Oval 2333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53" name="Group 2334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2095" name="Oval 233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96" name="Oval 233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54" name="Line 2337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55" name="Group 2338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2093" name="Oval 233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94" name="Oval 2340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56" name="Group 2341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2091" name="Oval 234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92" name="Oval 2343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57" name="Line 2344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58" name="Group 2345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2089" name="Oval 234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90" name="Oval 2347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59" name="Group 2348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2087" name="Oval 234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88" name="Oval 2350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60" name="Line 2351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61" name="Group 2352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2085" name="Oval 235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86" name="Oval 2354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62" name="Group 2355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2083" name="Oval 235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84" name="Oval 2357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63" name="Line 2358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64" name="Group 2359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2081" name="Oval 236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82" name="Oval 2361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65" name="Group 2362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2079" name="Oval 236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80" name="Oval 2364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66" name="Line 2365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67" name="Group 2366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2077" name="Oval 236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78" name="Oval 2368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68" name="Group 2369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2075" name="Oval 237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76" name="Oval 2371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69" name="Line 2372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70" name="Group 2373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2073" name="Oval 237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74" name="Oval 2375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71" name="Group 2376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2071" name="Oval 237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72" name="Oval 2378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72" name="Line 2379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73" name="Group 2380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2069" name="Oval 238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70" name="Oval 2382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74" name="Group 2383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2067" name="Oval 238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68" name="Oval 2385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75" name="Line 2386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76" name="Group 2387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2065" name="Oval 238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66" name="Oval 2389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77" name="Group 2390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2063" name="Oval 239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64" name="Oval 2392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78" name="Line 2393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79" name="Group 2394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2061" name="Oval 239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62" name="Oval 2396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80" name="Group 2397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2059" name="Oval 239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60" name="Oval 239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81" name="Line 2400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82" name="Group 2401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2057" name="Oval 240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58" name="Oval 2403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83" name="Group 2404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2055" name="Oval 240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56" name="Oval 240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84" name="Line 2407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85" name="Group 2408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2053" name="Oval 240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54" name="Oval 2410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86" name="Group 2411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2051" name="Oval 241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52" name="Oval 241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87" name="Line 2414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88" name="Group 2415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2049" name="Oval 241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50" name="Oval 2417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89" name="Group 2418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2047" name="Oval 241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48" name="Oval 242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90" name="Line 2421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91" name="Group 2422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2045" name="Oval 242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46" name="Oval 2424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92" name="Group 2425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2043" name="Oval 242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44" name="Oval 242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93" name="Line 2428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94" name="Group 2429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2041" name="Oval 243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42" name="Oval 2431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95" name="Group 2432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2039" name="Oval 243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40" name="Oval 243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96" name="Line 2435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97" name="Group 2436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2037" name="Oval 243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38" name="Oval 2438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298" name="Group 2439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2035" name="Oval 244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36" name="Oval 244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299" name="Line 2442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00" name="Group 2443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2033" name="Oval 244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34" name="Oval 2445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01" name="Group 2446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2031" name="Oval 244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2032" name="Oval 244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02" name="Line 2449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03" name="Group 2450"/>
          <p:cNvGrpSpPr>
            <a:grpSpLocks/>
          </p:cNvGrpSpPr>
          <p:nvPr/>
        </p:nvGrpSpPr>
        <p:grpSpPr bwMode="auto">
          <a:xfrm>
            <a:off x="5391150" y="2587625"/>
            <a:ext cx="455613" cy="512763"/>
            <a:chOff x="3392" y="1992"/>
            <a:chExt cx="287" cy="323"/>
          </a:xfrm>
        </p:grpSpPr>
        <p:grpSp>
          <p:nvGrpSpPr>
            <p:cNvPr id="81975" name="Group 2451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82029" name="Oval 2452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30" name="Oval 2453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76" name="Group 2454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82027" name="Oval 245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28" name="Oval 2456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77" name="Line 2457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78" name="Group 2458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82025" name="Oval 2459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26" name="Oval 2460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79" name="Group 2461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82023" name="Oval 246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24" name="Oval 2463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80" name="Line 2464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1" name="Group 2465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82021" name="Oval 2466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22" name="Oval 2467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82" name="Group 2468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82019" name="Oval 246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20" name="Oval 2470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83" name="Line 2471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4" name="Group 2472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82017" name="Oval 2473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18" name="Oval 2474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85" name="Group 2475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82015" name="Oval 247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16" name="Oval 2477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86" name="Line 2478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7" name="Group 2479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82013" name="Oval 2480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14" name="Oval 2481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88" name="Group 2482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82011" name="Oval 248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12" name="Oval 2484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89" name="Line 2485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90" name="Group 2486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82009" name="Oval 2487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10" name="Oval 2488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91" name="Group 2489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82007" name="Oval 249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08" name="Oval 2491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92" name="Line 2492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93" name="Group 2493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82005" name="Oval 2494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06" name="Oval 2495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94" name="Group 2496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82003" name="Oval 249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04" name="Oval 2498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95" name="Line 2499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96" name="Group 2500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82001" name="Oval 2501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02" name="Oval 2502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97" name="Group 2503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81999" name="Oval 250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000" name="Oval 2505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98" name="Line 2506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304" name="Group 2507"/>
          <p:cNvGrpSpPr>
            <a:grpSpLocks/>
          </p:cNvGrpSpPr>
          <p:nvPr/>
        </p:nvGrpSpPr>
        <p:grpSpPr bwMode="auto">
          <a:xfrm>
            <a:off x="5868988" y="2587625"/>
            <a:ext cx="455612" cy="512763"/>
            <a:chOff x="3693" y="1992"/>
            <a:chExt cx="287" cy="323"/>
          </a:xfrm>
        </p:grpSpPr>
        <p:grpSp>
          <p:nvGrpSpPr>
            <p:cNvPr id="81919" name="Group 2508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81973" name="Oval 2509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74" name="Oval 2510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20" name="Group 2511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81971" name="Oval 251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72" name="Oval 2513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21" name="Line 2514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2" name="Group 2515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81969" name="Oval 2516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70" name="Oval 2517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23" name="Group 2518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81967" name="Oval 251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68" name="Oval 2520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24" name="Line 2521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5" name="Group 2522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81965" name="Oval 2523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66" name="Oval 2524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26" name="Group 2525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81963" name="Oval 252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64" name="Oval 2527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27" name="Line 2528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8" name="Group 2529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81961" name="Oval 2530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62" name="Oval 2531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29" name="Group 2532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81959" name="Oval 253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60" name="Oval 2534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30" name="Line 2535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31" name="Group 2536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81957" name="Oval 2537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58" name="Oval 2538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32" name="Group 2539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81955" name="Oval 254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56" name="Oval 2541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33" name="Line 2542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34" name="Group 2543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81953" name="Oval 2544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54" name="Oval 2545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35" name="Group 2546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81951" name="Oval 254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52" name="Oval 2548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36" name="Line 2549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37" name="Group 2550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81949" name="Oval 2551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50" name="Oval 2552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38" name="Group 2553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81947" name="Oval 255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48" name="Oval 2555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39" name="Line 2556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0" name="Group 2557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81945" name="Oval 2558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46" name="Oval 2559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941" name="Group 2560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81943" name="Oval 256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944" name="Oval 2562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942" name="Line 2563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305" name="Group 2564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1917" name="Oval 256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18" name="Oval 2566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06" name="Group 2567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1915" name="Oval 256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16" name="Oval 2569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07" name="Line 2570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08" name="Group 2571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1913" name="Oval 257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14" name="Oval 2573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09" name="Group 2574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1911" name="Oval 257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12" name="Oval 2576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10" name="Line 2577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11" name="Group 2578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1909" name="Oval 257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10" name="Oval 2580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12" name="Group 2581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1907" name="Oval 258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08" name="Oval 2583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13" name="Line 2584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14" name="Group 2585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1905" name="Oval 258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06" name="Oval 2587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15" name="Group 2588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1903" name="Oval 258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04" name="Oval 2590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16" name="Line 2591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17" name="Group 2592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1901" name="Oval 259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02" name="Oval 2594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18" name="Group 2595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1899" name="Oval 259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900" name="Oval 2597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19" name="Line 2598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20" name="Group 2599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1897" name="Oval 260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98" name="Oval 2601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21" name="Group 2602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1895" name="Oval 260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96" name="Oval 2604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22" name="Line 2605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23" name="Group 2606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1893" name="Oval 260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94" name="Oval 2608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24" name="Group 2609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1891" name="Oval 261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92" name="Oval 2611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25" name="Line 2612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26" name="Group 2613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1889" name="Oval 261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90" name="Oval 2615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27" name="Group 2616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1887" name="Oval 261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88" name="Oval 2618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28" name="Line 2619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29" name="Group 2620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1885" name="Oval 262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86" name="Oval 2622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30" name="Group 2623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1883" name="Oval 262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84" name="Oval 262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31" name="Line 2626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32" name="Group 2627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1881" name="Oval 262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82" name="Oval 2629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33" name="Group 2630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1879" name="Oval 263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80" name="Oval 263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34" name="Line 2633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35" name="Group 2634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1877" name="Oval 263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78" name="Oval 2636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36" name="Group 2637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1875" name="Oval 263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76" name="Oval 263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37" name="Line 2640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38" name="Group 2641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1873" name="Oval 264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74" name="Oval 2643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39" name="Group 2644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1871" name="Oval 264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72" name="Oval 264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40" name="Line 2647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41" name="Group 2648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1869" name="Oval 264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70" name="Oval 2650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42" name="Group 2651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1867" name="Oval 265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68" name="Oval 265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43" name="Line 2654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44" name="Group 2655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1865" name="Oval 265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66" name="Oval 2657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45" name="Group 2658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1863" name="Oval 265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64" name="Oval 266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46" name="Line 2661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47" name="Group 2662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1861" name="Oval 266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62" name="Oval 2664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48" name="Group 2665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1859" name="Oval 266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60" name="Oval 266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49" name="Line 2668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50" name="Group 2669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1857" name="Oval 267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58" name="Oval 2671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51" name="Group 2672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1855" name="Oval 267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56" name="Oval 267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52" name="Line 2675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53" name="Group 2676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1853" name="Oval 267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54" name="Oval 2678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54" name="Group 2679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1851" name="Oval 268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52" name="Oval 2681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55" name="Line 2682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56" name="Group 2683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1849" name="Oval 268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50" name="Oval 2685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57" name="Group 2686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1847" name="Oval 268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48" name="Oval 2688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58" name="Line 2689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59" name="Group 2690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1845" name="Oval 269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46" name="Oval 2692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60" name="Group 2693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1843" name="Oval 269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44" name="Oval 2695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61" name="Line 2696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62" name="Group 2697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1841" name="Oval 269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42" name="Oval 2699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63" name="Group 2700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1839" name="Oval 270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40" name="Oval 2702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64" name="Line 2703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65" name="Group 2704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1837" name="Oval 270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38" name="Oval 2706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66" name="Group 2707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1835" name="Oval 270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36" name="Oval 2709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67" name="Line 2710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68" name="Group 2711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1833" name="Oval 271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34" name="Oval 2713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69" name="Group 2714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1831" name="Oval 271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32" name="Oval 2716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70" name="Line 2717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71" name="Group 2718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1829" name="Oval 271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30" name="Oval 2720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72" name="Group 2721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1827" name="Oval 272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28" name="Oval 2723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73" name="Line 2724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74" name="Group 2725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1825" name="Oval 272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26" name="Oval 2727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75" name="Group 2728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1823" name="Oval 272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24" name="Oval 2730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76" name="Line 2731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77" name="Group 2732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1821" name="Oval 273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22" name="Oval 2734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78" name="Group 2735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1819" name="Oval 273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20" name="Oval 273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79" name="Line 2738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80" name="Group 2739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1817" name="Oval 274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18" name="Oval 2741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81" name="Group 2742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1815" name="Oval 274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16" name="Oval 274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82" name="Line 2745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83" name="Group 2746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1813" name="Oval 274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14" name="Oval 2748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84" name="Group 2749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1811" name="Oval 275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12" name="Oval 275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85" name="Line 2752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86" name="Group 2753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1809" name="Oval 275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10" name="Oval 2755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87" name="Group 2756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1807" name="Oval 275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08" name="Oval 275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88" name="Line 2759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89" name="Group 2760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1805" name="Oval 276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06" name="Oval 2762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90" name="Group 2763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1803" name="Oval 276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04" name="Oval 276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91" name="Line 2766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92" name="Group 2767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1801" name="Oval 276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02" name="Oval 2769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93" name="Group 2770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1799" name="Oval 277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800" name="Oval 277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94" name="Line 2773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95" name="Group 2774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1797" name="Oval 277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798" name="Oval 2776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96" name="Group 2777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1795" name="Oval 277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796" name="Oval 277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397" name="Line 2780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398" name="Group 2781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1793" name="Oval 278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794" name="Oval 2783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399" name="Group 2784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1791" name="Oval 278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792" name="Oval 278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00" name="Line 2787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01" name="Group 2788"/>
          <p:cNvGrpSpPr>
            <a:grpSpLocks/>
          </p:cNvGrpSpPr>
          <p:nvPr/>
        </p:nvGrpSpPr>
        <p:grpSpPr bwMode="auto">
          <a:xfrm>
            <a:off x="3751263" y="2587625"/>
            <a:ext cx="454025" cy="512763"/>
            <a:chOff x="2358" y="1992"/>
            <a:chExt cx="287" cy="323"/>
          </a:xfrm>
        </p:grpSpPr>
        <p:grpSp>
          <p:nvGrpSpPr>
            <p:cNvPr id="81735" name="Group 2789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81789" name="Oval 2790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90" name="Oval 2791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36" name="Group 2792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81787" name="Oval 279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88" name="Oval 2794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37" name="Line 2795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38" name="Group 2796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81785" name="Oval 2797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86" name="Oval 2798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39" name="Group 2799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81783" name="Oval 280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84" name="Oval 2801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40" name="Line 2802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41" name="Group 2803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81781" name="Oval 2804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82" name="Oval 2805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42" name="Group 2806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81779" name="Oval 280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80" name="Oval 2808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43" name="Line 2809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44" name="Group 2810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81777" name="Oval 2811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78" name="Oval 2812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45" name="Group 2813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81775" name="Oval 281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76" name="Oval 2815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46" name="Line 2816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47" name="Group 2817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81773" name="Oval 2818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74" name="Oval 2819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48" name="Group 2820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81771" name="Oval 282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72" name="Oval 2822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49" name="Line 2823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50" name="Group 2824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81769" name="Oval 2825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70" name="Oval 2826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51" name="Group 2827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81767" name="Oval 282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68" name="Oval 2829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52" name="Line 2830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53" name="Group 2831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81765" name="Oval 2832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66" name="Oval 2833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54" name="Group 2834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81763" name="Oval 283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64" name="Oval 2836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55" name="Line 2837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56" name="Group 2838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81761" name="Oval 2839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62" name="Oval 2840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57" name="Group 2841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81759" name="Oval 284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60" name="Oval 2843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58" name="Line 2844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402" name="Group 2845"/>
          <p:cNvGrpSpPr>
            <a:grpSpLocks/>
          </p:cNvGrpSpPr>
          <p:nvPr/>
        </p:nvGrpSpPr>
        <p:grpSpPr bwMode="auto">
          <a:xfrm>
            <a:off x="4225925" y="2587625"/>
            <a:ext cx="457200" cy="512763"/>
            <a:chOff x="2658" y="1992"/>
            <a:chExt cx="288" cy="323"/>
          </a:xfrm>
        </p:grpSpPr>
        <p:grpSp>
          <p:nvGrpSpPr>
            <p:cNvPr id="81679" name="Group 2846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81733" name="Oval 2847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34" name="Oval 2848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80" name="Group 2849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81731" name="Oval 285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32" name="Oval 2851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81" name="Line 2852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82" name="Group 2853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81729" name="Oval 2854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30" name="Oval 2855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83" name="Group 2856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81727" name="Oval 285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28" name="Oval 2858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84" name="Line 2859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85" name="Group 2860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81725" name="Oval 2861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26" name="Oval 2862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86" name="Group 2863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81723" name="Oval 286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24" name="Oval 2865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87" name="Line 2866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88" name="Group 2867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81721" name="Oval 2868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22" name="Oval 2869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89" name="Group 2870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81719" name="Oval 287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20" name="Oval 2872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90" name="Line 2873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91" name="Group 2874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81717" name="Oval 2875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18" name="Oval 2876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92" name="Group 2877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81715" name="Oval 287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16" name="Oval 2879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93" name="Line 2880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94" name="Group 2881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81713" name="Oval 2882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14" name="Oval 2883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95" name="Group 2884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81711" name="Oval 288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12" name="Oval 2886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96" name="Line 2887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697" name="Group 2888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81709" name="Oval 2889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10" name="Oval 2890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698" name="Group 2891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81707" name="Oval 289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08" name="Oval 2893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699" name="Line 2894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00" name="Group 2895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81705" name="Oval 2896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06" name="Oval 2897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701" name="Group 2898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81703" name="Oval 289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704" name="Oval 2900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702" name="Line 2901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403" name="Group 2902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1677" name="Oval 290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78" name="Oval 2904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04" name="Group 2905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1675" name="Oval 290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76" name="Oval 2907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05" name="Line 2908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06" name="Group 2909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1673" name="Oval 291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74" name="Oval 2911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07" name="Group 2912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1671" name="Oval 291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72" name="Oval 2914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08" name="Line 2915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09" name="Group 2916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1669" name="Oval 291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70" name="Oval 2918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10" name="Group 2919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1667" name="Oval 292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68" name="Oval 2921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11" name="Line 2922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12" name="Group 2923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1665" name="Oval 292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66" name="Oval 2925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13" name="Group 2926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1663" name="Oval 292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64" name="Oval 2928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14" name="Line 2929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15" name="Group 2930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1661" name="Oval 293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62" name="Oval 2932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16" name="Group 2933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1659" name="Oval 293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60" name="Oval 2935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17" name="Line 2936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18" name="Group 2937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1657" name="Oval 293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58" name="Oval 2939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19" name="Group 2940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1655" name="Oval 294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56" name="Oval 2942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20" name="Line 2943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21" name="Group 2944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1653" name="Oval 294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54" name="Oval 2946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22" name="Group 2947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1651" name="Oval 294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52" name="Oval 2949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23" name="Line 2950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24" name="Group 2951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1649" name="Oval 295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50" name="Oval 2953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25" name="Group 2954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1647" name="Oval 295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48" name="Oval 2956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26" name="Line 2957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27" name="Group 2958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1645" name="Oval 295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46" name="Oval 2960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28" name="Group 2961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1643" name="Oval 296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44" name="Oval 296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29" name="Line 2964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30" name="Group 2965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1641" name="Oval 296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42" name="Oval 2967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31" name="Group 2968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1639" name="Oval 296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40" name="Oval 297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32" name="Line 2971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33" name="Group 2972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1637" name="Oval 297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38" name="Oval 2974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34" name="Group 2975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1635" name="Oval 297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36" name="Oval 297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35" name="Line 2978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36" name="Group 2979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1633" name="Oval 298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34" name="Oval 2981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37" name="Group 2982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1631" name="Oval 298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32" name="Oval 298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38" name="Line 2985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39" name="Group 2986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1629" name="Oval 298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30" name="Oval 2988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40" name="Group 2989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1627" name="Oval 299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28" name="Oval 299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41" name="Line 2992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42" name="Group 2993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1625" name="Oval 299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26" name="Oval 2995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43" name="Group 2996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1623" name="Oval 299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24" name="Oval 299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44" name="Line 2999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45" name="Group 3000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1621" name="Oval 300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22" name="Oval 3002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46" name="Group 3003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1619" name="Oval 300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20" name="Oval 300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47" name="Line 3006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48" name="Group 3007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1617" name="Oval 300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18" name="Oval 3009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49" name="Group 3010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1615" name="Oval 301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16" name="Oval 301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50" name="Line 3013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51" name="Group 3014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1613" name="Oval 301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14" name="Oval 3016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52" name="Group 3017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1611" name="Oval 301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12" name="Oval 3019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53" name="Line 3020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54" name="Group 3021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1609" name="Oval 302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10" name="Oval 3023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55" name="Group 3024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1607" name="Oval 302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08" name="Oval 3026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56" name="Line 3027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57" name="Group 3028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1605" name="Oval 302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06" name="Oval 3030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58" name="Group 3031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1603" name="Oval 303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04" name="Oval 3033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59" name="Line 3034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60" name="Group 3035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1601" name="Oval 303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02" name="Oval 3037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61" name="Group 3038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1599" name="Oval 303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600" name="Oval 3040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62" name="Line 3041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63" name="Group 3042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1597" name="Oval 304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98" name="Oval 3044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64" name="Group 3045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1595" name="Oval 304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96" name="Oval 3047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65" name="Line 3048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66" name="Group 3049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1593" name="Oval 305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94" name="Oval 3051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67" name="Group 3052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1591" name="Oval 305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92" name="Oval 3054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68" name="Line 3055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69" name="Group 3056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1589" name="Oval 305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90" name="Oval 3058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70" name="Group 3059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1587" name="Oval 306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88" name="Oval 3061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71" name="Line 3062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72" name="Group 3063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1585" name="Oval 306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86" name="Oval 3065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73" name="Group 3066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1583" name="Oval 306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84" name="Oval 3068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74" name="Line 3069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75" name="Group 3070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1581" name="Oval 307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82" name="Oval 3072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76" name="Group 3073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1579" name="Oval 307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80" name="Oval 307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77" name="Line 3076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78" name="Group 3077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1577" name="Oval 307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78" name="Oval 3079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79" name="Group 3080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1575" name="Oval 308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76" name="Oval 308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80" name="Line 3083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81" name="Group 3084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1573" name="Oval 308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74" name="Oval 3086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82" name="Group 3087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1571" name="Oval 308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72" name="Oval 308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83" name="Line 3090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84" name="Group 3091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1569" name="Oval 309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70" name="Oval 3093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85" name="Group 3094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1567" name="Oval 309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68" name="Oval 309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86" name="Line 3097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87" name="Group 3098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1565" name="Oval 309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66" name="Oval 3100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88" name="Group 3101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1563" name="Oval 310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64" name="Oval 310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89" name="Line 3104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90" name="Group 3105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1561" name="Oval 310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62" name="Oval 3107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91" name="Group 3108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1559" name="Oval 310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60" name="Oval 311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92" name="Line 3111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93" name="Group 3112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1557" name="Oval 311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58" name="Oval 3114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94" name="Group 3115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1555" name="Oval 311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56" name="Oval 311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95" name="Line 3118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96" name="Group 3119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1553" name="Oval 312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54" name="Oval 3121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497" name="Group 3122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1551" name="Oval 312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552" name="Oval 312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498" name="Line 3125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499" name="Group 3126"/>
          <p:cNvGrpSpPr>
            <a:grpSpLocks/>
          </p:cNvGrpSpPr>
          <p:nvPr/>
        </p:nvGrpSpPr>
        <p:grpSpPr bwMode="auto">
          <a:xfrm>
            <a:off x="2365375" y="2586038"/>
            <a:ext cx="454025" cy="514350"/>
            <a:chOff x="1485" y="1991"/>
            <a:chExt cx="287" cy="324"/>
          </a:xfrm>
        </p:grpSpPr>
        <p:grpSp>
          <p:nvGrpSpPr>
            <p:cNvPr id="81495" name="Group 3127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81549" name="Oval 3128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50" name="Oval 3129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96" name="Group 3130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81547" name="Oval 313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48" name="Oval 3132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97" name="Line 3133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98" name="Group 3134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81545" name="Oval 3135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46" name="Oval 3136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99" name="Group 3137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81543" name="Oval 313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44" name="Oval 3139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00" name="Line 3140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01" name="Group 3141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81541" name="Oval 3142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42" name="Oval 3143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02" name="Group 3144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81539" name="Oval 314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40" name="Oval 3146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03" name="Line 3147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04" name="Group 3148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81537" name="Oval 3149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38" name="Oval 3150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05" name="Group 3151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81535" name="Oval 315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36" name="Oval 3153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06" name="Line 3154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07" name="Group 3155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81533" name="Oval 3156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34" name="Oval 3157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08" name="Group 3158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81531" name="Oval 315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32" name="Oval 3160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09" name="Line 3161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10" name="Group 3162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81529" name="Oval 3163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30" name="Oval 3164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11" name="Group 3165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81527" name="Oval 316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28" name="Oval 3167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12" name="Line 3168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13" name="Group 3169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81525" name="Oval 3170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26" name="Oval 3171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14" name="Group 3172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81523" name="Oval 317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24" name="Oval 3174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15" name="Line 3175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16" name="Group 3176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81521" name="Oval 3177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22" name="Oval 3178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517" name="Group 3179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81519" name="Oval 318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520" name="Oval 3181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518" name="Line 3182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500" name="Group 3183"/>
          <p:cNvGrpSpPr>
            <a:grpSpLocks/>
          </p:cNvGrpSpPr>
          <p:nvPr/>
        </p:nvGrpSpPr>
        <p:grpSpPr bwMode="auto">
          <a:xfrm>
            <a:off x="2840038" y="2587625"/>
            <a:ext cx="457200" cy="512763"/>
            <a:chOff x="1785" y="1992"/>
            <a:chExt cx="288" cy="323"/>
          </a:xfrm>
        </p:grpSpPr>
        <p:grpSp>
          <p:nvGrpSpPr>
            <p:cNvPr id="81439" name="Group 3184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81493" name="Oval 3185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94" name="Oval 3186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40" name="Group 3187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81491" name="Oval 318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92" name="Oval 3189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41" name="Line 3190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42" name="Group 3191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81489" name="Oval 3192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90" name="Oval 3193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43" name="Group 3194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81487" name="Oval 319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88" name="Oval 3196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44" name="Line 3197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45" name="Group 3198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81485" name="Oval 3199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86" name="Oval 3200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46" name="Group 3201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81483" name="Oval 320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84" name="Oval 3203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47" name="Line 3204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48" name="Group 3205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81481" name="Oval 3206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82" name="Oval 3207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49" name="Group 3208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81479" name="Oval 320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80" name="Oval 3210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50" name="Line 3211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51" name="Group 3212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81477" name="Oval 3213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78" name="Oval 3214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52" name="Group 3215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81475" name="Oval 321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76" name="Oval 3217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53" name="Line 3218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54" name="Group 3219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81473" name="Oval 3220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74" name="Oval 3221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55" name="Group 3222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81471" name="Oval 322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72" name="Oval 3224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56" name="Line 3225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57" name="Group 3226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81469" name="Oval 3227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70" name="Oval 3228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58" name="Group 3229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81467" name="Oval 323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68" name="Oval 3231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59" name="Line 3232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460" name="Group 3233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81465" name="Oval 3234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66" name="Oval 3235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461" name="Group 3236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81463" name="Oval 323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464" name="Oval 3238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462" name="Line 3239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501" name="Group 3240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1437" name="Oval 324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38" name="Oval 3242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02" name="Group 3243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1435" name="Oval 324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36" name="Oval 3245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03" name="Line 3246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04" name="Group 3247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1433" name="Oval 324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34" name="Oval 3249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05" name="Group 3250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1431" name="Oval 325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32" name="Oval 3252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06" name="Line 3253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07" name="Group 3254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1429" name="Oval 325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30" name="Oval 3256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08" name="Group 3257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1427" name="Oval 325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28" name="Oval 3259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09" name="Line 3260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10" name="Group 3261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1425" name="Oval 326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26" name="Oval 3263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11" name="Group 3264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1423" name="Oval 326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24" name="Oval 3266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12" name="Line 3267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13" name="Group 3268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1421" name="Oval 326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22" name="Oval 3270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14" name="Group 3271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1419" name="Oval 327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20" name="Oval 3273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15" name="Line 3274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16" name="Group 3275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1417" name="Oval 327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18" name="Oval 3277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17" name="Group 3278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1415" name="Oval 327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16" name="Oval 3280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18" name="Line 3281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19" name="Group 3282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1413" name="Oval 328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14" name="Oval 3284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20" name="Group 3285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1411" name="Oval 328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12" name="Oval 3287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21" name="Line 3288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22" name="Group 3289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1409" name="Oval 329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10" name="Oval 3291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23" name="Group 3292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1407" name="Oval 329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08" name="Oval 3294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24" name="Line 3295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25" name="Group 3296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1405" name="Oval 329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06" name="Oval 3298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26" name="Group 3299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1403" name="Oval 330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04" name="Oval 330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27" name="Line 3302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28" name="Group 3303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1401" name="Oval 330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02" name="Oval 3305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29" name="Group 3306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1399" name="Oval 330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400" name="Oval 330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30" name="Line 3309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31" name="Group 3310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1397" name="Oval 331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98" name="Oval 3312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32" name="Group 3313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1395" name="Oval 331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96" name="Oval 331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33" name="Line 3316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34" name="Group 3317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1393" name="Oval 331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94" name="Oval 3319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35" name="Group 3320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1391" name="Oval 332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92" name="Oval 332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36" name="Line 3323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37" name="Group 3324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1389" name="Oval 332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90" name="Oval 3326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38" name="Group 3327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1387" name="Oval 332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88" name="Oval 332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39" name="Line 3330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40" name="Group 3331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1385" name="Oval 333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86" name="Oval 3333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41" name="Group 3334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1383" name="Oval 333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84" name="Oval 333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42" name="Line 3337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43" name="Group 3338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1381" name="Oval 333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82" name="Oval 3340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44" name="Group 3341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1379" name="Oval 334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80" name="Oval 334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45" name="Line 3344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46" name="Group 3345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1377" name="Oval 334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78" name="Oval 3347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47" name="Group 3348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1375" name="Oval 334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76" name="Oval 335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48" name="Line 3351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49" name="Group 3352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1373" name="Oval 335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74" name="Oval 3354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50" name="Group 3355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1371" name="Oval 335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72" name="Oval 3357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51" name="Line 3358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52" name="Group 3359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1369" name="Oval 336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70" name="Oval 3361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53" name="Group 3362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1367" name="Oval 336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68" name="Oval 3364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54" name="Line 3365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55" name="Group 3366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1365" name="Oval 336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66" name="Oval 3368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56" name="Group 3369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1363" name="Oval 337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64" name="Oval 3371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57" name="Line 3372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58" name="Group 3373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1361" name="Oval 337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62" name="Oval 3375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59" name="Group 3376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1359" name="Oval 337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60" name="Oval 3378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60" name="Line 3379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61" name="Group 3380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1357" name="Oval 338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58" name="Oval 3382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62" name="Group 3383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1355" name="Oval 338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56" name="Oval 3385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63" name="Line 3386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64" name="Group 3387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1353" name="Oval 338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54" name="Oval 3389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65" name="Group 3390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1351" name="Oval 339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52" name="Oval 3392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66" name="Line 3393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67" name="Group 3394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1349" name="Oval 339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50" name="Oval 3396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68" name="Group 3397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1347" name="Oval 339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48" name="Oval 3399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69" name="Line 3400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70" name="Group 3401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1345" name="Oval 340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46" name="Oval 3403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71" name="Group 3404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1343" name="Oval 340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44" name="Oval 3406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72" name="Line 3407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73" name="Group 3408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1341" name="Oval 340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42" name="Oval 3410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74" name="Group 3411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1339" name="Oval 341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40" name="Oval 341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75" name="Line 3414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76" name="Group 3415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1337" name="Oval 341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38" name="Oval 3417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77" name="Group 3418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1335" name="Oval 341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36" name="Oval 342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78" name="Line 3421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79" name="Group 3422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1333" name="Oval 342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34" name="Oval 3424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80" name="Group 3425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1331" name="Oval 342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32" name="Oval 342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81" name="Line 3428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82" name="Group 3429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1329" name="Oval 343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30" name="Oval 3431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83" name="Group 3432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1327" name="Oval 343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28" name="Oval 343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84" name="Line 3435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85" name="Group 3436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1325" name="Oval 343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26" name="Oval 3438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86" name="Group 3439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1323" name="Oval 344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24" name="Oval 344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87" name="Line 3442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88" name="Group 3443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1321" name="Oval 344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22" name="Oval 3445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89" name="Group 3446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1319" name="Oval 344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20" name="Oval 344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90" name="Line 3449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91" name="Group 3450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1317" name="Oval 345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18" name="Oval 3452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92" name="Group 3453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1315" name="Oval 345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16" name="Oval 345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93" name="Line 3456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94" name="Group 3457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1313" name="Oval 345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14" name="Oval 3459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595" name="Group 3460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1311" name="Oval 346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312" name="Oval 346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596" name="Line 3463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597" name="Group 3464"/>
          <p:cNvGrpSpPr>
            <a:grpSpLocks/>
          </p:cNvGrpSpPr>
          <p:nvPr/>
        </p:nvGrpSpPr>
        <p:grpSpPr bwMode="auto">
          <a:xfrm>
            <a:off x="481013" y="2586038"/>
            <a:ext cx="455612" cy="514350"/>
            <a:chOff x="299" y="1991"/>
            <a:chExt cx="287" cy="324"/>
          </a:xfrm>
        </p:grpSpPr>
        <p:grpSp>
          <p:nvGrpSpPr>
            <p:cNvPr id="81255" name="Group 3465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81309" name="Oval 3466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10" name="Oval 3467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56" name="Group 3468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81307" name="Oval 346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08" name="Oval 3470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57" name="Line 3471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58" name="Group 3472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81305" name="Oval 3473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06" name="Oval 3474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59" name="Group 3475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81303" name="Oval 347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04" name="Oval 3477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60" name="Line 3478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61" name="Group 3479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81301" name="Oval 3480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02" name="Oval 3481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62" name="Group 3482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81299" name="Oval 348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300" name="Oval 3484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63" name="Line 3485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64" name="Group 3486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81297" name="Oval 3487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98" name="Oval 3488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65" name="Group 3489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81295" name="Oval 349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96" name="Oval 3491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66" name="Line 3492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67" name="Group 3493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81293" name="Oval 3494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94" name="Oval 3495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68" name="Group 3496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81291" name="Oval 349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92" name="Oval 3498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69" name="Line 3499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70" name="Group 3500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81289" name="Oval 3501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90" name="Oval 3502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71" name="Group 3503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81287" name="Oval 350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88" name="Oval 3505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72" name="Line 3506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73" name="Group 3507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81285" name="Oval 3508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86" name="Oval 3509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74" name="Group 3510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81283" name="Oval 351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84" name="Oval 3512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75" name="Line 3513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76" name="Group 3514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81281" name="Oval 3515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82" name="Oval 3516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77" name="Group 3517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81279" name="Oval 351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80" name="Oval 3519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78" name="Line 3520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598" name="Group 3521"/>
          <p:cNvGrpSpPr>
            <a:grpSpLocks/>
          </p:cNvGrpSpPr>
          <p:nvPr/>
        </p:nvGrpSpPr>
        <p:grpSpPr bwMode="auto">
          <a:xfrm>
            <a:off x="960438" y="2586038"/>
            <a:ext cx="455612" cy="514350"/>
            <a:chOff x="601" y="1991"/>
            <a:chExt cx="287" cy="324"/>
          </a:xfrm>
        </p:grpSpPr>
        <p:grpSp>
          <p:nvGrpSpPr>
            <p:cNvPr id="81199" name="Group 3522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81253" name="Oval 3523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54" name="Oval 3524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00" name="Group 3525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81251" name="Oval 352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52" name="Oval 3527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01" name="Line 3528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02" name="Group 3529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81249" name="Oval 3530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50" name="Oval 3531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03" name="Group 3532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81247" name="Oval 353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48" name="Oval 3534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04" name="Line 3535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05" name="Group 3536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81245" name="Oval 3537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46" name="Oval 3538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06" name="Group 3539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81243" name="Oval 354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44" name="Oval 3541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07" name="Line 3542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08" name="Group 3543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81241" name="Oval 3544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42" name="Oval 3545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09" name="Group 3546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81239" name="Oval 354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40" name="Oval 3548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10" name="Line 3549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11" name="Group 3550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81237" name="Oval 3551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38" name="Oval 3552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12" name="Group 3553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81235" name="Oval 355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36" name="Oval 3555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13" name="Line 3556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14" name="Group 3557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81233" name="Oval 3558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34" name="Oval 3559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15" name="Group 3560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81231" name="Oval 356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32" name="Oval 3562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16" name="Line 3563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17" name="Group 3564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81229" name="Oval 3565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30" name="Oval 3566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18" name="Group 3567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81227" name="Oval 356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28" name="Oval 3569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19" name="Line 3570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20" name="Group 3571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81225" name="Oval 3572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26" name="Oval 3573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221" name="Group 3574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81223" name="Oval 357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224" name="Oval 3576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222" name="Line 3577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599" name="Group 3578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1197" name="Oval 357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98" name="Oval 3580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00" name="Group 3581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1195" name="Oval 358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96" name="Oval 3583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01" name="Line 3584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02" name="Group 3585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1193" name="Oval 358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94" name="Oval 3587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03" name="Group 3588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1191" name="Oval 358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92" name="Oval 3590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04" name="Line 3591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05" name="Group 3592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1189" name="Oval 359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90" name="Oval 3594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06" name="Group 3595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1187" name="Oval 359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88" name="Oval 3597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07" name="Line 3598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08" name="Group 3599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1185" name="Oval 360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86" name="Oval 3601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09" name="Group 3602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1183" name="Oval 360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84" name="Oval 3604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10" name="Line 3605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11" name="Group 3606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1181" name="Oval 360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82" name="Oval 3608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12" name="Group 3609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1179" name="Oval 361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80" name="Oval 3611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13" name="Line 3612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14" name="Group 3613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1177" name="Oval 361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78" name="Oval 3615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15" name="Group 3616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1175" name="Oval 361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76" name="Oval 3618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16" name="Line 3619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17" name="Group 3620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1173" name="Oval 362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74" name="Oval 3622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18" name="Group 3623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1171" name="Oval 362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72" name="Oval 3625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19" name="Line 3626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20" name="Group 3627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1169" name="Oval 362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70" name="Oval 3629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21" name="Group 3630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1167" name="Oval 363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68" name="Oval 3632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22" name="Line 3633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23" name="Group 3634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1165" name="Oval 363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66" name="Oval 3636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24" name="Group 3637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1163" name="Oval 363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64" name="Oval 363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25" name="Line 3640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26" name="Group 3641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1161" name="Oval 364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62" name="Oval 3643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27" name="Group 3644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1159" name="Oval 364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60" name="Oval 364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28" name="Line 3647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29" name="Group 3648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1157" name="Oval 364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58" name="Oval 3650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30" name="Group 3651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1155" name="Oval 365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56" name="Oval 365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31" name="Line 3654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32" name="Group 3655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1153" name="Oval 365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54" name="Oval 3657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33" name="Group 3658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1151" name="Oval 365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52" name="Oval 366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34" name="Line 3661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35" name="Group 3662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1149" name="Oval 366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50" name="Oval 3664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36" name="Group 3665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1147" name="Oval 366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48" name="Oval 366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37" name="Line 3668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38" name="Group 3669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1145" name="Oval 367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46" name="Oval 3671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39" name="Group 3672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1143" name="Oval 367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44" name="Oval 367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40" name="Line 3675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41" name="Group 3676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1141" name="Oval 367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42" name="Oval 3678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42" name="Group 3679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1139" name="Oval 368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40" name="Oval 368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43" name="Line 3682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44" name="Group 3683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1137" name="Oval 368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38" name="Oval 3685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45" name="Group 3686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1135" name="Oval 368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36" name="Oval 368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46" name="Line 3689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47" name="Group 3690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1133" name="Oval 369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34" name="Oval 3692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48" name="Group 3693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1131" name="Oval 369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32" name="Oval 3695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49" name="Line 3696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50" name="Group 3697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1129" name="Oval 369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30" name="Oval 3699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51" name="Group 3700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1127" name="Oval 370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28" name="Oval 3702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52" name="Line 3703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53" name="Group 3704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1125" name="Oval 370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26" name="Oval 3706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54" name="Group 3707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1123" name="Oval 370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24" name="Oval 3709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55" name="Line 3710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56" name="Group 3711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1121" name="Oval 371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22" name="Oval 3713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57" name="Group 3714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1119" name="Oval 371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20" name="Oval 3716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58" name="Line 3717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59" name="Group 3718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1117" name="Oval 371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18" name="Oval 3720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60" name="Group 3721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1115" name="Oval 372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16" name="Oval 3723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61" name="Line 3724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62" name="Group 3725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1113" name="Oval 372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14" name="Oval 3727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63" name="Group 3728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1111" name="Oval 372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12" name="Oval 3730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64" name="Line 3731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65" name="Group 3732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1109" name="Oval 373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10" name="Oval 3734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66" name="Group 3735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1107" name="Oval 373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08" name="Oval 3737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67" name="Line 3738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68" name="Group 3739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1105" name="Oval 374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06" name="Oval 3741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69" name="Group 3742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1103" name="Oval 374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04" name="Oval 3744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70" name="Line 3745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71" name="Group 3746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1101" name="Oval 374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02" name="Oval 3748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72" name="Group 3749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1099" name="Oval 375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100" name="Oval 375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73" name="Line 3752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74" name="Group 3753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1097" name="Oval 375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98" name="Oval 3755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75" name="Group 3756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1095" name="Oval 375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96" name="Oval 375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76" name="Line 3759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77" name="Group 3760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1093" name="Oval 376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94" name="Oval 3762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78" name="Group 3763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1091" name="Oval 376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92" name="Oval 376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79" name="Line 3766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80" name="Group 3767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1089" name="Oval 376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90" name="Oval 3769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81" name="Group 3770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1087" name="Oval 377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88" name="Oval 377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82" name="Line 3773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83" name="Group 3774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1085" name="Oval 377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86" name="Oval 3776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84" name="Group 3777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1083" name="Oval 377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84" name="Oval 377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85" name="Line 3780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86" name="Group 3781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1081" name="Oval 378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82" name="Oval 3783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87" name="Group 3784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1079" name="Oval 378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80" name="Oval 378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88" name="Line 3787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89" name="Group 3788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1077" name="Oval 378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78" name="Oval 3790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90" name="Group 3791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1075" name="Oval 379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76" name="Oval 379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91" name="Line 3794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92" name="Group 3795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1073" name="Oval 379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74" name="Oval 3797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93" name="Group 3798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1071" name="Oval 379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1072" name="Oval 380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94" name="Line 3801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695" name="Group 3802"/>
          <p:cNvGrpSpPr>
            <a:grpSpLocks/>
          </p:cNvGrpSpPr>
          <p:nvPr/>
        </p:nvGrpSpPr>
        <p:grpSpPr bwMode="auto">
          <a:xfrm>
            <a:off x="1423988" y="2586038"/>
            <a:ext cx="455612" cy="514350"/>
            <a:chOff x="893" y="1991"/>
            <a:chExt cx="287" cy="324"/>
          </a:xfrm>
        </p:grpSpPr>
        <p:grpSp>
          <p:nvGrpSpPr>
            <p:cNvPr id="81015" name="Group 3803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81069" name="Oval 3804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70" name="Oval 3805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16" name="Group 3806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81067" name="Oval 380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68" name="Oval 3808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17" name="Line 3809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18" name="Group 3810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81065" name="Oval 3811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66" name="Oval 3812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19" name="Group 3813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81063" name="Oval 381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64" name="Oval 3815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20" name="Line 3816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21" name="Group 3817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81061" name="Oval 3818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62" name="Oval 3819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22" name="Group 3820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81059" name="Oval 382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60" name="Oval 3822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23" name="Line 3823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24" name="Group 3824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81057" name="Oval 3825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58" name="Oval 3826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25" name="Group 3827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81055" name="Oval 382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56" name="Oval 3829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26" name="Line 3830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27" name="Group 3831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81053" name="Oval 3832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54" name="Oval 3833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28" name="Group 3834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81051" name="Oval 383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52" name="Oval 3836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29" name="Line 3837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30" name="Group 3838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81049" name="Oval 3839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50" name="Oval 3840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31" name="Group 3841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81047" name="Oval 384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48" name="Oval 3843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32" name="Line 3844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33" name="Group 3845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81045" name="Oval 3846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46" name="Oval 3847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34" name="Group 3848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81043" name="Oval 384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44" name="Oval 3850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35" name="Line 3851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36" name="Group 3852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81041" name="Oval 3853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42" name="Oval 3854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1037" name="Group 3855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81039" name="Oval 385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40" name="Oval 3857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1038" name="Line 3858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696" name="Group 3859"/>
          <p:cNvGrpSpPr>
            <a:grpSpLocks/>
          </p:cNvGrpSpPr>
          <p:nvPr/>
        </p:nvGrpSpPr>
        <p:grpSpPr bwMode="auto">
          <a:xfrm>
            <a:off x="1901825" y="2586038"/>
            <a:ext cx="455613" cy="514350"/>
            <a:chOff x="1194" y="1991"/>
            <a:chExt cx="287" cy="324"/>
          </a:xfrm>
        </p:grpSpPr>
        <p:grpSp>
          <p:nvGrpSpPr>
            <p:cNvPr id="80959" name="Group 3860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81013" name="Oval 3861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14" name="Oval 3862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60" name="Group 3863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81011" name="Oval 386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12" name="Oval 3865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61" name="Line 3866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62" name="Group 3867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81009" name="Oval 3868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10" name="Oval 3869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63" name="Group 3870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81007" name="Oval 387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08" name="Oval 3872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64" name="Line 3873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65" name="Group 3874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81005" name="Oval 3875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06" name="Oval 3876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66" name="Group 3877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81003" name="Oval 387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04" name="Oval 3879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67" name="Line 3880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68" name="Group 3881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81001" name="Oval 3882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02" name="Oval 3883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69" name="Group 3884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80999" name="Oval 388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000" name="Oval 3886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70" name="Line 3887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71" name="Group 3888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80997" name="Oval 3889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98" name="Oval 3890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72" name="Group 3891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80995" name="Oval 389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96" name="Oval 3893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73" name="Line 3894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74" name="Group 3895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80993" name="Oval 3896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94" name="Oval 3897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75" name="Group 3898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80991" name="Oval 389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92" name="Oval 3900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76" name="Line 3901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77" name="Group 3902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80989" name="Oval 3903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90" name="Oval 3904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78" name="Group 3905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80987" name="Oval 390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88" name="Oval 3907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79" name="Line 3908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80" name="Group 3909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80985" name="Oval 3910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86" name="Oval 3911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0981" name="Group 3912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80983" name="Oval 391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984" name="Oval 3914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0982" name="Line 3915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697" name="Group 3916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0957" name="Oval 391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58" name="Oval 3918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698" name="Group 3919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0955" name="Oval 392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56" name="Oval 3921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699" name="Line 3922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00" name="Group 3923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0953" name="Oval 392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54" name="Oval 3925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01" name="Group 3926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0951" name="Oval 392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52" name="Oval 3928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02" name="Line 3929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03" name="Group 3930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0949" name="Oval 393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50" name="Oval 3932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04" name="Group 3933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0947" name="Oval 393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48" name="Oval 3935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05" name="Line 3936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06" name="Group 3937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0945" name="Oval 393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46" name="Oval 3939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07" name="Group 3940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0943" name="Oval 394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44" name="Oval 3942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08" name="Line 3943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09" name="Group 3944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0941" name="Oval 394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42" name="Oval 3946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10" name="Group 3947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0939" name="Oval 394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40" name="Oval 3949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11" name="Line 3950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12" name="Group 3951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0937" name="Oval 395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38" name="Oval 3953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13" name="Group 3954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0935" name="Oval 395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36" name="Oval 3956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14" name="Line 3957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15" name="Group 3958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0933" name="Oval 395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34" name="Oval 3960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16" name="Group 3961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0931" name="Oval 396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32" name="Oval 3963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17" name="Line 3964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18" name="Group 3965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0929" name="Oval 396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30" name="Oval 3967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19" name="Group 3968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0927" name="Oval 396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28" name="Oval 3970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20" name="Line 3971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21" name="Group 3972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0925" name="Oval 397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26" name="Oval 3974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22" name="Group 3975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0923" name="Oval 397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24" name="Oval 397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23" name="Line 3978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24" name="Group 3979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0921" name="Oval 398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22" name="Oval 3981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25" name="Group 3982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0919" name="Oval 398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20" name="Oval 398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26" name="Line 3985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27" name="Group 3986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0917" name="Oval 398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18" name="Oval 3988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28" name="Group 3989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0915" name="Oval 399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16" name="Oval 399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29" name="Line 3992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30" name="Group 3993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0913" name="Oval 399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14" name="Oval 3995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31" name="Group 3996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0911" name="Oval 399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12" name="Oval 399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32" name="Line 3999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33" name="Group 4000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0909" name="Oval 400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10" name="Oval 4002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34" name="Group 4003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0907" name="Oval 400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08" name="Oval 400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35" name="Line 4006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36" name="Group 4007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0905" name="Oval 400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06" name="Oval 4009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37" name="Group 4010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0903" name="Oval 401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04" name="Oval 401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38" name="Line 4013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39" name="Group 4014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0901" name="Oval 401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02" name="Oval 4016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40" name="Group 4017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0899" name="Oval 401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900" name="Oval 401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41" name="Line 4020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42" name="Group 4021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0897" name="Oval 402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98" name="Oval 4023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43" name="Group 4024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0895" name="Oval 402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96" name="Oval 402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44" name="Line 4027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45" name="Group 4028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0893" name="Oval 402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94" name="Oval 4030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46" name="Group 4031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0891" name="Oval 403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92" name="Oval 4033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47" name="Line 4034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48" name="Group 4035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0889" name="Oval 403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90" name="Oval 4037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49" name="Group 4038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0887" name="Oval 403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88" name="Oval 4040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50" name="Line 4041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51" name="Group 4042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0885" name="Oval 404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86" name="Oval 4044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52" name="Group 4045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0883" name="Oval 404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84" name="Oval 4047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53" name="Line 4048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54" name="Group 4049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0881" name="Oval 405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82" name="Oval 4051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55" name="Group 4052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0879" name="Oval 405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80" name="Oval 4054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56" name="Line 4055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57" name="Group 4056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0877" name="Oval 405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78" name="Oval 4058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58" name="Group 4059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0875" name="Oval 406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76" name="Oval 4061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59" name="Line 4062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60" name="Group 4063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0873" name="Oval 406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74" name="Oval 4065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61" name="Group 4066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0871" name="Oval 406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72" name="Oval 4068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62" name="Line 4069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63" name="Group 4070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0869" name="Oval 407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70" name="Oval 4072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64" name="Group 4073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0867" name="Oval 407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68" name="Oval 4075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65" name="Line 4076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66" name="Group 4077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0865" name="Oval 407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66" name="Oval 4079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67" name="Group 4080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0863" name="Oval 408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64" name="Oval 4082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68" name="Line 4083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69" name="Group 4084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0861" name="Oval 408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62" name="Oval 4086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70" name="Group 4087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0859" name="Oval 408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60" name="Oval 408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71" name="Line 4090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72" name="Group 4091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0857" name="Oval 409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58" name="Oval 4093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73" name="Group 4094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0855" name="Oval 409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56" name="Oval 409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74" name="Line 4097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75" name="Group 4098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0853" name="Oval 409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54" name="Oval 4100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76" name="Group 4101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0851" name="Oval 410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52" name="Oval 410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77" name="Line 4104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78" name="Group 4105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0849" name="Oval 410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50" name="Oval 4107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79" name="Group 4108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0847" name="Oval 410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48" name="Oval 411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80" name="Line 4111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81" name="Group 4112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0845" name="Oval 411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46" name="Oval 4114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82" name="Group 4115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0843" name="Oval 411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44" name="Oval 411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83" name="Line 4118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84" name="Group 4119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0841" name="Oval 412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42" name="Oval 4121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85" name="Group 4122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0839" name="Oval 412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40" name="Oval 412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86" name="Line 4125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87" name="Group 4126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0837" name="Oval 412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38" name="Oval 4128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88" name="Group 4129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0835" name="Oval 413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36" name="Oval 413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89" name="Line 4132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90" name="Group 4133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0833" name="Oval 413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34" name="Oval 4135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0791" name="Group 4136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0831" name="Oval 413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0832" name="Oval 413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0792" name="Line 4139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2492" name="Rectangle 4140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493" name="Rectangle 4141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494" name="Rectangle 4142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0796" name="Group 4143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80829" name="Freeform 4144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30" name="Freeform 4145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97" name="Line 4146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798" name="Group 4147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80827" name="Freeform 4148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28" name="Freeform 4149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99" name="Line 4150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00" name="Oval 4151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0801" name="Freeform 4152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2505" name="Rectangle 4153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506" name="Rectangle 4154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507" name="Rectangle 4155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0805" name="Group 4156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80825" name="Freeform 4157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26" name="Freeform 4158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06" name="Line 4159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807" name="Group 4160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80823" name="Freeform 4161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24" name="Freeform 4162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08" name="Line 4163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09" name="Oval 4164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0810" name="Freeform 4165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11" name="Freeform 4166"/>
          <p:cNvSpPr>
            <a:spLocks noEditPoints="1"/>
          </p:cNvSpPr>
          <p:nvPr/>
        </p:nvSpPr>
        <p:spPr bwMode="auto">
          <a:xfrm>
            <a:off x="3487738" y="4508500"/>
            <a:ext cx="1268412" cy="747713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2519" name="Rectangle 4167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520" name="Rectangle 4168"/>
          <p:cNvSpPr>
            <a:spLocks noChangeArrowheads="1"/>
          </p:cNvSpPr>
          <p:nvPr/>
        </p:nvSpPr>
        <p:spPr bwMode="auto">
          <a:xfrm>
            <a:off x="5045075" y="465455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2522" name="Rectangle 4170"/>
          <p:cNvSpPr>
            <a:spLocks noChangeArrowheads="1"/>
          </p:cNvSpPr>
          <p:nvPr/>
        </p:nvSpPr>
        <p:spPr bwMode="auto">
          <a:xfrm>
            <a:off x="1974850" y="5661025"/>
            <a:ext cx="61801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enhanced cytokine and chemokine production</a:t>
            </a:r>
          </a:p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15" name="AutoShape 4171"/>
          <p:cNvSpPr>
            <a:spLocks noChangeArrowheads="1"/>
          </p:cNvSpPr>
          <p:nvPr/>
        </p:nvSpPr>
        <p:spPr bwMode="auto">
          <a:xfrm>
            <a:off x="4711700" y="4365625"/>
            <a:ext cx="792163" cy="1223963"/>
          </a:xfrm>
          <a:prstGeom prst="downArrow">
            <a:avLst>
              <a:gd name="adj1" fmla="val 50000"/>
              <a:gd name="adj2" fmla="val 3862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80816" name="Text Box 4172"/>
          <p:cNvSpPr txBox="1">
            <a:spLocks noChangeArrowheads="1"/>
          </p:cNvSpPr>
          <p:nvPr/>
        </p:nvSpPr>
        <p:spPr bwMode="auto">
          <a:xfrm>
            <a:off x="4330700" y="1484313"/>
            <a:ext cx="18240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1">
                <a:solidFill>
                  <a:schemeClr val="tx1"/>
                </a:solidFill>
              </a:rPr>
              <a:t>F. pedrosoi</a:t>
            </a:r>
          </a:p>
        </p:txBody>
      </p:sp>
      <p:grpSp>
        <p:nvGrpSpPr>
          <p:cNvPr id="80817" name="Group 4175"/>
          <p:cNvGrpSpPr>
            <a:grpSpLocks/>
          </p:cNvGrpSpPr>
          <p:nvPr/>
        </p:nvGrpSpPr>
        <p:grpSpPr bwMode="auto">
          <a:xfrm>
            <a:off x="2190750" y="1628775"/>
            <a:ext cx="2016125" cy="2736850"/>
            <a:chOff x="2377" y="2146"/>
            <a:chExt cx="1724" cy="2178"/>
          </a:xfrm>
        </p:grpSpPr>
        <p:sp>
          <p:nvSpPr>
            <p:cNvPr id="80821" name="Line 4173"/>
            <p:cNvSpPr>
              <a:spLocks noChangeShapeType="1"/>
            </p:cNvSpPr>
            <p:nvPr/>
          </p:nvSpPr>
          <p:spPr bwMode="auto">
            <a:xfrm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0822" name="Line 4174"/>
            <p:cNvSpPr>
              <a:spLocks noChangeShapeType="1"/>
            </p:cNvSpPr>
            <p:nvPr/>
          </p:nvSpPr>
          <p:spPr bwMode="auto">
            <a:xfrm flipH="1"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80818" name="Group 4176"/>
          <p:cNvGrpSpPr>
            <a:grpSpLocks/>
          </p:cNvGrpSpPr>
          <p:nvPr/>
        </p:nvGrpSpPr>
        <p:grpSpPr bwMode="auto">
          <a:xfrm>
            <a:off x="4422775" y="4652963"/>
            <a:ext cx="1441450" cy="1773237"/>
            <a:chOff x="2377" y="2146"/>
            <a:chExt cx="1724" cy="2178"/>
          </a:xfrm>
        </p:grpSpPr>
        <p:sp>
          <p:nvSpPr>
            <p:cNvPr id="80819" name="Line 4177"/>
            <p:cNvSpPr>
              <a:spLocks noChangeShapeType="1"/>
            </p:cNvSpPr>
            <p:nvPr/>
          </p:nvSpPr>
          <p:spPr bwMode="auto">
            <a:xfrm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0820" name="Line 4178"/>
            <p:cNvSpPr>
              <a:spLocks noChangeShapeType="1"/>
            </p:cNvSpPr>
            <p:nvPr/>
          </p:nvSpPr>
          <p:spPr bwMode="auto">
            <a:xfrm flipH="1"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178" name="CaixaDeTexto 5"/>
          <p:cNvSpPr txBox="1"/>
          <p:nvPr/>
        </p:nvSpPr>
        <p:spPr>
          <a:xfrm>
            <a:off x="6362700" y="6550223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422775" y="981075"/>
            <a:ext cx="2233613" cy="15113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543050" y="188913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400">
                <a:solidFill>
                  <a:schemeClr val="tx1"/>
                </a:solidFill>
              </a:rPr>
              <a:t>Collaborative signalling for cytokine production</a:t>
            </a:r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18598" name="Rectangle 6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6634163" y="2587625"/>
            <a:ext cx="935037" cy="512763"/>
            <a:chOff x="4175" y="1992"/>
            <a:chExt cx="589" cy="323"/>
          </a:xfrm>
        </p:grpSpPr>
        <p:grpSp>
          <p:nvGrpSpPr>
            <p:cNvPr id="89052" name="Group 8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89110" name="Group 9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89164" name="Oval 10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65" name="Oval 11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11" name="Group 12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89162" name="Oval 13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63" name="Oval 14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12" name="Line 15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13" name="Group 16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89160" name="Oval 17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61" name="Oval 18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14" name="Group 19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89158" name="Oval 20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59" name="Oval 21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15" name="Line 22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16" name="Group 23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89156" name="Oval 24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57" name="Oval 25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17" name="Group 26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89154" name="Oval 27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55" name="Oval 28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18" name="Line 29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19" name="Group 30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89152" name="Oval 31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53" name="Oval 32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20" name="Group 33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89150" name="Oval 34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51" name="Oval 35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21" name="Line 36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22" name="Group 37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89148" name="Oval 38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49" name="Oval 39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23" name="Group 40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89146" name="Oval 41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47" name="Oval 42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24" name="Line 43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25" name="Group 44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89144" name="Oval 45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45" name="Oval 46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26" name="Group 47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89142" name="Oval 48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43" name="Oval 49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27" name="Line 50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28" name="Group 51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89140" name="Oval 52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41" name="Oval 53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29" name="Group 54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89138" name="Oval 55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39" name="Oval 56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30" name="Line 57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131" name="Group 58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89136" name="Oval 59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37" name="Oval 60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132" name="Group 61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89134" name="Oval 62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35" name="Oval 63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133" name="Line 64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53" name="Group 65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89054" name="Group 66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89108" name="Oval 67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09" name="Oval 68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55" name="Group 69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89106" name="Oval 70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07" name="Oval 71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56" name="Line 72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57" name="Group 73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89104" name="Oval 74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05" name="Oval 75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58" name="Group 76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89102" name="Oval 77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03" name="Oval 78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59" name="Line 79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60" name="Group 80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89100" name="Oval 81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101" name="Oval 82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61" name="Group 83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89098" name="Oval 84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99" name="Oval 85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62" name="Line 86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63" name="Group 87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89096" name="Oval 88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97" name="Oval 89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64" name="Group 90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89094" name="Oval 91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95" name="Oval 92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65" name="Line 93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66" name="Group 94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89092" name="Oval 95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93" name="Oval 96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67" name="Group 97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89090" name="Oval 98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91" name="Oval 99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68" name="Line 100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69" name="Group 101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89088" name="Oval 102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89" name="Oval 103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70" name="Group 104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89086" name="Oval 105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87" name="Oval 106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71" name="Line 107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72" name="Group 108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89084" name="Oval 109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85" name="Oval 110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73" name="Group 111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89082" name="Oval 112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83" name="Oval 113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74" name="Line 114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75" name="Group 115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89080" name="Oval 116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81" name="Oval 117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76" name="Group 118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89078" name="Oval 119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79" name="Oval 120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77" name="Line 121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18714" name="Rectangle 122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01" name="Line 123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02" name="Group 124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89050" name="Freeform 125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51" name="Freeform 126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3" name="Group 127"/>
          <p:cNvGrpSpPr>
            <a:grpSpLocks/>
          </p:cNvGrpSpPr>
          <p:nvPr/>
        </p:nvGrpSpPr>
        <p:grpSpPr bwMode="auto">
          <a:xfrm>
            <a:off x="2874963" y="3427413"/>
            <a:ext cx="430212" cy="1036637"/>
            <a:chOff x="1807" y="2521"/>
            <a:chExt cx="271" cy="653"/>
          </a:xfrm>
        </p:grpSpPr>
        <p:grpSp>
          <p:nvGrpSpPr>
            <p:cNvPr id="89044" name="Group 128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89048" name="Oval 129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9049" name="Oval 130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9045" name="Group 131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89046" name="Rectangle 132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9047" name="Rectangle 133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85004" name="Group 134"/>
          <p:cNvGrpSpPr>
            <a:grpSpLocks/>
          </p:cNvGrpSpPr>
          <p:nvPr/>
        </p:nvGrpSpPr>
        <p:grpSpPr bwMode="auto">
          <a:xfrm>
            <a:off x="3316288" y="1558925"/>
            <a:ext cx="388937" cy="2206625"/>
            <a:chOff x="2085" y="1344"/>
            <a:chExt cx="245" cy="1390"/>
          </a:xfrm>
        </p:grpSpPr>
        <p:sp>
          <p:nvSpPr>
            <p:cNvPr id="89042" name="Oval 135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9043" name="Freeform 136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5" name="Group 137"/>
          <p:cNvGrpSpPr>
            <a:grpSpLocks/>
          </p:cNvGrpSpPr>
          <p:nvPr/>
        </p:nvGrpSpPr>
        <p:grpSpPr bwMode="auto">
          <a:xfrm>
            <a:off x="7580313" y="2587625"/>
            <a:ext cx="935037" cy="512763"/>
            <a:chOff x="4771" y="1992"/>
            <a:chExt cx="588" cy="323"/>
          </a:xfrm>
        </p:grpSpPr>
        <p:grpSp>
          <p:nvGrpSpPr>
            <p:cNvPr id="88928" name="Group 138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88986" name="Group 139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89040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41" name="Oval 141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87" name="Group 142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89038" name="Oval 143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39" name="Oval 144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88" name="Line 145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89" name="Group 146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89036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37" name="Oval 148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90" name="Group 149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89034" name="Oval 150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35" name="Oval 151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91" name="Line 152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92" name="Group 153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89032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33" name="Oval 155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93" name="Group 156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89030" name="Oval 157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31" name="Oval 158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94" name="Line 159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95" name="Group 160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89028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29" name="Oval 162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96" name="Group 163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89026" name="Oval 164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27" name="Oval 165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97" name="Line 166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98" name="Group 167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89024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25" name="Oval 169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99" name="Group 170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89022" name="Oval 171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23" name="Oval 172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00" name="Line 173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01" name="Group 174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89020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21" name="Oval 176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02" name="Group 177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89018" name="Oval 178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19" name="Oval 179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03" name="Line 180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04" name="Group 181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89016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17" name="Oval 183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05" name="Group 184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89014" name="Oval 185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15" name="Oval 186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06" name="Line 187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007" name="Group 188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89012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13" name="Oval 190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9008" name="Group 191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89010" name="Oval 192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9011" name="Oval 193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9009" name="Line 194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929" name="Group 195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88930" name="Group 196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88984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85" name="Oval 198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31" name="Group 199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88982" name="Oval 200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83" name="Oval 201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32" name="Line 202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33" name="Group 203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88980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81" name="Oval 205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34" name="Group 206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88978" name="Oval 207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79" name="Oval 208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35" name="Line 209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36" name="Group 210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88976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77" name="Oval 212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37" name="Group 213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88974" name="Oval 214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75" name="Oval 215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38" name="Line 216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39" name="Group 217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88972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73" name="Oval 219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40" name="Group 220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88970" name="Oval 221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71" name="Oval 222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41" name="Line 223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42" name="Group 224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88968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69" name="Oval 226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43" name="Group 227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88966" name="Oval 228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67" name="Oval 229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44" name="Line 230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45" name="Group 231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88964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65" name="Oval 233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46" name="Group 234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88962" name="Oval 235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63" name="Oval 236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47" name="Line 237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48" name="Group 238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88960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61" name="Oval 240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49" name="Group 241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88958" name="Oval 242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59" name="Oval 243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50" name="Line 244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951" name="Group 245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88956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57" name="Oval 247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952" name="Group 248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88954" name="Oval 249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55" name="Oval 250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953" name="Line 251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06" name="Group 252"/>
          <p:cNvGrpSpPr>
            <a:grpSpLocks/>
          </p:cNvGrpSpPr>
          <p:nvPr/>
        </p:nvGrpSpPr>
        <p:grpSpPr bwMode="auto">
          <a:xfrm>
            <a:off x="8532813" y="2587625"/>
            <a:ext cx="933450" cy="512763"/>
            <a:chOff x="5371" y="1992"/>
            <a:chExt cx="588" cy="323"/>
          </a:xfrm>
        </p:grpSpPr>
        <p:grpSp>
          <p:nvGrpSpPr>
            <p:cNvPr id="88814" name="Group 253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88872" name="Group 254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88926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27" name="Oval 256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73" name="Group 257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88924" name="Oval 258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25" name="Oval 259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74" name="Line 260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75" name="Group 261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88922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23" name="Oval 263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76" name="Group 264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88920" name="Oval 265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21" name="Oval 266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77" name="Line 267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78" name="Group 268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88918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19" name="Oval 270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79" name="Group 271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88916" name="Oval 272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17" name="Oval 273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80" name="Line 274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81" name="Group 275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88914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15" name="Oval 277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82" name="Group 278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88912" name="Oval 279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13" name="Oval 280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83" name="Line 281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84" name="Group 282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88910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11" name="Oval 284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85" name="Group 285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88908" name="Oval 286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09" name="Oval 287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86" name="Line 288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87" name="Group 289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88906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07" name="Oval 291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88" name="Group 292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88904" name="Oval 293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05" name="Oval 294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89" name="Line 295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90" name="Group 296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88902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03" name="Oval 298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91" name="Group 299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88900" name="Oval 300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901" name="Oval 301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92" name="Line 302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93" name="Group 303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88898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99" name="Oval 305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94" name="Group 306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88896" name="Oval 307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97" name="Oval 308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95" name="Line 309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815" name="Group 310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88816" name="Group 311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88870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71" name="Oval 313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17" name="Group 314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88868" name="Oval 315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69" name="Oval 316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18" name="Line 317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19" name="Group 318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88866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67" name="Oval 320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20" name="Group 321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88864" name="Oval 322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65" name="Oval 323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21" name="Line 324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22" name="Group 325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88862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63" name="Oval 327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23" name="Group 328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88860" name="Oval 329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61" name="Oval 330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24" name="Line 331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25" name="Group 332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88858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59" name="Oval 334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26" name="Group 335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88856" name="Oval 336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57" name="Oval 337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27" name="Line 338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28" name="Group 339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88854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55" name="Oval 341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29" name="Group 342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88852" name="Oval 343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53" name="Oval 344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30" name="Line 345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31" name="Group 346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88850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51" name="Oval 348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32" name="Group 349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88848" name="Oval 350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49" name="Oval 351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33" name="Line 352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34" name="Group 353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88846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47" name="Oval 355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35" name="Group 356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88844" name="Oval 357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45" name="Oval 358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36" name="Line 359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837" name="Group 360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88842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43" name="Oval 362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838" name="Group 363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88840" name="Oval 364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41" name="Oval 365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839" name="Line 366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07" name="Group 367"/>
          <p:cNvGrpSpPr>
            <a:grpSpLocks/>
          </p:cNvGrpSpPr>
          <p:nvPr/>
        </p:nvGrpSpPr>
        <p:grpSpPr bwMode="auto">
          <a:xfrm>
            <a:off x="4465638" y="2587625"/>
            <a:ext cx="931862" cy="512763"/>
            <a:chOff x="2809" y="1992"/>
            <a:chExt cx="587" cy="323"/>
          </a:xfrm>
        </p:grpSpPr>
        <p:grpSp>
          <p:nvGrpSpPr>
            <p:cNvPr id="88700" name="Group 368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88758" name="Group 369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88812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13" name="Oval 371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59" name="Group 372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88810" name="Oval 373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11" name="Oval 374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60" name="Line 375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61" name="Group 376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88808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09" name="Oval 378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62" name="Group 379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88806" name="Oval 380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07" name="Oval 381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63" name="Line 382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64" name="Group 383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88804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05" name="Oval 385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65" name="Group 386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88802" name="Oval 387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03" name="Oval 388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66" name="Line 389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67" name="Group 390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88800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801" name="Oval 392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68" name="Group 393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88798" name="Oval 394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99" name="Oval 395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69" name="Line 396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70" name="Group 397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88796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97" name="Oval 399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71" name="Group 400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88794" name="Oval 401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95" name="Oval 402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72" name="Line 403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73" name="Group 404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88792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93" name="Oval 406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74" name="Group 407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88790" name="Oval 408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91" name="Oval 409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75" name="Line 410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76" name="Group 411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88788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89" name="Oval 413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77" name="Group 414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88786" name="Oval 415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87" name="Oval 416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78" name="Line 417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79" name="Group 418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88784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85" name="Oval 420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80" name="Group 421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88782" name="Oval 422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83" name="Oval 423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81" name="Line 424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701" name="Group 425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88702" name="Group 426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88756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57" name="Oval 428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03" name="Group 429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88754" name="Oval 430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55" name="Oval 431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04" name="Line 432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05" name="Group 433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88752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53" name="Oval 435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06" name="Group 436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88750" name="Oval 437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51" name="Oval 438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07" name="Line 439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08" name="Group 440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88748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49" name="Oval 442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09" name="Group 443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88746" name="Oval 444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47" name="Oval 445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10" name="Line 446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11" name="Group 447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88744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45" name="Oval 449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12" name="Group 450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88742" name="Oval 451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43" name="Oval 452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13" name="Line 453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14" name="Group 454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88740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41" name="Oval 456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15" name="Group 457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88738" name="Oval 458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39" name="Oval 459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16" name="Line 460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17" name="Group 461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88736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37" name="Oval 463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18" name="Group 464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88734" name="Oval 465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35" name="Oval 466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19" name="Line 467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20" name="Group 468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88732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33" name="Oval 470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21" name="Group 471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88730" name="Oval 472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31" name="Oval 473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22" name="Line 474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723" name="Group 475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88728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29" name="Oval 477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724" name="Group 478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88726" name="Oval 479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727" name="Oval 480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725" name="Line 481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08" name="Group 482"/>
          <p:cNvGrpSpPr>
            <a:grpSpLocks/>
          </p:cNvGrpSpPr>
          <p:nvPr/>
        </p:nvGrpSpPr>
        <p:grpSpPr bwMode="auto">
          <a:xfrm>
            <a:off x="5391150" y="2587625"/>
            <a:ext cx="933450" cy="512763"/>
            <a:chOff x="3392" y="1992"/>
            <a:chExt cx="588" cy="323"/>
          </a:xfrm>
        </p:grpSpPr>
        <p:grpSp>
          <p:nvGrpSpPr>
            <p:cNvPr id="88586" name="Group 483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88644" name="Group 484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88698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99" name="Oval 486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45" name="Group 487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88696" name="Oval 488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97" name="Oval 489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46" name="Line 490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47" name="Group 491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88694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95" name="Oval 493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48" name="Group 494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88692" name="Oval 495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93" name="Oval 496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49" name="Line 497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50" name="Group 498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88690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91" name="Oval 500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51" name="Group 501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88688" name="Oval 502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89" name="Oval 503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52" name="Line 504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53" name="Group 505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88686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87" name="Oval 507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54" name="Group 508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88684" name="Oval 509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85" name="Oval 510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55" name="Line 511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56" name="Group 512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88682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83" name="Oval 514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57" name="Group 515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88680" name="Oval 516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81" name="Oval 517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58" name="Line 518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59" name="Group 519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88678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79" name="Oval 521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60" name="Group 522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88676" name="Oval 523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77" name="Oval 524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61" name="Line 525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62" name="Group 526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88674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75" name="Oval 528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63" name="Group 529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88672" name="Oval 530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73" name="Oval 531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64" name="Line 532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65" name="Group 533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88670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71" name="Oval 535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66" name="Group 536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88668" name="Oval 537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69" name="Oval 538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67" name="Line 539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587" name="Group 540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88588" name="Group 541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88642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43" name="Oval 543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89" name="Group 544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88640" name="Oval 545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41" name="Oval 546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90" name="Line 547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91" name="Group 548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88638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39" name="Oval 550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92" name="Group 551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88636" name="Oval 552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37" name="Oval 553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93" name="Line 554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94" name="Group 555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88634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35" name="Oval 557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95" name="Group 558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88632" name="Oval 559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33" name="Oval 560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96" name="Line 561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97" name="Group 562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88630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31" name="Oval 564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98" name="Group 565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88628" name="Oval 566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29" name="Oval 567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99" name="Line 568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00" name="Group 569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88626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27" name="Oval 571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01" name="Group 572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88624" name="Oval 573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25" name="Oval 574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02" name="Line 575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03" name="Group 576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88622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23" name="Oval 578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04" name="Group 579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88620" name="Oval 580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21" name="Oval 581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05" name="Line 582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06" name="Group 583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88618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19" name="Oval 585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07" name="Group 586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88616" name="Oval 587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17" name="Oval 588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08" name="Line 589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609" name="Group 590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88614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15" name="Oval 592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610" name="Group 593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88612" name="Oval 594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613" name="Oval 595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611" name="Line 596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09" name="Group 597"/>
          <p:cNvGrpSpPr>
            <a:grpSpLocks/>
          </p:cNvGrpSpPr>
          <p:nvPr/>
        </p:nvGrpSpPr>
        <p:grpSpPr bwMode="auto">
          <a:xfrm>
            <a:off x="3751263" y="2587625"/>
            <a:ext cx="931862" cy="512763"/>
            <a:chOff x="2358" y="1992"/>
            <a:chExt cx="588" cy="323"/>
          </a:xfrm>
        </p:grpSpPr>
        <p:grpSp>
          <p:nvGrpSpPr>
            <p:cNvPr id="88472" name="Group 598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88530" name="Group 599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88584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85" name="Oval 601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31" name="Group 602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88582" name="Oval 603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83" name="Oval 604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32" name="Line 605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33" name="Group 606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88580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81" name="Oval 608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34" name="Group 609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88578" name="Oval 610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79" name="Oval 611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35" name="Line 612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36" name="Group 613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88576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77" name="Oval 615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37" name="Group 616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88574" name="Oval 617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75" name="Oval 618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38" name="Line 619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39" name="Group 620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88572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73" name="Oval 622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40" name="Group 623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88570" name="Oval 624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71" name="Oval 625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41" name="Line 626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42" name="Group 627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88568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69" name="Oval 629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43" name="Group 630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88566" name="Oval 631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67" name="Oval 632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44" name="Line 633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45" name="Group 634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88564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65" name="Oval 636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46" name="Group 637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88562" name="Oval 638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63" name="Oval 639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47" name="Line 640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48" name="Group 641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88560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61" name="Oval 643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49" name="Group 644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88558" name="Oval 645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59" name="Oval 646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50" name="Line 647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551" name="Group 648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88556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57" name="Oval 650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552" name="Group 651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88554" name="Oval 652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55" name="Oval 653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553" name="Line 654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473" name="Group 655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88474" name="Group 656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88528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29" name="Oval 658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75" name="Group 659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88526" name="Oval 660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27" name="Oval 661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76" name="Line 662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77" name="Group 663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88524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25" name="Oval 665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78" name="Group 666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88522" name="Oval 667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23" name="Oval 668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79" name="Line 669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80" name="Group 670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88520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21" name="Oval 672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81" name="Group 673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88518" name="Oval 674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19" name="Oval 675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82" name="Line 676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83" name="Group 677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88516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17" name="Oval 679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84" name="Group 680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88514" name="Oval 681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15" name="Oval 682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85" name="Line 683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86" name="Group 684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88512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13" name="Oval 686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87" name="Group 687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88510" name="Oval 688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11" name="Oval 689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88" name="Line 690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89" name="Group 691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88508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09" name="Oval 693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90" name="Group 694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88506" name="Oval 695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07" name="Oval 696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91" name="Line 697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92" name="Group 698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88504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05" name="Oval 700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93" name="Group 701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88502" name="Oval 702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03" name="Oval 703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94" name="Line 704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95" name="Group 705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88500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501" name="Oval 707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96" name="Group 708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88498" name="Oval 709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99" name="Oval 710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97" name="Line 711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10" name="Group 712"/>
          <p:cNvGrpSpPr>
            <a:grpSpLocks/>
          </p:cNvGrpSpPr>
          <p:nvPr/>
        </p:nvGrpSpPr>
        <p:grpSpPr bwMode="auto">
          <a:xfrm>
            <a:off x="2365375" y="2586038"/>
            <a:ext cx="931863" cy="514350"/>
            <a:chOff x="1485" y="1991"/>
            <a:chExt cx="588" cy="324"/>
          </a:xfrm>
        </p:grpSpPr>
        <p:grpSp>
          <p:nvGrpSpPr>
            <p:cNvPr id="88358" name="Group 713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88416" name="Group 714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88470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71" name="Oval 716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17" name="Group 717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88468" name="Oval 718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69" name="Oval 719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18" name="Line 720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19" name="Group 721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88466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67" name="Oval 723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20" name="Group 724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88464" name="Oval 725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65" name="Oval 726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21" name="Line 727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22" name="Group 728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88462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63" name="Oval 730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23" name="Group 731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88460" name="Oval 732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61" name="Oval 733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24" name="Line 734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25" name="Group 735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88458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59" name="Oval 737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26" name="Group 738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88456" name="Oval 739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57" name="Oval 740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27" name="Line 741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28" name="Group 742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88454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55" name="Oval 744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29" name="Group 745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88452" name="Oval 746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53" name="Oval 747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30" name="Line 748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31" name="Group 749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88450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51" name="Oval 751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32" name="Group 752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88448" name="Oval 753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49" name="Oval 754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33" name="Line 755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34" name="Group 756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88446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47" name="Oval 758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35" name="Group 759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88444" name="Oval 760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45" name="Oval 761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36" name="Line 762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437" name="Group 763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88442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43" name="Oval 765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438" name="Group 766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88440" name="Oval 767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41" name="Oval 768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439" name="Line 769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359" name="Group 770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88360" name="Group 771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88414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15" name="Oval 773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61" name="Group 774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88412" name="Oval 775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13" name="Oval 776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62" name="Line 777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63" name="Group 778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88410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11" name="Oval 780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64" name="Group 781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88408" name="Oval 782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09" name="Oval 783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65" name="Line 784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66" name="Group 785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88406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07" name="Oval 787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67" name="Group 788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88404" name="Oval 789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05" name="Oval 790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68" name="Line 791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69" name="Group 792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88402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03" name="Oval 794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70" name="Group 795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88400" name="Oval 796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401" name="Oval 797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71" name="Line 798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72" name="Group 799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88398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99" name="Oval 801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73" name="Group 802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88396" name="Oval 803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97" name="Oval 804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74" name="Line 805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75" name="Group 806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88394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95" name="Oval 808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76" name="Group 809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88392" name="Oval 810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93" name="Oval 811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77" name="Line 812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78" name="Group 813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88390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91" name="Oval 815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79" name="Group 816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88388" name="Oval 817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89" name="Oval 818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80" name="Line 819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81" name="Group 820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88386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87" name="Oval 822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82" name="Group 823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88384" name="Oval 824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85" name="Oval 825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83" name="Line 826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11" name="Group 827"/>
          <p:cNvGrpSpPr>
            <a:grpSpLocks/>
          </p:cNvGrpSpPr>
          <p:nvPr/>
        </p:nvGrpSpPr>
        <p:grpSpPr bwMode="auto">
          <a:xfrm>
            <a:off x="481013" y="2586038"/>
            <a:ext cx="935037" cy="514350"/>
            <a:chOff x="299" y="1991"/>
            <a:chExt cx="589" cy="324"/>
          </a:xfrm>
        </p:grpSpPr>
        <p:grpSp>
          <p:nvGrpSpPr>
            <p:cNvPr id="88244" name="Group 828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88302" name="Group 829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88356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57" name="Oval 831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03" name="Group 832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88354" name="Oval 833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55" name="Oval 834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04" name="Line 835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05" name="Group 836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88352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53" name="Oval 838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06" name="Group 839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88350" name="Oval 840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51" name="Oval 841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07" name="Line 842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08" name="Group 843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88348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49" name="Oval 845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09" name="Group 846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88346" name="Oval 847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47" name="Oval 848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10" name="Line 849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11" name="Group 850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88344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45" name="Oval 852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12" name="Group 853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88342" name="Oval 854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43" name="Oval 855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13" name="Line 856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14" name="Group 857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88340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41" name="Oval 859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15" name="Group 860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88338" name="Oval 861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39" name="Oval 862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16" name="Line 863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17" name="Group 864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88336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37" name="Oval 866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18" name="Group 867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88334" name="Oval 868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35" name="Oval 869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19" name="Line 870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20" name="Group 871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88332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33" name="Oval 873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21" name="Group 874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88330" name="Oval 875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31" name="Oval 876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22" name="Line 877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323" name="Group 878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88328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29" name="Oval 880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324" name="Group 881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88326" name="Oval 882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27" name="Oval 883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325" name="Line 884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245" name="Group 885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88246" name="Group 886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88300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301" name="Oval 888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47" name="Group 889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88298" name="Oval 890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99" name="Oval 891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48" name="Line 892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49" name="Group 893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88296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97" name="Oval 895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50" name="Group 896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88294" name="Oval 897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95" name="Oval 898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51" name="Line 899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52" name="Group 900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88292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93" name="Oval 902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53" name="Group 903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88290" name="Oval 904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91" name="Oval 905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54" name="Line 906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55" name="Group 907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88288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89" name="Oval 909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56" name="Group 910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88286" name="Oval 911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87" name="Oval 912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57" name="Line 913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58" name="Group 914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88284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85" name="Oval 916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59" name="Group 917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88282" name="Oval 918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83" name="Oval 919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60" name="Line 920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61" name="Group 921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88280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81" name="Oval 923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62" name="Group 924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88278" name="Oval 925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79" name="Oval 926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63" name="Line 927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64" name="Group 928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88276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77" name="Oval 930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65" name="Group 931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88274" name="Oval 932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75" name="Oval 933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66" name="Line 934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67" name="Group 935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88272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73" name="Oval 937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68" name="Group 938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88270" name="Oval 939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71" name="Oval 940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69" name="Line 941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12" name="Group 942"/>
          <p:cNvGrpSpPr>
            <a:grpSpLocks/>
          </p:cNvGrpSpPr>
          <p:nvPr/>
        </p:nvGrpSpPr>
        <p:grpSpPr bwMode="auto">
          <a:xfrm>
            <a:off x="1423988" y="2586038"/>
            <a:ext cx="933450" cy="514350"/>
            <a:chOff x="893" y="1991"/>
            <a:chExt cx="588" cy="324"/>
          </a:xfrm>
        </p:grpSpPr>
        <p:grpSp>
          <p:nvGrpSpPr>
            <p:cNvPr id="88130" name="Group 943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88188" name="Group 944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88242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43" name="Oval 946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89" name="Group 947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88240" name="Oval 948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41" name="Oval 949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90" name="Line 950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91" name="Group 951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88238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39" name="Oval 953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92" name="Group 954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88236" name="Oval 955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37" name="Oval 956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93" name="Line 957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94" name="Group 958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88234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35" name="Oval 960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95" name="Group 961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88232" name="Oval 962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33" name="Oval 963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96" name="Line 964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97" name="Group 965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88230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31" name="Oval 967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98" name="Group 968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88228" name="Oval 969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29" name="Oval 970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99" name="Line 971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00" name="Group 972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88226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27" name="Oval 974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01" name="Group 975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88224" name="Oval 976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25" name="Oval 977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02" name="Line 978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03" name="Group 979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88222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23" name="Oval 981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04" name="Group 982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88220" name="Oval 983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21" name="Oval 984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05" name="Line 985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06" name="Group 986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88218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19" name="Oval 988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07" name="Group 989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88216" name="Oval 990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17" name="Oval 991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08" name="Line 992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209" name="Group 993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88214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15" name="Oval 995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210" name="Group 996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88212" name="Oval 997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213" name="Oval 998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211" name="Line 999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31" name="Group 1000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88132" name="Group 1001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88186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87" name="Oval 1003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33" name="Group 1004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88184" name="Oval 1005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85" name="Oval 1006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34" name="Line 1007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35" name="Group 1008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88182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83" name="Oval 1010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36" name="Group 1011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88180" name="Oval 1012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81" name="Oval 1013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37" name="Line 1014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38" name="Group 1015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88178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79" name="Oval 1017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39" name="Group 1018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88176" name="Oval 1019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77" name="Oval 1020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40" name="Line 1021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41" name="Group 1022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88174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75" name="Oval 1024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42" name="Group 1025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88172" name="Oval 1026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73" name="Oval 1027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43" name="Line 1028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44" name="Group 1029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88170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71" name="Oval 1031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45" name="Group 1032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88168" name="Oval 1033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69" name="Oval 1034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46" name="Line 1035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47" name="Group 1036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88166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67" name="Oval 1038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48" name="Group 1039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88164" name="Oval 1040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65" name="Oval 1041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49" name="Line 1042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50" name="Group 1043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88162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63" name="Oval 1045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51" name="Group 1046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88160" name="Oval 1047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61" name="Oval 1048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52" name="Line 1049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53" name="Group 1050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88158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59" name="Oval 1052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88154" name="Group 1053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88156" name="Oval 1054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88157" name="Oval 1055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88155" name="Line 1056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013" name="Group 1057"/>
          <p:cNvGrpSpPr>
            <a:grpSpLocks/>
          </p:cNvGrpSpPr>
          <p:nvPr/>
        </p:nvGrpSpPr>
        <p:grpSpPr bwMode="auto">
          <a:xfrm>
            <a:off x="5757863" y="1204913"/>
            <a:ext cx="2390775" cy="1130300"/>
            <a:chOff x="3623" y="1121"/>
            <a:chExt cx="1506" cy="712"/>
          </a:xfrm>
        </p:grpSpPr>
        <p:sp>
          <p:nvSpPr>
            <p:cNvPr id="1519650" name="Rectangle 1058"/>
            <p:cNvSpPr>
              <a:spLocks noChangeArrowheads="1"/>
            </p:cNvSpPr>
            <p:nvPr/>
          </p:nvSpPr>
          <p:spPr bwMode="auto">
            <a:xfrm>
              <a:off x="4440" y="1456"/>
              <a:ext cx="53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Dectin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19651" name="Rectangle 1059"/>
            <p:cNvSpPr>
              <a:spLocks noChangeArrowheads="1"/>
            </p:cNvSpPr>
            <p:nvPr/>
          </p:nvSpPr>
          <p:spPr bwMode="auto">
            <a:xfrm>
              <a:off x="4973" y="1456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-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19652" name="Rectangle 1060"/>
            <p:cNvSpPr>
              <a:spLocks noChangeArrowheads="1"/>
            </p:cNvSpPr>
            <p:nvPr/>
          </p:nvSpPr>
          <p:spPr bwMode="auto">
            <a:xfrm>
              <a:off x="5031" y="1456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1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88120" name="Group 1061"/>
            <p:cNvGrpSpPr>
              <a:grpSpLocks/>
            </p:cNvGrpSpPr>
            <p:nvPr/>
          </p:nvGrpSpPr>
          <p:grpSpPr bwMode="auto">
            <a:xfrm>
              <a:off x="3817" y="1121"/>
              <a:ext cx="69" cy="71"/>
              <a:chOff x="3817" y="1121"/>
              <a:chExt cx="69" cy="71"/>
            </a:xfrm>
          </p:grpSpPr>
          <p:sp>
            <p:nvSpPr>
              <p:cNvPr id="88128" name="Freeform 1062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9" name="Freeform 1063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21" name="Line 1064"/>
            <p:cNvSpPr>
              <a:spLocks noChangeShapeType="1"/>
            </p:cNvSpPr>
            <p:nvPr/>
          </p:nvSpPr>
          <p:spPr bwMode="auto">
            <a:xfrm>
              <a:off x="3869" y="1184"/>
              <a:ext cx="83" cy="167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22" name="Group 1065"/>
            <p:cNvGrpSpPr>
              <a:grpSpLocks/>
            </p:cNvGrpSpPr>
            <p:nvPr/>
          </p:nvGrpSpPr>
          <p:grpSpPr bwMode="auto">
            <a:xfrm>
              <a:off x="4290" y="1147"/>
              <a:ext cx="53" cy="70"/>
              <a:chOff x="4290" y="1147"/>
              <a:chExt cx="53" cy="70"/>
            </a:xfrm>
          </p:grpSpPr>
          <p:sp>
            <p:nvSpPr>
              <p:cNvPr id="88126" name="Freeform 1066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7" name="Freeform 1067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23" name="Line 1068"/>
            <p:cNvSpPr>
              <a:spLocks noChangeShapeType="1"/>
            </p:cNvSpPr>
            <p:nvPr/>
          </p:nvSpPr>
          <p:spPr bwMode="auto">
            <a:xfrm flipV="1">
              <a:off x="4188" y="1220"/>
              <a:ext cx="98" cy="124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4" name="Oval 1069"/>
            <p:cNvSpPr>
              <a:spLocks noChangeArrowheads="1"/>
            </p:cNvSpPr>
            <p:nvPr/>
          </p:nvSpPr>
          <p:spPr bwMode="auto">
            <a:xfrm>
              <a:off x="3780" y="1297"/>
              <a:ext cx="524" cy="536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8125" name="Freeform 1070"/>
            <p:cNvSpPr>
              <a:spLocks/>
            </p:cNvSpPr>
            <p:nvPr/>
          </p:nvSpPr>
          <p:spPr bwMode="auto">
            <a:xfrm>
              <a:off x="3623" y="1343"/>
              <a:ext cx="407" cy="467"/>
            </a:xfrm>
            <a:custGeom>
              <a:avLst/>
              <a:gdLst>
                <a:gd name="T0" fmla="*/ 407 w 407"/>
                <a:gd name="T1" fmla="*/ 233 h 467"/>
                <a:gd name="T2" fmla="*/ 0 w 407"/>
                <a:gd name="T3" fmla="*/ 0 h 467"/>
                <a:gd name="T4" fmla="*/ 0 w 407"/>
                <a:gd name="T5" fmla="*/ 467 h 467"/>
                <a:gd name="T6" fmla="*/ 407 w 407"/>
                <a:gd name="T7" fmla="*/ 233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467"/>
                <a:gd name="T14" fmla="*/ 407 w 407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467">
                  <a:moveTo>
                    <a:pt x="407" y="233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407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4" name="Freeform 1071"/>
          <p:cNvSpPr>
            <a:spLocks noEditPoints="1"/>
          </p:cNvSpPr>
          <p:nvPr/>
        </p:nvSpPr>
        <p:spPr bwMode="auto">
          <a:xfrm rot="673347">
            <a:off x="5583238" y="4208463"/>
            <a:ext cx="942975" cy="1150937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9664" name="Rectangle 1072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16" name="Oval 1073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5017" name="Oval 1074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19667" name="Rectangle 1075"/>
          <p:cNvSpPr>
            <a:spLocks noChangeArrowheads="1"/>
          </p:cNvSpPr>
          <p:nvPr/>
        </p:nvSpPr>
        <p:spPr bwMode="auto">
          <a:xfrm>
            <a:off x="2622550" y="1773238"/>
            <a:ext cx="5445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9668" name="Rectangle 1076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5020" name="Group 1077"/>
          <p:cNvGrpSpPr>
            <a:grpSpLocks/>
          </p:cNvGrpSpPr>
          <p:nvPr/>
        </p:nvGrpSpPr>
        <p:grpSpPr bwMode="auto">
          <a:xfrm>
            <a:off x="6634163" y="2587625"/>
            <a:ext cx="457200" cy="512763"/>
            <a:chOff x="4175" y="1992"/>
            <a:chExt cx="288" cy="323"/>
          </a:xfrm>
        </p:grpSpPr>
        <p:grpSp>
          <p:nvGrpSpPr>
            <p:cNvPr id="88061" name="Group 1078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88115" name="Oval 1079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16" name="Oval 1080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62" name="Group 1081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88113" name="Oval 108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14" name="Oval 1083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63" name="Line 1084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64" name="Group 1085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88111" name="Oval 1086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12" name="Oval 1087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65" name="Group 1088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88109" name="Oval 108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10" name="Oval 1090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66" name="Line 1091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67" name="Group 1092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88107" name="Oval 1093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08" name="Oval 1094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68" name="Group 1095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88105" name="Oval 109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06" name="Oval 1097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69" name="Line 1098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0" name="Group 1099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88103" name="Oval 1100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04" name="Oval 1101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71" name="Group 1102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88101" name="Oval 110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02" name="Oval 1104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72" name="Line 1105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3" name="Group 1106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88099" name="Oval 1107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100" name="Oval 1108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74" name="Group 1109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88097" name="Oval 111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98" name="Oval 1111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75" name="Line 1112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6" name="Group 1113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88095" name="Oval 1114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96" name="Oval 1115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77" name="Group 1116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88093" name="Oval 111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94" name="Oval 1118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78" name="Line 1119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9" name="Group 1120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88091" name="Oval 1121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92" name="Oval 1122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80" name="Group 1123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88089" name="Oval 112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90" name="Oval 1125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81" name="Line 1126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82" name="Group 1127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88087" name="Oval 1128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88" name="Oval 1129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83" name="Group 1130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88085" name="Oval 113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86" name="Oval 1132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84" name="Line 1133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21" name="Group 1134"/>
          <p:cNvGrpSpPr>
            <a:grpSpLocks/>
          </p:cNvGrpSpPr>
          <p:nvPr/>
        </p:nvGrpSpPr>
        <p:grpSpPr bwMode="auto">
          <a:xfrm>
            <a:off x="7112000" y="2587625"/>
            <a:ext cx="457200" cy="512763"/>
            <a:chOff x="4476" y="1992"/>
            <a:chExt cx="288" cy="323"/>
          </a:xfrm>
        </p:grpSpPr>
        <p:grpSp>
          <p:nvGrpSpPr>
            <p:cNvPr id="88005" name="Group 1135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88059" name="Oval 1136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60" name="Oval 1137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06" name="Group 1138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88057" name="Oval 113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58" name="Oval 1140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07" name="Line 1141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08" name="Group 1142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88055" name="Oval 1143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56" name="Oval 1144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09" name="Group 1145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88053" name="Oval 114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54" name="Oval 1147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10" name="Line 1148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11" name="Group 1149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88051" name="Oval 1150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52" name="Oval 1151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12" name="Group 1152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88049" name="Oval 115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50" name="Oval 1154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13" name="Line 1155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14" name="Group 1156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88047" name="Oval 1157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48" name="Oval 1158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15" name="Group 1159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88045" name="Oval 116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46" name="Oval 1161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16" name="Line 1162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17" name="Group 1163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88043" name="Oval 1164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44" name="Oval 1165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18" name="Group 1166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88041" name="Oval 116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42" name="Oval 1168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19" name="Line 1169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20" name="Group 1170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88039" name="Oval 1171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40" name="Oval 1172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21" name="Group 1173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88037" name="Oval 117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38" name="Oval 1175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22" name="Line 1176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23" name="Group 1177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88035" name="Oval 1178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36" name="Oval 1179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24" name="Group 1180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88033" name="Oval 118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34" name="Oval 1182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25" name="Line 1183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26" name="Group 1184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88031" name="Oval 1185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32" name="Oval 1186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8027" name="Group 1187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88029" name="Oval 118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030" name="Oval 1189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8028" name="Line 1190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22" name="Group 1191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8003" name="Oval 119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8004" name="Oval 1193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23" name="Group 1194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8001" name="Oval 119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8002" name="Oval 1196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24" name="Line 1197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25" name="Group 1198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7999" name="Oval 119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8000" name="Oval 1200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26" name="Group 1201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7997" name="Oval 120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98" name="Oval 1203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27" name="Line 1204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28" name="Group 1205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7995" name="Oval 120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96" name="Oval 1207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29" name="Group 1208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7993" name="Oval 120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94" name="Oval 1210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30" name="Line 1211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31" name="Group 1212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7991" name="Oval 121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92" name="Oval 1214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32" name="Group 1215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7989" name="Oval 121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90" name="Oval 1217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33" name="Line 1218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34" name="Group 1219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7987" name="Oval 122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88" name="Oval 1221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35" name="Group 1222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7985" name="Oval 122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86" name="Oval 1224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36" name="Line 1225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37" name="Group 1226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7983" name="Oval 122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84" name="Oval 1228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38" name="Group 1229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7981" name="Oval 123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82" name="Oval 1231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39" name="Line 1232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40" name="Group 1233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7979" name="Oval 123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80" name="Oval 1235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41" name="Group 1236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7977" name="Oval 123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78" name="Oval 1238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42" name="Line 1239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43" name="Group 1240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7975" name="Oval 124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76" name="Oval 1242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44" name="Group 1243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7973" name="Oval 124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74" name="Oval 1245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45" name="Line 1246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46" name="Group 1247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7971" name="Oval 124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72" name="Oval 1249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47" name="Group 1250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87969" name="Oval 125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70" name="Oval 125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48" name="Line 1253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49" name="Group 1254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7967" name="Oval 125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68" name="Oval 1256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50" name="Group 1257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87965" name="Oval 125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66" name="Oval 125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51" name="Line 1260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52" name="Group 1261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7963" name="Oval 126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64" name="Oval 1263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53" name="Group 1264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87961" name="Oval 126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62" name="Oval 126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54" name="Line 1267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55" name="Group 1268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7959" name="Oval 126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60" name="Oval 1270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56" name="Group 1271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87957" name="Oval 127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58" name="Oval 127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57" name="Line 1274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58" name="Group 1275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7955" name="Oval 127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56" name="Oval 1277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59" name="Group 1278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87953" name="Oval 127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54" name="Oval 128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60" name="Line 1281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61" name="Group 1282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7951" name="Oval 128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52" name="Oval 1284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62" name="Group 1285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87949" name="Oval 128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50" name="Oval 128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63" name="Line 1288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64" name="Group 1289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7947" name="Oval 129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48" name="Oval 1291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65" name="Group 1292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87945" name="Oval 129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46" name="Oval 129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66" name="Line 1295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67" name="Group 1296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7943" name="Oval 129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44" name="Oval 1298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68" name="Group 1299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87941" name="Oval 130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42" name="Oval 130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69" name="Line 1302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70" name="Group 1303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7939" name="Oval 130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40" name="Oval 1305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71" name="Group 1306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7937" name="Oval 130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38" name="Oval 1308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72" name="Line 1309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73" name="Group 1310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7935" name="Oval 131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36" name="Oval 1312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74" name="Group 1313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7933" name="Oval 131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34" name="Oval 1315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75" name="Line 1316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76" name="Group 1317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7931" name="Oval 131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32" name="Oval 1319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77" name="Group 1320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7929" name="Oval 132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30" name="Oval 1322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78" name="Line 1323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79" name="Group 1324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7927" name="Oval 132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28" name="Oval 1326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80" name="Group 1327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7925" name="Oval 132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26" name="Oval 1329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81" name="Line 1330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82" name="Group 1331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7923" name="Oval 133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24" name="Oval 1333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83" name="Group 1334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7921" name="Oval 133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22" name="Oval 1336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84" name="Line 1337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85" name="Group 1338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7919" name="Oval 133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20" name="Oval 1340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86" name="Group 1341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7917" name="Oval 134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18" name="Oval 1343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87" name="Line 1344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88" name="Group 1345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7915" name="Oval 134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16" name="Oval 1347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89" name="Group 1348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7913" name="Oval 134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14" name="Oval 1350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90" name="Line 1351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91" name="Group 1352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7911" name="Oval 135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12" name="Oval 1354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92" name="Group 1355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7909" name="Oval 135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10" name="Oval 1357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93" name="Line 1358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94" name="Group 1359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7907" name="Oval 136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08" name="Oval 1361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95" name="Group 1362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87905" name="Oval 136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06" name="Oval 136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96" name="Line 1365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97" name="Group 1366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7903" name="Oval 136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04" name="Oval 1368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098" name="Group 1369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87901" name="Oval 137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02" name="Oval 137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099" name="Line 1372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00" name="Group 1373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7899" name="Oval 137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900" name="Oval 1375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01" name="Group 1376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87897" name="Oval 137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98" name="Oval 137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02" name="Line 1379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03" name="Group 1380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7895" name="Oval 138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96" name="Oval 1382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04" name="Group 1383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87893" name="Oval 138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94" name="Oval 138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05" name="Line 1386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06" name="Group 1387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7891" name="Oval 138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92" name="Oval 1389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07" name="Group 1390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87889" name="Oval 139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90" name="Oval 139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08" name="Line 1393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09" name="Group 1394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7887" name="Oval 139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88" name="Oval 1396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10" name="Group 1397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87885" name="Oval 139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86" name="Oval 139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11" name="Line 1400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12" name="Group 1401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7883" name="Oval 140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84" name="Oval 1403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13" name="Group 1404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87881" name="Oval 140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82" name="Oval 140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14" name="Line 1407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15" name="Group 1408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7879" name="Oval 140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80" name="Oval 1410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16" name="Group 1411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87877" name="Oval 141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78" name="Oval 141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17" name="Line 1414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0007" name="Rectangle 1415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119" name="Line 1416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20" name="Group 1417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87875" name="Freeform 1418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76" name="Freeform 1419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121" name="Group 1420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87873" name="Oval 1421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74" name="Oval 1422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22" name="Group 1423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87871" name="Rectangle 1424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72" name="Rectangle 1425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23" name="Group 1426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87869" name="Oval 1427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70" name="Oval 1428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24" name="Group 1429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87867" name="Rectangle 1430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868" name="Rectangle 1431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25" name="Oval 1432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5126" name="Freeform 1433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127" name="Oval 1434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5128" name="Freeform 1435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29" name="Group 1436"/>
          <p:cNvGrpSpPr>
            <a:grpSpLocks/>
          </p:cNvGrpSpPr>
          <p:nvPr/>
        </p:nvGrpSpPr>
        <p:grpSpPr bwMode="auto">
          <a:xfrm>
            <a:off x="7580313" y="2587625"/>
            <a:ext cx="457200" cy="512763"/>
            <a:chOff x="4771" y="1992"/>
            <a:chExt cx="287" cy="323"/>
          </a:xfrm>
        </p:grpSpPr>
        <p:grpSp>
          <p:nvGrpSpPr>
            <p:cNvPr id="87811" name="Group 1437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87865" name="Oval 1438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66" name="Oval 1439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12" name="Group 1440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87863" name="Oval 144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64" name="Oval 1442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13" name="Line 1443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14" name="Group 1444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87861" name="Oval 1445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62" name="Oval 1446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15" name="Group 1447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87859" name="Oval 144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60" name="Oval 1449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16" name="Line 1450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17" name="Group 1451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87857" name="Oval 1452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58" name="Oval 1453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18" name="Group 1454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87855" name="Oval 145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56" name="Oval 1456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19" name="Line 1457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20" name="Group 1458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87853" name="Oval 1459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54" name="Oval 1460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21" name="Group 1461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87851" name="Oval 146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52" name="Oval 1463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22" name="Line 1464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23" name="Group 1465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87849" name="Oval 1466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50" name="Oval 1467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24" name="Group 1468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87847" name="Oval 146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48" name="Oval 1470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25" name="Line 1471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26" name="Group 1472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87845" name="Oval 1473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46" name="Oval 1474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27" name="Group 1475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87843" name="Oval 147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44" name="Oval 1477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28" name="Line 1478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29" name="Group 1479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87841" name="Oval 1480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42" name="Oval 1481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30" name="Group 1482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87839" name="Oval 148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40" name="Oval 1484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31" name="Line 1485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32" name="Group 1486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87837" name="Oval 1487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38" name="Oval 1488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833" name="Group 1489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87835" name="Oval 149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36" name="Oval 1491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834" name="Line 1492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130" name="Group 1493"/>
          <p:cNvGrpSpPr>
            <a:grpSpLocks/>
          </p:cNvGrpSpPr>
          <p:nvPr/>
        </p:nvGrpSpPr>
        <p:grpSpPr bwMode="auto">
          <a:xfrm>
            <a:off x="8058150" y="2587625"/>
            <a:ext cx="457200" cy="512763"/>
            <a:chOff x="5072" y="1992"/>
            <a:chExt cx="287" cy="323"/>
          </a:xfrm>
        </p:grpSpPr>
        <p:grpSp>
          <p:nvGrpSpPr>
            <p:cNvPr id="87755" name="Group 1494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87809" name="Oval 1495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10" name="Oval 1496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56" name="Group 1497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87807" name="Oval 149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08" name="Oval 1499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57" name="Line 1500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58" name="Group 1501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87805" name="Oval 1502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06" name="Oval 1503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59" name="Group 1504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87803" name="Oval 150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04" name="Oval 1506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60" name="Line 1507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61" name="Group 1508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87801" name="Oval 1509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02" name="Oval 1510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62" name="Group 1511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87799" name="Oval 151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800" name="Oval 1513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63" name="Line 1514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64" name="Group 1515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87797" name="Oval 1516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98" name="Oval 1517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65" name="Group 1518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87795" name="Oval 151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96" name="Oval 1520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66" name="Line 1521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67" name="Group 1522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87793" name="Oval 1523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94" name="Oval 1524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68" name="Group 1525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87791" name="Oval 152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92" name="Oval 1527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69" name="Line 1528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70" name="Group 1529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87789" name="Oval 1530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90" name="Oval 1531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71" name="Group 1532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87787" name="Oval 153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88" name="Oval 1534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72" name="Line 1535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73" name="Group 1536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87785" name="Oval 1537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86" name="Oval 1538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74" name="Group 1539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87783" name="Oval 154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84" name="Oval 1541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75" name="Line 1542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76" name="Group 1543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87781" name="Oval 1544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82" name="Oval 1545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777" name="Group 1546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87779" name="Oval 154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780" name="Oval 1548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778" name="Line 1549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131" name="Group 1550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7753" name="Oval 155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54" name="Oval 1552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32" name="Group 1553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7751" name="Oval 155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52" name="Oval 1555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33" name="Line 1556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34" name="Group 1557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7749" name="Oval 155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50" name="Oval 1559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35" name="Group 1560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7747" name="Oval 156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48" name="Oval 1562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36" name="Line 1563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37" name="Group 1564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7745" name="Oval 156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46" name="Oval 1566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38" name="Group 1567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7743" name="Oval 156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44" name="Oval 1569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39" name="Line 1570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40" name="Group 1571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7741" name="Oval 157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42" name="Oval 1573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41" name="Group 1574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7739" name="Oval 157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40" name="Oval 1576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42" name="Line 1577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43" name="Group 1578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7737" name="Oval 157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38" name="Oval 1580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44" name="Group 1581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7735" name="Oval 158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36" name="Oval 1583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45" name="Line 1584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46" name="Group 1585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7733" name="Oval 158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34" name="Oval 1587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47" name="Group 1588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7731" name="Oval 158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32" name="Oval 1590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48" name="Line 1591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49" name="Group 1592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7729" name="Oval 159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30" name="Oval 1594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50" name="Group 1595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7727" name="Oval 159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28" name="Oval 1597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51" name="Line 1598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52" name="Group 1599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7725" name="Oval 160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26" name="Oval 1601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53" name="Group 1602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7723" name="Oval 160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24" name="Oval 1604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54" name="Line 1605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55" name="Group 1606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7721" name="Oval 160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22" name="Oval 1608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56" name="Group 1609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87719" name="Oval 161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20" name="Oval 161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57" name="Line 1612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58" name="Group 1613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7717" name="Oval 161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18" name="Oval 1615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59" name="Group 1616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87715" name="Oval 161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16" name="Oval 161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60" name="Line 1619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61" name="Group 1620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7713" name="Oval 162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14" name="Oval 1622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62" name="Group 1623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87711" name="Oval 162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12" name="Oval 162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63" name="Line 1626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64" name="Group 1627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7709" name="Oval 162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10" name="Oval 1629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65" name="Group 1630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87707" name="Oval 163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08" name="Oval 163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66" name="Line 1633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67" name="Group 1634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7705" name="Oval 163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06" name="Oval 1636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68" name="Group 1637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87703" name="Oval 163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04" name="Oval 163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69" name="Line 1640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70" name="Group 1641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7701" name="Oval 164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02" name="Oval 1643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71" name="Group 1644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87699" name="Oval 164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700" name="Oval 164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72" name="Line 1647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73" name="Group 1648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7697" name="Oval 164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98" name="Oval 1650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74" name="Group 1651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87695" name="Oval 165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96" name="Oval 165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75" name="Line 1654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76" name="Group 1655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7693" name="Oval 165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94" name="Oval 1657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77" name="Group 1658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87691" name="Oval 165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92" name="Oval 166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78" name="Line 1661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79" name="Group 1662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7689" name="Oval 166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90" name="Oval 1664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80" name="Group 1665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7687" name="Oval 166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88" name="Oval 1667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81" name="Line 1668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82" name="Group 1669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7685" name="Oval 167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86" name="Oval 1671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83" name="Group 1672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7683" name="Oval 167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84" name="Oval 1674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84" name="Line 1675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85" name="Group 1676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7681" name="Oval 167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82" name="Oval 1678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86" name="Group 1679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7679" name="Oval 168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80" name="Oval 1681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87" name="Line 1682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88" name="Group 1683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7677" name="Oval 168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78" name="Oval 1685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89" name="Group 1686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7675" name="Oval 168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76" name="Oval 1688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90" name="Line 1689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91" name="Group 1690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7673" name="Oval 169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74" name="Oval 1692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92" name="Group 1693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7671" name="Oval 169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72" name="Oval 1695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93" name="Line 1696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94" name="Group 1697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7669" name="Oval 169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70" name="Oval 1699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95" name="Group 1700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7667" name="Oval 170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68" name="Oval 1702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96" name="Line 1703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97" name="Group 1704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7665" name="Oval 170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66" name="Oval 1706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198" name="Group 1707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7663" name="Oval 170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64" name="Oval 1709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199" name="Line 1710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00" name="Group 1711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7661" name="Oval 171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62" name="Oval 1713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01" name="Group 1714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7659" name="Oval 171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60" name="Oval 1716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02" name="Line 1717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03" name="Group 1718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7657" name="Oval 171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58" name="Oval 1720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04" name="Group 1721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87655" name="Oval 172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56" name="Oval 172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05" name="Line 1724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06" name="Group 1725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7653" name="Oval 172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54" name="Oval 1727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07" name="Group 1728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87651" name="Oval 172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52" name="Oval 173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08" name="Line 1731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09" name="Group 1732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7649" name="Oval 173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50" name="Oval 1734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10" name="Group 1735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87647" name="Oval 173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48" name="Oval 173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11" name="Line 1738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12" name="Group 1739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7645" name="Oval 174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46" name="Oval 1741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13" name="Group 1742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87643" name="Oval 174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44" name="Oval 174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14" name="Line 1745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15" name="Group 1746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7641" name="Oval 174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42" name="Oval 1748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16" name="Group 1749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87639" name="Oval 175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40" name="Oval 175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17" name="Line 1752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18" name="Group 1753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7637" name="Oval 175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38" name="Oval 1755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19" name="Group 1756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87635" name="Oval 175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36" name="Oval 175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20" name="Line 1759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21" name="Group 1760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7633" name="Oval 176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34" name="Oval 1762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22" name="Group 1763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87631" name="Oval 176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32" name="Oval 176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23" name="Line 1766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24" name="Group 1767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7629" name="Oval 176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30" name="Oval 1769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25" name="Group 1770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87627" name="Oval 177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628" name="Oval 177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26" name="Line 1773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27" name="Group 1774"/>
          <p:cNvGrpSpPr>
            <a:grpSpLocks/>
          </p:cNvGrpSpPr>
          <p:nvPr/>
        </p:nvGrpSpPr>
        <p:grpSpPr bwMode="auto">
          <a:xfrm>
            <a:off x="8532813" y="2587625"/>
            <a:ext cx="457200" cy="512763"/>
            <a:chOff x="5371" y="1992"/>
            <a:chExt cx="288" cy="323"/>
          </a:xfrm>
        </p:grpSpPr>
        <p:grpSp>
          <p:nvGrpSpPr>
            <p:cNvPr id="87571" name="Group 1775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87625" name="Oval 1776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26" name="Oval 1777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72" name="Group 1778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87623" name="Oval 177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24" name="Oval 1780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73" name="Line 1781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74" name="Group 1782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87621" name="Oval 1783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22" name="Oval 1784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75" name="Group 1785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87619" name="Oval 178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20" name="Oval 1787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76" name="Line 1788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77" name="Group 1789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87617" name="Oval 1790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18" name="Oval 1791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78" name="Group 1792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87615" name="Oval 179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16" name="Oval 1794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79" name="Line 1795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80" name="Group 1796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87613" name="Oval 1797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14" name="Oval 1798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81" name="Group 1799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87611" name="Oval 180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12" name="Oval 1801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82" name="Line 1802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83" name="Group 1803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87609" name="Oval 1804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10" name="Oval 1805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84" name="Group 1806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87607" name="Oval 180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08" name="Oval 1808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85" name="Line 1809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86" name="Group 1810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87605" name="Oval 1811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06" name="Oval 1812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87" name="Group 1813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87603" name="Oval 181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04" name="Oval 1815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88" name="Line 1816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89" name="Group 1817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87601" name="Oval 1818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02" name="Oval 1819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90" name="Group 1820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87599" name="Oval 182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600" name="Oval 1822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91" name="Line 1823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92" name="Group 1824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87597" name="Oval 1825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98" name="Oval 1826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93" name="Group 1827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87595" name="Oval 182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96" name="Oval 1829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94" name="Line 1830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228" name="Group 1831"/>
          <p:cNvGrpSpPr>
            <a:grpSpLocks/>
          </p:cNvGrpSpPr>
          <p:nvPr/>
        </p:nvGrpSpPr>
        <p:grpSpPr bwMode="auto">
          <a:xfrm>
            <a:off x="9010650" y="2587625"/>
            <a:ext cx="455613" cy="512763"/>
            <a:chOff x="5672" y="1992"/>
            <a:chExt cx="287" cy="323"/>
          </a:xfrm>
        </p:grpSpPr>
        <p:grpSp>
          <p:nvGrpSpPr>
            <p:cNvPr id="87515" name="Group 1832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87569" name="Oval 1833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70" name="Oval 1834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16" name="Group 1835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87567" name="Oval 183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68" name="Oval 1837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17" name="Line 1838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18" name="Group 1839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87565" name="Oval 1840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66" name="Oval 1841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19" name="Group 1842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87563" name="Oval 184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64" name="Oval 1844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20" name="Line 1845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21" name="Group 1846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87561" name="Oval 1847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62" name="Oval 1848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22" name="Group 1849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87559" name="Oval 185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60" name="Oval 1851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23" name="Line 1852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24" name="Group 1853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87557" name="Oval 1854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58" name="Oval 1855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25" name="Group 1856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87555" name="Oval 185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56" name="Oval 1858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26" name="Line 1859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27" name="Group 1860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87553" name="Oval 1861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54" name="Oval 1862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28" name="Group 1863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87551" name="Oval 186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52" name="Oval 1865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29" name="Line 1866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30" name="Group 1867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87549" name="Oval 1868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50" name="Oval 1869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31" name="Group 1870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87547" name="Oval 187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48" name="Oval 1872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32" name="Line 1873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33" name="Group 1874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87545" name="Oval 1875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46" name="Oval 1876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34" name="Group 1877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87543" name="Oval 187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44" name="Oval 1879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35" name="Line 1880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536" name="Group 1881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87541" name="Oval 1882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42" name="Oval 1883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537" name="Group 1884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87539" name="Oval 188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540" name="Oval 1886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538" name="Line 1887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229" name="Group 1888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7513" name="Oval 188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14" name="Oval 1890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30" name="Group 1891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7511" name="Oval 189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12" name="Oval 1893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31" name="Line 1894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32" name="Group 1895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7509" name="Oval 189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10" name="Oval 1897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33" name="Group 1898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7507" name="Oval 189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08" name="Oval 1900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34" name="Line 1901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35" name="Group 1902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7505" name="Oval 190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06" name="Oval 1904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36" name="Group 1905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7503" name="Oval 190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04" name="Oval 1907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37" name="Line 1908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38" name="Group 1909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7501" name="Oval 191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02" name="Oval 1911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39" name="Group 1912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7499" name="Oval 191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500" name="Oval 1914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40" name="Line 1915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41" name="Group 1916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7497" name="Oval 191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98" name="Oval 1918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42" name="Group 1919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7495" name="Oval 192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96" name="Oval 1921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43" name="Line 1922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44" name="Group 1923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7493" name="Oval 192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94" name="Oval 1925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45" name="Group 1926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7491" name="Oval 192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92" name="Oval 1928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46" name="Line 1929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47" name="Group 1930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7489" name="Oval 193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90" name="Oval 1932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48" name="Group 1933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7487" name="Oval 193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88" name="Oval 1935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49" name="Line 1936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50" name="Group 1937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7485" name="Oval 193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86" name="Oval 1939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51" name="Group 1940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7483" name="Oval 194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84" name="Oval 1942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52" name="Line 1943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53" name="Group 1944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7481" name="Oval 194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82" name="Oval 1946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54" name="Group 1947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87479" name="Oval 194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80" name="Oval 194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55" name="Line 1950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56" name="Group 1951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7477" name="Oval 195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78" name="Oval 1953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57" name="Group 1954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87475" name="Oval 195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76" name="Oval 195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58" name="Line 1957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59" name="Group 1958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7473" name="Oval 195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74" name="Oval 1960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60" name="Group 1961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87471" name="Oval 196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72" name="Oval 196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61" name="Line 1964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62" name="Group 1965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7469" name="Oval 196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70" name="Oval 1967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63" name="Group 1968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87467" name="Oval 196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68" name="Oval 197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64" name="Line 1971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65" name="Group 1972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7465" name="Oval 197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66" name="Oval 1974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66" name="Group 1975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87463" name="Oval 197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64" name="Oval 197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67" name="Line 1978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68" name="Group 1979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7461" name="Oval 198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62" name="Oval 1981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69" name="Group 1982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87459" name="Oval 198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60" name="Oval 198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70" name="Line 1985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71" name="Group 1986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7457" name="Oval 198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58" name="Oval 1988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72" name="Group 1989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87455" name="Oval 199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56" name="Oval 199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73" name="Line 1992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74" name="Group 1993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7453" name="Oval 199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54" name="Oval 1995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75" name="Group 1996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87451" name="Oval 199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52" name="Oval 199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76" name="Line 1999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77" name="Group 2000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7449" name="Oval 200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50" name="Oval 2002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78" name="Group 2003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7447" name="Oval 200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48" name="Oval 2005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79" name="Line 2006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80" name="Group 2007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7445" name="Oval 200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46" name="Oval 2009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81" name="Group 2010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7443" name="Oval 201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44" name="Oval 2012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82" name="Line 2013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83" name="Group 2014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7441" name="Oval 201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42" name="Oval 2016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84" name="Group 2017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7439" name="Oval 201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40" name="Oval 2019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85" name="Line 2020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86" name="Group 2021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7437" name="Oval 202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38" name="Oval 2023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87" name="Group 2024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7435" name="Oval 202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36" name="Oval 2026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88" name="Line 2027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89" name="Group 2028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7433" name="Oval 202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34" name="Oval 2030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90" name="Group 2031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7431" name="Oval 203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32" name="Oval 2033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91" name="Line 2034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92" name="Group 2035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7429" name="Oval 203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30" name="Oval 2037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93" name="Group 2038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7427" name="Oval 203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28" name="Oval 2040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94" name="Line 2041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95" name="Group 2042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7425" name="Oval 204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26" name="Oval 2044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96" name="Group 2045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7423" name="Oval 204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24" name="Oval 2047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297" name="Line 2048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98" name="Group 2049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7421" name="Oval 205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22" name="Oval 2051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299" name="Group 2052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7419" name="Oval 205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20" name="Oval 2054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00" name="Line 2055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01" name="Group 2056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7417" name="Oval 205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18" name="Oval 2058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02" name="Group 2059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87415" name="Oval 206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16" name="Oval 206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03" name="Line 2062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04" name="Group 2063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7413" name="Oval 206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14" name="Oval 2065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05" name="Group 2066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87411" name="Oval 206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12" name="Oval 206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06" name="Line 2069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07" name="Group 2070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7409" name="Oval 207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10" name="Oval 2072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08" name="Group 2073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87407" name="Oval 207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08" name="Oval 207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09" name="Line 2076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10" name="Group 2077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7405" name="Oval 207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06" name="Oval 2079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11" name="Group 2080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87403" name="Oval 208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04" name="Oval 208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12" name="Line 2083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13" name="Group 2084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7401" name="Oval 208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02" name="Oval 2086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14" name="Group 2087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87399" name="Oval 208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400" name="Oval 208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15" name="Line 2090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16" name="Group 2091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7397" name="Oval 209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98" name="Oval 2093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17" name="Group 2094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87395" name="Oval 209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96" name="Oval 209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18" name="Line 2097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19" name="Group 2098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7393" name="Oval 209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94" name="Oval 2100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20" name="Group 2101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87391" name="Oval 210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92" name="Oval 210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21" name="Line 2104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22" name="Group 2105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7389" name="Oval 210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90" name="Oval 2107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23" name="Group 2108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87387" name="Oval 210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388" name="Oval 211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24" name="Line 2111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25" name="Group 2112"/>
          <p:cNvGrpSpPr>
            <a:grpSpLocks/>
          </p:cNvGrpSpPr>
          <p:nvPr/>
        </p:nvGrpSpPr>
        <p:grpSpPr bwMode="auto">
          <a:xfrm>
            <a:off x="4465638" y="2587625"/>
            <a:ext cx="454025" cy="512763"/>
            <a:chOff x="2809" y="1992"/>
            <a:chExt cx="286" cy="323"/>
          </a:xfrm>
        </p:grpSpPr>
        <p:grpSp>
          <p:nvGrpSpPr>
            <p:cNvPr id="87331" name="Group 2113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87385" name="Oval 2114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86" name="Oval 2115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32" name="Group 2116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87383" name="Oval 211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84" name="Oval 2118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33" name="Line 2119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34" name="Group 2120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87381" name="Oval 2121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82" name="Oval 2122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35" name="Group 2123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87379" name="Oval 212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80" name="Oval 2125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36" name="Line 2126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37" name="Group 2127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87377" name="Oval 2128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78" name="Oval 2129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38" name="Group 2130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87375" name="Oval 213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76" name="Oval 2132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39" name="Line 2133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40" name="Group 2134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87373" name="Oval 2135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74" name="Oval 2136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41" name="Group 2137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87371" name="Oval 213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72" name="Oval 2139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42" name="Line 2140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43" name="Group 2141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87369" name="Oval 2142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70" name="Oval 2143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44" name="Group 2144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87367" name="Oval 214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68" name="Oval 2146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45" name="Line 2147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46" name="Group 2148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87365" name="Oval 2149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66" name="Oval 2150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47" name="Group 2151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87363" name="Oval 215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64" name="Oval 2153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48" name="Line 2154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49" name="Group 2155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87361" name="Oval 2156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62" name="Oval 2157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50" name="Group 2158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87359" name="Oval 215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60" name="Oval 2160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51" name="Line 2161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352" name="Group 2162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87357" name="Oval 2163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58" name="Oval 2164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353" name="Group 2165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87355" name="Oval 216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56" name="Oval 2167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354" name="Line 2168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326" name="Group 2169"/>
          <p:cNvGrpSpPr>
            <a:grpSpLocks/>
          </p:cNvGrpSpPr>
          <p:nvPr/>
        </p:nvGrpSpPr>
        <p:grpSpPr bwMode="auto">
          <a:xfrm>
            <a:off x="4943475" y="2587625"/>
            <a:ext cx="454025" cy="512763"/>
            <a:chOff x="3110" y="1992"/>
            <a:chExt cx="286" cy="323"/>
          </a:xfrm>
        </p:grpSpPr>
        <p:grpSp>
          <p:nvGrpSpPr>
            <p:cNvPr id="87275" name="Group 2170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87329" name="Oval 2171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30" name="Oval 2172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76" name="Group 2173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87327" name="Oval 217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28" name="Oval 2175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77" name="Line 2176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78" name="Group 2177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87325" name="Oval 2178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26" name="Oval 2179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79" name="Group 2180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87323" name="Oval 218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24" name="Oval 2182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80" name="Line 2183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81" name="Group 2184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87321" name="Oval 2185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22" name="Oval 2186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82" name="Group 2187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87319" name="Oval 218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20" name="Oval 2189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83" name="Line 2190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84" name="Group 2191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87317" name="Oval 2192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18" name="Oval 2193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85" name="Group 2194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87315" name="Oval 219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16" name="Oval 2196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86" name="Line 2197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87" name="Group 2198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87313" name="Oval 2199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14" name="Oval 2200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88" name="Group 2201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87311" name="Oval 220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12" name="Oval 2203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89" name="Line 2204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90" name="Group 2205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87309" name="Oval 2206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10" name="Oval 2207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91" name="Group 2208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87307" name="Oval 220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08" name="Oval 2210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92" name="Line 2211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93" name="Group 2212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87305" name="Oval 2213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06" name="Oval 2214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94" name="Group 2215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87303" name="Oval 221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04" name="Oval 2217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95" name="Line 2218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96" name="Group 2219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87301" name="Oval 2220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02" name="Oval 2221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297" name="Group 2222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87299" name="Oval 222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300" name="Oval 2224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298" name="Line 2225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327" name="Group 2226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7273" name="Oval 222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74" name="Oval 2228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28" name="Group 2229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7271" name="Oval 223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72" name="Oval 2231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29" name="Line 2232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30" name="Group 2233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7269" name="Oval 223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70" name="Oval 2235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31" name="Group 2236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7267" name="Oval 223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68" name="Oval 2238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32" name="Line 2239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33" name="Group 2240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7265" name="Oval 224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66" name="Oval 2242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34" name="Group 2243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7263" name="Oval 224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64" name="Oval 2245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35" name="Line 2246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36" name="Group 2247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7261" name="Oval 224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62" name="Oval 2249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37" name="Group 2250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7259" name="Oval 225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60" name="Oval 2252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38" name="Line 2253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39" name="Group 2254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7257" name="Oval 225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58" name="Oval 2256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40" name="Group 2257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7255" name="Oval 225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56" name="Oval 2259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41" name="Line 2260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42" name="Group 2261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7253" name="Oval 226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54" name="Oval 2263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43" name="Group 2264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7251" name="Oval 226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52" name="Oval 2266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44" name="Line 2267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45" name="Group 2268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7249" name="Oval 226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50" name="Oval 2270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46" name="Group 2271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7247" name="Oval 227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48" name="Oval 2273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47" name="Line 2274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48" name="Group 2275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7245" name="Oval 227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46" name="Oval 2277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49" name="Group 2278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7243" name="Oval 227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44" name="Oval 2280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50" name="Line 2281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51" name="Group 2282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7241" name="Oval 228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42" name="Oval 2284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52" name="Group 2285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87239" name="Oval 228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40" name="Oval 228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53" name="Line 2288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54" name="Group 2289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7237" name="Oval 229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38" name="Oval 2291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55" name="Group 2292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87235" name="Oval 229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36" name="Oval 229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56" name="Line 2295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57" name="Group 2296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7233" name="Oval 229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34" name="Oval 2298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58" name="Group 2299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87231" name="Oval 230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32" name="Oval 230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59" name="Line 2302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60" name="Group 2303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7229" name="Oval 230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30" name="Oval 2305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61" name="Group 2306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87227" name="Oval 230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28" name="Oval 230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62" name="Line 2309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63" name="Group 2310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7225" name="Oval 231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26" name="Oval 2312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64" name="Group 2313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87223" name="Oval 231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24" name="Oval 231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65" name="Line 2316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66" name="Group 2317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7221" name="Oval 231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22" name="Oval 2319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67" name="Group 2320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87219" name="Oval 232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20" name="Oval 232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68" name="Line 2323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69" name="Group 2324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7217" name="Oval 232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18" name="Oval 2326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70" name="Group 2327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87215" name="Oval 232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16" name="Oval 232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71" name="Line 2330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72" name="Group 2331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7213" name="Oval 233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14" name="Oval 2333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73" name="Group 2334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87211" name="Oval 233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12" name="Oval 233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74" name="Line 2337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75" name="Group 2338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7209" name="Oval 233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10" name="Oval 2340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76" name="Group 2341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7207" name="Oval 234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08" name="Oval 2343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77" name="Line 2344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78" name="Group 2345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7205" name="Oval 234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06" name="Oval 2347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79" name="Group 2348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7203" name="Oval 234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04" name="Oval 2350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80" name="Line 2351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81" name="Group 2352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7201" name="Oval 235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02" name="Oval 2354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82" name="Group 2355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7199" name="Oval 235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200" name="Oval 2357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83" name="Line 2358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84" name="Group 2359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7197" name="Oval 236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98" name="Oval 2361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85" name="Group 2362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7195" name="Oval 236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96" name="Oval 2364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86" name="Line 2365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87" name="Group 2366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7193" name="Oval 236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94" name="Oval 2368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88" name="Group 2369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7191" name="Oval 237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92" name="Oval 2371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89" name="Line 2372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90" name="Group 2373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7189" name="Oval 237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90" name="Oval 2375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91" name="Group 2376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7187" name="Oval 237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88" name="Oval 2378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92" name="Line 2379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93" name="Group 2380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7185" name="Oval 238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86" name="Oval 2382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94" name="Group 2383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7183" name="Oval 238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84" name="Oval 2385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95" name="Line 2386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96" name="Group 2387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7181" name="Oval 238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82" name="Oval 2389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397" name="Group 2390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7179" name="Oval 239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80" name="Oval 2392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398" name="Line 2393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99" name="Group 2394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7177" name="Oval 239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78" name="Oval 2396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00" name="Group 2397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87175" name="Oval 239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76" name="Oval 239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01" name="Line 2400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02" name="Group 2401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7173" name="Oval 240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74" name="Oval 2403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03" name="Group 2404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87171" name="Oval 240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72" name="Oval 240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04" name="Line 2407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05" name="Group 2408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7169" name="Oval 240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70" name="Oval 2410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06" name="Group 2411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87167" name="Oval 241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68" name="Oval 241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07" name="Line 2414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08" name="Group 2415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7165" name="Oval 241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66" name="Oval 2417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09" name="Group 2418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87163" name="Oval 241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64" name="Oval 242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10" name="Line 2421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11" name="Group 2422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7161" name="Oval 242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62" name="Oval 2424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12" name="Group 2425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87159" name="Oval 242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60" name="Oval 242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13" name="Line 2428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14" name="Group 2429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7157" name="Oval 243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58" name="Oval 2431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15" name="Group 2432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87155" name="Oval 243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56" name="Oval 243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16" name="Line 2435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17" name="Group 2436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7153" name="Oval 243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54" name="Oval 2438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18" name="Group 2439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87151" name="Oval 244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52" name="Oval 244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19" name="Line 2442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20" name="Group 2443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7149" name="Oval 244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50" name="Oval 2445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21" name="Group 2446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87147" name="Oval 244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148" name="Oval 244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22" name="Line 2449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23" name="Group 2450"/>
          <p:cNvGrpSpPr>
            <a:grpSpLocks/>
          </p:cNvGrpSpPr>
          <p:nvPr/>
        </p:nvGrpSpPr>
        <p:grpSpPr bwMode="auto">
          <a:xfrm>
            <a:off x="5391150" y="2587625"/>
            <a:ext cx="455613" cy="512763"/>
            <a:chOff x="3392" y="1992"/>
            <a:chExt cx="287" cy="323"/>
          </a:xfrm>
        </p:grpSpPr>
        <p:grpSp>
          <p:nvGrpSpPr>
            <p:cNvPr id="87091" name="Group 2451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87145" name="Oval 2452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46" name="Oval 2453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92" name="Group 2454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87143" name="Oval 245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44" name="Oval 2456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93" name="Line 2457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94" name="Group 2458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87141" name="Oval 2459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42" name="Oval 2460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95" name="Group 2461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87139" name="Oval 246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40" name="Oval 2463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96" name="Line 2464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97" name="Group 2465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87137" name="Oval 2466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38" name="Oval 2467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98" name="Group 2468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87135" name="Oval 246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36" name="Oval 2470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99" name="Line 2471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00" name="Group 2472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87133" name="Oval 2473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34" name="Oval 2474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101" name="Group 2475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87131" name="Oval 247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32" name="Oval 2477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102" name="Line 2478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03" name="Group 2479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87129" name="Oval 2480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30" name="Oval 2481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104" name="Group 2482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87127" name="Oval 248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28" name="Oval 2484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105" name="Line 2485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06" name="Group 2486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87125" name="Oval 2487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26" name="Oval 2488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107" name="Group 2489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87123" name="Oval 249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24" name="Oval 2491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108" name="Line 2492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09" name="Group 2493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87121" name="Oval 2494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22" name="Oval 2495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110" name="Group 2496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87119" name="Oval 249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20" name="Oval 2498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111" name="Line 2499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12" name="Group 2500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87117" name="Oval 2501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18" name="Oval 2502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113" name="Group 2503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87115" name="Oval 250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116" name="Oval 2505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114" name="Line 2506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424" name="Group 2507"/>
          <p:cNvGrpSpPr>
            <a:grpSpLocks/>
          </p:cNvGrpSpPr>
          <p:nvPr/>
        </p:nvGrpSpPr>
        <p:grpSpPr bwMode="auto">
          <a:xfrm>
            <a:off x="5868988" y="2587625"/>
            <a:ext cx="455612" cy="512763"/>
            <a:chOff x="3693" y="1992"/>
            <a:chExt cx="287" cy="323"/>
          </a:xfrm>
        </p:grpSpPr>
        <p:grpSp>
          <p:nvGrpSpPr>
            <p:cNvPr id="87035" name="Group 2508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87089" name="Oval 2509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90" name="Oval 2510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36" name="Group 2511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87087" name="Oval 251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88" name="Oval 2513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37" name="Line 2514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38" name="Group 2515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87085" name="Oval 2516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86" name="Oval 2517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39" name="Group 2518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87083" name="Oval 251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84" name="Oval 2520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40" name="Line 2521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1" name="Group 2522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87081" name="Oval 2523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82" name="Oval 2524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42" name="Group 2525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87079" name="Oval 252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80" name="Oval 2527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43" name="Line 2528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4" name="Group 2529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87077" name="Oval 2530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78" name="Oval 2531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45" name="Group 2532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87075" name="Oval 253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76" name="Oval 2534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46" name="Line 2535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7" name="Group 2536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87073" name="Oval 2537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74" name="Oval 2538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48" name="Group 2539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87071" name="Oval 254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72" name="Oval 2541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49" name="Line 2542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50" name="Group 2543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87069" name="Oval 2544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70" name="Oval 2545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51" name="Group 2546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87067" name="Oval 254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68" name="Oval 2548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52" name="Line 2549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53" name="Group 2550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87065" name="Oval 2551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66" name="Oval 2552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54" name="Group 2553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87063" name="Oval 255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64" name="Oval 2555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55" name="Line 2556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56" name="Group 2557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87061" name="Oval 2558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62" name="Oval 2559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7057" name="Group 2560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87059" name="Oval 256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060" name="Oval 2562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7058" name="Line 2563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425" name="Group 2564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7033" name="Oval 256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34" name="Oval 2566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26" name="Group 2567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7031" name="Oval 256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32" name="Oval 2569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27" name="Line 2570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28" name="Group 2571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7029" name="Oval 257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30" name="Oval 2573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29" name="Group 2574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7027" name="Oval 257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28" name="Oval 2576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30" name="Line 2577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31" name="Group 2578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7025" name="Oval 257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26" name="Oval 2580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32" name="Group 2581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7023" name="Oval 258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24" name="Oval 2583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33" name="Line 2584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34" name="Group 2585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7021" name="Oval 258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22" name="Oval 2587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35" name="Group 2588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7019" name="Oval 258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20" name="Oval 2590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36" name="Line 2591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37" name="Group 2592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7017" name="Oval 259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18" name="Oval 2594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38" name="Group 2595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7015" name="Oval 259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16" name="Oval 2597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39" name="Line 2598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40" name="Group 2599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7013" name="Oval 260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14" name="Oval 2601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41" name="Group 2602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7011" name="Oval 260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12" name="Oval 2604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42" name="Line 2605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43" name="Group 2606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7009" name="Oval 260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10" name="Oval 2608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44" name="Group 2609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7007" name="Oval 261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08" name="Oval 2611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45" name="Line 2612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46" name="Group 2613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7005" name="Oval 261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06" name="Oval 2615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47" name="Group 2616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7003" name="Oval 261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04" name="Oval 2618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48" name="Line 2619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49" name="Group 2620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7001" name="Oval 262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02" name="Oval 2622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50" name="Group 2623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86999" name="Oval 262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7000" name="Oval 262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51" name="Line 2626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52" name="Group 2627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6997" name="Oval 262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98" name="Oval 2629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53" name="Group 2630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86995" name="Oval 263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96" name="Oval 263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54" name="Line 2633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55" name="Group 2634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6993" name="Oval 263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94" name="Oval 2636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56" name="Group 2637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86991" name="Oval 263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92" name="Oval 263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57" name="Line 2640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58" name="Group 2641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6989" name="Oval 264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90" name="Oval 2643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59" name="Group 2644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86987" name="Oval 264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88" name="Oval 264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60" name="Line 2647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61" name="Group 2648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6985" name="Oval 264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86" name="Oval 2650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62" name="Group 2651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86983" name="Oval 265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84" name="Oval 265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63" name="Line 2654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64" name="Group 2655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6981" name="Oval 265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82" name="Oval 2657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65" name="Group 2658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86979" name="Oval 265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80" name="Oval 266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66" name="Line 2661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67" name="Group 2662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6977" name="Oval 266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78" name="Oval 2664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68" name="Group 2665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86975" name="Oval 266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76" name="Oval 266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69" name="Line 2668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70" name="Group 2669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6973" name="Oval 267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74" name="Oval 2671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71" name="Group 2672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86971" name="Oval 267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72" name="Oval 267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72" name="Line 2675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73" name="Group 2676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6969" name="Oval 267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70" name="Oval 2678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74" name="Group 2679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6967" name="Oval 268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68" name="Oval 2681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75" name="Line 2682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76" name="Group 2683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6965" name="Oval 268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66" name="Oval 2685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77" name="Group 2686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6963" name="Oval 268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64" name="Oval 2688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78" name="Line 2689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79" name="Group 2690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6961" name="Oval 269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62" name="Oval 2692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80" name="Group 2693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6959" name="Oval 269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60" name="Oval 2695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81" name="Line 2696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82" name="Group 2697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6957" name="Oval 269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58" name="Oval 2699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83" name="Group 2700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6955" name="Oval 270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56" name="Oval 2702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84" name="Line 2703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85" name="Group 2704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6953" name="Oval 270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54" name="Oval 2706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86" name="Group 2707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6951" name="Oval 270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52" name="Oval 2709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87" name="Line 2710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88" name="Group 2711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6949" name="Oval 271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50" name="Oval 2713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89" name="Group 2714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6947" name="Oval 271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48" name="Oval 2716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90" name="Line 2717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91" name="Group 2718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6945" name="Oval 271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46" name="Oval 2720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92" name="Group 2721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6943" name="Oval 272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44" name="Oval 2723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93" name="Line 2724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94" name="Group 2725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6941" name="Oval 272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42" name="Oval 2727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95" name="Group 2728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6939" name="Oval 272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40" name="Oval 2730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96" name="Line 2731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97" name="Group 2732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6937" name="Oval 273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38" name="Oval 2734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498" name="Group 2735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86935" name="Oval 273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36" name="Oval 273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499" name="Line 2738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00" name="Group 2739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6933" name="Oval 274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34" name="Oval 2741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01" name="Group 2742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86931" name="Oval 274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32" name="Oval 274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02" name="Line 2745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03" name="Group 2746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6929" name="Oval 274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30" name="Oval 2748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04" name="Group 2749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86927" name="Oval 275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28" name="Oval 275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05" name="Line 2752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06" name="Group 2753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6925" name="Oval 275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26" name="Oval 2755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07" name="Group 2756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86923" name="Oval 275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24" name="Oval 275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08" name="Line 2759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09" name="Group 2760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6921" name="Oval 276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22" name="Oval 2762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10" name="Group 2763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86919" name="Oval 276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20" name="Oval 276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11" name="Line 2766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12" name="Group 2767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6917" name="Oval 276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18" name="Oval 2769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13" name="Group 2770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86915" name="Oval 277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16" name="Oval 277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14" name="Line 2773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15" name="Group 2774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6913" name="Oval 277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14" name="Oval 2776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16" name="Group 2777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86911" name="Oval 277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12" name="Oval 277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17" name="Line 2780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18" name="Group 2781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6909" name="Oval 278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10" name="Oval 2783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19" name="Group 2784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86907" name="Oval 278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908" name="Oval 278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20" name="Line 2787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21" name="Group 2788"/>
          <p:cNvGrpSpPr>
            <a:grpSpLocks/>
          </p:cNvGrpSpPr>
          <p:nvPr/>
        </p:nvGrpSpPr>
        <p:grpSpPr bwMode="auto">
          <a:xfrm>
            <a:off x="3751263" y="2587625"/>
            <a:ext cx="454025" cy="512763"/>
            <a:chOff x="2358" y="1992"/>
            <a:chExt cx="287" cy="323"/>
          </a:xfrm>
        </p:grpSpPr>
        <p:grpSp>
          <p:nvGrpSpPr>
            <p:cNvPr id="86851" name="Group 2789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86905" name="Oval 2790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906" name="Oval 2791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52" name="Group 2792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86903" name="Oval 279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904" name="Oval 2794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53" name="Line 2795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54" name="Group 2796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86901" name="Oval 2797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902" name="Oval 2798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55" name="Group 2799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86899" name="Oval 280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900" name="Oval 2801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56" name="Line 2802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57" name="Group 2803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86897" name="Oval 2804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98" name="Oval 2805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58" name="Group 2806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86895" name="Oval 280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96" name="Oval 2808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59" name="Line 2809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60" name="Group 2810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86893" name="Oval 2811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94" name="Oval 2812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61" name="Group 2813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86891" name="Oval 281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92" name="Oval 2815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62" name="Line 2816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63" name="Group 2817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86889" name="Oval 2818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90" name="Oval 2819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64" name="Group 2820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86887" name="Oval 282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88" name="Oval 2822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65" name="Line 2823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66" name="Group 2824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86885" name="Oval 2825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86" name="Oval 2826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67" name="Group 2827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86883" name="Oval 282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84" name="Oval 2829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68" name="Line 2830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69" name="Group 2831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86881" name="Oval 2832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82" name="Oval 2833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70" name="Group 2834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86879" name="Oval 283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80" name="Oval 2836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71" name="Line 2837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72" name="Group 2838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86877" name="Oval 2839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78" name="Oval 2840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73" name="Group 2841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86875" name="Oval 284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76" name="Oval 2843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74" name="Line 2844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522" name="Group 2845"/>
          <p:cNvGrpSpPr>
            <a:grpSpLocks/>
          </p:cNvGrpSpPr>
          <p:nvPr/>
        </p:nvGrpSpPr>
        <p:grpSpPr bwMode="auto">
          <a:xfrm>
            <a:off x="4225925" y="2587625"/>
            <a:ext cx="457200" cy="512763"/>
            <a:chOff x="2658" y="1992"/>
            <a:chExt cx="288" cy="323"/>
          </a:xfrm>
        </p:grpSpPr>
        <p:grpSp>
          <p:nvGrpSpPr>
            <p:cNvPr id="86795" name="Group 2846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86849" name="Oval 2847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50" name="Oval 2848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796" name="Group 2849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86847" name="Oval 285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48" name="Oval 2851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797" name="Line 2852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798" name="Group 2853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86845" name="Oval 2854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46" name="Oval 2855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799" name="Group 2856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86843" name="Oval 285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44" name="Oval 2858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00" name="Line 2859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01" name="Group 2860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86841" name="Oval 2861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42" name="Oval 2862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02" name="Group 2863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86839" name="Oval 286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40" name="Oval 2865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03" name="Line 2866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04" name="Group 2867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86837" name="Oval 2868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38" name="Oval 2869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05" name="Group 2870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86835" name="Oval 287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36" name="Oval 2872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06" name="Line 2873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07" name="Group 2874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86833" name="Oval 2875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34" name="Oval 2876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08" name="Group 2877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86831" name="Oval 287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32" name="Oval 2879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09" name="Line 2880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10" name="Group 2881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86829" name="Oval 2882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30" name="Oval 2883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11" name="Group 2884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86827" name="Oval 288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28" name="Oval 2886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12" name="Line 2887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13" name="Group 2888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86825" name="Oval 2889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26" name="Oval 2890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14" name="Group 2891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86823" name="Oval 289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24" name="Oval 2893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15" name="Line 2894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816" name="Group 2895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86821" name="Oval 2896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22" name="Oval 2897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817" name="Group 2898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86819" name="Oval 289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820" name="Oval 2900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818" name="Line 2901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523" name="Group 2902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6793" name="Oval 290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94" name="Oval 2904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24" name="Group 2905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6791" name="Oval 290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92" name="Oval 2907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25" name="Line 2908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26" name="Group 2909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6789" name="Oval 291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90" name="Oval 2911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27" name="Group 2912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6787" name="Oval 291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88" name="Oval 2914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28" name="Line 2915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29" name="Group 2916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6785" name="Oval 291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86" name="Oval 2918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30" name="Group 2919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6783" name="Oval 292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84" name="Oval 2921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31" name="Line 2922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32" name="Group 2923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6781" name="Oval 292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82" name="Oval 2925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33" name="Group 2926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6779" name="Oval 292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80" name="Oval 2928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34" name="Line 2929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35" name="Group 2930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6777" name="Oval 293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78" name="Oval 2932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36" name="Group 2933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6775" name="Oval 293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76" name="Oval 2935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37" name="Line 2936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38" name="Group 2937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6773" name="Oval 293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74" name="Oval 2939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39" name="Group 2940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6771" name="Oval 294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72" name="Oval 2942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40" name="Line 2943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41" name="Group 2944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6769" name="Oval 294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70" name="Oval 2946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42" name="Group 2947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6767" name="Oval 294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68" name="Oval 2949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43" name="Line 2950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44" name="Group 2951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6765" name="Oval 295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66" name="Oval 2953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45" name="Group 2954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6763" name="Oval 295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64" name="Oval 2956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46" name="Line 2957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47" name="Group 2958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6761" name="Oval 295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62" name="Oval 2960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48" name="Group 2961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86759" name="Oval 296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60" name="Oval 296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49" name="Line 2964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50" name="Group 2965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6757" name="Oval 296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58" name="Oval 2967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51" name="Group 2968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86755" name="Oval 296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56" name="Oval 297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52" name="Line 2971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53" name="Group 2972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6753" name="Oval 297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54" name="Oval 2974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54" name="Group 2975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86751" name="Oval 297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52" name="Oval 297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55" name="Line 2978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56" name="Group 2979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6749" name="Oval 298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50" name="Oval 2981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57" name="Group 2982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86747" name="Oval 298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48" name="Oval 298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58" name="Line 2985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59" name="Group 2986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6745" name="Oval 298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46" name="Oval 2988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60" name="Group 2989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86743" name="Oval 299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44" name="Oval 299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61" name="Line 2992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62" name="Group 2993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6741" name="Oval 299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42" name="Oval 2995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63" name="Group 2996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86739" name="Oval 299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40" name="Oval 299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64" name="Line 2999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65" name="Group 3000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6737" name="Oval 300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38" name="Oval 3002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66" name="Group 3003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86735" name="Oval 300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36" name="Oval 300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67" name="Line 3006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68" name="Group 3007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6733" name="Oval 300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34" name="Oval 3009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69" name="Group 3010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86731" name="Oval 301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32" name="Oval 301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70" name="Line 3013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71" name="Group 3014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6729" name="Oval 301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30" name="Oval 3016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72" name="Group 3017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6727" name="Oval 301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28" name="Oval 3019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73" name="Line 3020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74" name="Group 3021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6725" name="Oval 302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26" name="Oval 3023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75" name="Group 3024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6723" name="Oval 302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24" name="Oval 3026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76" name="Line 3027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77" name="Group 3028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6721" name="Oval 302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22" name="Oval 3030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78" name="Group 3031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6719" name="Oval 303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20" name="Oval 3033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79" name="Line 3034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80" name="Group 3035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6717" name="Oval 303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18" name="Oval 3037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81" name="Group 3038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6715" name="Oval 303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16" name="Oval 3040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82" name="Line 3041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83" name="Group 3042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6713" name="Oval 304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14" name="Oval 3044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84" name="Group 3045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6711" name="Oval 304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12" name="Oval 3047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85" name="Line 3048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86" name="Group 3049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6709" name="Oval 305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10" name="Oval 3051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87" name="Group 3052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6707" name="Oval 305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08" name="Oval 3054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88" name="Line 3055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89" name="Group 3056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6705" name="Oval 305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06" name="Oval 3058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90" name="Group 3059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6703" name="Oval 306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04" name="Oval 3061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91" name="Line 3062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92" name="Group 3063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6701" name="Oval 306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02" name="Oval 3065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93" name="Group 3066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6699" name="Oval 306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700" name="Oval 3068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94" name="Line 3069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95" name="Group 3070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6697" name="Oval 307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98" name="Oval 3072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96" name="Group 3073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86695" name="Oval 307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96" name="Oval 307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597" name="Line 3076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98" name="Group 3077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6693" name="Oval 307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94" name="Oval 3079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599" name="Group 3080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86691" name="Oval 308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92" name="Oval 308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00" name="Line 3083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01" name="Group 3084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6689" name="Oval 308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90" name="Oval 3086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02" name="Group 3087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86687" name="Oval 308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88" name="Oval 308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03" name="Line 3090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04" name="Group 3091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6685" name="Oval 309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86" name="Oval 3093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05" name="Group 3094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86683" name="Oval 309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84" name="Oval 309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06" name="Line 3097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07" name="Group 3098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6681" name="Oval 309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82" name="Oval 3100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08" name="Group 3101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86679" name="Oval 310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80" name="Oval 310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09" name="Line 3104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10" name="Group 3105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6677" name="Oval 310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78" name="Oval 3107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11" name="Group 3108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86675" name="Oval 310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76" name="Oval 311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12" name="Line 3111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13" name="Group 3112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6673" name="Oval 311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74" name="Oval 3114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14" name="Group 3115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86671" name="Oval 311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72" name="Oval 311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15" name="Line 3118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16" name="Group 3119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6669" name="Oval 312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70" name="Oval 3121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17" name="Group 3122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86667" name="Oval 312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668" name="Oval 312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18" name="Line 3125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19" name="Group 3126"/>
          <p:cNvGrpSpPr>
            <a:grpSpLocks/>
          </p:cNvGrpSpPr>
          <p:nvPr/>
        </p:nvGrpSpPr>
        <p:grpSpPr bwMode="auto">
          <a:xfrm>
            <a:off x="2365375" y="2586038"/>
            <a:ext cx="454025" cy="514350"/>
            <a:chOff x="1485" y="1991"/>
            <a:chExt cx="287" cy="324"/>
          </a:xfrm>
        </p:grpSpPr>
        <p:grpSp>
          <p:nvGrpSpPr>
            <p:cNvPr id="86611" name="Group 3127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86665" name="Oval 3128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66" name="Oval 3129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12" name="Group 3130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86663" name="Oval 313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64" name="Oval 3132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13" name="Line 3133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14" name="Group 3134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86661" name="Oval 3135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62" name="Oval 3136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15" name="Group 3137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86659" name="Oval 313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60" name="Oval 3139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16" name="Line 3140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17" name="Group 3141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86657" name="Oval 3142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58" name="Oval 3143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18" name="Group 3144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86655" name="Oval 314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56" name="Oval 3146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19" name="Line 3147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20" name="Group 3148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86653" name="Oval 3149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54" name="Oval 3150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21" name="Group 3151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86651" name="Oval 315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52" name="Oval 3153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22" name="Line 3154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23" name="Group 3155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86649" name="Oval 3156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50" name="Oval 3157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24" name="Group 3158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86647" name="Oval 315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48" name="Oval 3160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25" name="Line 3161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26" name="Group 3162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86645" name="Oval 3163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46" name="Oval 3164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27" name="Group 3165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86643" name="Oval 316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44" name="Oval 3167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28" name="Line 3168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29" name="Group 3169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86641" name="Oval 3170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42" name="Oval 3171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30" name="Group 3172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86639" name="Oval 317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40" name="Oval 3174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31" name="Line 3175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632" name="Group 3176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86637" name="Oval 3177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38" name="Oval 3178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633" name="Group 3179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86635" name="Oval 318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36" name="Oval 3181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634" name="Line 3182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620" name="Group 3183"/>
          <p:cNvGrpSpPr>
            <a:grpSpLocks/>
          </p:cNvGrpSpPr>
          <p:nvPr/>
        </p:nvGrpSpPr>
        <p:grpSpPr bwMode="auto">
          <a:xfrm>
            <a:off x="2840038" y="2587625"/>
            <a:ext cx="457200" cy="512763"/>
            <a:chOff x="1785" y="1992"/>
            <a:chExt cx="288" cy="323"/>
          </a:xfrm>
        </p:grpSpPr>
        <p:grpSp>
          <p:nvGrpSpPr>
            <p:cNvPr id="86555" name="Group 3184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86609" name="Oval 3185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10" name="Oval 3186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56" name="Group 3187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86607" name="Oval 318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08" name="Oval 3189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57" name="Line 3190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58" name="Group 3191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86605" name="Oval 3192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06" name="Oval 3193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59" name="Group 3194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86603" name="Oval 319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04" name="Oval 3196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60" name="Line 3197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61" name="Group 3198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86601" name="Oval 3199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02" name="Oval 3200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62" name="Group 3201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86599" name="Oval 320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600" name="Oval 3203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63" name="Line 3204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64" name="Group 3205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86597" name="Oval 3206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98" name="Oval 3207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65" name="Group 3208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86595" name="Oval 320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96" name="Oval 3210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66" name="Line 3211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67" name="Group 3212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86593" name="Oval 3213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94" name="Oval 3214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68" name="Group 3215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86591" name="Oval 321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92" name="Oval 3217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69" name="Line 3218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70" name="Group 3219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86589" name="Oval 3220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90" name="Oval 3221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71" name="Group 3222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86587" name="Oval 322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88" name="Oval 3224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72" name="Line 3225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73" name="Group 3226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86585" name="Oval 3227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86" name="Oval 3228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74" name="Group 3229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86583" name="Oval 323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84" name="Oval 3231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75" name="Line 3232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576" name="Group 3233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86581" name="Oval 3234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82" name="Oval 3235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577" name="Group 3236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86579" name="Oval 323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580" name="Oval 3238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578" name="Line 3239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621" name="Group 3240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6553" name="Oval 324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54" name="Oval 3242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22" name="Group 3243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6551" name="Oval 324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52" name="Oval 3245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23" name="Line 3246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24" name="Group 3247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6549" name="Oval 324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50" name="Oval 3249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25" name="Group 3250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6547" name="Oval 325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48" name="Oval 3252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26" name="Line 3253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27" name="Group 3254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6545" name="Oval 325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46" name="Oval 3256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28" name="Group 3257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6543" name="Oval 325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44" name="Oval 3259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29" name="Line 3260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30" name="Group 3261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6541" name="Oval 326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42" name="Oval 3263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31" name="Group 3264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6539" name="Oval 326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40" name="Oval 3266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32" name="Line 3267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33" name="Group 3268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6537" name="Oval 326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38" name="Oval 3270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34" name="Group 3271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6535" name="Oval 327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36" name="Oval 3273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35" name="Line 3274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36" name="Group 3275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6533" name="Oval 327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34" name="Oval 3277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37" name="Group 3278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6531" name="Oval 327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32" name="Oval 3280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38" name="Line 3281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39" name="Group 3282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6529" name="Oval 328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30" name="Oval 3284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40" name="Group 3285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6527" name="Oval 328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28" name="Oval 3287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41" name="Line 3288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42" name="Group 3289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6525" name="Oval 329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26" name="Oval 3291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43" name="Group 3292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6523" name="Oval 329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24" name="Oval 3294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44" name="Line 3295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45" name="Group 3296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6521" name="Oval 329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22" name="Oval 3298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46" name="Group 3299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86519" name="Oval 330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20" name="Oval 330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47" name="Line 3302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48" name="Group 3303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6517" name="Oval 330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18" name="Oval 3305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49" name="Group 3306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86515" name="Oval 330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16" name="Oval 330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50" name="Line 3309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51" name="Group 3310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6513" name="Oval 331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14" name="Oval 3312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52" name="Group 3313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86511" name="Oval 331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12" name="Oval 331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53" name="Line 3316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54" name="Group 3317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6509" name="Oval 331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10" name="Oval 3319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55" name="Group 3320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86507" name="Oval 332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08" name="Oval 332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56" name="Line 3323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57" name="Group 3324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6505" name="Oval 332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06" name="Oval 3326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58" name="Group 3327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86503" name="Oval 332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04" name="Oval 332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59" name="Line 3330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60" name="Group 3331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6501" name="Oval 333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02" name="Oval 3333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61" name="Group 3334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86499" name="Oval 333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500" name="Oval 333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62" name="Line 3337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63" name="Group 3338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6497" name="Oval 333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98" name="Oval 3340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64" name="Group 3341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86495" name="Oval 334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96" name="Oval 334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65" name="Line 3344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66" name="Group 3345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6493" name="Oval 334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94" name="Oval 3347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67" name="Group 3348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86491" name="Oval 334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92" name="Oval 335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68" name="Line 3351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69" name="Group 3352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6489" name="Oval 335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90" name="Oval 3354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70" name="Group 3355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6487" name="Oval 335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88" name="Oval 3357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71" name="Line 3358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72" name="Group 3359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6485" name="Oval 336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86" name="Oval 3361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73" name="Group 3362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6483" name="Oval 336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84" name="Oval 3364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74" name="Line 3365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75" name="Group 3366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6481" name="Oval 336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82" name="Oval 3368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76" name="Group 3369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6479" name="Oval 337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80" name="Oval 3371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77" name="Line 3372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78" name="Group 3373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6477" name="Oval 337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78" name="Oval 3375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79" name="Group 3376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6475" name="Oval 337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76" name="Oval 3378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80" name="Line 3379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81" name="Group 3380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6473" name="Oval 338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74" name="Oval 3382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82" name="Group 3383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6471" name="Oval 338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72" name="Oval 3385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83" name="Line 3386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84" name="Group 3387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6469" name="Oval 338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70" name="Oval 3389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85" name="Group 3390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6467" name="Oval 339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68" name="Oval 3392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86" name="Line 3393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87" name="Group 3394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6465" name="Oval 339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66" name="Oval 3396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88" name="Group 3397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6463" name="Oval 339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64" name="Oval 3399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89" name="Line 3400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90" name="Group 3401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6461" name="Oval 340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62" name="Oval 3403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91" name="Group 3404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6459" name="Oval 340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60" name="Oval 3406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92" name="Line 3407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93" name="Group 3408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6457" name="Oval 340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58" name="Oval 3410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94" name="Group 3411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86455" name="Oval 341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56" name="Oval 341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95" name="Line 3414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96" name="Group 3415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6453" name="Oval 341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54" name="Oval 3417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697" name="Group 3418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86451" name="Oval 341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52" name="Oval 342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698" name="Line 3421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99" name="Group 3422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6449" name="Oval 342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50" name="Oval 3424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00" name="Group 3425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86447" name="Oval 342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48" name="Oval 342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01" name="Line 3428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02" name="Group 3429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6445" name="Oval 343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46" name="Oval 3431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03" name="Group 3432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86443" name="Oval 343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44" name="Oval 343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04" name="Line 3435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05" name="Group 3436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6441" name="Oval 343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42" name="Oval 3438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06" name="Group 3439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86439" name="Oval 344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40" name="Oval 344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07" name="Line 3442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08" name="Group 3443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6437" name="Oval 344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38" name="Oval 3445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09" name="Group 3446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86435" name="Oval 344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36" name="Oval 344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10" name="Line 3449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11" name="Group 3450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6433" name="Oval 345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34" name="Oval 3452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12" name="Group 3453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86431" name="Oval 345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32" name="Oval 345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13" name="Line 3456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14" name="Group 3457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6429" name="Oval 345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30" name="Oval 3459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15" name="Group 3460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86427" name="Oval 346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428" name="Oval 346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16" name="Line 3463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17" name="Group 3464"/>
          <p:cNvGrpSpPr>
            <a:grpSpLocks/>
          </p:cNvGrpSpPr>
          <p:nvPr/>
        </p:nvGrpSpPr>
        <p:grpSpPr bwMode="auto">
          <a:xfrm>
            <a:off x="481013" y="2586038"/>
            <a:ext cx="455612" cy="514350"/>
            <a:chOff x="299" y="1991"/>
            <a:chExt cx="287" cy="324"/>
          </a:xfrm>
        </p:grpSpPr>
        <p:grpSp>
          <p:nvGrpSpPr>
            <p:cNvPr id="86371" name="Group 3465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86425" name="Oval 3466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26" name="Oval 3467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72" name="Group 3468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86423" name="Oval 346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24" name="Oval 3470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73" name="Line 3471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74" name="Group 3472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86421" name="Oval 3473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22" name="Oval 3474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75" name="Group 3475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86419" name="Oval 347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20" name="Oval 3477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76" name="Line 3478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77" name="Group 3479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86417" name="Oval 3480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18" name="Oval 3481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78" name="Group 3482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86415" name="Oval 348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16" name="Oval 3484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79" name="Line 3485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80" name="Group 3486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86413" name="Oval 3487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14" name="Oval 3488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81" name="Group 3489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86411" name="Oval 349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12" name="Oval 3491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82" name="Line 3492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83" name="Group 3493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86409" name="Oval 3494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10" name="Oval 3495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84" name="Group 3496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86407" name="Oval 349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08" name="Oval 3498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85" name="Line 3499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86" name="Group 3500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86405" name="Oval 3501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06" name="Oval 3502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87" name="Group 3503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86403" name="Oval 350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04" name="Oval 3505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88" name="Line 3506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89" name="Group 3507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86401" name="Oval 3508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02" name="Oval 3509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90" name="Group 3510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86399" name="Oval 351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400" name="Oval 3512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91" name="Line 3513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92" name="Group 3514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86397" name="Oval 3515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98" name="Oval 3516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93" name="Group 3517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86395" name="Oval 351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96" name="Oval 3519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94" name="Line 3520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718" name="Group 3521"/>
          <p:cNvGrpSpPr>
            <a:grpSpLocks/>
          </p:cNvGrpSpPr>
          <p:nvPr/>
        </p:nvGrpSpPr>
        <p:grpSpPr bwMode="auto">
          <a:xfrm>
            <a:off x="960438" y="2586038"/>
            <a:ext cx="455612" cy="514350"/>
            <a:chOff x="601" y="1991"/>
            <a:chExt cx="287" cy="324"/>
          </a:xfrm>
        </p:grpSpPr>
        <p:grpSp>
          <p:nvGrpSpPr>
            <p:cNvPr id="86315" name="Group 3522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86369" name="Oval 3523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70" name="Oval 3524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16" name="Group 3525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86367" name="Oval 352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68" name="Oval 3527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17" name="Line 3528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18" name="Group 3529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86365" name="Oval 3530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66" name="Oval 3531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19" name="Group 3532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86363" name="Oval 353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64" name="Oval 3534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20" name="Line 3535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21" name="Group 3536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86361" name="Oval 3537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62" name="Oval 3538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22" name="Group 3539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86359" name="Oval 354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60" name="Oval 3541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23" name="Line 3542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24" name="Group 3543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86357" name="Oval 3544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58" name="Oval 3545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25" name="Group 3546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86355" name="Oval 354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56" name="Oval 3548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26" name="Line 3549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27" name="Group 3550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86353" name="Oval 3551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54" name="Oval 3552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28" name="Group 3553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86351" name="Oval 355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52" name="Oval 3555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29" name="Line 3556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30" name="Group 3557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86349" name="Oval 3558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50" name="Oval 3559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31" name="Group 3560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86347" name="Oval 356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48" name="Oval 3562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32" name="Line 3563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33" name="Group 3564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86345" name="Oval 3565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46" name="Oval 3566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34" name="Group 3567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86343" name="Oval 356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44" name="Oval 3569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35" name="Line 3570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336" name="Group 3571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86341" name="Oval 3572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42" name="Oval 3573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337" name="Group 3574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86339" name="Oval 357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340" name="Oval 3576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338" name="Line 3577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719" name="Group 3578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6313" name="Oval 357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14" name="Oval 3580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20" name="Group 3581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6311" name="Oval 358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12" name="Oval 3583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21" name="Line 3584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22" name="Group 3585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6309" name="Oval 358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10" name="Oval 3587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23" name="Group 3588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6307" name="Oval 358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08" name="Oval 3590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24" name="Line 3591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25" name="Group 3592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6305" name="Oval 359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06" name="Oval 3594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26" name="Group 3595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6303" name="Oval 359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04" name="Oval 3597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27" name="Line 3598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28" name="Group 3599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6301" name="Oval 360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02" name="Oval 3601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29" name="Group 3602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6299" name="Oval 360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300" name="Oval 3604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30" name="Line 3605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31" name="Group 3606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6297" name="Oval 360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98" name="Oval 3608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32" name="Group 3609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6295" name="Oval 361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96" name="Oval 3611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33" name="Line 3612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34" name="Group 3613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6293" name="Oval 361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94" name="Oval 3615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35" name="Group 3616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6291" name="Oval 361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92" name="Oval 3618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36" name="Line 3619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37" name="Group 3620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6289" name="Oval 362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90" name="Oval 3622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38" name="Group 3623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6287" name="Oval 362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88" name="Oval 3625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39" name="Line 3626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40" name="Group 3627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6285" name="Oval 362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86" name="Oval 3629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41" name="Group 3630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6283" name="Oval 363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84" name="Oval 3632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42" name="Line 3633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43" name="Group 3634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6281" name="Oval 363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82" name="Oval 3636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44" name="Group 3637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86279" name="Oval 363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80" name="Oval 363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45" name="Line 3640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46" name="Group 3641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6277" name="Oval 364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78" name="Oval 3643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47" name="Group 3644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86275" name="Oval 364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76" name="Oval 364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48" name="Line 3647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49" name="Group 3648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6273" name="Oval 364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74" name="Oval 3650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50" name="Group 3651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86271" name="Oval 365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72" name="Oval 365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51" name="Line 3654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52" name="Group 3655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6269" name="Oval 365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70" name="Oval 3657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53" name="Group 3658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86267" name="Oval 365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68" name="Oval 366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54" name="Line 3661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55" name="Group 3662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6265" name="Oval 366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66" name="Oval 3664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56" name="Group 3665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86263" name="Oval 366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64" name="Oval 366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57" name="Line 3668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58" name="Group 3669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6261" name="Oval 367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62" name="Oval 3671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59" name="Group 3672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86259" name="Oval 367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60" name="Oval 367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60" name="Line 3675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61" name="Group 3676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6257" name="Oval 367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58" name="Oval 3678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62" name="Group 3679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86255" name="Oval 368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56" name="Oval 368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63" name="Line 3682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64" name="Group 3683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6253" name="Oval 368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54" name="Oval 3685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65" name="Group 3686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86251" name="Oval 368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52" name="Oval 368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66" name="Line 3689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67" name="Group 3690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6249" name="Oval 369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50" name="Oval 3692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68" name="Group 3693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6247" name="Oval 369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48" name="Oval 3695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69" name="Line 3696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70" name="Group 3697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6245" name="Oval 369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46" name="Oval 3699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71" name="Group 3700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6243" name="Oval 370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44" name="Oval 3702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72" name="Line 3703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73" name="Group 3704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6241" name="Oval 370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42" name="Oval 3706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74" name="Group 3707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6239" name="Oval 370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40" name="Oval 3709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75" name="Line 3710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76" name="Group 3711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6237" name="Oval 371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38" name="Oval 3713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77" name="Group 3714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6235" name="Oval 371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36" name="Oval 3716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78" name="Line 3717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79" name="Group 3718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6233" name="Oval 371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34" name="Oval 3720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80" name="Group 3721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6231" name="Oval 372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32" name="Oval 3723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81" name="Line 3724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82" name="Group 3725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6229" name="Oval 372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30" name="Oval 3727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83" name="Group 3728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6227" name="Oval 372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28" name="Oval 3730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84" name="Line 3731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85" name="Group 3732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6225" name="Oval 373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26" name="Oval 3734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86" name="Group 3735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6223" name="Oval 373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24" name="Oval 3737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87" name="Line 3738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88" name="Group 3739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6221" name="Oval 374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22" name="Oval 3741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89" name="Group 3742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6219" name="Oval 374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20" name="Oval 3744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90" name="Line 3745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91" name="Group 3746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6217" name="Oval 374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18" name="Oval 3748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92" name="Group 3749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86215" name="Oval 375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16" name="Oval 375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93" name="Line 3752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94" name="Group 3753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6213" name="Oval 375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14" name="Oval 3755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95" name="Group 3756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86211" name="Oval 375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12" name="Oval 375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96" name="Line 3759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97" name="Group 3760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6209" name="Oval 376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10" name="Oval 3762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798" name="Group 3763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86207" name="Oval 376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08" name="Oval 376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799" name="Line 3766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00" name="Group 3767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6205" name="Oval 376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06" name="Oval 3769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01" name="Group 3770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86203" name="Oval 377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04" name="Oval 377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02" name="Line 3773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03" name="Group 3774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6201" name="Oval 377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02" name="Oval 3776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04" name="Group 3777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86199" name="Oval 377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200" name="Oval 377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05" name="Line 3780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06" name="Group 3781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6197" name="Oval 378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98" name="Oval 3783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07" name="Group 3784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86195" name="Oval 378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96" name="Oval 378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08" name="Line 3787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09" name="Group 3788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6193" name="Oval 378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94" name="Oval 3790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10" name="Group 3791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86191" name="Oval 379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92" name="Oval 379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11" name="Line 3794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12" name="Group 3795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6189" name="Oval 379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90" name="Oval 3797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13" name="Group 3798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86187" name="Oval 379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188" name="Oval 380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14" name="Line 3801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15" name="Group 3802"/>
          <p:cNvGrpSpPr>
            <a:grpSpLocks/>
          </p:cNvGrpSpPr>
          <p:nvPr/>
        </p:nvGrpSpPr>
        <p:grpSpPr bwMode="auto">
          <a:xfrm>
            <a:off x="1423988" y="2586038"/>
            <a:ext cx="455612" cy="514350"/>
            <a:chOff x="893" y="1991"/>
            <a:chExt cx="287" cy="324"/>
          </a:xfrm>
        </p:grpSpPr>
        <p:grpSp>
          <p:nvGrpSpPr>
            <p:cNvPr id="86131" name="Group 3803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86185" name="Oval 3804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86" name="Oval 3805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32" name="Group 3806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86183" name="Oval 380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84" name="Oval 3808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33" name="Line 3809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34" name="Group 3810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86181" name="Oval 3811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82" name="Oval 3812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35" name="Group 3813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86179" name="Oval 381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80" name="Oval 3815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36" name="Line 3816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37" name="Group 3817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86177" name="Oval 3818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78" name="Oval 3819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38" name="Group 3820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86175" name="Oval 382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76" name="Oval 3822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39" name="Line 3823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40" name="Group 3824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86173" name="Oval 3825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74" name="Oval 3826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41" name="Group 3827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86171" name="Oval 382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72" name="Oval 3829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42" name="Line 3830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43" name="Group 3831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86169" name="Oval 3832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70" name="Oval 3833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44" name="Group 3834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86167" name="Oval 383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68" name="Oval 3836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45" name="Line 3837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46" name="Group 3838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86165" name="Oval 3839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66" name="Oval 3840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47" name="Group 3841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86163" name="Oval 384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64" name="Oval 3843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48" name="Line 3844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49" name="Group 3845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86161" name="Oval 3846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62" name="Oval 3847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50" name="Group 3848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86159" name="Oval 384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60" name="Oval 3850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51" name="Line 3851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152" name="Group 3852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86157" name="Oval 3853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58" name="Oval 3854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153" name="Group 3855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86155" name="Oval 385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56" name="Oval 3857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154" name="Line 3858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816" name="Group 3859"/>
          <p:cNvGrpSpPr>
            <a:grpSpLocks/>
          </p:cNvGrpSpPr>
          <p:nvPr/>
        </p:nvGrpSpPr>
        <p:grpSpPr bwMode="auto">
          <a:xfrm>
            <a:off x="1901825" y="2586038"/>
            <a:ext cx="455613" cy="514350"/>
            <a:chOff x="1194" y="1991"/>
            <a:chExt cx="287" cy="324"/>
          </a:xfrm>
        </p:grpSpPr>
        <p:grpSp>
          <p:nvGrpSpPr>
            <p:cNvPr id="86075" name="Group 3860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86129" name="Oval 3861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30" name="Oval 3862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76" name="Group 3863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86127" name="Oval 386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28" name="Oval 3865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77" name="Line 3866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78" name="Group 3867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86125" name="Oval 3868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26" name="Oval 3869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79" name="Group 3870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86123" name="Oval 387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24" name="Oval 3872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80" name="Line 3873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81" name="Group 3874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86121" name="Oval 3875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22" name="Oval 3876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82" name="Group 3877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86119" name="Oval 387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20" name="Oval 3879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83" name="Line 3880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84" name="Group 3881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86117" name="Oval 3882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18" name="Oval 3883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85" name="Group 3884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86115" name="Oval 388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16" name="Oval 3886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86" name="Line 3887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87" name="Group 3888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86113" name="Oval 3889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14" name="Oval 3890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88" name="Group 3891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86111" name="Oval 389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12" name="Oval 3893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89" name="Line 3894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90" name="Group 3895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86109" name="Oval 3896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10" name="Oval 3897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91" name="Group 3898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86107" name="Oval 389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08" name="Oval 3900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92" name="Line 3901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93" name="Group 3902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86105" name="Oval 3903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06" name="Oval 3904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94" name="Group 3905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86103" name="Oval 390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04" name="Oval 3907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95" name="Line 3908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96" name="Group 3909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86101" name="Oval 3910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02" name="Oval 3911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86097" name="Group 3912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86099" name="Oval 391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100" name="Oval 3914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86098" name="Line 3915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817" name="Group 3916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6073" name="Oval 391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74" name="Oval 3918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18" name="Group 3919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6071" name="Oval 392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72" name="Oval 3921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19" name="Line 3922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20" name="Group 3923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6069" name="Oval 392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70" name="Oval 3925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21" name="Group 3926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6067" name="Oval 392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68" name="Oval 3928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22" name="Line 3929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23" name="Group 3930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6065" name="Oval 393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66" name="Oval 3932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24" name="Group 3933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6063" name="Oval 393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64" name="Oval 3935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25" name="Line 3936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26" name="Group 3937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6061" name="Oval 393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62" name="Oval 3939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27" name="Group 3940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6059" name="Oval 394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60" name="Oval 3942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28" name="Line 3943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29" name="Group 3944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6057" name="Oval 394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58" name="Oval 3946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30" name="Group 3947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6055" name="Oval 394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56" name="Oval 3949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31" name="Line 3950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32" name="Group 3951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6053" name="Oval 395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54" name="Oval 3953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33" name="Group 3954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6051" name="Oval 395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52" name="Oval 3956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34" name="Line 3957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35" name="Group 3958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6049" name="Oval 395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50" name="Oval 3960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36" name="Group 3961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6047" name="Oval 396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48" name="Oval 3963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37" name="Line 3964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38" name="Group 3965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6045" name="Oval 396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46" name="Oval 3967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39" name="Group 3968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6043" name="Oval 396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44" name="Oval 3970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40" name="Line 3971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41" name="Group 3972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6041" name="Oval 397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42" name="Oval 3974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42" name="Group 3975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86039" name="Oval 397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40" name="Oval 397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43" name="Line 3978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44" name="Group 3979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6037" name="Oval 398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38" name="Oval 3981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45" name="Group 3982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86035" name="Oval 398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36" name="Oval 398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46" name="Line 3985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47" name="Group 3986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6033" name="Oval 398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34" name="Oval 3988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48" name="Group 3989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86031" name="Oval 399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32" name="Oval 399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49" name="Line 3992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50" name="Group 3993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6029" name="Oval 399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30" name="Oval 3995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51" name="Group 3996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86027" name="Oval 399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28" name="Oval 399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52" name="Line 3999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53" name="Group 4000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6025" name="Oval 400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26" name="Oval 4002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54" name="Group 4003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86023" name="Oval 400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24" name="Oval 400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55" name="Line 4006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56" name="Group 4007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6021" name="Oval 400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22" name="Oval 4009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57" name="Group 4010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86019" name="Oval 401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20" name="Oval 401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58" name="Line 4013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59" name="Group 4014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6017" name="Oval 401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18" name="Oval 4016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60" name="Group 4017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86015" name="Oval 401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16" name="Oval 401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61" name="Line 4020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62" name="Group 4021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6013" name="Oval 402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14" name="Oval 4023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63" name="Group 4024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86011" name="Oval 402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12" name="Oval 402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64" name="Line 4027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65" name="Group 4028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6009" name="Oval 402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10" name="Oval 4030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66" name="Group 4031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6007" name="Oval 403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08" name="Oval 4033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67" name="Line 4034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68" name="Group 4035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6005" name="Oval 403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06" name="Oval 4037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69" name="Group 4038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6003" name="Oval 403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04" name="Oval 4040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70" name="Line 4041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71" name="Group 4042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6001" name="Oval 404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02" name="Oval 4044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72" name="Group 4045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5999" name="Oval 404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6000" name="Oval 4047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73" name="Line 4048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74" name="Group 4049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5997" name="Oval 405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98" name="Oval 4051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75" name="Group 4052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5995" name="Oval 405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96" name="Oval 4054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76" name="Line 4055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77" name="Group 4056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5993" name="Oval 405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94" name="Oval 4058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78" name="Group 4059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5991" name="Oval 406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92" name="Oval 4061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79" name="Line 4062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80" name="Group 4063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5989" name="Oval 406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90" name="Oval 4065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81" name="Group 4066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5987" name="Oval 406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88" name="Oval 4068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82" name="Line 4069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83" name="Group 4070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5985" name="Oval 407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86" name="Oval 4072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84" name="Group 4073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5983" name="Oval 407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84" name="Oval 4075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85" name="Line 4076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86" name="Group 4077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5981" name="Oval 407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82" name="Oval 4079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87" name="Group 4080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5979" name="Oval 408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80" name="Oval 4082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88" name="Line 4083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89" name="Group 4084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5977" name="Oval 408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78" name="Oval 4086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90" name="Group 4087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85975" name="Oval 408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76" name="Oval 408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91" name="Line 4090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92" name="Group 4091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5973" name="Oval 409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74" name="Oval 4093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93" name="Group 4094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85971" name="Oval 409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72" name="Oval 409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94" name="Line 4097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95" name="Group 4098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5969" name="Oval 409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70" name="Oval 4100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96" name="Group 4101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85967" name="Oval 410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68" name="Oval 410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897" name="Line 4104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98" name="Group 4105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5965" name="Oval 410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66" name="Oval 4107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899" name="Group 4108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85963" name="Oval 410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64" name="Oval 411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900" name="Line 4111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01" name="Group 4112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5961" name="Oval 411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62" name="Oval 4114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902" name="Group 4115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85959" name="Oval 411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60" name="Oval 411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903" name="Line 4118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04" name="Group 4119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5957" name="Oval 412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58" name="Oval 4121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905" name="Group 4122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85955" name="Oval 412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56" name="Oval 412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906" name="Line 4125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07" name="Group 4126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5953" name="Oval 412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54" name="Oval 4128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908" name="Group 4129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85951" name="Oval 413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52" name="Oval 413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909" name="Line 4132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10" name="Group 4133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5949" name="Oval 413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50" name="Oval 4135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85911" name="Group 4136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85947" name="Oval 413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85948" name="Oval 413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85912" name="Line 4139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2732" name="Rectangle 4140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33" name="Rectangle 4141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34" name="Rectangle 4142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5916" name="Group 4143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85945" name="Freeform 4144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6" name="Freeform 4145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17" name="Line 4146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18" name="Group 4147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85943" name="Freeform 4148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4" name="Freeform 4149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19" name="Line 4150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920" name="Oval 4151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5921" name="Freeform 4152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2745" name="Rectangle 4153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46" name="Rectangle 4154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47" name="Rectangle 4155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5925" name="Group 4156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85941" name="Freeform 4157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2" name="Freeform 4158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26" name="Line 4159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927" name="Group 4160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85939" name="Freeform 4161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0" name="Freeform 4162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28" name="Line 4163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929" name="Oval 4164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85930" name="Freeform 4165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931" name="Freeform 4166"/>
          <p:cNvSpPr>
            <a:spLocks noEditPoints="1"/>
          </p:cNvSpPr>
          <p:nvPr/>
        </p:nvSpPr>
        <p:spPr bwMode="auto">
          <a:xfrm>
            <a:off x="3487738" y="4508500"/>
            <a:ext cx="1268412" cy="747713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2759" name="Rectangle 4167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60" name="Rectangle 4168"/>
          <p:cNvSpPr>
            <a:spLocks noChangeArrowheads="1"/>
          </p:cNvSpPr>
          <p:nvPr/>
        </p:nvSpPr>
        <p:spPr bwMode="auto">
          <a:xfrm>
            <a:off x="5045075" y="465455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2761" name="Rectangle 4169"/>
          <p:cNvSpPr>
            <a:spLocks noChangeArrowheads="1"/>
          </p:cNvSpPr>
          <p:nvPr/>
        </p:nvSpPr>
        <p:spPr bwMode="auto">
          <a:xfrm>
            <a:off x="1974850" y="5661025"/>
            <a:ext cx="61801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enhanced cytokine and chemokine production</a:t>
            </a:r>
          </a:p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935" name="AutoShape 4170"/>
          <p:cNvSpPr>
            <a:spLocks noChangeArrowheads="1"/>
          </p:cNvSpPr>
          <p:nvPr/>
        </p:nvSpPr>
        <p:spPr bwMode="auto">
          <a:xfrm>
            <a:off x="4711700" y="4365625"/>
            <a:ext cx="792163" cy="1223963"/>
          </a:xfrm>
          <a:prstGeom prst="downArrow">
            <a:avLst>
              <a:gd name="adj1" fmla="val 50000"/>
              <a:gd name="adj2" fmla="val 3862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85936" name="Text Box 4171"/>
          <p:cNvSpPr txBox="1">
            <a:spLocks noChangeArrowheads="1"/>
          </p:cNvSpPr>
          <p:nvPr/>
        </p:nvSpPr>
        <p:spPr bwMode="auto">
          <a:xfrm>
            <a:off x="4330700" y="1484313"/>
            <a:ext cx="18240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1">
                <a:solidFill>
                  <a:schemeClr val="tx1"/>
                </a:solidFill>
              </a:rPr>
              <a:t>F. pedrosoi</a:t>
            </a:r>
          </a:p>
        </p:txBody>
      </p:sp>
      <p:sp>
        <p:nvSpPr>
          <p:cNvPr id="85937" name="AutoShape 4175"/>
          <p:cNvSpPr>
            <a:spLocks noChangeArrowheads="1"/>
          </p:cNvSpPr>
          <p:nvPr/>
        </p:nvSpPr>
        <p:spPr bwMode="auto">
          <a:xfrm>
            <a:off x="2982913" y="981075"/>
            <a:ext cx="714375" cy="8683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85938" name="AutoShape 4176"/>
          <p:cNvSpPr>
            <a:spLocks noChangeArrowheads="1"/>
          </p:cNvSpPr>
          <p:nvPr/>
        </p:nvSpPr>
        <p:spPr bwMode="auto">
          <a:xfrm>
            <a:off x="1543050" y="1052513"/>
            <a:ext cx="1152525" cy="720725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4174" name="CaixaDeTexto 5"/>
          <p:cNvSpPr txBox="1"/>
          <p:nvPr/>
        </p:nvSpPr>
        <p:spPr>
          <a:xfrm>
            <a:off x="6210300" y="6477000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6996" y="812683"/>
            <a:ext cx="4760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Infecções fúngicas invasivas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04864" y="1519552"/>
            <a:ext cx="430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Pacientes </a:t>
            </a:r>
            <a:r>
              <a:rPr lang="pt-BR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imunocomprometidos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8521" y="2805504"/>
            <a:ext cx="697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Infecções fúngicas cutâneas e subcutâneas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6996" y="3699263"/>
            <a:ext cx="694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Pacientes </a:t>
            </a:r>
            <a:r>
              <a:rPr lang="pt-BR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imunocomprometidos</a:t>
            </a: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imunocompetentes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32788" y="6509438"/>
            <a:ext cx="3695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Sousa MGT </a:t>
            </a:r>
            <a:r>
              <a:rPr lang="pt-BR" sz="11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et al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pt-BR" sz="11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Frontiers</a:t>
            </a:r>
            <a:r>
              <a:rPr lang="pt-BR" sz="11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pt-BR" sz="11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Microbiology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58: 179. 2015</a:t>
            </a:r>
            <a:endParaRPr lang="pt-BR" sz="11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6"/>
          <p:cNvSpPr>
            <a:spLocks noChangeArrowheads="1"/>
          </p:cNvSpPr>
          <p:nvPr/>
        </p:nvSpPr>
        <p:spPr bwMode="auto">
          <a:xfrm>
            <a:off x="646113" y="695325"/>
            <a:ext cx="9001125" cy="57578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90115" name="Text Box 409"/>
          <p:cNvSpPr txBox="1">
            <a:spLocks noChangeArrowheads="1"/>
          </p:cNvSpPr>
          <p:nvPr/>
        </p:nvSpPr>
        <p:spPr bwMode="auto">
          <a:xfrm>
            <a:off x="2887663" y="92075"/>
            <a:ext cx="51355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66"/>
                </a:solidFill>
              </a:rPr>
              <a:t>Co-stimulation </a:t>
            </a:r>
            <a:r>
              <a:rPr lang="en-US" sz="2400" i="1">
                <a:solidFill>
                  <a:srgbClr val="FFFF66"/>
                </a:solidFill>
              </a:rPr>
              <a:t>in vitro</a:t>
            </a:r>
            <a:r>
              <a:rPr lang="en-US" sz="2400">
                <a:solidFill>
                  <a:srgbClr val="FFFF66"/>
                </a:solidFill>
              </a:rPr>
              <a:t>: Macrophages</a:t>
            </a:r>
            <a:endParaRPr lang="en-US" sz="2400" i="1">
              <a:solidFill>
                <a:srgbClr val="FFFF66"/>
              </a:solidFill>
            </a:endParaRPr>
          </a:p>
        </p:txBody>
      </p:sp>
      <p:pic>
        <p:nvPicPr>
          <p:cNvPr id="90116" name="Picture 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836613"/>
            <a:ext cx="7966075" cy="5475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CaixaDeTexto 5"/>
          <p:cNvSpPr txBox="1"/>
          <p:nvPr/>
        </p:nvSpPr>
        <p:spPr>
          <a:xfrm>
            <a:off x="5905500" y="6096000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4180"/>
          <p:cNvSpPr>
            <a:spLocks noChangeArrowheads="1"/>
          </p:cNvSpPr>
          <p:nvPr/>
        </p:nvSpPr>
        <p:spPr bwMode="auto">
          <a:xfrm>
            <a:off x="4422775" y="981075"/>
            <a:ext cx="2233613" cy="15113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541463" y="379413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2400">
                <a:solidFill>
                  <a:schemeClr val="tx1"/>
                </a:solidFill>
              </a:rPr>
              <a:t>Collaborative signalling for cytokine production</a:t>
            </a:r>
          </a:p>
        </p:txBody>
      </p:sp>
      <p:sp>
        <p:nvSpPr>
          <p:cNvPr id="95236" name="Oval 3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5237" name="Oval 4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48293" name="Rectangle 5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5239" name="Group 6"/>
          <p:cNvGrpSpPr>
            <a:grpSpLocks/>
          </p:cNvGrpSpPr>
          <p:nvPr/>
        </p:nvGrpSpPr>
        <p:grpSpPr bwMode="auto">
          <a:xfrm>
            <a:off x="6634163" y="2587625"/>
            <a:ext cx="935037" cy="512763"/>
            <a:chOff x="4175" y="1992"/>
            <a:chExt cx="589" cy="323"/>
          </a:xfrm>
        </p:grpSpPr>
        <p:grpSp>
          <p:nvGrpSpPr>
            <p:cNvPr id="99295" name="Group 7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99353" name="Group 8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99407" name="Oval 9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408" name="Oval 10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54" name="Group 11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99405" name="Oval 12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406" name="Oval 13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55" name="Line 14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56" name="Group 15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99403" name="Oval 16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404" name="Oval 17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57" name="Group 18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99401" name="Oval 19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402" name="Oval 20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58" name="Line 21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59" name="Group 22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99399" name="Oval 23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400" name="Oval 24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60" name="Group 25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99397" name="Oval 26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98" name="Oval 27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61" name="Line 28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29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99395" name="Oval 30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96" name="Oval 31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63" name="Group 32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99393" name="Oval 33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94" name="Oval 34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64" name="Line 35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5" name="Group 36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99391" name="Oval 37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92" name="Oval 38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66" name="Group 39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99389" name="Oval 40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90" name="Oval 41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67" name="Line 42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8" name="Group 43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99387" name="Oval 44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88" name="Oval 45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69" name="Group 46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99385" name="Oval 47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86" name="Oval 48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70" name="Line 49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71" name="Group 50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99383" name="Oval 51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84" name="Oval 52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72" name="Group 53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99381" name="Oval 54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82" name="Oval 55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73" name="Line 56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74" name="Group 57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99379" name="Oval 58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80" name="Oval 59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75" name="Group 60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99377" name="Oval 61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78" name="Oval 62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76" name="Line 63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296" name="Group 64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99297" name="Group 65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99351" name="Oval 66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52" name="Oval 67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98" name="Group 68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99349" name="Oval 69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50" name="Oval 70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99" name="Line 71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00" name="Group 72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99347" name="Oval 73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48" name="Oval 74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01" name="Group 75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99345" name="Oval 76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46" name="Oval 77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02" name="Line 78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03" name="Group 79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99343" name="Oval 80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44" name="Oval 81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04" name="Group 82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99341" name="Oval 83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42" name="Oval 84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05" name="Line 85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06" name="Group 86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99339" name="Oval 87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40" name="Oval 88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07" name="Group 89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99337" name="Oval 90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38" name="Oval 91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08" name="Line 92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09" name="Group 93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99335" name="Oval 94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36" name="Oval 95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10" name="Group 96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99333" name="Oval 97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34" name="Oval 98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11" name="Line 99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12" name="Group 100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99331" name="Oval 101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32" name="Oval 102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13" name="Group 103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99329" name="Oval 104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30" name="Oval 105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14" name="Line 106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15" name="Group 107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99327" name="Oval 108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28" name="Oval 109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16" name="Group 110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99325" name="Oval 111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26" name="Oval 112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17" name="Line 113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18" name="Group 114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99323" name="Oval 115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24" name="Oval 116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319" name="Group 117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99321" name="Oval 118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322" name="Oval 119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320" name="Line 120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8409" name="Rectangle 121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41" name="Line 122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42" name="Group 123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99293" name="Freeform 124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94" name="Freeform 125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3" name="Group 126"/>
          <p:cNvGrpSpPr>
            <a:grpSpLocks/>
          </p:cNvGrpSpPr>
          <p:nvPr/>
        </p:nvGrpSpPr>
        <p:grpSpPr bwMode="auto">
          <a:xfrm>
            <a:off x="2874963" y="3427413"/>
            <a:ext cx="430212" cy="1036637"/>
            <a:chOff x="1807" y="2521"/>
            <a:chExt cx="271" cy="653"/>
          </a:xfrm>
        </p:grpSpPr>
        <p:grpSp>
          <p:nvGrpSpPr>
            <p:cNvPr id="99287" name="Group 127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99291" name="Oval 128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9292" name="Oval 129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9288" name="Group 130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99289" name="Rectangle 131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9290" name="Rectangle 132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95244" name="Group 133"/>
          <p:cNvGrpSpPr>
            <a:grpSpLocks/>
          </p:cNvGrpSpPr>
          <p:nvPr/>
        </p:nvGrpSpPr>
        <p:grpSpPr bwMode="auto">
          <a:xfrm>
            <a:off x="3316288" y="1558925"/>
            <a:ext cx="388937" cy="2206625"/>
            <a:chOff x="2085" y="1344"/>
            <a:chExt cx="245" cy="1390"/>
          </a:xfrm>
        </p:grpSpPr>
        <p:sp>
          <p:nvSpPr>
            <p:cNvPr id="99285" name="Oval 134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9286" name="Freeform 135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5" name="Group 136"/>
          <p:cNvGrpSpPr>
            <a:grpSpLocks/>
          </p:cNvGrpSpPr>
          <p:nvPr/>
        </p:nvGrpSpPr>
        <p:grpSpPr bwMode="auto">
          <a:xfrm>
            <a:off x="7580313" y="2587625"/>
            <a:ext cx="935037" cy="512763"/>
            <a:chOff x="4771" y="1992"/>
            <a:chExt cx="588" cy="323"/>
          </a:xfrm>
        </p:grpSpPr>
        <p:grpSp>
          <p:nvGrpSpPr>
            <p:cNvPr id="99171" name="Group 137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99229" name="Group 138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99283" name="Oval 139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84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30" name="Group 141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99281" name="Oval 142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82" name="Oval 143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31" name="Line 144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32" name="Group 145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99279" name="Oval 146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80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33" name="Group 148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99277" name="Oval 149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78" name="Oval 150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34" name="Line 151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35" name="Group 152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99275" name="Oval 153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76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36" name="Group 155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99273" name="Oval 156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74" name="Oval 157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37" name="Line 158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38" name="Group 159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99271" name="Oval 160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72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39" name="Group 162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99269" name="Oval 163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70" name="Oval 164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40" name="Line 165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41" name="Group 166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99267" name="Oval 167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68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42" name="Group 169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99265" name="Oval 170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66" name="Oval 171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43" name="Line 172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44" name="Group 173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99263" name="Oval 174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64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45" name="Group 176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99261" name="Oval 177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62" name="Oval 178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46" name="Line 179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47" name="Group 180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99259" name="Oval 181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60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48" name="Group 183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99257" name="Oval 184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58" name="Oval 185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49" name="Line 186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250" name="Group 187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99255" name="Oval 188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56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251" name="Group 190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99253" name="Oval 191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54" name="Oval 192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252" name="Line 193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172" name="Group 194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99173" name="Group 195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99227" name="Oval 196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28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74" name="Group 198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99225" name="Oval 199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26" name="Oval 200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75" name="Line 201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76" name="Group 202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99223" name="Oval 203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24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77" name="Group 205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99221" name="Oval 206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22" name="Oval 207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78" name="Line 208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79" name="Group 209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99219" name="Oval 210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20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80" name="Group 212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99217" name="Oval 213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18" name="Oval 214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81" name="Line 215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82" name="Group 216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99215" name="Oval 217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16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83" name="Group 219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99213" name="Oval 220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14" name="Oval 221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84" name="Line 222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85" name="Group 223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99211" name="Oval 224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12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86" name="Group 226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99209" name="Oval 227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10" name="Oval 228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87" name="Line 229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88" name="Group 230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99207" name="Oval 231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08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89" name="Group 233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99205" name="Oval 234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06" name="Oval 235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90" name="Line 236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91" name="Group 237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99203" name="Oval 238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04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92" name="Group 240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99201" name="Oval 241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02" name="Oval 242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93" name="Line 243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94" name="Group 244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99199" name="Oval 245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200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95" name="Group 247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99197" name="Oval 248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98" name="Oval 249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96" name="Line 250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46" name="Group 251"/>
          <p:cNvGrpSpPr>
            <a:grpSpLocks/>
          </p:cNvGrpSpPr>
          <p:nvPr/>
        </p:nvGrpSpPr>
        <p:grpSpPr bwMode="auto">
          <a:xfrm>
            <a:off x="8532813" y="2587625"/>
            <a:ext cx="933450" cy="512763"/>
            <a:chOff x="5371" y="1992"/>
            <a:chExt cx="588" cy="323"/>
          </a:xfrm>
        </p:grpSpPr>
        <p:grpSp>
          <p:nvGrpSpPr>
            <p:cNvPr id="99057" name="Group 252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99115" name="Group 253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99169" name="Oval 254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70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16" name="Group 256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99167" name="Oval 257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68" name="Oval 258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17" name="Line 259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18" name="Group 260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99165" name="Oval 261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66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19" name="Group 263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99163" name="Oval 264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64" name="Oval 265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20" name="Line 266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21" name="Group 267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99161" name="Oval 268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62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22" name="Group 270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99159" name="Oval 271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60" name="Oval 272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23" name="Line 273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24" name="Group 274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99157" name="Oval 275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58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25" name="Group 277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99155" name="Oval 278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56" name="Oval 279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26" name="Line 280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27" name="Group 281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99153" name="Oval 282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54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28" name="Group 284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99151" name="Oval 285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52" name="Oval 286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29" name="Line 287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30" name="Group 288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99149" name="Oval 289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50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31" name="Group 291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99147" name="Oval 292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48" name="Oval 293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32" name="Line 294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33" name="Group 295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99145" name="Oval 296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46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34" name="Group 298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99143" name="Oval 299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44" name="Oval 300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35" name="Line 301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136" name="Group 302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99141" name="Oval 303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42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137" name="Group 305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99139" name="Oval 306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40" name="Oval 307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138" name="Line 308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058" name="Group 309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99059" name="Group 310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99113" name="Oval 311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14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60" name="Group 313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99111" name="Oval 314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12" name="Oval 315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61" name="Line 316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62" name="Group 317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99109" name="Oval 318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10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63" name="Group 320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99107" name="Oval 321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08" name="Oval 322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64" name="Line 323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65" name="Group 324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99105" name="Oval 325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06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66" name="Group 327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99103" name="Oval 328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04" name="Oval 329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67" name="Line 330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68" name="Group 331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99101" name="Oval 332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02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69" name="Group 334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99099" name="Oval 335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100" name="Oval 336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70" name="Line 337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71" name="Group 338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99097" name="Oval 339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98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72" name="Group 341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99095" name="Oval 342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96" name="Oval 343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73" name="Line 344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74" name="Group 345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99093" name="Oval 346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94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75" name="Group 348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99091" name="Oval 349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92" name="Oval 350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76" name="Line 351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77" name="Group 352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99089" name="Oval 353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90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78" name="Group 355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99087" name="Oval 356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88" name="Oval 357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79" name="Line 358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80" name="Group 359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99085" name="Oval 360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86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81" name="Group 362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99083" name="Oval 363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84" name="Oval 364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82" name="Line 365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47" name="Group 366"/>
          <p:cNvGrpSpPr>
            <a:grpSpLocks/>
          </p:cNvGrpSpPr>
          <p:nvPr/>
        </p:nvGrpSpPr>
        <p:grpSpPr bwMode="auto">
          <a:xfrm>
            <a:off x="4465638" y="2587625"/>
            <a:ext cx="931862" cy="512763"/>
            <a:chOff x="2809" y="1992"/>
            <a:chExt cx="587" cy="323"/>
          </a:xfrm>
        </p:grpSpPr>
        <p:grpSp>
          <p:nvGrpSpPr>
            <p:cNvPr id="98943" name="Group 367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99001" name="Group 368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99055" name="Oval 369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56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02" name="Group 371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99053" name="Oval 372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54" name="Oval 373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03" name="Line 374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04" name="Group 375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99051" name="Oval 376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52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05" name="Group 378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99049" name="Oval 379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50" name="Oval 380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06" name="Line 381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07" name="Group 382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99047" name="Oval 383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48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08" name="Group 385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99045" name="Oval 386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46" name="Oval 387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09" name="Line 388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10" name="Group 389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99043" name="Oval 390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44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11" name="Group 392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99041" name="Oval 393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42" name="Oval 394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12" name="Line 395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13" name="Group 396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99039" name="Oval 397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40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14" name="Group 399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99037" name="Oval 400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38" name="Oval 401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15" name="Line 402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16" name="Group 403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99035" name="Oval 404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36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17" name="Group 406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99033" name="Oval 407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34" name="Oval 408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18" name="Line 409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19" name="Group 410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99031" name="Oval 411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32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20" name="Group 413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99029" name="Oval 414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30" name="Oval 415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21" name="Line 416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022" name="Group 417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99027" name="Oval 418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28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9023" name="Group 420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99025" name="Oval 421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26" name="Oval 422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9024" name="Line 423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944" name="Group 424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98945" name="Group 425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98999" name="Oval 426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9000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46" name="Group 428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98997" name="Oval 429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98" name="Oval 430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47" name="Line 431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48" name="Group 432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98995" name="Oval 433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96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49" name="Group 435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98993" name="Oval 436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94" name="Oval 437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50" name="Line 438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51" name="Group 439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98991" name="Oval 440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92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52" name="Group 442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98989" name="Oval 443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90" name="Oval 444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53" name="Line 445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54" name="Group 446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98987" name="Oval 447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88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55" name="Group 449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98985" name="Oval 450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86" name="Oval 451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56" name="Line 452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57" name="Group 453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98983" name="Oval 454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84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58" name="Group 456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98981" name="Oval 457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82" name="Oval 458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59" name="Line 459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60" name="Group 460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98979" name="Oval 461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80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61" name="Group 463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98977" name="Oval 464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78" name="Oval 465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62" name="Line 466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63" name="Group 467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98975" name="Oval 468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76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64" name="Group 470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98973" name="Oval 471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74" name="Oval 472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65" name="Line 473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66" name="Group 474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98971" name="Oval 475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72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67" name="Group 477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98969" name="Oval 478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70" name="Oval 479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68" name="Line 480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48" name="Group 481"/>
          <p:cNvGrpSpPr>
            <a:grpSpLocks/>
          </p:cNvGrpSpPr>
          <p:nvPr/>
        </p:nvGrpSpPr>
        <p:grpSpPr bwMode="auto">
          <a:xfrm>
            <a:off x="5391150" y="2587625"/>
            <a:ext cx="933450" cy="512763"/>
            <a:chOff x="3392" y="1992"/>
            <a:chExt cx="588" cy="323"/>
          </a:xfrm>
        </p:grpSpPr>
        <p:grpSp>
          <p:nvGrpSpPr>
            <p:cNvPr id="98829" name="Group 482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98887" name="Group 483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98941" name="Oval 484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42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88" name="Group 486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98939" name="Oval 487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40" name="Oval 488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89" name="Line 489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90" name="Group 490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98937" name="Oval 491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38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91" name="Group 493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98935" name="Oval 494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36" name="Oval 495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92" name="Line 496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93" name="Group 497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98933" name="Oval 498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34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94" name="Group 500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98931" name="Oval 501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32" name="Oval 502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95" name="Line 503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96" name="Group 504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98929" name="Oval 505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30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97" name="Group 507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98927" name="Oval 508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28" name="Oval 509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98" name="Line 510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99" name="Group 511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98925" name="Oval 512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26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00" name="Group 514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98923" name="Oval 515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24" name="Oval 516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01" name="Line 517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02" name="Group 518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98921" name="Oval 519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22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03" name="Group 521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98919" name="Oval 522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20" name="Oval 523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04" name="Line 524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05" name="Group 525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98917" name="Oval 526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18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06" name="Group 528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98915" name="Oval 529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16" name="Oval 530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07" name="Line 531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908" name="Group 532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98913" name="Oval 533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14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909" name="Group 535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98911" name="Oval 536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912" name="Oval 537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910" name="Line 538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830" name="Group 539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98831" name="Group 540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98885" name="Oval 541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86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32" name="Group 543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98883" name="Oval 544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84" name="Oval 545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33" name="Line 546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34" name="Group 547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98881" name="Oval 548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82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35" name="Group 550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98879" name="Oval 551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80" name="Oval 552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36" name="Line 553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37" name="Group 554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98877" name="Oval 555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78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38" name="Group 557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98875" name="Oval 558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76" name="Oval 559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39" name="Line 560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40" name="Group 561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98873" name="Oval 562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74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41" name="Group 564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98871" name="Oval 565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72" name="Oval 566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42" name="Line 567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43" name="Group 568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98869" name="Oval 569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70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44" name="Group 571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98867" name="Oval 572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68" name="Oval 573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45" name="Line 574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46" name="Group 575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98865" name="Oval 576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66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47" name="Group 578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98863" name="Oval 579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64" name="Oval 580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48" name="Line 581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49" name="Group 582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98861" name="Oval 583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62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50" name="Group 585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98859" name="Oval 586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60" name="Oval 587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51" name="Line 588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852" name="Group 589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98857" name="Oval 590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58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853" name="Group 592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98855" name="Oval 593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56" name="Oval 594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854" name="Line 595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49" name="Group 596"/>
          <p:cNvGrpSpPr>
            <a:grpSpLocks/>
          </p:cNvGrpSpPr>
          <p:nvPr/>
        </p:nvGrpSpPr>
        <p:grpSpPr bwMode="auto">
          <a:xfrm>
            <a:off x="3751263" y="2587625"/>
            <a:ext cx="931862" cy="512763"/>
            <a:chOff x="2358" y="1992"/>
            <a:chExt cx="588" cy="323"/>
          </a:xfrm>
        </p:grpSpPr>
        <p:grpSp>
          <p:nvGrpSpPr>
            <p:cNvPr id="98715" name="Group 597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98773" name="Group 598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98827" name="Oval 599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28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74" name="Group 601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98825" name="Oval 602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26" name="Oval 603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75" name="Line 604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76" name="Group 605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98823" name="Oval 606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24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77" name="Group 608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98821" name="Oval 609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22" name="Oval 610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78" name="Line 611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79" name="Group 612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98819" name="Oval 613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20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80" name="Group 615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98817" name="Oval 616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18" name="Oval 617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81" name="Line 618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82" name="Group 619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98815" name="Oval 620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16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83" name="Group 622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98813" name="Oval 623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14" name="Oval 624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84" name="Line 625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85" name="Group 626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98811" name="Oval 627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12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86" name="Group 629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98809" name="Oval 630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10" name="Oval 631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87" name="Line 632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88" name="Group 633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98807" name="Oval 634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08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89" name="Group 636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98805" name="Oval 637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06" name="Oval 638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90" name="Line 639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91" name="Group 640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98803" name="Oval 641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04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92" name="Group 643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98801" name="Oval 644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02" name="Oval 645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93" name="Line 646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94" name="Group 647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98799" name="Oval 648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800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95" name="Group 650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98797" name="Oval 651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98" name="Oval 652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96" name="Line 653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716" name="Group 654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98717" name="Group 655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98771" name="Oval 656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72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18" name="Group 658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98769" name="Oval 659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70" name="Oval 660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19" name="Line 661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20" name="Group 662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98767" name="Oval 663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68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21" name="Group 665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98765" name="Oval 666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66" name="Oval 667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22" name="Line 668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23" name="Group 669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98763" name="Oval 670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64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24" name="Group 672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98761" name="Oval 673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62" name="Oval 674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25" name="Line 675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26" name="Group 676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98759" name="Oval 677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60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27" name="Group 679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98757" name="Oval 680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58" name="Oval 681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28" name="Line 682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29" name="Group 683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98755" name="Oval 684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56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30" name="Group 686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98753" name="Oval 687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54" name="Oval 688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31" name="Line 689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32" name="Group 690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98751" name="Oval 691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52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33" name="Group 693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98749" name="Oval 694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50" name="Oval 695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34" name="Line 696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35" name="Group 697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98747" name="Oval 698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48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36" name="Group 700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98745" name="Oval 701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46" name="Oval 702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37" name="Line 703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738" name="Group 704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98743" name="Oval 705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44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739" name="Group 707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98741" name="Oval 708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42" name="Oval 709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740" name="Line 710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50" name="Group 711"/>
          <p:cNvGrpSpPr>
            <a:grpSpLocks/>
          </p:cNvGrpSpPr>
          <p:nvPr/>
        </p:nvGrpSpPr>
        <p:grpSpPr bwMode="auto">
          <a:xfrm>
            <a:off x="2365375" y="2586038"/>
            <a:ext cx="931863" cy="514350"/>
            <a:chOff x="1485" y="1991"/>
            <a:chExt cx="588" cy="324"/>
          </a:xfrm>
        </p:grpSpPr>
        <p:grpSp>
          <p:nvGrpSpPr>
            <p:cNvPr id="98601" name="Group 712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98659" name="Group 713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98713" name="Oval 714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14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60" name="Group 716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98711" name="Oval 717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12" name="Oval 718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61" name="Line 719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62" name="Group 720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98709" name="Oval 721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10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63" name="Group 723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98707" name="Oval 724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08" name="Oval 725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64" name="Line 726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65" name="Group 727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98705" name="Oval 728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06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66" name="Group 730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98703" name="Oval 731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04" name="Oval 732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67" name="Line 733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68" name="Group 734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98701" name="Oval 735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02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69" name="Group 737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98699" name="Oval 738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700" name="Oval 739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70" name="Line 740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71" name="Group 741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98697" name="Oval 742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98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72" name="Group 744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98695" name="Oval 745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96" name="Oval 746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73" name="Line 747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74" name="Group 748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98693" name="Oval 749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94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75" name="Group 751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98691" name="Oval 752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92" name="Oval 753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76" name="Line 754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77" name="Group 755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98689" name="Oval 756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90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78" name="Group 758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98687" name="Oval 759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88" name="Oval 760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79" name="Line 761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80" name="Group 762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98685" name="Oval 763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86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81" name="Group 765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98683" name="Oval 766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84" name="Oval 767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82" name="Line 768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602" name="Group 769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98603" name="Group 770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98657" name="Oval 771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58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04" name="Group 773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98655" name="Oval 774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56" name="Oval 775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05" name="Line 776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06" name="Group 777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98653" name="Oval 778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54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07" name="Group 780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98651" name="Oval 781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52" name="Oval 782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08" name="Line 783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09" name="Group 784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98649" name="Oval 785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50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10" name="Group 787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98647" name="Oval 788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48" name="Oval 789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11" name="Line 790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12" name="Group 791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98645" name="Oval 792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46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13" name="Group 794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98643" name="Oval 795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44" name="Oval 796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14" name="Line 797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15" name="Group 798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98641" name="Oval 799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42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16" name="Group 801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98639" name="Oval 802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40" name="Oval 803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17" name="Line 804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18" name="Group 805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98637" name="Oval 806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38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19" name="Group 808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98635" name="Oval 809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36" name="Oval 810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20" name="Line 811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21" name="Group 812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98633" name="Oval 813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34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22" name="Group 815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98631" name="Oval 816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32" name="Oval 817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23" name="Line 818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624" name="Group 819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98629" name="Oval 820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30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625" name="Group 822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98627" name="Oval 823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28" name="Oval 824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626" name="Line 825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51" name="Group 826"/>
          <p:cNvGrpSpPr>
            <a:grpSpLocks/>
          </p:cNvGrpSpPr>
          <p:nvPr/>
        </p:nvGrpSpPr>
        <p:grpSpPr bwMode="auto">
          <a:xfrm>
            <a:off x="481013" y="2586038"/>
            <a:ext cx="935037" cy="514350"/>
            <a:chOff x="299" y="1991"/>
            <a:chExt cx="589" cy="324"/>
          </a:xfrm>
        </p:grpSpPr>
        <p:grpSp>
          <p:nvGrpSpPr>
            <p:cNvPr id="98487" name="Group 827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98545" name="Group 828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98599" name="Oval 829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600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46" name="Group 831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98597" name="Oval 832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98" name="Oval 833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47" name="Line 834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48" name="Group 835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98595" name="Oval 836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96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49" name="Group 838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98593" name="Oval 839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94" name="Oval 840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50" name="Line 841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51" name="Group 842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98591" name="Oval 843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92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52" name="Group 845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98589" name="Oval 846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90" name="Oval 847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53" name="Line 848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54" name="Group 849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98587" name="Oval 850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88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55" name="Group 852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98585" name="Oval 853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86" name="Oval 854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56" name="Line 855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57" name="Group 856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98583" name="Oval 857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84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58" name="Group 859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98581" name="Oval 860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82" name="Oval 861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59" name="Line 862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60" name="Group 863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98579" name="Oval 864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80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61" name="Group 866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98577" name="Oval 867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78" name="Oval 868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62" name="Line 869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63" name="Group 870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98575" name="Oval 871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76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64" name="Group 873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98573" name="Oval 874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74" name="Oval 875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65" name="Line 876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66" name="Group 877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98571" name="Oval 878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72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67" name="Group 880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98569" name="Oval 881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70" name="Oval 882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68" name="Line 883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88" name="Group 884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98489" name="Group 885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98543" name="Oval 886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44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90" name="Group 888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98541" name="Oval 889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42" name="Oval 890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91" name="Line 891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92" name="Group 892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98539" name="Oval 893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40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93" name="Group 895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98537" name="Oval 896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38" name="Oval 897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94" name="Line 898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95" name="Group 899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98535" name="Oval 900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36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96" name="Group 902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98533" name="Oval 903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34" name="Oval 904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97" name="Line 905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98" name="Group 906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98531" name="Oval 907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32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99" name="Group 909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98529" name="Oval 910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30" name="Oval 911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00" name="Line 912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01" name="Group 913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98527" name="Oval 914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28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02" name="Group 916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98525" name="Oval 917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26" name="Oval 918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03" name="Line 919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04" name="Group 920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98523" name="Oval 921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24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05" name="Group 923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98521" name="Oval 924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22" name="Oval 925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06" name="Line 926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07" name="Group 927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98519" name="Oval 928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20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08" name="Group 930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98517" name="Oval 931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18" name="Oval 932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09" name="Line 933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510" name="Group 934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98515" name="Oval 935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16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511" name="Group 937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98513" name="Oval 938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514" name="Oval 939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512" name="Line 940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52" name="Group 941"/>
          <p:cNvGrpSpPr>
            <a:grpSpLocks/>
          </p:cNvGrpSpPr>
          <p:nvPr/>
        </p:nvGrpSpPr>
        <p:grpSpPr bwMode="auto">
          <a:xfrm>
            <a:off x="1423988" y="2586038"/>
            <a:ext cx="933450" cy="514350"/>
            <a:chOff x="893" y="1991"/>
            <a:chExt cx="588" cy="324"/>
          </a:xfrm>
        </p:grpSpPr>
        <p:grpSp>
          <p:nvGrpSpPr>
            <p:cNvPr id="98373" name="Group 942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98431" name="Group 943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98485" name="Oval 944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86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32" name="Group 946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98483" name="Oval 947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84" name="Oval 948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33" name="Line 949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34" name="Group 950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98481" name="Oval 951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82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35" name="Group 953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98479" name="Oval 954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80" name="Oval 955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36" name="Line 956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37" name="Group 957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98477" name="Oval 958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78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38" name="Group 960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98475" name="Oval 961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76" name="Oval 962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39" name="Line 963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40" name="Group 964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98473" name="Oval 965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74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41" name="Group 967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98471" name="Oval 968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72" name="Oval 969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42" name="Line 970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43" name="Group 971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98469" name="Oval 972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70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44" name="Group 974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98467" name="Oval 975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68" name="Oval 976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45" name="Line 977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46" name="Group 978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98465" name="Oval 979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66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47" name="Group 981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98463" name="Oval 982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64" name="Oval 983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48" name="Line 984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49" name="Group 985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98461" name="Oval 986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62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50" name="Group 988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98459" name="Oval 989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60" name="Oval 990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51" name="Line 991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52" name="Group 992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98457" name="Oval 993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58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453" name="Group 995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98455" name="Oval 996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56" name="Oval 997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454" name="Line 998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74" name="Group 999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98375" name="Group 1000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98429" name="Oval 1001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30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76" name="Group 1003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98427" name="Oval 1004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28" name="Oval 1005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77" name="Line 1006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78" name="Group 1007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98425" name="Oval 1008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26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79" name="Group 1010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98423" name="Oval 1011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24" name="Oval 1012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80" name="Line 1013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81" name="Group 1014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98421" name="Oval 1015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22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82" name="Group 1017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98419" name="Oval 1018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20" name="Oval 1019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83" name="Line 1020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84" name="Group 1021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98417" name="Oval 1022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18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85" name="Group 1024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98415" name="Oval 1025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16" name="Oval 1026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86" name="Line 1027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87" name="Group 1028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98413" name="Oval 1029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14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88" name="Group 1031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98411" name="Oval 1032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12" name="Oval 1033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89" name="Line 1034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90" name="Group 1035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98409" name="Oval 1036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10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91" name="Group 1038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98407" name="Oval 1039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08" name="Oval 1040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92" name="Line 1041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93" name="Group 1042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98405" name="Oval 1043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06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94" name="Group 1045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98403" name="Oval 1046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04" name="Oval 1047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95" name="Line 1048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96" name="Group 1049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98401" name="Oval 1050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02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98397" name="Group 1052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98399" name="Oval 1053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98400" name="Oval 1054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98398" name="Line 1055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53" name="Group 1056"/>
          <p:cNvGrpSpPr>
            <a:grpSpLocks/>
          </p:cNvGrpSpPr>
          <p:nvPr/>
        </p:nvGrpSpPr>
        <p:grpSpPr bwMode="auto">
          <a:xfrm>
            <a:off x="5757863" y="1204913"/>
            <a:ext cx="2390775" cy="1130300"/>
            <a:chOff x="3623" y="1121"/>
            <a:chExt cx="1506" cy="712"/>
          </a:xfrm>
        </p:grpSpPr>
        <p:sp>
          <p:nvSpPr>
            <p:cNvPr id="1549345" name="Rectangle 1057"/>
            <p:cNvSpPr>
              <a:spLocks noChangeArrowheads="1"/>
            </p:cNvSpPr>
            <p:nvPr/>
          </p:nvSpPr>
          <p:spPr bwMode="auto">
            <a:xfrm>
              <a:off x="4440" y="1456"/>
              <a:ext cx="53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Dectin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49346" name="Rectangle 1058"/>
            <p:cNvSpPr>
              <a:spLocks noChangeArrowheads="1"/>
            </p:cNvSpPr>
            <p:nvPr/>
          </p:nvSpPr>
          <p:spPr bwMode="auto">
            <a:xfrm>
              <a:off x="4973" y="1456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-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49347" name="Rectangle 1059"/>
            <p:cNvSpPr>
              <a:spLocks noChangeArrowheads="1"/>
            </p:cNvSpPr>
            <p:nvPr/>
          </p:nvSpPr>
          <p:spPr bwMode="auto">
            <a:xfrm>
              <a:off x="5031" y="1456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GB" sz="2200">
                  <a:solidFill>
                    <a:srgbClr val="000000"/>
                  </a:solidFill>
                </a:rPr>
                <a:t>1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8363" name="Group 1060"/>
            <p:cNvGrpSpPr>
              <a:grpSpLocks/>
            </p:cNvGrpSpPr>
            <p:nvPr/>
          </p:nvGrpSpPr>
          <p:grpSpPr bwMode="auto">
            <a:xfrm>
              <a:off x="3817" y="1121"/>
              <a:ext cx="69" cy="71"/>
              <a:chOff x="3817" y="1121"/>
              <a:chExt cx="69" cy="71"/>
            </a:xfrm>
          </p:grpSpPr>
          <p:sp>
            <p:nvSpPr>
              <p:cNvPr id="98371" name="Freeform 1061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2" name="Freeform 1062"/>
              <p:cNvSpPr>
                <a:spLocks/>
              </p:cNvSpPr>
              <p:nvPr/>
            </p:nvSpPr>
            <p:spPr bwMode="auto">
              <a:xfrm>
                <a:off x="3817" y="1121"/>
                <a:ext cx="69" cy="71"/>
              </a:xfrm>
              <a:custGeom>
                <a:avLst/>
                <a:gdLst>
                  <a:gd name="T0" fmla="*/ 7 w 69"/>
                  <a:gd name="T1" fmla="*/ 54 h 71"/>
                  <a:gd name="T2" fmla="*/ 0 w 69"/>
                  <a:gd name="T3" fmla="*/ 44 h 71"/>
                  <a:gd name="T4" fmla="*/ 0 w 69"/>
                  <a:gd name="T5" fmla="*/ 35 h 71"/>
                  <a:gd name="T6" fmla="*/ 7 w 69"/>
                  <a:gd name="T7" fmla="*/ 27 h 71"/>
                  <a:gd name="T8" fmla="*/ 7 w 69"/>
                  <a:gd name="T9" fmla="*/ 18 h 71"/>
                  <a:gd name="T10" fmla="*/ 14 w 69"/>
                  <a:gd name="T11" fmla="*/ 10 h 71"/>
                  <a:gd name="T12" fmla="*/ 23 w 69"/>
                  <a:gd name="T13" fmla="*/ 0 h 71"/>
                  <a:gd name="T14" fmla="*/ 30 w 69"/>
                  <a:gd name="T15" fmla="*/ 0 h 71"/>
                  <a:gd name="T16" fmla="*/ 38 w 69"/>
                  <a:gd name="T17" fmla="*/ 0 h 71"/>
                  <a:gd name="T18" fmla="*/ 45 w 69"/>
                  <a:gd name="T19" fmla="*/ 0 h 71"/>
                  <a:gd name="T20" fmla="*/ 53 w 69"/>
                  <a:gd name="T21" fmla="*/ 0 h 71"/>
                  <a:gd name="T22" fmla="*/ 53 w 69"/>
                  <a:gd name="T23" fmla="*/ 10 h 71"/>
                  <a:gd name="T24" fmla="*/ 60 w 69"/>
                  <a:gd name="T25" fmla="*/ 10 h 71"/>
                  <a:gd name="T26" fmla="*/ 60 w 69"/>
                  <a:gd name="T27" fmla="*/ 18 h 71"/>
                  <a:gd name="T28" fmla="*/ 69 w 69"/>
                  <a:gd name="T29" fmla="*/ 27 h 71"/>
                  <a:gd name="T30" fmla="*/ 69 w 69"/>
                  <a:gd name="T31" fmla="*/ 35 h 71"/>
                  <a:gd name="T32" fmla="*/ 60 w 69"/>
                  <a:gd name="T33" fmla="*/ 44 h 71"/>
                  <a:gd name="T34" fmla="*/ 60 w 69"/>
                  <a:gd name="T35" fmla="*/ 54 h 71"/>
                  <a:gd name="T36" fmla="*/ 53 w 69"/>
                  <a:gd name="T37" fmla="*/ 63 h 71"/>
                  <a:gd name="T38" fmla="*/ 45 w 69"/>
                  <a:gd name="T39" fmla="*/ 71 h 71"/>
                  <a:gd name="T40" fmla="*/ 38 w 69"/>
                  <a:gd name="T41" fmla="*/ 71 h 71"/>
                  <a:gd name="T42" fmla="*/ 30 w 69"/>
                  <a:gd name="T43" fmla="*/ 71 h 71"/>
                  <a:gd name="T44" fmla="*/ 23 w 69"/>
                  <a:gd name="T45" fmla="*/ 71 h 71"/>
                  <a:gd name="T46" fmla="*/ 14 w 69"/>
                  <a:gd name="T47" fmla="*/ 71 h 71"/>
                  <a:gd name="T48" fmla="*/ 14 w 69"/>
                  <a:gd name="T49" fmla="*/ 63 h 71"/>
                  <a:gd name="T50" fmla="*/ 7 w 69"/>
                  <a:gd name="T51" fmla="*/ 63 h 71"/>
                  <a:gd name="T52" fmla="*/ 7 w 69"/>
                  <a:gd name="T53" fmla="*/ 54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7" y="54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7" y="18"/>
                    </a:lnTo>
                    <a:lnTo>
                      <a:pt x="14" y="1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60" y="10"/>
                    </a:lnTo>
                    <a:lnTo>
                      <a:pt x="60" y="18"/>
                    </a:lnTo>
                    <a:lnTo>
                      <a:pt x="69" y="27"/>
                    </a:lnTo>
                    <a:lnTo>
                      <a:pt x="69" y="35"/>
                    </a:lnTo>
                    <a:lnTo>
                      <a:pt x="60" y="44"/>
                    </a:lnTo>
                    <a:lnTo>
                      <a:pt x="60" y="54"/>
                    </a:lnTo>
                    <a:lnTo>
                      <a:pt x="53" y="63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14" y="63"/>
                    </a:lnTo>
                    <a:lnTo>
                      <a:pt x="7" y="63"/>
                    </a:lnTo>
                    <a:lnTo>
                      <a:pt x="7" y="54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64" name="Line 1063"/>
            <p:cNvSpPr>
              <a:spLocks noChangeShapeType="1"/>
            </p:cNvSpPr>
            <p:nvPr/>
          </p:nvSpPr>
          <p:spPr bwMode="auto">
            <a:xfrm>
              <a:off x="3869" y="1184"/>
              <a:ext cx="83" cy="167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65" name="Group 1064"/>
            <p:cNvGrpSpPr>
              <a:grpSpLocks/>
            </p:cNvGrpSpPr>
            <p:nvPr/>
          </p:nvGrpSpPr>
          <p:grpSpPr bwMode="auto">
            <a:xfrm>
              <a:off x="4290" y="1147"/>
              <a:ext cx="53" cy="70"/>
              <a:chOff x="4290" y="1147"/>
              <a:chExt cx="53" cy="70"/>
            </a:xfrm>
          </p:grpSpPr>
          <p:sp>
            <p:nvSpPr>
              <p:cNvPr id="98369" name="Freeform 1065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0" name="Freeform 1066"/>
              <p:cNvSpPr>
                <a:spLocks/>
              </p:cNvSpPr>
              <p:nvPr/>
            </p:nvSpPr>
            <p:spPr bwMode="auto">
              <a:xfrm>
                <a:off x="4290" y="1147"/>
                <a:ext cx="53" cy="70"/>
              </a:xfrm>
              <a:custGeom>
                <a:avLst/>
                <a:gdLst>
                  <a:gd name="T0" fmla="*/ 8 w 53"/>
                  <a:gd name="T1" fmla="*/ 17 h 70"/>
                  <a:gd name="T2" fmla="*/ 8 w 53"/>
                  <a:gd name="T3" fmla="*/ 9 h 70"/>
                  <a:gd name="T4" fmla="*/ 15 w 53"/>
                  <a:gd name="T5" fmla="*/ 9 h 70"/>
                  <a:gd name="T6" fmla="*/ 15 w 53"/>
                  <a:gd name="T7" fmla="*/ 0 h 70"/>
                  <a:gd name="T8" fmla="*/ 23 w 53"/>
                  <a:gd name="T9" fmla="*/ 0 h 70"/>
                  <a:gd name="T10" fmla="*/ 30 w 53"/>
                  <a:gd name="T11" fmla="*/ 0 h 70"/>
                  <a:gd name="T12" fmla="*/ 37 w 53"/>
                  <a:gd name="T13" fmla="*/ 9 h 70"/>
                  <a:gd name="T14" fmla="*/ 46 w 53"/>
                  <a:gd name="T15" fmla="*/ 9 h 70"/>
                  <a:gd name="T16" fmla="*/ 46 w 53"/>
                  <a:gd name="T17" fmla="*/ 17 h 70"/>
                  <a:gd name="T18" fmla="*/ 53 w 53"/>
                  <a:gd name="T19" fmla="*/ 17 h 70"/>
                  <a:gd name="T20" fmla="*/ 53 w 53"/>
                  <a:gd name="T21" fmla="*/ 26 h 70"/>
                  <a:gd name="T22" fmla="*/ 53 w 53"/>
                  <a:gd name="T23" fmla="*/ 36 h 70"/>
                  <a:gd name="T24" fmla="*/ 53 w 53"/>
                  <a:gd name="T25" fmla="*/ 44 h 70"/>
                  <a:gd name="T26" fmla="*/ 53 w 53"/>
                  <a:gd name="T27" fmla="*/ 52 h 70"/>
                  <a:gd name="T28" fmla="*/ 46 w 53"/>
                  <a:gd name="T29" fmla="*/ 52 h 70"/>
                  <a:gd name="T30" fmla="*/ 46 w 53"/>
                  <a:gd name="T31" fmla="*/ 61 h 70"/>
                  <a:gd name="T32" fmla="*/ 37 w 53"/>
                  <a:gd name="T33" fmla="*/ 61 h 70"/>
                  <a:gd name="T34" fmla="*/ 30 w 53"/>
                  <a:gd name="T35" fmla="*/ 70 h 70"/>
                  <a:gd name="T36" fmla="*/ 23 w 53"/>
                  <a:gd name="T37" fmla="*/ 70 h 70"/>
                  <a:gd name="T38" fmla="*/ 15 w 53"/>
                  <a:gd name="T39" fmla="*/ 61 h 70"/>
                  <a:gd name="T40" fmla="*/ 8 w 53"/>
                  <a:gd name="T41" fmla="*/ 61 h 70"/>
                  <a:gd name="T42" fmla="*/ 8 w 53"/>
                  <a:gd name="T43" fmla="*/ 52 h 70"/>
                  <a:gd name="T44" fmla="*/ 0 w 53"/>
                  <a:gd name="T45" fmla="*/ 52 h 70"/>
                  <a:gd name="T46" fmla="*/ 0 w 53"/>
                  <a:gd name="T47" fmla="*/ 44 h 70"/>
                  <a:gd name="T48" fmla="*/ 0 w 53"/>
                  <a:gd name="T49" fmla="*/ 36 h 70"/>
                  <a:gd name="T50" fmla="*/ 0 w 53"/>
                  <a:gd name="T51" fmla="*/ 26 h 70"/>
                  <a:gd name="T52" fmla="*/ 0 w 53"/>
                  <a:gd name="T53" fmla="*/ 17 h 70"/>
                  <a:gd name="T54" fmla="*/ 8 w 53"/>
                  <a:gd name="T55" fmla="*/ 17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70"/>
                  <a:gd name="T86" fmla="*/ 53 w 53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70">
                    <a:moveTo>
                      <a:pt x="8" y="17"/>
                    </a:moveTo>
                    <a:lnTo>
                      <a:pt x="8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9"/>
                    </a:lnTo>
                    <a:lnTo>
                      <a:pt x="46" y="9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53" y="26"/>
                    </a:lnTo>
                    <a:lnTo>
                      <a:pt x="53" y="36"/>
                    </a:lnTo>
                    <a:lnTo>
                      <a:pt x="53" y="44"/>
                    </a:lnTo>
                    <a:lnTo>
                      <a:pt x="53" y="52"/>
                    </a:lnTo>
                    <a:lnTo>
                      <a:pt x="46" y="52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0" y="70"/>
                    </a:lnTo>
                    <a:lnTo>
                      <a:pt x="23" y="70"/>
                    </a:lnTo>
                    <a:lnTo>
                      <a:pt x="15" y="61"/>
                    </a:lnTo>
                    <a:lnTo>
                      <a:pt x="8" y="61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</a:path>
                </a:pathLst>
              </a:custGeom>
              <a:noFill/>
              <a:ln w="920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66" name="Line 1067"/>
            <p:cNvSpPr>
              <a:spLocks noChangeShapeType="1"/>
            </p:cNvSpPr>
            <p:nvPr/>
          </p:nvSpPr>
          <p:spPr bwMode="auto">
            <a:xfrm flipV="1">
              <a:off x="4188" y="1220"/>
              <a:ext cx="98" cy="124"/>
            </a:xfrm>
            <a:prstGeom prst="line">
              <a:avLst/>
            </a:pr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Oval 1068"/>
            <p:cNvSpPr>
              <a:spLocks noChangeArrowheads="1"/>
            </p:cNvSpPr>
            <p:nvPr/>
          </p:nvSpPr>
          <p:spPr bwMode="auto">
            <a:xfrm>
              <a:off x="3780" y="1297"/>
              <a:ext cx="524" cy="536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368" name="Freeform 1069"/>
            <p:cNvSpPr>
              <a:spLocks/>
            </p:cNvSpPr>
            <p:nvPr/>
          </p:nvSpPr>
          <p:spPr bwMode="auto">
            <a:xfrm>
              <a:off x="3623" y="1343"/>
              <a:ext cx="407" cy="467"/>
            </a:xfrm>
            <a:custGeom>
              <a:avLst/>
              <a:gdLst>
                <a:gd name="T0" fmla="*/ 407 w 407"/>
                <a:gd name="T1" fmla="*/ 233 h 467"/>
                <a:gd name="T2" fmla="*/ 0 w 407"/>
                <a:gd name="T3" fmla="*/ 0 h 467"/>
                <a:gd name="T4" fmla="*/ 0 w 407"/>
                <a:gd name="T5" fmla="*/ 467 h 467"/>
                <a:gd name="T6" fmla="*/ 407 w 407"/>
                <a:gd name="T7" fmla="*/ 233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7"/>
                <a:gd name="T13" fmla="*/ 0 h 467"/>
                <a:gd name="T14" fmla="*/ 407 w 407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7" h="467">
                  <a:moveTo>
                    <a:pt x="407" y="233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407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4" name="Freeform 1070"/>
          <p:cNvSpPr>
            <a:spLocks noEditPoints="1"/>
          </p:cNvSpPr>
          <p:nvPr/>
        </p:nvSpPr>
        <p:spPr bwMode="auto">
          <a:xfrm rot="673347">
            <a:off x="5583238" y="4208463"/>
            <a:ext cx="942975" cy="1150937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359" name="Rectangle 1071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56" name="Oval 1072"/>
          <p:cNvSpPr>
            <a:spLocks noChangeArrowheads="1"/>
          </p:cNvSpPr>
          <p:nvPr/>
        </p:nvSpPr>
        <p:spPr bwMode="auto">
          <a:xfrm>
            <a:off x="6918325" y="3386138"/>
            <a:ext cx="644525" cy="1071562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5257" name="Oval 1073"/>
          <p:cNvSpPr>
            <a:spLocks noChangeArrowheads="1"/>
          </p:cNvSpPr>
          <p:nvPr/>
        </p:nvSpPr>
        <p:spPr bwMode="auto">
          <a:xfrm>
            <a:off x="6648450" y="3298825"/>
            <a:ext cx="498475" cy="481013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49362" name="Rectangle 1074"/>
          <p:cNvSpPr>
            <a:spLocks noChangeArrowheads="1"/>
          </p:cNvSpPr>
          <p:nvPr/>
        </p:nvSpPr>
        <p:spPr bwMode="auto">
          <a:xfrm>
            <a:off x="1150938" y="1920875"/>
            <a:ext cx="169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multiple 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9363" name="Rectangle 1075"/>
          <p:cNvSpPr>
            <a:spLocks noChangeArrowheads="1"/>
          </p:cNvSpPr>
          <p:nvPr/>
        </p:nvSpPr>
        <p:spPr bwMode="auto">
          <a:xfrm>
            <a:off x="1943100" y="38528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5260" name="Group 1076"/>
          <p:cNvGrpSpPr>
            <a:grpSpLocks/>
          </p:cNvGrpSpPr>
          <p:nvPr/>
        </p:nvGrpSpPr>
        <p:grpSpPr bwMode="auto">
          <a:xfrm>
            <a:off x="6634163" y="2587625"/>
            <a:ext cx="457200" cy="512763"/>
            <a:chOff x="4175" y="1992"/>
            <a:chExt cx="288" cy="323"/>
          </a:xfrm>
        </p:grpSpPr>
        <p:grpSp>
          <p:nvGrpSpPr>
            <p:cNvPr id="98304" name="Group 1077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98358" name="Oval 1078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59" name="Oval 1079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05" name="Group 1080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98356" name="Oval 1081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57" name="Oval 108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06" name="Line 1083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07" name="Group 1084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98354" name="Oval 1085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55" name="Oval 1086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08" name="Group 1087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98352" name="Oval 1088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53" name="Oval 108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09" name="Line 1090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0" name="Group 1091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98350" name="Oval 1092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51" name="Oval 1093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11" name="Group 1094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98348" name="Oval 1095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49" name="Oval 109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12" name="Line 1097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3" name="Group 1098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98346" name="Oval 1099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47" name="Oval 1100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14" name="Group 1101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98344" name="Oval 1102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45" name="Oval 110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15" name="Line 1104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6" name="Group 1105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98342" name="Oval 1106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43" name="Oval 1107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17" name="Group 1108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98340" name="Oval 1109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41" name="Oval 111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18" name="Line 1111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9" name="Group 1112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98338" name="Oval 1113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39" name="Oval 1114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20" name="Group 1115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98336" name="Oval 1116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37" name="Oval 111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21" name="Line 1118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22" name="Group 1119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98334" name="Oval 1120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35" name="Oval 1121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23" name="Group 1122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98332" name="Oval 1123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33" name="Oval 112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24" name="Line 1125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25" name="Group 1126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98330" name="Oval 1127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31" name="Oval 1128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326" name="Group 1129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98328" name="Oval 1130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29" name="Oval 113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327" name="Line 1132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61" name="Group 1133"/>
          <p:cNvGrpSpPr>
            <a:grpSpLocks/>
          </p:cNvGrpSpPr>
          <p:nvPr/>
        </p:nvGrpSpPr>
        <p:grpSpPr bwMode="auto">
          <a:xfrm>
            <a:off x="7112000" y="2587625"/>
            <a:ext cx="457200" cy="512763"/>
            <a:chOff x="4476" y="1992"/>
            <a:chExt cx="288" cy="323"/>
          </a:xfrm>
        </p:grpSpPr>
        <p:grpSp>
          <p:nvGrpSpPr>
            <p:cNvPr id="98248" name="Group 1134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98302" name="Oval 1135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03" name="Oval 1136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49" name="Group 1137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98300" name="Oval 1138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301" name="Oval 113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50" name="Line 1140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51" name="Group 1141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98298" name="Oval 1142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99" name="Oval 1143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52" name="Group 1144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98296" name="Oval 1145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97" name="Oval 114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53" name="Line 1147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54" name="Group 1148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98294" name="Oval 1149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95" name="Oval 1150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55" name="Group 1151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98292" name="Oval 1152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93" name="Oval 115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56" name="Line 1154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57" name="Group 1155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98290" name="Oval 1156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91" name="Oval 1157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58" name="Group 1158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98288" name="Oval 1159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89" name="Oval 116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59" name="Line 1161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60" name="Group 1162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98286" name="Oval 1163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87" name="Oval 1164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61" name="Group 1165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98284" name="Oval 1166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85" name="Oval 116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62" name="Line 1168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63" name="Group 1169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98282" name="Oval 1170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83" name="Oval 1171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64" name="Group 1172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98280" name="Oval 1173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81" name="Oval 117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65" name="Line 1175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66" name="Group 1176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98278" name="Oval 1177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79" name="Oval 1178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67" name="Group 1179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98276" name="Oval 1180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77" name="Oval 118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68" name="Line 1182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269" name="Group 1183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98274" name="Oval 1184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75" name="Oval 1185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270" name="Group 1186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98272" name="Oval 1187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273" name="Oval 118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271" name="Line 1189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62" name="Group 1190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98246" name="Oval 119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47" name="Oval 119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63" name="Group 1193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98244" name="Oval 1194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45" name="Oval 119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64" name="Line 1196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65" name="Group 1197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98242" name="Oval 119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43" name="Oval 119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66" name="Group 1200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98240" name="Oval 1201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41" name="Oval 120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67" name="Line 1203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68" name="Group 1204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98238" name="Oval 120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39" name="Oval 120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69" name="Group 1207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98236" name="Oval 1208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37" name="Oval 120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70" name="Line 1210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71" name="Group 1211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98234" name="Oval 121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35" name="Oval 121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72" name="Group 1214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98232" name="Oval 1215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33" name="Oval 121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73" name="Line 1217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74" name="Group 1218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98230" name="Oval 121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31" name="Oval 122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75" name="Group 1221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98228" name="Oval 1222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29" name="Oval 122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76" name="Line 1224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77" name="Group 1225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98226" name="Oval 122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27" name="Oval 122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78" name="Group 1228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98224" name="Oval 1229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25" name="Oval 123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79" name="Line 1231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80" name="Group 1232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98222" name="Oval 123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23" name="Oval 123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81" name="Group 1235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98220" name="Oval 1236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21" name="Oval 123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82" name="Line 1238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83" name="Group 1239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98218" name="Oval 124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19" name="Oval 124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84" name="Group 1242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98216" name="Oval 1243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17" name="Oval 124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85" name="Line 1245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86" name="Group 1246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98214" name="Oval 1247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15" name="Oval 124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87" name="Group 1249"/>
          <p:cNvGrpSpPr>
            <a:grpSpLocks/>
          </p:cNvGrpSpPr>
          <p:nvPr/>
        </p:nvGrpSpPr>
        <p:grpSpPr bwMode="auto">
          <a:xfrm>
            <a:off x="6634163" y="2587625"/>
            <a:ext cx="112712" cy="100013"/>
            <a:chOff x="4175" y="1992"/>
            <a:chExt cx="71" cy="63"/>
          </a:xfrm>
        </p:grpSpPr>
        <p:sp>
          <p:nvSpPr>
            <p:cNvPr id="98212" name="Oval 1250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13" name="Oval 125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88" name="Line 1252"/>
          <p:cNvSpPr>
            <a:spLocks noChangeShapeType="1"/>
          </p:cNvSpPr>
          <p:nvPr/>
        </p:nvSpPr>
        <p:spPr bwMode="auto">
          <a:xfrm flipV="1">
            <a:off x="66817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89" name="Group 1253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98210" name="Oval 1254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11" name="Oval 125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90" name="Group 1256"/>
          <p:cNvGrpSpPr>
            <a:grpSpLocks/>
          </p:cNvGrpSpPr>
          <p:nvPr/>
        </p:nvGrpSpPr>
        <p:grpSpPr bwMode="auto">
          <a:xfrm>
            <a:off x="6746875" y="2587625"/>
            <a:ext cx="111125" cy="100013"/>
            <a:chOff x="4246" y="1992"/>
            <a:chExt cx="70" cy="63"/>
          </a:xfrm>
        </p:grpSpPr>
        <p:sp>
          <p:nvSpPr>
            <p:cNvPr id="98208" name="Oval 1257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09" name="Oval 125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91" name="Line 1259"/>
          <p:cNvSpPr>
            <a:spLocks noChangeShapeType="1"/>
          </p:cNvSpPr>
          <p:nvPr/>
        </p:nvSpPr>
        <p:spPr bwMode="auto">
          <a:xfrm flipV="1">
            <a:off x="6802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92" name="Group 1260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98206" name="Oval 1261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07" name="Oval 126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93" name="Group 1263"/>
          <p:cNvGrpSpPr>
            <a:grpSpLocks/>
          </p:cNvGrpSpPr>
          <p:nvPr/>
        </p:nvGrpSpPr>
        <p:grpSpPr bwMode="auto">
          <a:xfrm>
            <a:off x="6865938" y="2587625"/>
            <a:ext cx="115887" cy="100013"/>
            <a:chOff x="4321" y="1992"/>
            <a:chExt cx="73" cy="63"/>
          </a:xfrm>
        </p:grpSpPr>
        <p:sp>
          <p:nvSpPr>
            <p:cNvPr id="98204" name="Oval 1264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05" name="Oval 126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94" name="Line 1266"/>
          <p:cNvSpPr>
            <a:spLocks noChangeShapeType="1"/>
          </p:cNvSpPr>
          <p:nvPr/>
        </p:nvSpPr>
        <p:spPr bwMode="auto">
          <a:xfrm flipV="1">
            <a:off x="69151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95" name="Group 1267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98202" name="Oval 1268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03" name="Oval 126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96" name="Group 1270"/>
          <p:cNvGrpSpPr>
            <a:grpSpLocks/>
          </p:cNvGrpSpPr>
          <p:nvPr/>
        </p:nvGrpSpPr>
        <p:grpSpPr bwMode="auto">
          <a:xfrm>
            <a:off x="6981825" y="2587625"/>
            <a:ext cx="109538" cy="100013"/>
            <a:chOff x="4394" y="1992"/>
            <a:chExt cx="69" cy="63"/>
          </a:xfrm>
        </p:grpSpPr>
        <p:sp>
          <p:nvSpPr>
            <p:cNvPr id="98200" name="Oval 1271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201" name="Oval 127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297" name="Line 1273"/>
          <p:cNvSpPr>
            <a:spLocks noChangeShapeType="1"/>
          </p:cNvSpPr>
          <p:nvPr/>
        </p:nvSpPr>
        <p:spPr bwMode="auto">
          <a:xfrm flipV="1">
            <a:off x="70373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98" name="Group 1274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98198" name="Oval 1275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99" name="Oval 127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299" name="Group 1277"/>
          <p:cNvGrpSpPr>
            <a:grpSpLocks/>
          </p:cNvGrpSpPr>
          <p:nvPr/>
        </p:nvGrpSpPr>
        <p:grpSpPr bwMode="auto">
          <a:xfrm>
            <a:off x="6634163" y="3009900"/>
            <a:ext cx="112712" cy="90488"/>
            <a:chOff x="4175" y="2258"/>
            <a:chExt cx="71" cy="57"/>
          </a:xfrm>
        </p:grpSpPr>
        <p:sp>
          <p:nvSpPr>
            <p:cNvPr id="98196" name="Oval 1278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97" name="Oval 127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00" name="Line 1280"/>
          <p:cNvSpPr>
            <a:spLocks noChangeShapeType="1"/>
          </p:cNvSpPr>
          <p:nvPr/>
        </p:nvSpPr>
        <p:spPr bwMode="auto">
          <a:xfrm flipV="1">
            <a:off x="66817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01" name="Group 1281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98194" name="Oval 1282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95" name="Oval 128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02" name="Group 1284"/>
          <p:cNvGrpSpPr>
            <a:grpSpLocks/>
          </p:cNvGrpSpPr>
          <p:nvPr/>
        </p:nvGrpSpPr>
        <p:grpSpPr bwMode="auto">
          <a:xfrm>
            <a:off x="6746875" y="3009900"/>
            <a:ext cx="111125" cy="90488"/>
            <a:chOff x="4246" y="2258"/>
            <a:chExt cx="70" cy="57"/>
          </a:xfrm>
        </p:grpSpPr>
        <p:sp>
          <p:nvSpPr>
            <p:cNvPr id="98192" name="Oval 1285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93" name="Oval 128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03" name="Line 1287"/>
          <p:cNvSpPr>
            <a:spLocks noChangeShapeType="1"/>
          </p:cNvSpPr>
          <p:nvPr/>
        </p:nvSpPr>
        <p:spPr bwMode="auto">
          <a:xfrm flipV="1">
            <a:off x="6802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04" name="Group 1288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98190" name="Oval 1289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91" name="Oval 129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05" name="Group 1291"/>
          <p:cNvGrpSpPr>
            <a:grpSpLocks/>
          </p:cNvGrpSpPr>
          <p:nvPr/>
        </p:nvGrpSpPr>
        <p:grpSpPr bwMode="auto">
          <a:xfrm>
            <a:off x="6865938" y="3009900"/>
            <a:ext cx="115887" cy="90488"/>
            <a:chOff x="4321" y="2258"/>
            <a:chExt cx="73" cy="57"/>
          </a:xfrm>
        </p:grpSpPr>
        <p:sp>
          <p:nvSpPr>
            <p:cNvPr id="98188" name="Oval 1292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89" name="Oval 129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06" name="Line 1294"/>
          <p:cNvSpPr>
            <a:spLocks noChangeShapeType="1"/>
          </p:cNvSpPr>
          <p:nvPr/>
        </p:nvSpPr>
        <p:spPr bwMode="auto">
          <a:xfrm flipV="1">
            <a:off x="69151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07" name="Group 1295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98186" name="Oval 1296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87" name="Oval 129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08" name="Group 1298"/>
          <p:cNvGrpSpPr>
            <a:grpSpLocks/>
          </p:cNvGrpSpPr>
          <p:nvPr/>
        </p:nvGrpSpPr>
        <p:grpSpPr bwMode="auto">
          <a:xfrm>
            <a:off x="6981825" y="3009900"/>
            <a:ext cx="109538" cy="90488"/>
            <a:chOff x="4394" y="2258"/>
            <a:chExt cx="69" cy="57"/>
          </a:xfrm>
        </p:grpSpPr>
        <p:sp>
          <p:nvSpPr>
            <p:cNvPr id="98184" name="Oval 1299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85" name="Oval 130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09" name="Line 1301"/>
          <p:cNvSpPr>
            <a:spLocks noChangeShapeType="1"/>
          </p:cNvSpPr>
          <p:nvPr/>
        </p:nvSpPr>
        <p:spPr bwMode="auto">
          <a:xfrm flipV="1">
            <a:off x="70373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10" name="Group 1302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98182" name="Oval 130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83" name="Oval 130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11" name="Group 1305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98180" name="Oval 1306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81" name="Oval 130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12" name="Line 1308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13" name="Group 1309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98178" name="Oval 131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79" name="Oval 131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14" name="Group 1312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98176" name="Oval 1313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77" name="Oval 131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15" name="Line 1315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16" name="Group 1316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98174" name="Oval 131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75" name="Oval 131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17" name="Group 1319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98172" name="Oval 1320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73" name="Oval 132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18" name="Line 1322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19" name="Group 1323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98170" name="Oval 132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71" name="Oval 132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20" name="Group 1326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98168" name="Oval 1327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69" name="Oval 132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21" name="Line 1329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22" name="Group 1330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98166" name="Oval 133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67" name="Oval 133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23" name="Group 1333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98164" name="Oval 1334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65" name="Oval 133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24" name="Line 1336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25" name="Group 1337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98162" name="Oval 133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63" name="Oval 133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26" name="Group 1340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98160" name="Oval 1341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61" name="Oval 134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27" name="Line 1343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28" name="Group 1344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98158" name="Oval 134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59" name="Oval 134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29" name="Group 1347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98156" name="Oval 1348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57" name="Oval 134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30" name="Line 1350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31" name="Group 1351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98154" name="Oval 135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55" name="Oval 135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32" name="Group 1354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98152" name="Oval 1355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53" name="Oval 135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33" name="Line 1357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34" name="Group 1358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98150" name="Oval 1359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51" name="Oval 136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35" name="Group 1361"/>
          <p:cNvGrpSpPr>
            <a:grpSpLocks/>
          </p:cNvGrpSpPr>
          <p:nvPr/>
        </p:nvGrpSpPr>
        <p:grpSpPr bwMode="auto">
          <a:xfrm>
            <a:off x="7112000" y="2587625"/>
            <a:ext cx="112713" cy="100013"/>
            <a:chOff x="4476" y="1992"/>
            <a:chExt cx="71" cy="63"/>
          </a:xfrm>
        </p:grpSpPr>
        <p:sp>
          <p:nvSpPr>
            <p:cNvPr id="98148" name="Oval 1362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49" name="Oval 136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36" name="Line 1364"/>
          <p:cNvSpPr>
            <a:spLocks noChangeShapeType="1"/>
          </p:cNvSpPr>
          <p:nvPr/>
        </p:nvSpPr>
        <p:spPr bwMode="auto">
          <a:xfrm flipV="1">
            <a:off x="71580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37" name="Group 1365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98146" name="Oval 1366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47" name="Oval 136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38" name="Group 1368"/>
          <p:cNvGrpSpPr>
            <a:grpSpLocks/>
          </p:cNvGrpSpPr>
          <p:nvPr/>
        </p:nvGrpSpPr>
        <p:grpSpPr bwMode="auto">
          <a:xfrm>
            <a:off x="7224713" y="2587625"/>
            <a:ext cx="112712" cy="100013"/>
            <a:chOff x="4547" y="1992"/>
            <a:chExt cx="70" cy="63"/>
          </a:xfrm>
        </p:grpSpPr>
        <p:sp>
          <p:nvSpPr>
            <p:cNvPr id="98144" name="Oval 1369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45" name="Oval 137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39" name="Line 1371"/>
          <p:cNvSpPr>
            <a:spLocks noChangeShapeType="1"/>
          </p:cNvSpPr>
          <p:nvPr/>
        </p:nvSpPr>
        <p:spPr bwMode="auto">
          <a:xfrm flipV="1">
            <a:off x="7280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40" name="Group 1372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98142" name="Oval 1373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43" name="Oval 137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41" name="Group 1375"/>
          <p:cNvGrpSpPr>
            <a:grpSpLocks/>
          </p:cNvGrpSpPr>
          <p:nvPr/>
        </p:nvGrpSpPr>
        <p:grpSpPr bwMode="auto">
          <a:xfrm>
            <a:off x="7343775" y="2587625"/>
            <a:ext cx="114300" cy="100013"/>
            <a:chOff x="4622" y="1992"/>
            <a:chExt cx="72" cy="63"/>
          </a:xfrm>
        </p:grpSpPr>
        <p:sp>
          <p:nvSpPr>
            <p:cNvPr id="98140" name="Oval 1376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41" name="Oval 137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42" name="Line 1378"/>
          <p:cNvSpPr>
            <a:spLocks noChangeShapeType="1"/>
          </p:cNvSpPr>
          <p:nvPr/>
        </p:nvSpPr>
        <p:spPr bwMode="auto">
          <a:xfrm flipV="1">
            <a:off x="73914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43" name="Group 1379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98138" name="Oval 1380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39" name="Oval 138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44" name="Group 1382"/>
          <p:cNvGrpSpPr>
            <a:grpSpLocks/>
          </p:cNvGrpSpPr>
          <p:nvPr/>
        </p:nvGrpSpPr>
        <p:grpSpPr bwMode="auto">
          <a:xfrm>
            <a:off x="7458075" y="2587625"/>
            <a:ext cx="111125" cy="100013"/>
            <a:chOff x="4694" y="1992"/>
            <a:chExt cx="70" cy="63"/>
          </a:xfrm>
        </p:grpSpPr>
        <p:sp>
          <p:nvSpPr>
            <p:cNvPr id="98136" name="Oval 1383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37" name="Oval 138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45" name="Line 1385"/>
          <p:cNvSpPr>
            <a:spLocks noChangeShapeType="1"/>
          </p:cNvSpPr>
          <p:nvPr/>
        </p:nvSpPr>
        <p:spPr bwMode="auto">
          <a:xfrm flipV="1">
            <a:off x="7515225" y="2678113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46" name="Group 1386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98134" name="Oval 1387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35" name="Oval 138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47" name="Group 1389"/>
          <p:cNvGrpSpPr>
            <a:grpSpLocks/>
          </p:cNvGrpSpPr>
          <p:nvPr/>
        </p:nvGrpSpPr>
        <p:grpSpPr bwMode="auto">
          <a:xfrm>
            <a:off x="7112000" y="3009900"/>
            <a:ext cx="112713" cy="90488"/>
            <a:chOff x="4476" y="2258"/>
            <a:chExt cx="71" cy="57"/>
          </a:xfrm>
        </p:grpSpPr>
        <p:sp>
          <p:nvSpPr>
            <p:cNvPr id="98132" name="Oval 1390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33" name="Oval 139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48" name="Line 1392"/>
          <p:cNvSpPr>
            <a:spLocks noChangeShapeType="1"/>
          </p:cNvSpPr>
          <p:nvPr/>
        </p:nvSpPr>
        <p:spPr bwMode="auto">
          <a:xfrm flipV="1">
            <a:off x="7158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49" name="Group 1393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98130" name="Oval 1394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31" name="Oval 139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50" name="Group 1396"/>
          <p:cNvGrpSpPr>
            <a:grpSpLocks/>
          </p:cNvGrpSpPr>
          <p:nvPr/>
        </p:nvGrpSpPr>
        <p:grpSpPr bwMode="auto">
          <a:xfrm>
            <a:off x="7224713" y="3009900"/>
            <a:ext cx="112712" cy="90488"/>
            <a:chOff x="4547" y="2258"/>
            <a:chExt cx="70" cy="57"/>
          </a:xfrm>
        </p:grpSpPr>
        <p:sp>
          <p:nvSpPr>
            <p:cNvPr id="98128" name="Oval 1397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29" name="Oval 139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51" name="Line 1399"/>
          <p:cNvSpPr>
            <a:spLocks noChangeShapeType="1"/>
          </p:cNvSpPr>
          <p:nvPr/>
        </p:nvSpPr>
        <p:spPr bwMode="auto">
          <a:xfrm flipV="1">
            <a:off x="7280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52" name="Group 1400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98126" name="Oval 1401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27" name="Oval 140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53" name="Group 1403"/>
          <p:cNvGrpSpPr>
            <a:grpSpLocks/>
          </p:cNvGrpSpPr>
          <p:nvPr/>
        </p:nvGrpSpPr>
        <p:grpSpPr bwMode="auto">
          <a:xfrm>
            <a:off x="7343775" y="3009900"/>
            <a:ext cx="114300" cy="90488"/>
            <a:chOff x="4622" y="2258"/>
            <a:chExt cx="72" cy="57"/>
          </a:xfrm>
        </p:grpSpPr>
        <p:sp>
          <p:nvSpPr>
            <p:cNvPr id="98124" name="Oval 1404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25" name="Oval 140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54" name="Line 1406"/>
          <p:cNvSpPr>
            <a:spLocks noChangeShapeType="1"/>
          </p:cNvSpPr>
          <p:nvPr/>
        </p:nvSpPr>
        <p:spPr bwMode="auto">
          <a:xfrm flipV="1">
            <a:off x="73914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55" name="Group 1407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98122" name="Oval 1408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23" name="Oval 140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56" name="Group 1410"/>
          <p:cNvGrpSpPr>
            <a:grpSpLocks/>
          </p:cNvGrpSpPr>
          <p:nvPr/>
        </p:nvGrpSpPr>
        <p:grpSpPr bwMode="auto">
          <a:xfrm>
            <a:off x="7458075" y="3009900"/>
            <a:ext cx="111125" cy="90488"/>
            <a:chOff x="4694" y="2258"/>
            <a:chExt cx="70" cy="57"/>
          </a:xfrm>
        </p:grpSpPr>
        <p:sp>
          <p:nvSpPr>
            <p:cNvPr id="98120" name="Oval 1411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21" name="Oval 141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57" name="Line 1413"/>
          <p:cNvSpPr>
            <a:spLocks noChangeShapeType="1"/>
          </p:cNvSpPr>
          <p:nvPr/>
        </p:nvSpPr>
        <p:spPr bwMode="auto">
          <a:xfrm flipV="1">
            <a:off x="75152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702" name="Rectangle 1414"/>
          <p:cNvSpPr>
            <a:spLocks noChangeArrowheads="1"/>
          </p:cNvSpPr>
          <p:nvPr/>
        </p:nvSpPr>
        <p:spPr bwMode="auto">
          <a:xfrm>
            <a:off x="6740525" y="3384550"/>
            <a:ext cx="371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YP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359" name="Line 1415"/>
          <p:cNvSpPr>
            <a:spLocks noChangeShapeType="1"/>
          </p:cNvSpPr>
          <p:nvPr/>
        </p:nvSpPr>
        <p:spPr bwMode="auto">
          <a:xfrm flipV="1">
            <a:off x="6465888" y="1951038"/>
            <a:ext cx="0" cy="741362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60" name="Group 1416"/>
          <p:cNvGrpSpPr>
            <a:grpSpLocks/>
          </p:cNvGrpSpPr>
          <p:nvPr/>
        </p:nvGrpSpPr>
        <p:grpSpPr bwMode="auto">
          <a:xfrm>
            <a:off x="6415088" y="2613025"/>
            <a:ext cx="119062" cy="1108075"/>
            <a:chOff x="4037" y="2008"/>
            <a:chExt cx="75" cy="698"/>
          </a:xfrm>
        </p:grpSpPr>
        <p:sp>
          <p:nvSpPr>
            <p:cNvPr id="98118" name="Freeform 1417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19" name="Freeform 1418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361" name="Group 1419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98116" name="Oval 1420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17" name="Oval 1421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62" name="Group 1422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98114" name="Rectangle 1423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15" name="Rectangle 1424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63" name="Group 1425"/>
          <p:cNvGrpSpPr>
            <a:grpSpLocks/>
          </p:cNvGrpSpPr>
          <p:nvPr/>
        </p:nvGrpSpPr>
        <p:grpSpPr bwMode="auto">
          <a:xfrm>
            <a:off x="2874963" y="3427413"/>
            <a:ext cx="430212" cy="692150"/>
            <a:chOff x="1807" y="2521"/>
            <a:chExt cx="271" cy="436"/>
          </a:xfrm>
        </p:grpSpPr>
        <p:sp>
          <p:nvSpPr>
            <p:cNvPr id="98112" name="Oval 1426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13" name="Oval 1427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64" name="Group 1428"/>
          <p:cNvGrpSpPr>
            <a:grpSpLocks/>
          </p:cNvGrpSpPr>
          <p:nvPr/>
        </p:nvGrpSpPr>
        <p:grpSpPr bwMode="auto">
          <a:xfrm>
            <a:off x="2882900" y="3868738"/>
            <a:ext cx="417513" cy="595312"/>
            <a:chOff x="1812" y="2799"/>
            <a:chExt cx="262" cy="375"/>
          </a:xfrm>
        </p:grpSpPr>
        <p:sp>
          <p:nvSpPr>
            <p:cNvPr id="98110" name="Rectangle 1429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8111" name="Rectangle 1430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65" name="Oval 1431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5366" name="Freeform 1432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7" name="Oval 1433"/>
          <p:cNvSpPr>
            <a:spLocks noChangeArrowheads="1"/>
          </p:cNvSpPr>
          <p:nvPr/>
        </p:nvSpPr>
        <p:spPr bwMode="auto">
          <a:xfrm>
            <a:off x="3328988" y="2987675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5368" name="Freeform 1434"/>
          <p:cNvSpPr>
            <a:spLocks/>
          </p:cNvSpPr>
          <p:nvPr/>
        </p:nvSpPr>
        <p:spPr bwMode="auto">
          <a:xfrm>
            <a:off x="3316288" y="1558925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69" name="Group 1435"/>
          <p:cNvGrpSpPr>
            <a:grpSpLocks/>
          </p:cNvGrpSpPr>
          <p:nvPr/>
        </p:nvGrpSpPr>
        <p:grpSpPr bwMode="auto">
          <a:xfrm>
            <a:off x="7580313" y="2587625"/>
            <a:ext cx="457200" cy="512763"/>
            <a:chOff x="4771" y="1992"/>
            <a:chExt cx="287" cy="323"/>
          </a:xfrm>
        </p:grpSpPr>
        <p:grpSp>
          <p:nvGrpSpPr>
            <p:cNvPr id="98054" name="Group 1436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98108" name="Oval 1437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109" name="Oval 1438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55" name="Group 1439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98106" name="Oval 1440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107" name="Oval 144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56" name="Line 1442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57" name="Group 1443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98104" name="Oval 1444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105" name="Oval 1445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58" name="Group 1446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98102" name="Oval 1447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103" name="Oval 144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59" name="Line 1449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60" name="Group 1450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98100" name="Oval 1451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101" name="Oval 1452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61" name="Group 1453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98098" name="Oval 1454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99" name="Oval 145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62" name="Line 1456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63" name="Group 1457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98096" name="Oval 1458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97" name="Oval 1459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64" name="Group 1460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98094" name="Oval 1461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95" name="Oval 146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65" name="Line 1463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66" name="Group 1464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98092" name="Oval 1465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93" name="Oval 1466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67" name="Group 1467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98090" name="Oval 1468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91" name="Oval 146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68" name="Line 1470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69" name="Group 1471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98088" name="Oval 1472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89" name="Oval 1473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70" name="Group 1474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98086" name="Oval 1475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87" name="Oval 147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71" name="Line 1477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72" name="Group 1478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98084" name="Oval 1479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85" name="Oval 1480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73" name="Group 1481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98082" name="Oval 1482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83" name="Oval 148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74" name="Line 1484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75" name="Group 1485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98080" name="Oval 1486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81" name="Oval 1487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76" name="Group 1488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98078" name="Oval 1489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79" name="Oval 149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77" name="Line 1491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370" name="Group 1492"/>
          <p:cNvGrpSpPr>
            <a:grpSpLocks/>
          </p:cNvGrpSpPr>
          <p:nvPr/>
        </p:nvGrpSpPr>
        <p:grpSpPr bwMode="auto">
          <a:xfrm>
            <a:off x="8058150" y="2587625"/>
            <a:ext cx="457200" cy="512763"/>
            <a:chOff x="5072" y="1992"/>
            <a:chExt cx="287" cy="323"/>
          </a:xfrm>
        </p:grpSpPr>
        <p:grpSp>
          <p:nvGrpSpPr>
            <p:cNvPr id="97998" name="Group 1493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98052" name="Oval 1494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53" name="Oval 1495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999" name="Group 1496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98050" name="Oval 1497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51" name="Oval 149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00" name="Line 1499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01" name="Group 1500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98048" name="Oval 1501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49" name="Oval 1502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02" name="Group 1503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98046" name="Oval 1504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47" name="Oval 150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03" name="Line 1506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04" name="Group 1507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98044" name="Oval 1508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45" name="Oval 1509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05" name="Group 1510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98042" name="Oval 1511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43" name="Oval 151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06" name="Line 1513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07" name="Group 1514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98040" name="Oval 1515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41" name="Oval 1516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08" name="Group 1517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98038" name="Oval 1518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39" name="Oval 151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09" name="Line 1520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10" name="Group 1521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98036" name="Oval 1522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37" name="Oval 1523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11" name="Group 1524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98034" name="Oval 1525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35" name="Oval 152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12" name="Line 1527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13" name="Group 1528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98032" name="Oval 1529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33" name="Oval 1530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14" name="Group 1531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98030" name="Oval 1532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31" name="Oval 153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15" name="Line 1534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16" name="Group 1535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98028" name="Oval 1536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29" name="Oval 1537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17" name="Group 1538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98026" name="Oval 1539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27" name="Oval 154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18" name="Line 1541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019" name="Group 1542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98024" name="Oval 1543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25" name="Oval 1544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8020" name="Group 1545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98022" name="Oval 1546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8023" name="Oval 154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8021" name="Line 1548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371" name="Group 1549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97996" name="Oval 155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97" name="Oval 155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72" name="Group 1552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97994" name="Oval 155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95" name="Oval 155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73" name="Line 1555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74" name="Group 1556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97992" name="Oval 155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93" name="Oval 155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75" name="Group 1559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97990" name="Oval 156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91" name="Oval 156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76" name="Line 1562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77" name="Group 1563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97988" name="Oval 156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89" name="Oval 156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78" name="Group 1566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97986" name="Oval 156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87" name="Oval 156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79" name="Line 1569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80" name="Group 1570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97984" name="Oval 157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85" name="Oval 157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81" name="Group 1573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97982" name="Oval 157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83" name="Oval 157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82" name="Line 1576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83" name="Group 1577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97980" name="Oval 157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81" name="Oval 157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84" name="Group 1580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97978" name="Oval 158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79" name="Oval 158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85" name="Line 1583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86" name="Group 1584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97976" name="Oval 158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77" name="Oval 158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87" name="Group 1587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97974" name="Oval 158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75" name="Oval 158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88" name="Line 1590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89" name="Group 1591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97972" name="Oval 159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73" name="Oval 159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90" name="Group 1594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97970" name="Oval 159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71" name="Oval 159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91" name="Line 1597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92" name="Group 1598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97968" name="Oval 159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69" name="Oval 160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93" name="Group 1601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97966" name="Oval 160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67" name="Oval 160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94" name="Line 1604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95" name="Group 1605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97964" name="Oval 1606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65" name="Oval 160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96" name="Group 1608"/>
          <p:cNvGrpSpPr>
            <a:grpSpLocks/>
          </p:cNvGrpSpPr>
          <p:nvPr/>
        </p:nvGrpSpPr>
        <p:grpSpPr bwMode="auto">
          <a:xfrm>
            <a:off x="7580313" y="2587625"/>
            <a:ext cx="111125" cy="100013"/>
            <a:chOff x="4771" y="1992"/>
            <a:chExt cx="70" cy="63"/>
          </a:xfrm>
        </p:grpSpPr>
        <p:sp>
          <p:nvSpPr>
            <p:cNvPr id="97962" name="Oval 1609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63" name="Oval 161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397" name="Line 1611"/>
          <p:cNvSpPr>
            <a:spLocks noChangeShapeType="1"/>
          </p:cNvSpPr>
          <p:nvPr/>
        </p:nvSpPr>
        <p:spPr bwMode="auto">
          <a:xfrm flipV="1">
            <a:off x="76263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398" name="Group 1612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97960" name="Oval 1613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61" name="Oval 161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399" name="Group 1615"/>
          <p:cNvGrpSpPr>
            <a:grpSpLocks/>
          </p:cNvGrpSpPr>
          <p:nvPr/>
        </p:nvGrpSpPr>
        <p:grpSpPr bwMode="auto">
          <a:xfrm>
            <a:off x="7691438" y="2587625"/>
            <a:ext cx="112712" cy="100013"/>
            <a:chOff x="4841" y="1992"/>
            <a:chExt cx="71" cy="63"/>
          </a:xfrm>
        </p:grpSpPr>
        <p:sp>
          <p:nvSpPr>
            <p:cNvPr id="97958" name="Oval 1616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59" name="Oval 161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00" name="Line 1618"/>
          <p:cNvSpPr>
            <a:spLocks noChangeShapeType="1"/>
          </p:cNvSpPr>
          <p:nvPr/>
        </p:nvSpPr>
        <p:spPr bwMode="auto">
          <a:xfrm flipV="1">
            <a:off x="774700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01" name="Group 1619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97956" name="Oval 1620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57" name="Oval 162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02" name="Group 1622"/>
          <p:cNvGrpSpPr>
            <a:grpSpLocks/>
          </p:cNvGrpSpPr>
          <p:nvPr/>
        </p:nvGrpSpPr>
        <p:grpSpPr bwMode="auto">
          <a:xfrm>
            <a:off x="7810500" y="2587625"/>
            <a:ext cx="115888" cy="100013"/>
            <a:chOff x="4916" y="1992"/>
            <a:chExt cx="73" cy="63"/>
          </a:xfrm>
        </p:grpSpPr>
        <p:sp>
          <p:nvSpPr>
            <p:cNvPr id="97954" name="Oval 1623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55" name="Oval 162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03" name="Line 1625"/>
          <p:cNvSpPr>
            <a:spLocks noChangeShapeType="1"/>
          </p:cNvSpPr>
          <p:nvPr/>
        </p:nvSpPr>
        <p:spPr bwMode="auto">
          <a:xfrm flipV="1">
            <a:off x="78597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04" name="Group 1626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97952" name="Oval 1627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53" name="Oval 162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05" name="Group 1629"/>
          <p:cNvGrpSpPr>
            <a:grpSpLocks/>
          </p:cNvGrpSpPr>
          <p:nvPr/>
        </p:nvGrpSpPr>
        <p:grpSpPr bwMode="auto">
          <a:xfrm>
            <a:off x="7926388" y="2587625"/>
            <a:ext cx="111125" cy="100013"/>
            <a:chOff x="4989" y="1992"/>
            <a:chExt cx="69" cy="63"/>
          </a:xfrm>
        </p:grpSpPr>
        <p:sp>
          <p:nvSpPr>
            <p:cNvPr id="97950" name="Oval 1630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51" name="Oval 163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06" name="Line 1632"/>
          <p:cNvSpPr>
            <a:spLocks noChangeShapeType="1"/>
          </p:cNvSpPr>
          <p:nvPr/>
        </p:nvSpPr>
        <p:spPr bwMode="auto">
          <a:xfrm flipV="1">
            <a:off x="7981950" y="2678113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07" name="Group 1633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97948" name="Oval 1634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49" name="Oval 163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08" name="Group 1636"/>
          <p:cNvGrpSpPr>
            <a:grpSpLocks/>
          </p:cNvGrpSpPr>
          <p:nvPr/>
        </p:nvGrpSpPr>
        <p:grpSpPr bwMode="auto">
          <a:xfrm>
            <a:off x="7580313" y="3009900"/>
            <a:ext cx="111125" cy="90488"/>
            <a:chOff x="4771" y="2258"/>
            <a:chExt cx="70" cy="57"/>
          </a:xfrm>
        </p:grpSpPr>
        <p:sp>
          <p:nvSpPr>
            <p:cNvPr id="97946" name="Oval 1637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47" name="Oval 163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09" name="Line 1639"/>
          <p:cNvSpPr>
            <a:spLocks noChangeShapeType="1"/>
          </p:cNvSpPr>
          <p:nvPr/>
        </p:nvSpPr>
        <p:spPr bwMode="auto">
          <a:xfrm flipV="1">
            <a:off x="76263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10" name="Group 1640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97944" name="Oval 1641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45" name="Oval 164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11" name="Group 1643"/>
          <p:cNvGrpSpPr>
            <a:grpSpLocks/>
          </p:cNvGrpSpPr>
          <p:nvPr/>
        </p:nvGrpSpPr>
        <p:grpSpPr bwMode="auto">
          <a:xfrm>
            <a:off x="7691438" y="3009900"/>
            <a:ext cx="112712" cy="90488"/>
            <a:chOff x="4841" y="2258"/>
            <a:chExt cx="71" cy="57"/>
          </a:xfrm>
        </p:grpSpPr>
        <p:sp>
          <p:nvSpPr>
            <p:cNvPr id="97942" name="Oval 1644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43" name="Oval 164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12" name="Line 1646"/>
          <p:cNvSpPr>
            <a:spLocks noChangeShapeType="1"/>
          </p:cNvSpPr>
          <p:nvPr/>
        </p:nvSpPr>
        <p:spPr bwMode="auto">
          <a:xfrm flipV="1">
            <a:off x="77470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13" name="Group 1647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97940" name="Oval 1648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41" name="Oval 164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14" name="Group 1650"/>
          <p:cNvGrpSpPr>
            <a:grpSpLocks/>
          </p:cNvGrpSpPr>
          <p:nvPr/>
        </p:nvGrpSpPr>
        <p:grpSpPr bwMode="auto">
          <a:xfrm>
            <a:off x="7810500" y="3009900"/>
            <a:ext cx="115888" cy="90488"/>
            <a:chOff x="4916" y="2258"/>
            <a:chExt cx="73" cy="57"/>
          </a:xfrm>
        </p:grpSpPr>
        <p:sp>
          <p:nvSpPr>
            <p:cNvPr id="97938" name="Oval 1651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39" name="Oval 165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15" name="Line 1653"/>
          <p:cNvSpPr>
            <a:spLocks noChangeShapeType="1"/>
          </p:cNvSpPr>
          <p:nvPr/>
        </p:nvSpPr>
        <p:spPr bwMode="auto">
          <a:xfrm flipV="1">
            <a:off x="7859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16" name="Group 1654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97936" name="Oval 1655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37" name="Oval 165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17" name="Group 1657"/>
          <p:cNvGrpSpPr>
            <a:grpSpLocks/>
          </p:cNvGrpSpPr>
          <p:nvPr/>
        </p:nvGrpSpPr>
        <p:grpSpPr bwMode="auto">
          <a:xfrm>
            <a:off x="7926388" y="3009900"/>
            <a:ext cx="111125" cy="90488"/>
            <a:chOff x="4989" y="2258"/>
            <a:chExt cx="69" cy="57"/>
          </a:xfrm>
        </p:grpSpPr>
        <p:sp>
          <p:nvSpPr>
            <p:cNvPr id="97934" name="Oval 1658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35" name="Oval 165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18" name="Line 1660"/>
          <p:cNvSpPr>
            <a:spLocks noChangeShapeType="1"/>
          </p:cNvSpPr>
          <p:nvPr/>
        </p:nvSpPr>
        <p:spPr bwMode="auto">
          <a:xfrm flipV="1">
            <a:off x="7981950" y="2860675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19" name="Group 1661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97932" name="Oval 166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33" name="Oval 166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20" name="Group 1664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97930" name="Oval 166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31" name="Oval 166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21" name="Line 1667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22" name="Group 1668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97928" name="Oval 166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29" name="Oval 167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23" name="Group 1671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97926" name="Oval 167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27" name="Oval 167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24" name="Line 1674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25" name="Group 1675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97924" name="Oval 167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25" name="Oval 167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26" name="Group 1678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97922" name="Oval 167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23" name="Oval 168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27" name="Line 1681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28" name="Group 1682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97920" name="Oval 168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21" name="Oval 168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29" name="Group 1685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97918" name="Oval 168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19" name="Oval 168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30" name="Line 1688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31" name="Group 1689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97916" name="Oval 169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17" name="Oval 169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32" name="Group 1692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97914" name="Oval 169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15" name="Oval 169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33" name="Line 1695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34" name="Group 1696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97912" name="Oval 169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13" name="Oval 169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35" name="Group 1699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97910" name="Oval 170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11" name="Oval 170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36" name="Line 1702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37" name="Group 1703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97908" name="Oval 170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09" name="Oval 170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38" name="Group 1706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97906" name="Oval 170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07" name="Oval 170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39" name="Line 1709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40" name="Group 1710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97904" name="Oval 171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05" name="Oval 171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41" name="Group 1713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97902" name="Oval 171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03" name="Oval 171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42" name="Line 1716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43" name="Group 1717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97900" name="Oval 1718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901" name="Oval 171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44" name="Group 1720"/>
          <p:cNvGrpSpPr>
            <a:grpSpLocks/>
          </p:cNvGrpSpPr>
          <p:nvPr/>
        </p:nvGrpSpPr>
        <p:grpSpPr bwMode="auto">
          <a:xfrm>
            <a:off x="8058150" y="2587625"/>
            <a:ext cx="111125" cy="100013"/>
            <a:chOff x="5072" y="1992"/>
            <a:chExt cx="70" cy="63"/>
          </a:xfrm>
        </p:grpSpPr>
        <p:sp>
          <p:nvSpPr>
            <p:cNvPr id="97898" name="Oval 1721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99" name="Oval 172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45" name="Line 1723"/>
          <p:cNvSpPr>
            <a:spLocks noChangeShapeType="1"/>
          </p:cNvSpPr>
          <p:nvPr/>
        </p:nvSpPr>
        <p:spPr bwMode="auto">
          <a:xfrm flipV="1">
            <a:off x="81041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46" name="Group 1724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97896" name="Oval 1725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97" name="Oval 172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47" name="Group 1727"/>
          <p:cNvGrpSpPr>
            <a:grpSpLocks/>
          </p:cNvGrpSpPr>
          <p:nvPr/>
        </p:nvGrpSpPr>
        <p:grpSpPr bwMode="auto">
          <a:xfrm>
            <a:off x="8169275" y="2587625"/>
            <a:ext cx="111125" cy="100013"/>
            <a:chOff x="5142" y="1992"/>
            <a:chExt cx="70" cy="63"/>
          </a:xfrm>
        </p:grpSpPr>
        <p:sp>
          <p:nvSpPr>
            <p:cNvPr id="97894" name="Oval 1728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95" name="Oval 172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48" name="Line 1730"/>
          <p:cNvSpPr>
            <a:spLocks noChangeShapeType="1"/>
          </p:cNvSpPr>
          <p:nvPr/>
        </p:nvSpPr>
        <p:spPr bwMode="auto">
          <a:xfrm flipV="1">
            <a:off x="82248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49" name="Group 1731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97892" name="Oval 1732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93" name="Oval 173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50" name="Group 1734"/>
          <p:cNvGrpSpPr>
            <a:grpSpLocks/>
          </p:cNvGrpSpPr>
          <p:nvPr/>
        </p:nvGrpSpPr>
        <p:grpSpPr bwMode="auto">
          <a:xfrm>
            <a:off x="8288338" y="2587625"/>
            <a:ext cx="115887" cy="100013"/>
            <a:chOff x="5217" y="1992"/>
            <a:chExt cx="73" cy="63"/>
          </a:xfrm>
        </p:grpSpPr>
        <p:sp>
          <p:nvSpPr>
            <p:cNvPr id="97890" name="Oval 1735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91" name="Oval 173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51" name="Line 1737"/>
          <p:cNvSpPr>
            <a:spLocks noChangeShapeType="1"/>
          </p:cNvSpPr>
          <p:nvPr/>
        </p:nvSpPr>
        <p:spPr bwMode="auto">
          <a:xfrm flipV="1">
            <a:off x="83375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52" name="Group 1738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97888" name="Oval 1739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89" name="Oval 174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53" name="Group 1741"/>
          <p:cNvGrpSpPr>
            <a:grpSpLocks/>
          </p:cNvGrpSpPr>
          <p:nvPr/>
        </p:nvGrpSpPr>
        <p:grpSpPr bwMode="auto">
          <a:xfrm>
            <a:off x="8404225" y="2587625"/>
            <a:ext cx="111125" cy="100013"/>
            <a:chOff x="5290" y="1992"/>
            <a:chExt cx="69" cy="63"/>
          </a:xfrm>
        </p:grpSpPr>
        <p:sp>
          <p:nvSpPr>
            <p:cNvPr id="97886" name="Oval 1742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87" name="Oval 174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54" name="Line 1744"/>
          <p:cNvSpPr>
            <a:spLocks noChangeShapeType="1"/>
          </p:cNvSpPr>
          <p:nvPr/>
        </p:nvSpPr>
        <p:spPr bwMode="auto">
          <a:xfrm flipV="1">
            <a:off x="8459788" y="2678113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55" name="Group 1745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97884" name="Oval 1746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85" name="Oval 174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56" name="Group 1748"/>
          <p:cNvGrpSpPr>
            <a:grpSpLocks/>
          </p:cNvGrpSpPr>
          <p:nvPr/>
        </p:nvGrpSpPr>
        <p:grpSpPr bwMode="auto">
          <a:xfrm>
            <a:off x="8058150" y="3009900"/>
            <a:ext cx="111125" cy="90488"/>
            <a:chOff x="5072" y="2258"/>
            <a:chExt cx="70" cy="57"/>
          </a:xfrm>
        </p:grpSpPr>
        <p:sp>
          <p:nvSpPr>
            <p:cNvPr id="97882" name="Oval 1749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83" name="Oval 175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57" name="Line 1751"/>
          <p:cNvSpPr>
            <a:spLocks noChangeShapeType="1"/>
          </p:cNvSpPr>
          <p:nvPr/>
        </p:nvSpPr>
        <p:spPr bwMode="auto">
          <a:xfrm flipV="1">
            <a:off x="8104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58" name="Group 1752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97880" name="Oval 1753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81" name="Oval 175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59" name="Group 1755"/>
          <p:cNvGrpSpPr>
            <a:grpSpLocks/>
          </p:cNvGrpSpPr>
          <p:nvPr/>
        </p:nvGrpSpPr>
        <p:grpSpPr bwMode="auto">
          <a:xfrm>
            <a:off x="8169275" y="3009900"/>
            <a:ext cx="111125" cy="90488"/>
            <a:chOff x="5142" y="2258"/>
            <a:chExt cx="70" cy="57"/>
          </a:xfrm>
        </p:grpSpPr>
        <p:sp>
          <p:nvSpPr>
            <p:cNvPr id="97878" name="Oval 1756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79" name="Oval 175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60" name="Line 1758"/>
          <p:cNvSpPr>
            <a:spLocks noChangeShapeType="1"/>
          </p:cNvSpPr>
          <p:nvPr/>
        </p:nvSpPr>
        <p:spPr bwMode="auto">
          <a:xfrm flipV="1">
            <a:off x="82248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61" name="Group 1759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97876" name="Oval 1760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77" name="Oval 176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62" name="Group 1762"/>
          <p:cNvGrpSpPr>
            <a:grpSpLocks/>
          </p:cNvGrpSpPr>
          <p:nvPr/>
        </p:nvGrpSpPr>
        <p:grpSpPr bwMode="auto">
          <a:xfrm>
            <a:off x="8288338" y="3009900"/>
            <a:ext cx="115887" cy="90488"/>
            <a:chOff x="5217" y="2258"/>
            <a:chExt cx="73" cy="57"/>
          </a:xfrm>
        </p:grpSpPr>
        <p:sp>
          <p:nvSpPr>
            <p:cNvPr id="97874" name="Oval 1763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75" name="Oval 176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63" name="Line 1765"/>
          <p:cNvSpPr>
            <a:spLocks noChangeShapeType="1"/>
          </p:cNvSpPr>
          <p:nvPr/>
        </p:nvSpPr>
        <p:spPr bwMode="auto">
          <a:xfrm flipV="1">
            <a:off x="8337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64" name="Group 1766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97872" name="Oval 1767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73" name="Oval 176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65" name="Group 1769"/>
          <p:cNvGrpSpPr>
            <a:grpSpLocks/>
          </p:cNvGrpSpPr>
          <p:nvPr/>
        </p:nvGrpSpPr>
        <p:grpSpPr bwMode="auto">
          <a:xfrm>
            <a:off x="8404225" y="3009900"/>
            <a:ext cx="111125" cy="90488"/>
            <a:chOff x="5290" y="2258"/>
            <a:chExt cx="69" cy="57"/>
          </a:xfrm>
        </p:grpSpPr>
        <p:sp>
          <p:nvSpPr>
            <p:cNvPr id="97870" name="Oval 1770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871" name="Oval 177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66" name="Line 1772"/>
          <p:cNvSpPr>
            <a:spLocks noChangeShapeType="1"/>
          </p:cNvSpPr>
          <p:nvPr/>
        </p:nvSpPr>
        <p:spPr bwMode="auto">
          <a:xfrm flipV="1">
            <a:off x="84597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67" name="Group 1773"/>
          <p:cNvGrpSpPr>
            <a:grpSpLocks/>
          </p:cNvGrpSpPr>
          <p:nvPr/>
        </p:nvGrpSpPr>
        <p:grpSpPr bwMode="auto">
          <a:xfrm>
            <a:off x="8532813" y="2587625"/>
            <a:ext cx="457200" cy="512763"/>
            <a:chOff x="5371" y="1992"/>
            <a:chExt cx="288" cy="323"/>
          </a:xfrm>
        </p:grpSpPr>
        <p:grpSp>
          <p:nvGrpSpPr>
            <p:cNvPr id="97814" name="Group 1774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97868" name="Oval 1775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69" name="Oval 1776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15" name="Group 1777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97866" name="Oval 1778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67" name="Oval 177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16" name="Line 1780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17" name="Group 1781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97864" name="Oval 1782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65" name="Oval 1783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18" name="Group 1784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97862" name="Oval 1785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63" name="Oval 178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19" name="Line 1787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20" name="Group 1788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97860" name="Oval 1789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61" name="Oval 1790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21" name="Group 1791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97858" name="Oval 1792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59" name="Oval 179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22" name="Line 1794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23" name="Group 1795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97856" name="Oval 1796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57" name="Oval 1797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24" name="Group 1798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97854" name="Oval 1799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55" name="Oval 180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25" name="Line 1801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26" name="Group 1802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97852" name="Oval 1803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53" name="Oval 1804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27" name="Group 1805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97850" name="Oval 1806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51" name="Oval 180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28" name="Line 1808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29" name="Group 1809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97848" name="Oval 1810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49" name="Oval 1811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30" name="Group 1812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97846" name="Oval 1813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47" name="Oval 181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31" name="Line 1815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32" name="Group 1816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97844" name="Oval 1817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45" name="Oval 1818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33" name="Group 1819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97842" name="Oval 1820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43" name="Oval 182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34" name="Line 1822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835" name="Group 1823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97840" name="Oval 1824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41" name="Oval 1825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836" name="Group 1826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97838" name="Oval 1827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39" name="Oval 182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837" name="Line 1829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68" name="Group 1830"/>
          <p:cNvGrpSpPr>
            <a:grpSpLocks/>
          </p:cNvGrpSpPr>
          <p:nvPr/>
        </p:nvGrpSpPr>
        <p:grpSpPr bwMode="auto">
          <a:xfrm>
            <a:off x="9010650" y="2587625"/>
            <a:ext cx="455613" cy="512763"/>
            <a:chOff x="5672" y="1992"/>
            <a:chExt cx="287" cy="323"/>
          </a:xfrm>
        </p:grpSpPr>
        <p:grpSp>
          <p:nvGrpSpPr>
            <p:cNvPr id="97758" name="Group 1831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97812" name="Oval 1832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13" name="Oval 1833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59" name="Group 1834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97810" name="Oval 1835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11" name="Oval 183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60" name="Line 1837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61" name="Group 1838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97808" name="Oval 1839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09" name="Oval 1840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62" name="Group 1841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97806" name="Oval 1842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07" name="Oval 184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63" name="Line 1844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64" name="Group 1845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97804" name="Oval 1846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05" name="Oval 1847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65" name="Group 1848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97802" name="Oval 1849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03" name="Oval 185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66" name="Line 1851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67" name="Group 1852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97800" name="Oval 1853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801" name="Oval 1854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68" name="Group 1855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97798" name="Oval 1856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99" name="Oval 185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69" name="Line 1858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70" name="Group 1859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97796" name="Oval 1860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97" name="Oval 1861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71" name="Group 1862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97794" name="Oval 1863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95" name="Oval 186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72" name="Line 1865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73" name="Group 1866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97792" name="Oval 1867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93" name="Oval 1868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74" name="Group 1869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97790" name="Oval 1870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91" name="Oval 187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75" name="Line 1872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76" name="Group 1873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97788" name="Oval 1874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89" name="Oval 1875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77" name="Group 1876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97786" name="Oval 1877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87" name="Oval 187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78" name="Line 1879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79" name="Group 1880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97784" name="Oval 1881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85" name="Oval 1882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780" name="Group 1883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97782" name="Oval 1884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783" name="Oval 188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781" name="Line 1886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69" name="Group 1887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97756" name="Oval 188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57" name="Oval 188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70" name="Group 1890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97754" name="Oval 189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55" name="Oval 189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71" name="Line 1893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72" name="Group 1894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97752" name="Oval 189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53" name="Oval 189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73" name="Group 1897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97750" name="Oval 189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51" name="Oval 189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74" name="Line 1900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75" name="Group 1901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97748" name="Oval 190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49" name="Oval 190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76" name="Group 1904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97746" name="Oval 190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47" name="Oval 190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77" name="Line 1907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78" name="Group 1908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97744" name="Oval 190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45" name="Oval 191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79" name="Group 1911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97742" name="Oval 191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43" name="Oval 191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80" name="Line 1914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81" name="Group 1915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97740" name="Oval 191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41" name="Oval 191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82" name="Group 1918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97738" name="Oval 191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39" name="Oval 192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83" name="Line 1921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84" name="Group 1922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97736" name="Oval 192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37" name="Oval 192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85" name="Group 1925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97734" name="Oval 192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35" name="Oval 192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86" name="Line 1928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87" name="Group 1929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97732" name="Oval 193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33" name="Oval 193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88" name="Group 1932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97730" name="Oval 193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31" name="Oval 193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89" name="Line 1935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90" name="Group 1936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97728" name="Oval 193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29" name="Oval 193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91" name="Group 1939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97726" name="Oval 194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27" name="Oval 194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92" name="Line 1942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93" name="Group 1943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97724" name="Oval 1944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25" name="Oval 194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94" name="Group 1946"/>
          <p:cNvGrpSpPr>
            <a:grpSpLocks/>
          </p:cNvGrpSpPr>
          <p:nvPr/>
        </p:nvGrpSpPr>
        <p:grpSpPr bwMode="auto">
          <a:xfrm>
            <a:off x="8532813" y="2587625"/>
            <a:ext cx="112712" cy="100013"/>
            <a:chOff x="5371" y="1992"/>
            <a:chExt cx="71" cy="63"/>
          </a:xfrm>
        </p:grpSpPr>
        <p:sp>
          <p:nvSpPr>
            <p:cNvPr id="97722" name="Oval 1947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23" name="Oval 194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95" name="Line 1949"/>
          <p:cNvSpPr>
            <a:spLocks noChangeShapeType="1"/>
          </p:cNvSpPr>
          <p:nvPr/>
        </p:nvSpPr>
        <p:spPr bwMode="auto">
          <a:xfrm flipV="1">
            <a:off x="85804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96" name="Group 1950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97720" name="Oval 1951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21" name="Oval 195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497" name="Group 1953"/>
          <p:cNvGrpSpPr>
            <a:grpSpLocks/>
          </p:cNvGrpSpPr>
          <p:nvPr/>
        </p:nvGrpSpPr>
        <p:grpSpPr bwMode="auto">
          <a:xfrm>
            <a:off x="8645525" y="2587625"/>
            <a:ext cx="112713" cy="100013"/>
            <a:chOff x="5442" y="1992"/>
            <a:chExt cx="70" cy="63"/>
          </a:xfrm>
        </p:grpSpPr>
        <p:sp>
          <p:nvSpPr>
            <p:cNvPr id="97718" name="Oval 1954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19" name="Oval 195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498" name="Line 1956"/>
          <p:cNvSpPr>
            <a:spLocks noChangeShapeType="1"/>
          </p:cNvSpPr>
          <p:nvPr/>
        </p:nvSpPr>
        <p:spPr bwMode="auto">
          <a:xfrm flipV="1">
            <a:off x="870108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499" name="Group 1957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97716" name="Oval 1958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17" name="Oval 195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00" name="Group 1960"/>
          <p:cNvGrpSpPr>
            <a:grpSpLocks/>
          </p:cNvGrpSpPr>
          <p:nvPr/>
        </p:nvGrpSpPr>
        <p:grpSpPr bwMode="auto">
          <a:xfrm>
            <a:off x="8766175" y="2587625"/>
            <a:ext cx="114300" cy="100013"/>
            <a:chOff x="5517" y="1992"/>
            <a:chExt cx="72" cy="63"/>
          </a:xfrm>
        </p:grpSpPr>
        <p:sp>
          <p:nvSpPr>
            <p:cNvPr id="97714" name="Oval 1961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15" name="Oval 196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01" name="Line 1963"/>
          <p:cNvSpPr>
            <a:spLocks noChangeShapeType="1"/>
          </p:cNvSpPr>
          <p:nvPr/>
        </p:nvSpPr>
        <p:spPr bwMode="auto">
          <a:xfrm flipV="1">
            <a:off x="881221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02" name="Group 1964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97712" name="Oval 1965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13" name="Oval 196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03" name="Group 1967"/>
          <p:cNvGrpSpPr>
            <a:grpSpLocks/>
          </p:cNvGrpSpPr>
          <p:nvPr/>
        </p:nvGrpSpPr>
        <p:grpSpPr bwMode="auto">
          <a:xfrm>
            <a:off x="8880475" y="2587625"/>
            <a:ext cx="109538" cy="100013"/>
            <a:chOff x="5589" y="1992"/>
            <a:chExt cx="70" cy="63"/>
          </a:xfrm>
        </p:grpSpPr>
        <p:sp>
          <p:nvSpPr>
            <p:cNvPr id="97710" name="Oval 1968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11" name="Oval 196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04" name="Line 1970"/>
          <p:cNvSpPr>
            <a:spLocks noChangeShapeType="1"/>
          </p:cNvSpPr>
          <p:nvPr/>
        </p:nvSpPr>
        <p:spPr bwMode="auto">
          <a:xfrm flipV="1">
            <a:off x="893762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05" name="Group 1971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97708" name="Oval 1972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09" name="Oval 197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06" name="Group 1974"/>
          <p:cNvGrpSpPr>
            <a:grpSpLocks/>
          </p:cNvGrpSpPr>
          <p:nvPr/>
        </p:nvGrpSpPr>
        <p:grpSpPr bwMode="auto">
          <a:xfrm>
            <a:off x="8532813" y="3009900"/>
            <a:ext cx="112712" cy="90488"/>
            <a:chOff x="5371" y="2258"/>
            <a:chExt cx="71" cy="57"/>
          </a:xfrm>
        </p:grpSpPr>
        <p:sp>
          <p:nvSpPr>
            <p:cNvPr id="97706" name="Oval 1975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07" name="Oval 197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07" name="Line 1977"/>
          <p:cNvSpPr>
            <a:spLocks noChangeShapeType="1"/>
          </p:cNvSpPr>
          <p:nvPr/>
        </p:nvSpPr>
        <p:spPr bwMode="auto">
          <a:xfrm flipV="1">
            <a:off x="8580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08" name="Group 1978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97704" name="Oval 1979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05" name="Oval 198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09" name="Group 1981"/>
          <p:cNvGrpSpPr>
            <a:grpSpLocks/>
          </p:cNvGrpSpPr>
          <p:nvPr/>
        </p:nvGrpSpPr>
        <p:grpSpPr bwMode="auto">
          <a:xfrm>
            <a:off x="8645525" y="3009900"/>
            <a:ext cx="112713" cy="90488"/>
            <a:chOff x="5442" y="2258"/>
            <a:chExt cx="70" cy="57"/>
          </a:xfrm>
        </p:grpSpPr>
        <p:sp>
          <p:nvSpPr>
            <p:cNvPr id="97702" name="Oval 1982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03" name="Oval 198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10" name="Line 1984"/>
          <p:cNvSpPr>
            <a:spLocks noChangeShapeType="1"/>
          </p:cNvSpPr>
          <p:nvPr/>
        </p:nvSpPr>
        <p:spPr bwMode="auto">
          <a:xfrm flipV="1">
            <a:off x="87010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11" name="Group 1985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97700" name="Oval 1986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701" name="Oval 198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12" name="Group 1988"/>
          <p:cNvGrpSpPr>
            <a:grpSpLocks/>
          </p:cNvGrpSpPr>
          <p:nvPr/>
        </p:nvGrpSpPr>
        <p:grpSpPr bwMode="auto">
          <a:xfrm>
            <a:off x="8766175" y="3009900"/>
            <a:ext cx="114300" cy="90488"/>
            <a:chOff x="5517" y="2258"/>
            <a:chExt cx="72" cy="57"/>
          </a:xfrm>
        </p:grpSpPr>
        <p:sp>
          <p:nvSpPr>
            <p:cNvPr id="97698" name="Oval 1989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99" name="Oval 199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13" name="Line 1991"/>
          <p:cNvSpPr>
            <a:spLocks noChangeShapeType="1"/>
          </p:cNvSpPr>
          <p:nvPr/>
        </p:nvSpPr>
        <p:spPr bwMode="auto">
          <a:xfrm flipV="1">
            <a:off x="881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14" name="Group 1992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97696" name="Oval 1993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97" name="Oval 199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15" name="Group 1995"/>
          <p:cNvGrpSpPr>
            <a:grpSpLocks/>
          </p:cNvGrpSpPr>
          <p:nvPr/>
        </p:nvGrpSpPr>
        <p:grpSpPr bwMode="auto">
          <a:xfrm>
            <a:off x="8880475" y="3009900"/>
            <a:ext cx="109538" cy="90488"/>
            <a:chOff x="5589" y="2258"/>
            <a:chExt cx="70" cy="57"/>
          </a:xfrm>
        </p:grpSpPr>
        <p:sp>
          <p:nvSpPr>
            <p:cNvPr id="97694" name="Oval 1996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95" name="Oval 199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16" name="Line 1998"/>
          <p:cNvSpPr>
            <a:spLocks noChangeShapeType="1"/>
          </p:cNvSpPr>
          <p:nvPr/>
        </p:nvSpPr>
        <p:spPr bwMode="auto">
          <a:xfrm flipV="1">
            <a:off x="89376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17" name="Group 1999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97692" name="Oval 200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93" name="Oval 200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18" name="Group 2002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97690" name="Oval 200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91" name="Oval 200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19" name="Line 2005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20" name="Group 2006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97688" name="Oval 200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89" name="Oval 200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21" name="Group 2009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97686" name="Oval 201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87" name="Oval 201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22" name="Line 2012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23" name="Group 2013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97684" name="Oval 201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85" name="Oval 201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24" name="Group 2016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97682" name="Oval 201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83" name="Oval 201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25" name="Line 2019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26" name="Group 2020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97680" name="Oval 202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81" name="Oval 202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27" name="Group 2023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97678" name="Oval 202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79" name="Oval 202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28" name="Line 2026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29" name="Group 2027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97676" name="Oval 202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77" name="Oval 202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30" name="Group 2030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97674" name="Oval 203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75" name="Oval 203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31" name="Line 2033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32" name="Group 2034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97672" name="Oval 203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73" name="Oval 203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33" name="Group 2037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97670" name="Oval 203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71" name="Oval 203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34" name="Line 2040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35" name="Group 2041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97668" name="Oval 204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69" name="Oval 204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36" name="Group 2044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97666" name="Oval 204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67" name="Oval 204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37" name="Line 2047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38" name="Group 2048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97664" name="Oval 204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65" name="Oval 205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39" name="Group 2051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97662" name="Oval 205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63" name="Oval 205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40" name="Line 2054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41" name="Group 2055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97660" name="Oval 2056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61" name="Oval 205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42" name="Group 2058"/>
          <p:cNvGrpSpPr>
            <a:grpSpLocks/>
          </p:cNvGrpSpPr>
          <p:nvPr/>
        </p:nvGrpSpPr>
        <p:grpSpPr bwMode="auto">
          <a:xfrm>
            <a:off x="9010650" y="2587625"/>
            <a:ext cx="112713" cy="100013"/>
            <a:chOff x="5672" y="1992"/>
            <a:chExt cx="70" cy="63"/>
          </a:xfrm>
        </p:grpSpPr>
        <p:sp>
          <p:nvSpPr>
            <p:cNvPr id="97658" name="Oval 2059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59" name="Oval 206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43" name="Line 2061"/>
          <p:cNvSpPr>
            <a:spLocks noChangeShapeType="1"/>
          </p:cNvSpPr>
          <p:nvPr/>
        </p:nvSpPr>
        <p:spPr bwMode="auto">
          <a:xfrm flipV="1">
            <a:off x="9058275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44" name="Group 2062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97656" name="Oval 2063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57" name="Oval 206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45" name="Group 2065"/>
          <p:cNvGrpSpPr>
            <a:grpSpLocks/>
          </p:cNvGrpSpPr>
          <p:nvPr/>
        </p:nvGrpSpPr>
        <p:grpSpPr bwMode="auto">
          <a:xfrm>
            <a:off x="9123363" y="2587625"/>
            <a:ext cx="111125" cy="100013"/>
            <a:chOff x="5742" y="1992"/>
            <a:chExt cx="71" cy="63"/>
          </a:xfrm>
        </p:grpSpPr>
        <p:sp>
          <p:nvSpPr>
            <p:cNvPr id="97654" name="Oval 2066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55" name="Oval 206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46" name="Line 2068"/>
          <p:cNvSpPr>
            <a:spLocks noChangeShapeType="1"/>
          </p:cNvSpPr>
          <p:nvPr/>
        </p:nvSpPr>
        <p:spPr bwMode="auto">
          <a:xfrm flipV="1">
            <a:off x="9177338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47" name="Group 2069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97652" name="Oval 2070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53" name="Oval 207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48" name="Group 2072"/>
          <p:cNvGrpSpPr>
            <a:grpSpLocks/>
          </p:cNvGrpSpPr>
          <p:nvPr/>
        </p:nvGrpSpPr>
        <p:grpSpPr bwMode="auto">
          <a:xfrm>
            <a:off x="9244013" y="2587625"/>
            <a:ext cx="114300" cy="100013"/>
            <a:chOff x="5818" y="1992"/>
            <a:chExt cx="72" cy="63"/>
          </a:xfrm>
        </p:grpSpPr>
        <p:sp>
          <p:nvSpPr>
            <p:cNvPr id="97650" name="Oval 2073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51" name="Oval 207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49" name="Line 2075"/>
          <p:cNvSpPr>
            <a:spLocks noChangeShapeType="1"/>
          </p:cNvSpPr>
          <p:nvPr/>
        </p:nvSpPr>
        <p:spPr bwMode="auto">
          <a:xfrm flipV="1">
            <a:off x="9290050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50" name="Group 2076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97648" name="Oval 2077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49" name="Oval 207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51" name="Group 2079"/>
          <p:cNvGrpSpPr>
            <a:grpSpLocks/>
          </p:cNvGrpSpPr>
          <p:nvPr/>
        </p:nvGrpSpPr>
        <p:grpSpPr bwMode="auto">
          <a:xfrm>
            <a:off x="9358313" y="2587625"/>
            <a:ext cx="107950" cy="100013"/>
            <a:chOff x="5890" y="1992"/>
            <a:chExt cx="69" cy="63"/>
          </a:xfrm>
        </p:grpSpPr>
        <p:sp>
          <p:nvSpPr>
            <p:cNvPr id="97646" name="Oval 2080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47" name="Oval 208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52" name="Line 2082"/>
          <p:cNvSpPr>
            <a:spLocks noChangeShapeType="1"/>
          </p:cNvSpPr>
          <p:nvPr/>
        </p:nvSpPr>
        <p:spPr bwMode="auto">
          <a:xfrm flipV="1">
            <a:off x="9415463" y="2678113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53" name="Group 2083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97644" name="Oval 2084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45" name="Oval 208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54" name="Group 2086"/>
          <p:cNvGrpSpPr>
            <a:grpSpLocks/>
          </p:cNvGrpSpPr>
          <p:nvPr/>
        </p:nvGrpSpPr>
        <p:grpSpPr bwMode="auto">
          <a:xfrm>
            <a:off x="9010650" y="3009900"/>
            <a:ext cx="112713" cy="90488"/>
            <a:chOff x="5672" y="2258"/>
            <a:chExt cx="70" cy="57"/>
          </a:xfrm>
        </p:grpSpPr>
        <p:sp>
          <p:nvSpPr>
            <p:cNvPr id="97642" name="Oval 2087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43" name="Oval 208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55" name="Line 2089"/>
          <p:cNvSpPr>
            <a:spLocks noChangeShapeType="1"/>
          </p:cNvSpPr>
          <p:nvPr/>
        </p:nvSpPr>
        <p:spPr bwMode="auto">
          <a:xfrm flipV="1">
            <a:off x="90582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56" name="Group 2090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97640" name="Oval 2091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41" name="Oval 209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57" name="Group 2093"/>
          <p:cNvGrpSpPr>
            <a:grpSpLocks/>
          </p:cNvGrpSpPr>
          <p:nvPr/>
        </p:nvGrpSpPr>
        <p:grpSpPr bwMode="auto">
          <a:xfrm>
            <a:off x="9123363" y="3009900"/>
            <a:ext cx="111125" cy="90488"/>
            <a:chOff x="5742" y="2258"/>
            <a:chExt cx="71" cy="57"/>
          </a:xfrm>
        </p:grpSpPr>
        <p:sp>
          <p:nvSpPr>
            <p:cNvPr id="97638" name="Oval 2094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39" name="Oval 209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58" name="Line 2096"/>
          <p:cNvSpPr>
            <a:spLocks noChangeShapeType="1"/>
          </p:cNvSpPr>
          <p:nvPr/>
        </p:nvSpPr>
        <p:spPr bwMode="auto">
          <a:xfrm flipV="1">
            <a:off x="91773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59" name="Group 2097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97636" name="Oval 2098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37" name="Oval 209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60" name="Group 2100"/>
          <p:cNvGrpSpPr>
            <a:grpSpLocks/>
          </p:cNvGrpSpPr>
          <p:nvPr/>
        </p:nvGrpSpPr>
        <p:grpSpPr bwMode="auto">
          <a:xfrm>
            <a:off x="9244013" y="3009900"/>
            <a:ext cx="114300" cy="90488"/>
            <a:chOff x="5818" y="2258"/>
            <a:chExt cx="72" cy="57"/>
          </a:xfrm>
        </p:grpSpPr>
        <p:sp>
          <p:nvSpPr>
            <p:cNvPr id="97634" name="Oval 2101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35" name="Oval 210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61" name="Line 2103"/>
          <p:cNvSpPr>
            <a:spLocks noChangeShapeType="1"/>
          </p:cNvSpPr>
          <p:nvPr/>
        </p:nvSpPr>
        <p:spPr bwMode="auto">
          <a:xfrm flipV="1">
            <a:off x="92900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62" name="Group 2104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97632" name="Oval 2105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33" name="Oval 210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63" name="Group 2107"/>
          <p:cNvGrpSpPr>
            <a:grpSpLocks/>
          </p:cNvGrpSpPr>
          <p:nvPr/>
        </p:nvGrpSpPr>
        <p:grpSpPr bwMode="auto">
          <a:xfrm>
            <a:off x="9358313" y="3009900"/>
            <a:ext cx="107950" cy="90488"/>
            <a:chOff x="5890" y="2258"/>
            <a:chExt cx="69" cy="57"/>
          </a:xfrm>
        </p:grpSpPr>
        <p:sp>
          <p:nvSpPr>
            <p:cNvPr id="97630" name="Oval 2108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631" name="Oval 210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64" name="Line 2110"/>
          <p:cNvSpPr>
            <a:spLocks noChangeShapeType="1"/>
          </p:cNvSpPr>
          <p:nvPr/>
        </p:nvSpPr>
        <p:spPr bwMode="auto">
          <a:xfrm flipV="1">
            <a:off x="94154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65" name="Group 2111"/>
          <p:cNvGrpSpPr>
            <a:grpSpLocks/>
          </p:cNvGrpSpPr>
          <p:nvPr/>
        </p:nvGrpSpPr>
        <p:grpSpPr bwMode="auto">
          <a:xfrm>
            <a:off x="4465638" y="2587625"/>
            <a:ext cx="454025" cy="512763"/>
            <a:chOff x="2809" y="1992"/>
            <a:chExt cx="286" cy="323"/>
          </a:xfrm>
        </p:grpSpPr>
        <p:grpSp>
          <p:nvGrpSpPr>
            <p:cNvPr id="97574" name="Group 2112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97628" name="Oval 2113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29" name="Oval 2114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75" name="Group 2115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97626" name="Oval 2116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27" name="Oval 211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76" name="Line 2118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77" name="Group 2119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97624" name="Oval 2120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25" name="Oval 2121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78" name="Group 2122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97622" name="Oval 2123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23" name="Oval 212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79" name="Line 2125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80" name="Group 2126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97620" name="Oval 2127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21" name="Oval 2128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81" name="Group 2129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97618" name="Oval 2130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19" name="Oval 213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82" name="Line 2132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83" name="Group 2133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97616" name="Oval 2134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17" name="Oval 2135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84" name="Group 2136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97614" name="Oval 2137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15" name="Oval 213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85" name="Line 2139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86" name="Group 2140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97612" name="Oval 2141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13" name="Oval 2142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87" name="Group 2143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97610" name="Oval 2144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11" name="Oval 214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88" name="Line 2146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89" name="Group 2147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97608" name="Oval 2148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09" name="Oval 2149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90" name="Group 2150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97606" name="Oval 2151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07" name="Oval 215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91" name="Line 2153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92" name="Group 2154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97604" name="Oval 2155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05" name="Oval 2156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93" name="Group 2157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97602" name="Oval 2158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03" name="Oval 215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94" name="Line 2160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95" name="Group 2161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97600" name="Oval 2162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601" name="Oval 2163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96" name="Group 2164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97598" name="Oval 2165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99" name="Oval 216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97" name="Line 2167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566" name="Group 2168"/>
          <p:cNvGrpSpPr>
            <a:grpSpLocks/>
          </p:cNvGrpSpPr>
          <p:nvPr/>
        </p:nvGrpSpPr>
        <p:grpSpPr bwMode="auto">
          <a:xfrm>
            <a:off x="4943475" y="2587625"/>
            <a:ext cx="454025" cy="512763"/>
            <a:chOff x="3110" y="1992"/>
            <a:chExt cx="286" cy="323"/>
          </a:xfrm>
        </p:grpSpPr>
        <p:grpSp>
          <p:nvGrpSpPr>
            <p:cNvPr id="97518" name="Group 2169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97572" name="Oval 2170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73" name="Oval 2171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19" name="Group 2172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97570" name="Oval 2173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71" name="Oval 217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20" name="Line 2175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21" name="Group 2176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97568" name="Oval 2177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69" name="Oval 2178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22" name="Group 2179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97566" name="Oval 2180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67" name="Oval 218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23" name="Line 2182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24" name="Group 2183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97564" name="Oval 2184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65" name="Oval 2185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25" name="Group 2186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97562" name="Oval 2187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63" name="Oval 218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26" name="Line 2189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27" name="Group 2190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97560" name="Oval 2191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61" name="Oval 2192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28" name="Group 2193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97558" name="Oval 2194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59" name="Oval 219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29" name="Line 2196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30" name="Group 2197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97556" name="Oval 2198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57" name="Oval 2199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31" name="Group 2200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97554" name="Oval 2201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55" name="Oval 220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32" name="Line 2203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33" name="Group 2204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97552" name="Oval 2205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53" name="Oval 2206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34" name="Group 2207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97550" name="Oval 2208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51" name="Oval 220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35" name="Line 2210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36" name="Group 2211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97548" name="Oval 2212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49" name="Oval 2213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37" name="Group 2214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97546" name="Oval 2215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47" name="Oval 221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38" name="Line 2217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539" name="Group 2218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97544" name="Oval 2219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45" name="Oval 2220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540" name="Group 2221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97542" name="Oval 2222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543" name="Oval 222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541" name="Line 2224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567" name="Group 2225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97516" name="Oval 222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17" name="Oval 222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68" name="Group 2228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97514" name="Oval 222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15" name="Oval 223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69" name="Line 2231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70" name="Group 2232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97512" name="Oval 223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13" name="Oval 223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71" name="Group 2235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97510" name="Oval 223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11" name="Oval 223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72" name="Line 2238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73" name="Group 2239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97508" name="Oval 224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09" name="Oval 224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74" name="Group 2242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97506" name="Oval 224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07" name="Oval 224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75" name="Line 2245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76" name="Group 2246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97504" name="Oval 224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05" name="Oval 224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77" name="Group 2249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97502" name="Oval 225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03" name="Oval 225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78" name="Line 2252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79" name="Group 2253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97500" name="Oval 225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501" name="Oval 225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80" name="Group 2256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97498" name="Oval 225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99" name="Oval 225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81" name="Line 2259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82" name="Group 2260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97496" name="Oval 226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97" name="Oval 226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83" name="Group 2263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97494" name="Oval 226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95" name="Oval 226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84" name="Line 2266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85" name="Group 2267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97492" name="Oval 226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93" name="Oval 226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86" name="Group 2270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97490" name="Oval 227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91" name="Oval 227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87" name="Line 2273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88" name="Group 2274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97488" name="Oval 227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89" name="Oval 227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89" name="Group 2277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97486" name="Oval 227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87" name="Oval 227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90" name="Line 2280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91" name="Group 2281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97484" name="Oval 2282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85" name="Oval 228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92" name="Group 2284"/>
          <p:cNvGrpSpPr>
            <a:grpSpLocks/>
          </p:cNvGrpSpPr>
          <p:nvPr/>
        </p:nvGrpSpPr>
        <p:grpSpPr bwMode="auto">
          <a:xfrm>
            <a:off x="4465638" y="2587625"/>
            <a:ext cx="111125" cy="100013"/>
            <a:chOff x="2809" y="1992"/>
            <a:chExt cx="70" cy="63"/>
          </a:xfrm>
        </p:grpSpPr>
        <p:sp>
          <p:nvSpPr>
            <p:cNvPr id="97482" name="Oval 2285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83" name="Oval 228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93" name="Line 2287"/>
          <p:cNvSpPr>
            <a:spLocks noChangeShapeType="1"/>
          </p:cNvSpPr>
          <p:nvPr/>
        </p:nvSpPr>
        <p:spPr bwMode="auto">
          <a:xfrm flipV="1">
            <a:off x="4511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94" name="Group 2288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97480" name="Oval 2289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81" name="Oval 229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95" name="Group 2291"/>
          <p:cNvGrpSpPr>
            <a:grpSpLocks/>
          </p:cNvGrpSpPr>
          <p:nvPr/>
        </p:nvGrpSpPr>
        <p:grpSpPr bwMode="auto">
          <a:xfrm>
            <a:off x="4576763" y="2587625"/>
            <a:ext cx="112712" cy="100013"/>
            <a:chOff x="2879" y="1992"/>
            <a:chExt cx="71" cy="63"/>
          </a:xfrm>
        </p:grpSpPr>
        <p:sp>
          <p:nvSpPr>
            <p:cNvPr id="97478" name="Oval 2292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79" name="Oval 229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96" name="Line 2294"/>
          <p:cNvSpPr>
            <a:spLocks noChangeShapeType="1"/>
          </p:cNvSpPr>
          <p:nvPr/>
        </p:nvSpPr>
        <p:spPr bwMode="auto">
          <a:xfrm flipV="1">
            <a:off x="4632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597" name="Group 2295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97476" name="Oval 2296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77" name="Oval 229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598" name="Group 2298"/>
          <p:cNvGrpSpPr>
            <a:grpSpLocks/>
          </p:cNvGrpSpPr>
          <p:nvPr/>
        </p:nvGrpSpPr>
        <p:grpSpPr bwMode="auto">
          <a:xfrm>
            <a:off x="4695825" y="2587625"/>
            <a:ext cx="115888" cy="100013"/>
            <a:chOff x="2954" y="1992"/>
            <a:chExt cx="73" cy="63"/>
          </a:xfrm>
        </p:grpSpPr>
        <p:sp>
          <p:nvSpPr>
            <p:cNvPr id="97474" name="Oval 2299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75" name="Oval 230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599" name="Line 2301"/>
          <p:cNvSpPr>
            <a:spLocks noChangeShapeType="1"/>
          </p:cNvSpPr>
          <p:nvPr/>
        </p:nvSpPr>
        <p:spPr bwMode="auto">
          <a:xfrm flipV="1">
            <a:off x="47450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00" name="Group 2302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97472" name="Oval 2303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73" name="Oval 230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01" name="Group 2305"/>
          <p:cNvGrpSpPr>
            <a:grpSpLocks/>
          </p:cNvGrpSpPr>
          <p:nvPr/>
        </p:nvGrpSpPr>
        <p:grpSpPr bwMode="auto">
          <a:xfrm>
            <a:off x="4811713" y="2587625"/>
            <a:ext cx="107950" cy="100013"/>
            <a:chOff x="3027" y="1992"/>
            <a:chExt cx="68" cy="63"/>
          </a:xfrm>
        </p:grpSpPr>
        <p:sp>
          <p:nvSpPr>
            <p:cNvPr id="97470" name="Oval 2306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71" name="Oval 230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02" name="Line 2308"/>
          <p:cNvSpPr>
            <a:spLocks noChangeShapeType="1"/>
          </p:cNvSpPr>
          <p:nvPr/>
        </p:nvSpPr>
        <p:spPr bwMode="auto">
          <a:xfrm flipV="1">
            <a:off x="4865688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03" name="Group 2309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97468" name="Oval 2310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69" name="Oval 231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04" name="Group 2312"/>
          <p:cNvGrpSpPr>
            <a:grpSpLocks/>
          </p:cNvGrpSpPr>
          <p:nvPr/>
        </p:nvGrpSpPr>
        <p:grpSpPr bwMode="auto">
          <a:xfrm>
            <a:off x="4465638" y="3009900"/>
            <a:ext cx="111125" cy="90488"/>
            <a:chOff x="2809" y="2258"/>
            <a:chExt cx="70" cy="57"/>
          </a:xfrm>
        </p:grpSpPr>
        <p:sp>
          <p:nvSpPr>
            <p:cNvPr id="97466" name="Oval 2313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67" name="Oval 231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05" name="Line 2315"/>
          <p:cNvSpPr>
            <a:spLocks noChangeShapeType="1"/>
          </p:cNvSpPr>
          <p:nvPr/>
        </p:nvSpPr>
        <p:spPr bwMode="auto">
          <a:xfrm flipV="1">
            <a:off x="4511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06" name="Group 2316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97464" name="Oval 2317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65" name="Oval 231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07" name="Group 2319"/>
          <p:cNvGrpSpPr>
            <a:grpSpLocks/>
          </p:cNvGrpSpPr>
          <p:nvPr/>
        </p:nvGrpSpPr>
        <p:grpSpPr bwMode="auto">
          <a:xfrm>
            <a:off x="4576763" y="3009900"/>
            <a:ext cx="112712" cy="90488"/>
            <a:chOff x="2879" y="2258"/>
            <a:chExt cx="71" cy="57"/>
          </a:xfrm>
        </p:grpSpPr>
        <p:sp>
          <p:nvSpPr>
            <p:cNvPr id="97462" name="Oval 2320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63" name="Oval 232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08" name="Line 2322"/>
          <p:cNvSpPr>
            <a:spLocks noChangeShapeType="1"/>
          </p:cNvSpPr>
          <p:nvPr/>
        </p:nvSpPr>
        <p:spPr bwMode="auto">
          <a:xfrm flipV="1">
            <a:off x="4632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09" name="Group 2323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97460" name="Oval 2324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61" name="Oval 232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10" name="Group 2326"/>
          <p:cNvGrpSpPr>
            <a:grpSpLocks/>
          </p:cNvGrpSpPr>
          <p:nvPr/>
        </p:nvGrpSpPr>
        <p:grpSpPr bwMode="auto">
          <a:xfrm>
            <a:off x="4695825" y="3009900"/>
            <a:ext cx="115888" cy="90488"/>
            <a:chOff x="2954" y="2258"/>
            <a:chExt cx="73" cy="57"/>
          </a:xfrm>
        </p:grpSpPr>
        <p:sp>
          <p:nvSpPr>
            <p:cNvPr id="97458" name="Oval 2327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59" name="Oval 232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11" name="Line 2329"/>
          <p:cNvSpPr>
            <a:spLocks noChangeShapeType="1"/>
          </p:cNvSpPr>
          <p:nvPr/>
        </p:nvSpPr>
        <p:spPr bwMode="auto">
          <a:xfrm flipV="1">
            <a:off x="47450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12" name="Group 2330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97456" name="Oval 2331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57" name="Oval 233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13" name="Group 2333"/>
          <p:cNvGrpSpPr>
            <a:grpSpLocks/>
          </p:cNvGrpSpPr>
          <p:nvPr/>
        </p:nvGrpSpPr>
        <p:grpSpPr bwMode="auto">
          <a:xfrm>
            <a:off x="4811713" y="3009900"/>
            <a:ext cx="107950" cy="90488"/>
            <a:chOff x="3027" y="2258"/>
            <a:chExt cx="68" cy="57"/>
          </a:xfrm>
        </p:grpSpPr>
        <p:sp>
          <p:nvSpPr>
            <p:cNvPr id="97454" name="Oval 2334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55" name="Oval 233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14" name="Line 2336"/>
          <p:cNvSpPr>
            <a:spLocks noChangeShapeType="1"/>
          </p:cNvSpPr>
          <p:nvPr/>
        </p:nvSpPr>
        <p:spPr bwMode="auto">
          <a:xfrm flipV="1">
            <a:off x="4865688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15" name="Group 2337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97452" name="Oval 233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53" name="Oval 233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16" name="Group 2340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97450" name="Oval 234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51" name="Oval 234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17" name="Line 2343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18" name="Group 2344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97448" name="Oval 234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49" name="Oval 234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19" name="Group 2347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97446" name="Oval 234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47" name="Oval 234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20" name="Line 2350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21" name="Group 2351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97444" name="Oval 235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45" name="Oval 235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22" name="Group 2354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97442" name="Oval 235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43" name="Oval 235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23" name="Line 2357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24" name="Group 2358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97440" name="Oval 235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41" name="Oval 236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25" name="Group 2361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97438" name="Oval 236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39" name="Oval 236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26" name="Line 2364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27" name="Group 2365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97436" name="Oval 236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37" name="Oval 236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28" name="Group 2368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97434" name="Oval 236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35" name="Oval 237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29" name="Line 2371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30" name="Group 2372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97432" name="Oval 237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33" name="Oval 237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31" name="Group 2375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97430" name="Oval 237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31" name="Oval 237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32" name="Line 2378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33" name="Group 2379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97428" name="Oval 238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29" name="Oval 238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34" name="Group 2382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97426" name="Oval 238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27" name="Oval 238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35" name="Line 2385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36" name="Group 2386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97424" name="Oval 238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25" name="Oval 238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37" name="Group 2389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97422" name="Oval 239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23" name="Oval 239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38" name="Line 2392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39" name="Group 2393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97420" name="Oval 2394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21" name="Oval 239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40" name="Group 2396"/>
          <p:cNvGrpSpPr>
            <a:grpSpLocks/>
          </p:cNvGrpSpPr>
          <p:nvPr/>
        </p:nvGrpSpPr>
        <p:grpSpPr bwMode="auto">
          <a:xfrm>
            <a:off x="4943475" y="2587625"/>
            <a:ext cx="111125" cy="100013"/>
            <a:chOff x="3110" y="1992"/>
            <a:chExt cx="70" cy="63"/>
          </a:xfrm>
        </p:grpSpPr>
        <p:sp>
          <p:nvSpPr>
            <p:cNvPr id="97418" name="Oval 2397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19" name="Oval 239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41" name="Line 2399"/>
          <p:cNvSpPr>
            <a:spLocks noChangeShapeType="1"/>
          </p:cNvSpPr>
          <p:nvPr/>
        </p:nvSpPr>
        <p:spPr bwMode="auto">
          <a:xfrm flipV="1">
            <a:off x="4989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42" name="Group 2400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97416" name="Oval 2401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17" name="Oval 240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43" name="Group 2403"/>
          <p:cNvGrpSpPr>
            <a:grpSpLocks/>
          </p:cNvGrpSpPr>
          <p:nvPr/>
        </p:nvGrpSpPr>
        <p:grpSpPr bwMode="auto">
          <a:xfrm>
            <a:off x="5054600" y="2587625"/>
            <a:ext cx="111125" cy="100013"/>
            <a:chOff x="3180" y="1992"/>
            <a:chExt cx="70" cy="63"/>
          </a:xfrm>
        </p:grpSpPr>
        <p:sp>
          <p:nvSpPr>
            <p:cNvPr id="97414" name="Oval 2404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15" name="Oval 240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44" name="Line 2406"/>
          <p:cNvSpPr>
            <a:spLocks noChangeShapeType="1"/>
          </p:cNvSpPr>
          <p:nvPr/>
        </p:nvSpPr>
        <p:spPr bwMode="auto">
          <a:xfrm flipV="1">
            <a:off x="51101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45" name="Group 2407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97412" name="Oval 2408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13" name="Oval 240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46" name="Group 2410"/>
          <p:cNvGrpSpPr>
            <a:grpSpLocks/>
          </p:cNvGrpSpPr>
          <p:nvPr/>
        </p:nvGrpSpPr>
        <p:grpSpPr bwMode="auto">
          <a:xfrm>
            <a:off x="5173663" y="2587625"/>
            <a:ext cx="115887" cy="100013"/>
            <a:chOff x="3255" y="1992"/>
            <a:chExt cx="73" cy="63"/>
          </a:xfrm>
        </p:grpSpPr>
        <p:sp>
          <p:nvSpPr>
            <p:cNvPr id="97410" name="Oval 2411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11" name="Oval 241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47" name="Line 2413"/>
          <p:cNvSpPr>
            <a:spLocks noChangeShapeType="1"/>
          </p:cNvSpPr>
          <p:nvPr/>
        </p:nvSpPr>
        <p:spPr bwMode="auto">
          <a:xfrm flipV="1">
            <a:off x="52228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48" name="Group 2414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97408" name="Oval 2415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09" name="Oval 241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49" name="Group 2417"/>
          <p:cNvGrpSpPr>
            <a:grpSpLocks/>
          </p:cNvGrpSpPr>
          <p:nvPr/>
        </p:nvGrpSpPr>
        <p:grpSpPr bwMode="auto">
          <a:xfrm>
            <a:off x="5289550" y="2587625"/>
            <a:ext cx="107950" cy="100013"/>
            <a:chOff x="3328" y="1992"/>
            <a:chExt cx="68" cy="63"/>
          </a:xfrm>
        </p:grpSpPr>
        <p:sp>
          <p:nvSpPr>
            <p:cNvPr id="97406" name="Oval 2418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07" name="Oval 241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50" name="Line 2420"/>
          <p:cNvSpPr>
            <a:spLocks noChangeShapeType="1"/>
          </p:cNvSpPr>
          <p:nvPr/>
        </p:nvSpPr>
        <p:spPr bwMode="auto">
          <a:xfrm flipV="1">
            <a:off x="53435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51" name="Group 2421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97404" name="Oval 2422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05" name="Oval 242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52" name="Group 2424"/>
          <p:cNvGrpSpPr>
            <a:grpSpLocks/>
          </p:cNvGrpSpPr>
          <p:nvPr/>
        </p:nvGrpSpPr>
        <p:grpSpPr bwMode="auto">
          <a:xfrm>
            <a:off x="4943475" y="3009900"/>
            <a:ext cx="111125" cy="90488"/>
            <a:chOff x="3110" y="2258"/>
            <a:chExt cx="70" cy="57"/>
          </a:xfrm>
        </p:grpSpPr>
        <p:sp>
          <p:nvSpPr>
            <p:cNvPr id="97402" name="Oval 2425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03" name="Oval 242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53" name="Line 2427"/>
          <p:cNvSpPr>
            <a:spLocks noChangeShapeType="1"/>
          </p:cNvSpPr>
          <p:nvPr/>
        </p:nvSpPr>
        <p:spPr bwMode="auto">
          <a:xfrm flipV="1">
            <a:off x="4989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54" name="Group 2428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97400" name="Oval 2429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401" name="Oval 243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55" name="Group 2431"/>
          <p:cNvGrpSpPr>
            <a:grpSpLocks/>
          </p:cNvGrpSpPr>
          <p:nvPr/>
        </p:nvGrpSpPr>
        <p:grpSpPr bwMode="auto">
          <a:xfrm>
            <a:off x="5054600" y="3009900"/>
            <a:ext cx="111125" cy="90488"/>
            <a:chOff x="3180" y="2258"/>
            <a:chExt cx="70" cy="57"/>
          </a:xfrm>
        </p:grpSpPr>
        <p:sp>
          <p:nvSpPr>
            <p:cNvPr id="97398" name="Oval 2432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399" name="Oval 243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56" name="Line 2434"/>
          <p:cNvSpPr>
            <a:spLocks noChangeShapeType="1"/>
          </p:cNvSpPr>
          <p:nvPr/>
        </p:nvSpPr>
        <p:spPr bwMode="auto">
          <a:xfrm flipV="1">
            <a:off x="51101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57" name="Group 2435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97396" name="Oval 2436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397" name="Oval 243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58" name="Group 2438"/>
          <p:cNvGrpSpPr>
            <a:grpSpLocks/>
          </p:cNvGrpSpPr>
          <p:nvPr/>
        </p:nvGrpSpPr>
        <p:grpSpPr bwMode="auto">
          <a:xfrm>
            <a:off x="5173663" y="3009900"/>
            <a:ext cx="115887" cy="90488"/>
            <a:chOff x="3255" y="2258"/>
            <a:chExt cx="73" cy="57"/>
          </a:xfrm>
        </p:grpSpPr>
        <p:sp>
          <p:nvSpPr>
            <p:cNvPr id="97394" name="Oval 2439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395" name="Oval 244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59" name="Line 2441"/>
          <p:cNvSpPr>
            <a:spLocks noChangeShapeType="1"/>
          </p:cNvSpPr>
          <p:nvPr/>
        </p:nvSpPr>
        <p:spPr bwMode="auto">
          <a:xfrm flipV="1">
            <a:off x="52228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60" name="Group 2442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97392" name="Oval 2443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393" name="Oval 244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61" name="Group 2445"/>
          <p:cNvGrpSpPr>
            <a:grpSpLocks/>
          </p:cNvGrpSpPr>
          <p:nvPr/>
        </p:nvGrpSpPr>
        <p:grpSpPr bwMode="auto">
          <a:xfrm>
            <a:off x="5289550" y="3009900"/>
            <a:ext cx="107950" cy="90488"/>
            <a:chOff x="3328" y="2258"/>
            <a:chExt cx="68" cy="57"/>
          </a:xfrm>
        </p:grpSpPr>
        <p:sp>
          <p:nvSpPr>
            <p:cNvPr id="97390" name="Oval 2446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391" name="Oval 244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62" name="Line 2448"/>
          <p:cNvSpPr>
            <a:spLocks noChangeShapeType="1"/>
          </p:cNvSpPr>
          <p:nvPr/>
        </p:nvSpPr>
        <p:spPr bwMode="auto">
          <a:xfrm flipV="1">
            <a:off x="53435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63" name="Group 2449"/>
          <p:cNvGrpSpPr>
            <a:grpSpLocks/>
          </p:cNvGrpSpPr>
          <p:nvPr/>
        </p:nvGrpSpPr>
        <p:grpSpPr bwMode="auto">
          <a:xfrm>
            <a:off x="5391150" y="2587625"/>
            <a:ext cx="455613" cy="512763"/>
            <a:chOff x="3392" y="1992"/>
            <a:chExt cx="287" cy="323"/>
          </a:xfrm>
        </p:grpSpPr>
        <p:grpSp>
          <p:nvGrpSpPr>
            <p:cNvPr id="97334" name="Group 2450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97388" name="Oval 2451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89" name="Oval 2452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35" name="Group 2453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97386" name="Oval 2454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87" name="Oval 245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36" name="Line 2456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37" name="Group 2457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97384" name="Oval 2458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85" name="Oval 2459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38" name="Group 2460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97382" name="Oval 2461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83" name="Oval 246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39" name="Line 2463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40" name="Group 2464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97380" name="Oval 2465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81" name="Oval 2466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41" name="Group 2467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97378" name="Oval 2468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79" name="Oval 246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42" name="Line 2470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43" name="Group 2471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97376" name="Oval 2472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77" name="Oval 2473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44" name="Group 2474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97374" name="Oval 2475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75" name="Oval 247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45" name="Line 2477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46" name="Group 2478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97372" name="Oval 2479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73" name="Oval 2480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47" name="Group 2481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97370" name="Oval 2482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71" name="Oval 248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48" name="Line 2484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49" name="Group 2485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97368" name="Oval 2486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69" name="Oval 2487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50" name="Group 2488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97366" name="Oval 2489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67" name="Oval 249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51" name="Line 2491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52" name="Group 2492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97364" name="Oval 2493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65" name="Oval 2494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53" name="Group 2495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97362" name="Oval 2496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63" name="Oval 249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54" name="Line 2498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55" name="Group 2499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97360" name="Oval 2500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61" name="Oval 2501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56" name="Group 2502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97358" name="Oval 2503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59" name="Oval 250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57" name="Line 2505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664" name="Group 2506"/>
          <p:cNvGrpSpPr>
            <a:grpSpLocks/>
          </p:cNvGrpSpPr>
          <p:nvPr/>
        </p:nvGrpSpPr>
        <p:grpSpPr bwMode="auto">
          <a:xfrm>
            <a:off x="5868988" y="2587625"/>
            <a:ext cx="455612" cy="512763"/>
            <a:chOff x="3693" y="1992"/>
            <a:chExt cx="287" cy="323"/>
          </a:xfrm>
        </p:grpSpPr>
        <p:grpSp>
          <p:nvGrpSpPr>
            <p:cNvPr id="97278" name="Group 2507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97332" name="Oval 2508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33" name="Oval 2509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79" name="Group 2510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97330" name="Oval 2511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31" name="Oval 251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80" name="Line 2513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1" name="Group 2514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97328" name="Oval 2515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29" name="Oval 2516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82" name="Group 2517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97326" name="Oval 2518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27" name="Oval 251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83" name="Line 2520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4" name="Group 2521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97324" name="Oval 2522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25" name="Oval 2523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85" name="Group 2524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97322" name="Oval 2525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23" name="Oval 252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86" name="Line 2527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7" name="Group 2528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97320" name="Oval 2529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21" name="Oval 2530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88" name="Group 2531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97318" name="Oval 2532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19" name="Oval 253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89" name="Line 2534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0" name="Group 2535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97316" name="Oval 2536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17" name="Oval 2537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91" name="Group 2538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97314" name="Oval 2539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15" name="Oval 254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92" name="Line 2541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3" name="Group 2542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97312" name="Oval 2543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13" name="Oval 2544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94" name="Group 2545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97310" name="Oval 2546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11" name="Oval 254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95" name="Line 2548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6" name="Group 2549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97308" name="Oval 2550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09" name="Oval 2551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297" name="Group 2552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97306" name="Oval 2553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07" name="Oval 255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298" name="Line 2555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9" name="Group 2556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97304" name="Oval 2557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05" name="Oval 2558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300" name="Group 2559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97302" name="Oval 2560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303" name="Oval 256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301" name="Line 2562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665" name="Group 2563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97276" name="Oval 256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77" name="Oval 256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66" name="Group 2566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97274" name="Oval 256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75" name="Oval 256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67" name="Line 2569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68" name="Group 2570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97272" name="Oval 257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73" name="Oval 257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69" name="Group 2573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97270" name="Oval 257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71" name="Oval 257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70" name="Line 2576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71" name="Group 2577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97268" name="Oval 257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69" name="Oval 257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72" name="Group 2580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97266" name="Oval 258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67" name="Oval 258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73" name="Line 2583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74" name="Group 2584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97264" name="Oval 258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65" name="Oval 258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75" name="Group 2587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97262" name="Oval 258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63" name="Oval 258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76" name="Line 2590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77" name="Group 2591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97260" name="Oval 259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61" name="Oval 259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78" name="Group 2594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97258" name="Oval 259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59" name="Oval 259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79" name="Line 2597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80" name="Group 2598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97256" name="Oval 259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57" name="Oval 260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81" name="Group 2601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97254" name="Oval 260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55" name="Oval 260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82" name="Line 2604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83" name="Group 2605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97252" name="Oval 260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53" name="Oval 260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84" name="Group 2608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97250" name="Oval 260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51" name="Oval 261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85" name="Line 2611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86" name="Group 2612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97248" name="Oval 261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49" name="Oval 261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87" name="Group 2615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97246" name="Oval 261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47" name="Oval 261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88" name="Line 2618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89" name="Group 2619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97244" name="Oval 2620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45" name="Oval 262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90" name="Group 2622"/>
          <p:cNvGrpSpPr>
            <a:grpSpLocks/>
          </p:cNvGrpSpPr>
          <p:nvPr/>
        </p:nvGrpSpPr>
        <p:grpSpPr bwMode="auto">
          <a:xfrm>
            <a:off x="5391150" y="2587625"/>
            <a:ext cx="111125" cy="100013"/>
            <a:chOff x="3392" y="1992"/>
            <a:chExt cx="70" cy="63"/>
          </a:xfrm>
        </p:grpSpPr>
        <p:sp>
          <p:nvSpPr>
            <p:cNvPr id="97242" name="Oval 2623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43" name="Oval 262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91" name="Line 2625"/>
          <p:cNvSpPr>
            <a:spLocks noChangeShapeType="1"/>
          </p:cNvSpPr>
          <p:nvPr/>
        </p:nvSpPr>
        <p:spPr bwMode="auto">
          <a:xfrm flipV="1">
            <a:off x="5437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92" name="Group 2626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97240" name="Oval 2627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41" name="Oval 262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93" name="Group 2629"/>
          <p:cNvGrpSpPr>
            <a:grpSpLocks/>
          </p:cNvGrpSpPr>
          <p:nvPr/>
        </p:nvGrpSpPr>
        <p:grpSpPr bwMode="auto">
          <a:xfrm>
            <a:off x="5502275" y="2587625"/>
            <a:ext cx="112713" cy="100013"/>
            <a:chOff x="3462" y="1992"/>
            <a:chExt cx="71" cy="63"/>
          </a:xfrm>
        </p:grpSpPr>
        <p:sp>
          <p:nvSpPr>
            <p:cNvPr id="97238" name="Oval 2630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39" name="Oval 263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94" name="Line 2632"/>
          <p:cNvSpPr>
            <a:spLocks noChangeShapeType="1"/>
          </p:cNvSpPr>
          <p:nvPr/>
        </p:nvSpPr>
        <p:spPr bwMode="auto">
          <a:xfrm flipV="1">
            <a:off x="55594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95" name="Group 2633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97236" name="Oval 2634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37" name="Oval 263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96" name="Group 2636"/>
          <p:cNvGrpSpPr>
            <a:grpSpLocks/>
          </p:cNvGrpSpPr>
          <p:nvPr/>
        </p:nvGrpSpPr>
        <p:grpSpPr bwMode="auto">
          <a:xfrm>
            <a:off x="5622925" y="2587625"/>
            <a:ext cx="114300" cy="100013"/>
            <a:chOff x="3538" y="1992"/>
            <a:chExt cx="72" cy="63"/>
          </a:xfrm>
        </p:grpSpPr>
        <p:sp>
          <p:nvSpPr>
            <p:cNvPr id="97234" name="Oval 2637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35" name="Oval 263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697" name="Line 2639"/>
          <p:cNvSpPr>
            <a:spLocks noChangeShapeType="1"/>
          </p:cNvSpPr>
          <p:nvPr/>
        </p:nvSpPr>
        <p:spPr bwMode="auto">
          <a:xfrm flipV="1">
            <a:off x="56721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698" name="Group 2640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97232" name="Oval 2641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33" name="Oval 264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699" name="Group 2643"/>
          <p:cNvGrpSpPr>
            <a:grpSpLocks/>
          </p:cNvGrpSpPr>
          <p:nvPr/>
        </p:nvGrpSpPr>
        <p:grpSpPr bwMode="auto">
          <a:xfrm>
            <a:off x="5737225" y="2587625"/>
            <a:ext cx="109538" cy="100013"/>
            <a:chOff x="3610" y="1992"/>
            <a:chExt cx="69" cy="63"/>
          </a:xfrm>
        </p:grpSpPr>
        <p:sp>
          <p:nvSpPr>
            <p:cNvPr id="97230" name="Oval 2644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31" name="Oval 264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00" name="Line 2646"/>
          <p:cNvSpPr>
            <a:spLocks noChangeShapeType="1"/>
          </p:cNvSpPr>
          <p:nvPr/>
        </p:nvSpPr>
        <p:spPr bwMode="auto">
          <a:xfrm flipV="1">
            <a:off x="579437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01" name="Group 2647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97228" name="Oval 2648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29" name="Oval 264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02" name="Group 2650"/>
          <p:cNvGrpSpPr>
            <a:grpSpLocks/>
          </p:cNvGrpSpPr>
          <p:nvPr/>
        </p:nvGrpSpPr>
        <p:grpSpPr bwMode="auto">
          <a:xfrm>
            <a:off x="5391150" y="3009900"/>
            <a:ext cx="111125" cy="90488"/>
            <a:chOff x="3392" y="2258"/>
            <a:chExt cx="70" cy="57"/>
          </a:xfrm>
        </p:grpSpPr>
        <p:sp>
          <p:nvSpPr>
            <p:cNvPr id="97226" name="Oval 2651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27" name="Oval 265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03" name="Line 2653"/>
          <p:cNvSpPr>
            <a:spLocks noChangeShapeType="1"/>
          </p:cNvSpPr>
          <p:nvPr/>
        </p:nvSpPr>
        <p:spPr bwMode="auto">
          <a:xfrm flipV="1">
            <a:off x="5437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04" name="Group 2654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97224" name="Oval 2655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25" name="Oval 265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05" name="Group 2657"/>
          <p:cNvGrpSpPr>
            <a:grpSpLocks/>
          </p:cNvGrpSpPr>
          <p:nvPr/>
        </p:nvGrpSpPr>
        <p:grpSpPr bwMode="auto">
          <a:xfrm>
            <a:off x="5502275" y="3009900"/>
            <a:ext cx="112713" cy="90488"/>
            <a:chOff x="3462" y="2258"/>
            <a:chExt cx="71" cy="57"/>
          </a:xfrm>
        </p:grpSpPr>
        <p:sp>
          <p:nvSpPr>
            <p:cNvPr id="97222" name="Oval 2658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23" name="Oval 265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06" name="Line 2660"/>
          <p:cNvSpPr>
            <a:spLocks noChangeShapeType="1"/>
          </p:cNvSpPr>
          <p:nvPr/>
        </p:nvSpPr>
        <p:spPr bwMode="auto">
          <a:xfrm flipV="1">
            <a:off x="55594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07" name="Group 2661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97220" name="Oval 2662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21" name="Oval 266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08" name="Group 2664"/>
          <p:cNvGrpSpPr>
            <a:grpSpLocks/>
          </p:cNvGrpSpPr>
          <p:nvPr/>
        </p:nvGrpSpPr>
        <p:grpSpPr bwMode="auto">
          <a:xfrm>
            <a:off x="5622925" y="3009900"/>
            <a:ext cx="114300" cy="90488"/>
            <a:chOff x="3538" y="2258"/>
            <a:chExt cx="72" cy="57"/>
          </a:xfrm>
        </p:grpSpPr>
        <p:sp>
          <p:nvSpPr>
            <p:cNvPr id="97218" name="Oval 2665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19" name="Oval 266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09" name="Line 2667"/>
          <p:cNvSpPr>
            <a:spLocks noChangeShapeType="1"/>
          </p:cNvSpPr>
          <p:nvPr/>
        </p:nvSpPr>
        <p:spPr bwMode="auto">
          <a:xfrm flipV="1">
            <a:off x="56721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10" name="Group 2668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97216" name="Oval 2669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17" name="Oval 267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11" name="Group 2671"/>
          <p:cNvGrpSpPr>
            <a:grpSpLocks/>
          </p:cNvGrpSpPr>
          <p:nvPr/>
        </p:nvGrpSpPr>
        <p:grpSpPr bwMode="auto">
          <a:xfrm>
            <a:off x="5737225" y="3009900"/>
            <a:ext cx="109538" cy="90488"/>
            <a:chOff x="3610" y="2258"/>
            <a:chExt cx="69" cy="57"/>
          </a:xfrm>
        </p:grpSpPr>
        <p:sp>
          <p:nvSpPr>
            <p:cNvPr id="97214" name="Oval 2672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15" name="Oval 267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12" name="Line 2674"/>
          <p:cNvSpPr>
            <a:spLocks noChangeShapeType="1"/>
          </p:cNvSpPr>
          <p:nvPr/>
        </p:nvSpPr>
        <p:spPr bwMode="auto">
          <a:xfrm flipV="1">
            <a:off x="579437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13" name="Group 2675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97212" name="Oval 267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13" name="Oval 267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14" name="Group 2678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97210" name="Oval 267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11" name="Oval 268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15" name="Line 2681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16" name="Group 2682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97208" name="Oval 268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09" name="Oval 268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17" name="Group 2685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97206" name="Oval 268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07" name="Oval 268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18" name="Line 2688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19" name="Group 2689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97204" name="Oval 269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05" name="Oval 269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20" name="Group 2692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97202" name="Oval 269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03" name="Oval 269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21" name="Line 2695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22" name="Group 2696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97200" name="Oval 269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201" name="Oval 269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23" name="Group 2699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97198" name="Oval 270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99" name="Oval 270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24" name="Line 2702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25" name="Group 2703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97196" name="Oval 270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97" name="Oval 270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26" name="Group 2706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97194" name="Oval 270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95" name="Oval 270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27" name="Line 2709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28" name="Group 2710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97192" name="Oval 271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93" name="Oval 271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29" name="Group 2713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97190" name="Oval 271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91" name="Oval 271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30" name="Line 2716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31" name="Group 2717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97188" name="Oval 271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89" name="Oval 271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32" name="Group 2720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97186" name="Oval 272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87" name="Oval 272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33" name="Line 2723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34" name="Group 2724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97184" name="Oval 272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85" name="Oval 272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35" name="Group 2727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97182" name="Oval 272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83" name="Oval 272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36" name="Line 2730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37" name="Group 2731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97180" name="Oval 2732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81" name="Oval 273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38" name="Group 2734"/>
          <p:cNvGrpSpPr>
            <a:grpSpLocks/>
          </p:cNvGrpSpPr>
          <p:nvPr/>
        </p:nvGrpSpPr>
        <p:grpSpPr bwMode="auto">
          <a:xfrm>
            <a:off x="5868988" y="2587625"/>
            <a:ext cx="111125" cy="100013"/>
            <a:chOff x="3693" y="1992"/>
            <a:chExt cx="70" cy="63"/>
          </a:xfrm>
        </p:grpSpPr>
        <p:sp>
          <p:nvSpPr>
            <p:cNvPr id="97178" name="Oval 2735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79" name="Oval 273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39" name="Line 2737"/>
          <p:cNvSpPr>
            <a:spLocks noChangeShapeType="1"/>
          </p:cNvSpPr>
          <p:nvPr/>
        </p:nvSpPr>
        <p:spPr bwMode="auto">
          <a:xfrm flipV="1">
            <a:off x="59150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40" name="Group 2738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97176" name="Oval 2739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77" name="Oval 274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41" name="Group 2741"/>
          <p:cNvGrpSpPr>
            <a:grpSpLocks/>
          </p:cNvGrpSpPr>
          <p:nvPr/>
        </p:nvGrpSpPr>
        <p:grpSpPr bwMode="auto">
          <a:xfrm>
            <a:off x="5980113" y="2587625"/>
            <a:ext cx="114300" cy="100013"/>
            <a:chOff x="3763" y="1992"/>
            <a:chExt cx="71" cy="63"/>
          </a:xfrm>
        </p:grpSpPr>
        <p:sp>
          <p:nvSpPr>
            <p:cNvPr id="97174" name="Oval 2742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75" name="Oval 274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42" name="Line 2744"/>
          <p:cNvSpPr>
            <a:spLocks noChangeShapeType="1"/>
          </p:cNvSpPr>
          <p:nvPr/>
        </p:nvSpPr>
        <p:spPr bwMode="auto">
          <a:xfrm flipV="1">
            <a:off x="60372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43" name="Group 2745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97172" name="Oval 2746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73" name="Oval 274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44" name="Group 2748"/>
          <p:cNvGrpSpPr>
            <a:grpSpLocks/>
          </p:cNvGrpSpPr>
          <p:nvPr/>
        </p:nvGrpSpPr>
        <p:grpSpPr bwMode="auto">
          <a:xfrm>
            <a:off x="6100763" y="2587625"/>
            <a:ext cx="114300" cy="100013"/>
            <a:chOff x="3838" y="1992"/>
            <a:chExt cx="73" cy="63"/>
          </a:xfrm>
        </p:grpSpPr>
        <p:sp>
          <p:nvSpPr>
            <p:cNvPr id="97170" name="Oval 2749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71" name="Oval 275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45" name="Line 2751"/>
          <p:cNvSpPr>
            <a:spLocks noChangeShapeType="1"/>
          </p:cNvSpPr>
          <p:nvPr/>
        </p:nvSpPr>
        <p:spPr bwMode="auto">
          <a:xfrm flipV="1">
            <a:off x="6148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46" name="Group 2752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97168" name="Oval 2753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69" name="Oval 275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47" name="Group 2755"/>
          <p:cNvGrpSpPr>
            <a:grpSpLocks/>
          </p:cNvGrpSpPr>
          <p:nvPr/>
        </p:nvGrpSpPr>
        <p:grpSpPr bwMode="auto">
          <a:xfrm>
            <a:off x="6215063" y="2587625"/>
            <a:ext cx="109537" cy="100013"/>
            <a:chOff x="3911" y="1992"/>
            <a:chExt cx="69" cy="63"/>
          </a:xfrm>
        </p:grpSpPr>
        <p:sp>
          <p:nvSpPr>
            <p:cNvPr id="97166" name="Oval 2756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67" name="Oval 275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48" name="Line 2758"/>
          <p:cNvSpPr>
            <a:spLocks noChangeShapeType="1"/>
          </p:cNvSpPr>
          <p:nvPr/>
        </p:nvSpPr>
        <p:spPr bwMode="auto">
          <a:xfrm flipV="1">
            <a:off x="62722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49" name="Group 2759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97164" name="Oval 2760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65" name="Oval 276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50" name="Group 2762"/>
          <p:cNvGrpSpPr>
            <a:grpSpLocks/>
          </p:cNvGrpSpPr>
          <p:nvPr/>
        </p:nvGrpSpPr>
        <p:grpSpPr bwMode="auto">
          <a:xfrm>
            <a:off x="5868988" y="3009900"/>
            <a:ext cx="111125" cy="90488"/>
            <a:chOff x="3693" y="2258"/>
            <a:chExt cx="70" cy="57"/>
          </a:xfrm>
        </p:grpSpPr>
        <p:sp>
          <p:nvSpPr>
            <p:cNvPr id="97162" name="Oval 2763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63" name="Oval 276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51" name="Line 2765"/>
          <p:cNvSpPr>
            <a:spLocks noChangeShapeType="1"/>
          </p:cNvSpPr>
          <p:nvPr/>
        </p:nvSpPr>
        <p:spPr bwMode="auto">
          <a:xfrm flipV="1">
            <a:off x="59150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52" name="Group 2766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97160" name="Oval 2767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61" name="Oval 276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53" name="Group 2769"/>
          <p:cNvGrpSpPr>
            <a:grpSpLocks/>
          </p:cNvGrpSpPr>
          <p:nvPr/>
        </p:nvGrpSpPr>
        <p:grpSpPr bwMode="auto">
          <a:xfrm>
            <a:off x="5980113" y="3009900"/>
            <a:ext cx="114300" cy="90488"/>
            <a:chOff x="3763" y="2258"/>
            <a:chExt cx="71" cy="57"/>
          </a:xfrm>
        </p:grpSpPr>
        <p:sp>
          <p:nvSpPr>
            <p:cNvPr id="97158" name="Oval 2770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59" name="Oval 277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54" name="Line 2772"/>
          <p:cNvSpPr>
            <a:spLocks noChangeShapeType="1"/>
          </p:cNvSpPr>
          <p:nvPr/>
        </p:nvSpPr>
        <p:spPr bwMode="auto">
          <a:xfrm flipV="1">
            <a:off x="60372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55" name="Group 2773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97156" name="Oval 2774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57" name="Oval 277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56" name="Group 2776"/>
          <p:cNvGrpSpPr>
            <a:grpSpLocks/>
          </p:cNvGrpSpPr>
          <p:nvPr/>
        </p:nvGrpSpPr>
        <p:grpSpPr bwMode="auto">
          <a:xfrm>
            <a:off x="6100763" y="3009900"/>
            <a:ext cx="114300" cy="90488"/>
            <a:chOff x="3838" y="2258"/>
            <a:chExt cx="73" cy="57"/>
          </a:xfrm>
        </p:grpSpPr>
        <p:sp>
          <p:nvSpPr>
            <p:cNvPr id="97154" name="Oval 2777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55" name="Oval 277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57" name="Line 2779"/>
          <p:cNvSpPr>
            <a:spLocks noChangeShapeType="1"/>
          </p:cNvSpPr>
          <p:nvPr/>
        </p:nvSpPr>
        <p:spPr bwMode="auto">
          <a:xfrm flipV="1">
            <a:off x="6148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58" name="Group 2780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97152" name="Oval 2781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53" name="Oval 278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59" name="Group 2783"/>
          <p:cNvGrpSpPr>
            <a:grpSpLocks/>
          </p:cNvGrpSpPr>
          <p:nvPr/>
        </p:nvGrpSpPr>
        <p:grpSpPr bwMode="auto">
          <a:xfrm>
            <a:off x="6215063" y="3009900"/>
            <a:ext cx="109537" cy="90488"/>
            <a:chOff x="3911" y="2258"/>
            <a:chExt cx="69" cy="57"/>
          </a:xfrm>
        </p:grpSpPr>
        <p:sp>
          <p:nvSpPr>
            <p:cNvPr id="97150" name="Oval 2784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151" name="Oval 278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60" name="Line 2786"/>
          <p:cNvSpPr>
            <a:spLocks noChangeShapeType="1"/>
          </p:cNvSpPr>
          <p:nvPr/>
        </p:nvSpPr>
        <p:spPr bwMode="auto">
          <a:xfrm flipV="1">
            <a:off x="62722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61" name="Group 2787"/>
          <p:cNvGrpSpPr>
            <a:grpSpLocks/>
          </p:cNvGrpSpPr>
          <p:nvPr/>
        </p:nvGrpSpPr>
        <p:grpSpPr bwMode="auto">
          <a:xfrm>
            <a:off x="3751263" y="2587625"/>
            <a:ext cx="454025" cy="512763"/>
            <a:chOff x="2358" y="1992"/>
            <a:chExt cx="287" cy="323"/>
          </a:xfrm>
        </p:grpSpPr>
        <p:grpSp>
          <p:nvGrpSpPr>
            <p:cNvPr id="97094" name="Group 2788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97148" name="Oval 2789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49" name="Oval 2790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95" name="Group 2791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97146" name="Oval 2792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47" name="Oval 279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96" name="Line 2794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97" name="Group 2795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97144" name="Oval 2796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45" name="Oval 2797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98" name="Group 2798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97142" name="Oval 2799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43" name="Oval 280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99" name="Line 2801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00" name="Group 2802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97140" name="Oval 2803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41" name="Oval 2804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01" name="Group 2805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97138" name="Oval 2806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39" name="Oval 280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02" name="Line 2808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03" name="Group 2809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97136" name="Oval 2810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37" name="Oval 2811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04" name="Group 2812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97134" name="Oval 2813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35" name="Oval 281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05" name="Line 2815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06" name="Group 2816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97132" name="Oval 2817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33" name="Oval 2818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07" name="Group 2819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97130" name="Oval 2820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31" name="Oval 282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08" name="Line 2822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09" name="Group 2823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97128" name="Oval 2824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29" name="Oval 2825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10" name="Group 2826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97126" name="Oval 2827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27" name="Oval 282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11" name="Line 2829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12" name="Group 2830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97124" name="Oval 2831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25" name="Oval 2832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13" name="Group 2833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97122" name="Oval 2834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23" name="Oval 283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14" name="Line 2836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115" name="Group 2837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97120" name="Oval 2838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21" name="Oval 2839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116" name="Group 2840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97118" name="Oval 2841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119" name="Oval 284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117" name="Line 2843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762" name="Group 2844"/>
          <p:cNvGrpSpPr>
            <a:grpSpLocks/>
          </p:cNvGrpSpPr>
          <p:nvPr/>
        </p:nvGrpSpPr>
        <p:grpSpPr bwMode="auto">
          <a:xfrm>
            <a:off x="4225925" y="2587625"/>
            <a:ext cx="457200" cy="512763"/>
            <a:chOff x="2658" y="1992"/>
            <a:chExt cx="288" cy="323"/>
          </a:xfrm>
        </p:grpSpPr>
        <p:grpSp>
          <p:nvGrpSpPr>
            <p:cNvPr id="97038" name="Group 2845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97092" name="Oval 2846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93" name="Oval 2847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39" name="Group 2848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97090" name="Oval 2849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91" name="Oval 285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40" name="Line 2851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41" name="Group 2852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97088" name="Oval 2853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89" name="Oval 2854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42" name="Group 2855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97086" name="Oval 2856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87" name="Oval 285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43" name="Line 2858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44" name="Group 2859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97084" name="Oval 2860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85" name="Oval 2861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45" name="Group 2862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97082" name="Oval 2863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83" name="Oval 286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46" name="Line 2865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47" name="Group 2866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97080" name="Oval 2867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81" name="Oval 2868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48" name="Group 2869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97078" name="Oval 2870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79" name="Oval 287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49" name="Line 2872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50" name="Group 2873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97076" name="Oval 2874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77" name="Oval 2875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51" name="Group 2876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97074" name="Oval 2877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75" name="Oval 287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52" name="Line 2879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53" name="Group 2880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97072" name="Oval 2881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73" name="Oval 2882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54" name="Group 2883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97070" name="Oval 2884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71" name="Oval 288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55" name="Line 2886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56" name="Group 2887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97068" name="Oval 2888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69" name="Oval 2889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57" name="Group 2890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97066" name="Oval 2891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67" name="Oval 289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58" name="Line 2893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059" name="Group 2894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97064" name="Oval 2895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65" name="Oval 2896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7060" name="Group 2897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97062" name="Oval 2898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7063" name="Oval 289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7061" name="Line 2900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763" name="Group 2901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97036" name="Oval 290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37" name="Oval 290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64" name="Group 2904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97034" name="Oval 290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35" name="Oval 290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65" name="Line 2907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66" name="Group 2908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97032" name="Oval 290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33" name="Oval 291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67" name="Group 2911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97030" name="Oval 291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31" name="Oval 291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68" name="Line 2914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69" name="Group 2915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97028" name="Oval 291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29" name="Oval 291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70" name="Group 2918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97026" name="Oval 291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27" name="Oval 292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71" name="Line 2921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72" name="Group 2922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97024" name="Oval 292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25" name="Oval 292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73" name="Group 2925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97022" name="Oval 292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23" name="Oval 292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74" name="Line 2928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75" name="Group 2929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97020" name="Oval 293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21" name="Oval 293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76" name="Group 2932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97018" name="Oval 293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19" name="Oval 293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77" name="Line 2935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78" name="Group 2936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97016" name="Oval 293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17" name="Oval 293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79" name="Group 2939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97014" name="Oval 294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15" name="Oval 294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80" name="Line 2942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81" name="Group 2943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97012" name="Oval 294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13" name="Oval 294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82" name="Group 2946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97010" name="Oval 294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11" name="Oval 294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83" name="Line 2949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84" name="Group 2950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97008" name="Oval 295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09" name="Oval 295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85" name="Group 2953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97006" name="Oval 295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07" name="Oval 295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86" name="Line 2956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87" name="Group 2957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97004" name="Oval 2958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05" name="Oval 295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88" name="Group 2960"/>
          <p:cNvGrpSpPr>
            <a:grpSpLocks/>
          </p:cNvGrpSpPr>
          <p:nvPr/>
        </p:nvGrpSpPr>
        <p:grpSpPr bwMode="auto">
          <a:xfrm>
            <a:off x="3751263" y="2587625"/>
            <a:ext cx="109537" cy="100013"/>
            <a:chOff x="2358" y="1992"/>
            <a:chExt cx="70" cy="63"/>
          </a:xfrm>
        </p:grpSpPr>
        <p:sp>
          <p:nvSpPr>
            <p:cNvPr id="97002" name="Oval 2961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03" name="Oval 296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89" name="Line 2963"/>
          <p:cNvSpPr>
            <a:spLocks noChangeShapeType="1"/>
          </p:cNvSpPr>
          <p:nvPr/>
        </p:nvSpPr>
        <p:spPr bwMode="auto">
          <a:xfrm flipV="1">
            <a:off x="3795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90" name="Group 2964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97000" name="Oval 2965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7001" name="Oval 296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91" name="Group 2967"/>
          <p:cNvGrpSpPr>
            <a:grpSpLocks/>
          </p:cNvGrpSpPr>
          <p:nvPr/>
        </p:nvGrpSpPr>
        <p:grpSpPr bwMode="auto">
          <a:xfrm>
            <a:off x="3860800" y="2587625"/>
            <a:ext cx="111125" cy="100013"/>
            <a:chOff x="2428" y="1992"/>
            <a:chExt cx="70" cy="63"/>
          </a:xfrm>
        </p:grpSpPr>
        <p:sp>
          <p:nvSpPr>
            <p:cNvPr id="96998" name="Oval 2968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99" name="Oval 296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92" name="Line 2970"/>
          <p:cNvSpPr>
            <a:spLocks noChangeShapeType="1"/>
          </p:cNvSpPr>
          <p:nvPr/>
        </p:nvSpPr>
        <p:spPr bwMode="auto">
          <a:xfrm flipV="1">
            <a:off x="39163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93" name="Group 2971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96996" name="Oval 2972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97" name="Oval 297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94" name="Group 2974"/>
          <p:cNvGrpSpPr>
            <a:grpSpLocks/>
          </p:cNvGrpSpPr>
          <p:nvPr/>
        </p:nvGrpSpPr>
        <p:grpSpPr bwMode="auto">
          <a:xfrm>
            <a:off x="3979863" y="2587625"/>
            <a:ext cx="115887" cy="100013"/>
            <a:chOff x="2503" y="1992"/>
            <a:chExt cx="73" cy="63"/>
          </a:xfrm>
        </p:grpSpPr>
        <p:sp>
          <p:nvSpPr>
            <p:cNvPr id="96994" name="Oval 2975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95" name="Oval 297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95" name="Line 2977"/>
          <p:cNvSpPr>
            <a:spLocks noChangeShapeType="1"/>
          </p:cNvSpPr>
          <p:nvPr/>
        </p:nvSpPr>
        <p:spPr bwMode="auto">
          <a:xfrm flipV="1">
            <a:off x="4029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96" name="Group 2978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96992" name="Oval 2979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93" name="Oval 298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797" name="Group 2981"/>
          <p:cNvGrpSpPr>
            <a:grpSpLocks/>
          </p:cNvGrpSpPr>
          <p:nvPr/>
        </p:nvGrpSpPr>
        <p:grpSpPr bwMode="auto">
          <a:xfrm>
            <a:off x="4095750" y="2587625"/>
            <a:ext cx="109538" cy="100013"/>
            <a:chOff x="2576" y="1992"/>
            <a:chExt cx="69" cy="63"/>
          </a:xfrm>
        </p:grpSpPr>
        <p:sp>
          <p:nvSpPr>
            <p:cNvPr id="96990" name="Oval 2982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91" name="Oval 298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798" name="Line 2984"/>
          <p:cNvSpPr>
            <a:spLocks noChangeShapeType="1"/>
          </p:cNvSpPr>
          <p:nvPr/>
        </p:nvSpPr>
        <p:spPr bwMode="auto">
          <a:xfrm flipV="1">
            <a:off x="415131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799" name="Group 2985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96988" name="Oval 2986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89" name="Oval 298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00" name="Group 2988"/>
          <p:cNvGrpSpPr>
            <a:grpSpLocks/>
          </p:cNvGrpSpPr>
          <p:nvPr/>
        </p:nvGrpSpPr>
        <p:grpSpPr bwMode="auto">
          <a:xfrm>
            <a:off x="3751263" y="3009900"/>
            <a:ext cx="109537" cy="90488"/>
            <a:chOff x="2358" y="2258"/>
            <a:chExt cx="70" cy="57"/>
          </a:xfrm>
        </p:grpSpPr>
        <p:sp>
          <p:nvSpPr>
            <p:cNvPr id="96986" name="Oval 2989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87" name="Oval 299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01" name="Line 2991"/>
          <p:cNvSpPr>
            <a:spLocks noChangeShapeType="1"/>
          </p:cNvSpPr>
          <p:nvPr/>
        </p:nvSpPr>
        <p:spPr bwMode="auto">
          <a:xfrm flipV="1">
            <a:off x="3795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02" name="Group 2992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96984" name="Oval 2993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85" name="Oval 299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03" name="Group 2995"/>
          <p:cNvGrpSpPr>
            <a:grpSpLocks/>
          </p:cNvGrpSpPr>
          <p:nvPr/>
        </p:nvGrpSpPr>
        <p:grpSpPr bwMode="auto">
          <a:xfrm>
            <a:off x="3860800" y="3009900"/>
            <a:ext cx="111125" cy="90488"/>
            <a:chOff x="2428" y="2258"/>
            <a:chExt cx="70" cy="57"/>
          </a:xfrm>
        </p:grpSpPr>
        <p:sp>
          <p:nvSpPr>
            <p:cNvPr id="96982" name="Oval 2996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83" name="Oval 299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04" name="Line 2998"/>
          <p:cNvSpPr>
            <a:spLocks noChangeShapeType="1"/>
          </p:cNvSpPr>
          <p:nvPr/>
        </p:nvSpPr>
        <p:spPr bwMode="auto">
          <a:xfrm flipV="1">
            <a:off x="39163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05" name="Group 2999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96980" name="Oval 3000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81" name="Oval 300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06" name="Group 3002"/>
          <p:cNvGrpSpPr>
            <a:grpSpLocks/>
          </p:cNvGrpSpPr>
          <p:nvPr/>
        </p:nvGrpSpPr>
        <p:grpSpPr bwMode="auto">
          <a:xfrm>
            <a:off x="3979863" y="3009900"/>
            <a:ext cx="115887" cy="90488"/>
            <a:chOff x="2503" y="2258"/>
            <a:chExt cx="73" cy="57"/>
          </a:xfrm>
        </p:grpSpPr>
        <p:sp>
          <p:nvSpPr>
            <p:cNvPr id="96978" name="Oval 3003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79" name="Oval 300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07" name="Line 3005"/>
          <p:cNvSpPr>
            <a:spLocks noChangeShapeType="1"/>
          </p:cNvSpPr>
          <p:nvPr/>
        </p:nvSpPr>
        <p:spPr bwMode="auto">
          <a:xfrm flipV="1">
            <a:off x="4029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08" name="Group 3006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96976" name="Oval 3007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77" name="Oval 300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09" name="Group 3009"/>
          <p:cNvGrpSpPr>
            <a:grpSpLocks/>
          </p:cNvGrpSpPr>
          <p:nvPr/>
        </p:nvGrpSpPr>
        <p:grpSpPr bwMode="auto">
          <a:xfrm>
            <a:off x="4095750" y="3009900"/>
            <a:ext cx="109538" cy="90488"/>
            <a:chOff x="2576" y="2258"/>
            <a:chExt cx="69" cy="57"/>
          </a:xfrm>
        </p:grpSpPr>
        <p:sp>
          <p:nvSpPr>
            <p:cNvPr id="96974" name="Oval 3010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75" name="Oval 301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10" name="Line 3012"/>
          <p:cNvSpPr>
            <a:spLocks noChangeShapeType="1"/>
          </p:cNvSpPr>
          <p:nvPr/>
        </p:nvSpPr>
        <p:spPr bwMode="auto">
          <a:xfrm flipV="1">
            <a:off x="415131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11" name="Group 3013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96972" name="Oval 301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73" name="Oval 301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12" name="Group 3016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96970" name="Oval 301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71" name="Oval 301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13" name="Line 3019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14" name="Group 3020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96968" name="Oval 302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69" name="Oval 302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15" name="Group 3023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96966" name="Oval 302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67" name="Oval 302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16" name="Line 3026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17" name="Group 3027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96964" name="Oval 302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65" name="Oval 302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18" name="Group 3030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96962" name="Oval 303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63" name="Oval 303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19" name="Line 3033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20" name="Group 3034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96960" name="Oval 303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61" name="Oval 303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21" name="Group 3037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96958" name="Oval 303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59" name="Oval 303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22" name="Line 3040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23" name="Group 3041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96956" name="Oval 304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57" name="Oval 304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24" name="Group 3044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96954" name="Oval 304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55" name="Oval 304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25" name="Line 3047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26" name="Group 3048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96952" name="Oval 304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53" name="Oval 305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27" name="Group 3051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96950" name="Oval 305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51" name="Oval 305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28" name="Line 3054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29" name="Group 3055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96948" name="Oval 305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49" name="Oval 305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30" name="Group 3058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96946" name="Oval 305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47" name="Oval 306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31" name="Line 3061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32" name="Group 3062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96944" name="Oval 306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45" name="Oval 306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33" name="Group 3065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96942" name="Oval 306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43" name="Oval 306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34" name="Line 3068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35" name="Group 3069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96940" name="Oval 3070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41" name="Oval 307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36" name="Group 3072"/>
          <p:cNvGrpSpPr>
            <a:grpSpLocks/>
          </p:cNvGrpSpPr>
          <p:nvPr/>
        </p:nvGrpSpPr>
        <p:grpSpPr bwMode="auto">
          <a:xfrm>
            <a:off x="4225925" y="2587625"/>
            <a:ext cx="112713" cy="100013"/>
            <a:chOff x="2658" y="1992"/>
            <a:chExt cx="71" cy="63"/>
          </a:xfrm>
        </p:grpSpPr>
        <p:sp>
          <p:nvSpPr>
            <p:cNvPr id="96938" name="Oval 3073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39" name="Oval 307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37" name="Line 3075"/>
          <p:cNvSpPr>
            <a:spLocks noChangeShapeType="1"/>
          </p:cNvSpPr>
          <p:nvPr/>
        </p:nvSpPr>
        <p:spPr bwMode="auto">
          <a:xfrm flipV="1">
            <a:off x="42735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38" name="Group 3076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96936" name="Oval 3077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37" name="Oval 307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39" name="Group 3079"/>
          <p:cNvGrpSpPr>
            <a:grpSpLocks/>
          </p:cNvGrpSpPr>
          <p:nvPr/>
        </p:nvGrpSpPr>
        <p:grpSpPr bwMode="auto">
          <a:xfrm>
            <a:off x="4338638" y="2587625"/>
            <a:ext cx="112712" cy="100013"/>
            <a:chOff x="2729" y="1992"/>
            <a:chExt cx="70" cy="63"/>
          </a:xfrm>
        </p:grpSpPr>
        <p:sp>
          <p:nvSpPr>
            <p:cNvPr id="96934" name="Oval 3080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35" name="Oval 308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40" name="Line 3082"/>
          <p:cNvSpPr>
            <a:spLocks noChangeShapeType="1"/>
          </p:cNvSpPr>
          <p:nvPr/>
        </p:nvSpPr>
        <p:spPr bwMode="auto">
          <a:xfrm flipV="1">
            <a:off x="43942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41" name="Group 3083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96932" name="Oval 3084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33" name="Oval 308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42" name="Group 3086"/>
          <p:cNvGrpSpPr>
            <a:grpSpLocks/>
          </p:cNvGrpSpPr>
          <p:nvPr/>
        </p:nvGrpSpPr>
        <p:grpSpPr bwMode="auto">
          <a:xfrm>
            <a:off x="4457700" y="2587625"/>
            <a:ext cx="115888" cy="100013"/>
            <a:chOff x="2804" y="1992"/>
            <a:chExt cx="73" cy="63"/>
          </a:xfrm>
        </p:grpSpPr>
        <p:sp>
          <p:nvSpPr>
            <p:cNvPr id="96930" name="Oval 3087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31" name="Oval 308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43" name="Line 3089"/>
          <p:cNvSpPr>
            <a:spLocks noChangeShapeType="1"/>
          </p:cNvSpPr>
          <p:nvPr/>
        </p:nvSpPr>
        <p:spPr bwMode="auto">
          <a:xfrm flipV="1">
            <a:off x="45053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44" name="Group 3090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96928" name="Oval 3091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29" name="Oval 309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45" name="Group 3093"/>
          <p:cNvGrpSpPr>
            <a:grpSpLocks/>
          </p:cNvGrpSpPr>
          <p:nvPr/>
        </p:nvGrpSpPr>
        <p:grpSpPr bwMode="auto">
          <a:xfrm>
            <a:off x="4573588" y="2587625"/>
            <a:ext cx="109537" cy="100013"/>
            <a:chOff x="2877" y="1992"/>
            <a:chExt cx="69" cy="63"/>
          </a:xfrm>
        </p:grpSpPr>
        <p:sp>
          <p:nvSpPr>
            <p:cNvPr id="96926" name="Oval 3094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27" name="Oval 309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46" name="Line 3096"/>
          <p:cNvSpPr>
            <a:spLocks noChangeShapeType="1"/>
          </p:cNvSpPr>
          <p:nvPr/>
        </p:nvSpPr>
        <p:spPr bwMode="auto">
          <a:xfrm flipV="1">
            <a:off x="4629150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47" name="Group 3097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96924" name="Oval 3098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25" name="Oval 309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48" name="Group 3100"/>
          <p:cNvGrpSpPr>
            <a:grpSpLocks/>
          </p:cNvGrpSpPr>
          <p:nvPr/>
        </p:nvGrpSpPr>
        <p:grpSpPr bwMode="auto">
          <a:xfrm>
            <a:off x="4225925" y="3009900"/>
            <a:ext cx="112713" cy="90488"/>
            <a:chOff x="2658" y="2258"/>
            <a:chExt cx="71" cy="57"/>
          </a:xfrm>
        </p:grpSpPr>
        <p:sp>
          <p:nvSpPr>
            <p:cNvPr id="96922" name="Oval 3101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23" name="Oval 310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49" name="Line 3103"/>
          <p:cNvSpPr>
            <a:spLocks noChangeShapeType="1"/>
          </p:cNvSpPr>
          <p:nvPr/>
        </p:nvSpPr>
        <p:spPr bwMode="auto">
          <a:xfrm flipV="1">
            <a:off x="42735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50" name="Group 3104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96920" name="Oval 3105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21" name="Oval 310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51" name="Group 3107"/>
          <p:cNvGrpSpPr>
            <a:grpSpLocks/>
          </p:cNvGrpSpPr>
          <p:nvPr/>
        </p:nvGrpSpPr>
        <p:grpSpPr bwMode="auto">
          <a:xfrm>
            <a:off x="4338638" y="3009900"/>
            <a:ext cx="112712" cy="90488"/>
            <a:chOff x="2729" y="2258"/>
            <a:chExt cx="70" cy="57"/>
          </a:xfrm>
        </p:grpSpPr>
        <p:sp>
          <p:nvSpPr>
            <p:cNvPr id="96918" name="Oval 3108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19" name="Oval 310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52" name="Line 3110"/>
          <p:cNvSpPr>
            <a:spLocks noChangeShapeType="1"/>
          </p:cNvSpPr>
          <p:nvPr/>
        </p:nvSpPr>
        <p:spPr bwMode="auto">
          <a:xfrm flipV="1">
            <a:off x="43942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53" name="Group 3111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96916" name="Oval 3112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17" name="Oval 311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54" name="Group 3114"/>
          <p:cNvGrpSpPr>
            <a:grpSpLocks/>
          </p:cNvGrpSpPr>
          <p:nvPr/>
        </p:nvGrpSpPr>
        <p:grpSpPr bwMode="auto">
          <a:xfrm>
            <a:off x="4457700" y="3009900"/>
            <a:ext cx="115888" cy="90488"/>
            <a:chOff x="2804" y="2258"/>
            <a:chExt cx="73" cy="57"/>
          </a:xfrm>
        </p:grpSpPr>
        <p:sp>
          <p:nvSpPr>
            <p:cNvPr id="96914" name="Oval 3115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15" name="Oval 311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55" name="Line 3117"/>
          <p:cNvSpPr>
            <a:spLocks noChangeShapeType="1"/>
          </p:cNvSpPr>
          <p:nvPr/>
        </p:nvSpPr>
        <p:spPr bwMode="auto">
          <a:xfrm flipV="1">
            <a:off x="45053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56" name="Group 3118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96912" name="Oval 3119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13" name="Oval 312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57" name="Group 3121"/>
          <p:cNvGrpSpPr>
            <a:grpSpLocks/>
          </p:cNvGrpSpPr>
          <p:nvPr/>
        </p:nvGrpSpPr>
        <p:grpSpPr bwMode="auto">
          <a:xfrm>
            <a:off x="4573588" y="3009900"/>
            <a:ext cx="109537" cy="90488"/>
            <a:chOff x="2877" y="2258"/>
            <a:chExt cx="69" cy="57"/>
          </a:xfrm>
        </p:grpSpPr>
        <p:sp>
          <p:nvSpPr>
            <p:cNvPr id="96910" name="Oval 3122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911" name="Oval 312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58" name="Line 3124"/>
          <p:cNvSpPr>
            <a:spLocks noChangeShapeType="1"/>
          </p:cNvSpPr>
          <p:nvPr/>
        </p:nvSpPr>
        <p:spPr bwMode="auto">
          <a:xfrm flipV="1">
            <a:off x="4629150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59" name="Group 3125"/>
          <p:cNvGrpSpPr>
            <a:grpSpLocks/>
          </p:cNvGrpSpPr>
          <p:nvPr/>
        </p:nvGrpSpPr>
        <p:grpSpPr bwMode="auto">
          <a:xfrm>
            <a:off x="2365375" y="2586038"/>
            <a:ext cx="454025" cy="514350"/>
            <a:chOff x="1485" y="1991"/>
            <a:chExt cx="287" cy="324"/>
          </a:xfrm>
        </p:grpSpPr>
        <p:grpSp>
          <p:nvGrpSpPr>
            <p:cNvPr id="96854" name="Group 3126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96908" name="Oval 3127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909" name="Oval 3128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55" name="Group 3129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96906" name="Oval 3130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907" name="Oval 313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56" name="Line 3132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57" name="Group 3133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96904" name="Oval 3134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905" name="Oval 3135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58" name="Group 3136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96902" name="Oval 3137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903" name="Oval 313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59" name="Line 3139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60" name="Group 3140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96900" name="Oval 3141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901" name="Oval 3142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61" name="Group 3143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96898" name="Oval 3144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99" name="Oval 314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62" name="Line 3146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63" name="Group 3147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96896" name="Oval 3148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97" name="Oval 3149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64" name="Group 3150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96894" name="Oval 3151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95" name="Oval 315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65" name="Line 3153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66" name="Group 3154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96892" name="Oval 3155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93" name="Oval 3156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67" name="Group 3157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96890" name="Oval 3158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91" name="Oval 315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68" name="Line 3160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69" name="Group 3161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96888" name="Oval 3162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89" name="Oval 3163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70" name="Group 3164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96886" name="Oval 3165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87" name="Oval 316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71" name="Line 3167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72" name="Group 3168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96884" name="Oval 3169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85" name="Oval 3170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73" name="Group 3171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96882" name="Oval 3172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83" name="Oval 317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74" name="Line 3174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75" name="Group 3175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96880" name="Oval 3176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81" name="Oval 3177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76" name="Group 3178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96878" name="Oval 3179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79" name="Oval 318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77" name="Line 3181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860" name="Group 3182"/>
          <p:cNvGrpSpPr>
            <a:grpSpLocks/>
          </p:cNvGrpSpPr>
          <p:nvPr/>
        </p:nvGrpSpPr>
        <p:grpSpPr bwMode="auto">
          <a:xfrm>
            <a:off x="2840038" y="2587625"/>
            <a:ext cx="457200" cy="512763"/>
            <a:chOff x="1785" y="1992"/>
            <a:chExt cx="288" cy="323"/>
          </a:xfrm>
        </p:grpSpPr>
        <p:grpSp>
          <p:nvGrpSpPr>
            <p:cNvPr id="96798" name="Group 3183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96852" name="Oval 3184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53" name="Oval 3185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799" name="Group 3186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96850" name="Oval 3187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51" name="Oval 318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00" name="Line 3189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01" name="Group 3190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96848" name="Oval 3191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49" name="Oval 3192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02" name="Group 3193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96846" name="Oval 3194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47" name="Oval 319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03" name="Line 3196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04" name="Group 3197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96844" name="Oval 3198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45" name="Oval 3199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05" name="Group 3200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96842" name="Oval 3201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43" name="Oval 320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06" name="Line 3203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07" name="Group 3204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96840" name="Oval 3205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41" name="Oval 3206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08" name="Group 3207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96838" name="Oval 3208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39" name="Oval 320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09" name="Line 3210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10" name="Group 3211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96836" name="Oval 3212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37" name="Oval 3213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11" name="Group 3214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96834" name="Oval 3215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35" name="Oval 321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12" name="Line 3217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13" name="Group 3218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96832" name="Oval 3219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33" name="Oval 3220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14" name="Group 3221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96830" name="Oval 3222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31" name="Oval 322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15" name="Line 3224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16" name="Group 3225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96828" name="Oval 3226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29" name="Oval 3227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17" name="Group 3228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96826" name="Oval 3229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27" name="Oval 323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18" name="Line 3231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19" name="Group 3232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96824" name="Oval 3233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25" name="Oval 3234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820" name="Group 3235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96822" name="Oval 3236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823" name="Oval 323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821" name="Line 3238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861" name="Group 3239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96796" name="Oval 324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97" name="Oval 324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62" name="Group 3242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96794" name="Oval 324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95" name="Oval 324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63" name="Line 3245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64" name="Group 3246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96792" name="Oval 324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93" name="Oval 324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65" name="Group 3249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96790" name="Oval 325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91" name="Oval 325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66" name="Line 3252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67" name="Group 3253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96788" name="Oval 325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89" name="Oval 325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68" name="Group 3256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96786" name="Oval 325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87" name="Oval 325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69" name="Line 3259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70" name="Group 3260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96784" name="Oval 326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85" name="Oval 326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71" name="Group 3263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96782" name="Oval 326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83" name="Oval 326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72" name="Line 3266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73" name="Group 3267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96780" name="Oval 326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81" name="Oval 326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74" name="Group 3270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96778" name="Oval 327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79" name="Oval 327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75" name="Line 3273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76" name="Group 3274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96776" name="Oval 327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77" name="Oval 327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77" name="Group 3277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96774" name="Oval 327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75" name="Oval 327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78" name="Line 3280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79" name="Group 3281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96772" name="Oval 328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73" name="Oval 328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80" name="Group 3284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96770" name="Oval 328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71" name="Oval 328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81" name="Line 3287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82" name="Group 3288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96768" name="Oval 328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69" name="Oval 329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83" name="Group 3291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96766" name="Oval 329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67" name="Oval 329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84" name="Line 3294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85" name="Group 3295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96764" name="Oval 3296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65" name="Oval 329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86" name="Group 3298"/>
          <p:cNvGrpSpPr>
            <a:grpSpLocks/>
          </p:cNvGrpSpPr>
          <p:nvPr/>
        </p:nvGrpSpPr>
        <p:grpSpPr bwMode="auto">
          <a:xfrm>
            <a:off x="2365375" y="2586038"/>
            <a:ext cx="109538" cy="101600"/>
            <a:chOff x="1485" y="1991"/>
            <a:chExt cx="70" cy="64"/>
          </a:xfrm>
        </p:grpSpPr>
        <p:sp>
          <p:nvSpPr>
            <p:cNvPr id="96762" name="Oval 3299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63" name="Oval 330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87" name="Line 3301"/>
          <p:cNvSpPr>
            <a:spLocks noChangeShapeType="1"/>
          </p:cNvSpPr>
          <p:nvPr/>
        </p:nvSpPr>
        <p:spPr bwMode="auto">
          <a:xfrm flipV="1">
            <a:off x="2409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88" name="Group 3302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96760" name="Oval 3303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61" name="Oval 330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89" name="Group 3305"/>
          <p:cNvGrpSpPr>
            <a:grpSpLocks/>
          </p:cNvGrpSpPr>
          <p:nvPr/>
        </p:nvGrpSpPr>
        <p:grpSpPr bwMode="auto">
          <a:xfrm>
            <a:off x="2474913" y="2586038"/>
            <a:ext cx="111125" cy="101600"/>
            <a:chOff x="1555" y="1991"/>
            <a:chExt cx="70" cy="64"/>
          </a:xfrm>
        </p:grpSpPr>
        <p:sp>
          <p:nvSpPr>
            <p:cNvPr id="96758" name="Oval 3306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59" name="Oval 330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90" name="Line 3308"/>
          <p:cNvSpPr>
            <a:spLocks noChangeShapeType="1"/>
          </p:cNvSpPr>
          <p:nvPr/>
        </p:nvSpPr>
        <p:spPr bwMode="auto">
          <a:xfrm flipV="1">
            <a:off x="25304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91" name="Group 3309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96756" name="Oval 3310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57" name="Oval 331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92" name="Group 3312"/>
          <p:cNvGrpSpPr>
            <a:grpSpLocks/>
          </p:cNvGrpSpPr>
          <p:nvPr/>
        </p:nvGrpSpPr>
        <p:grpSpPr bwMode="auto">
          <a:xfrm>
            <a:off x="2593975" y="2586038"/>
            <a:ext cx="115888" cy="101600"/>
            <a:chOff x="1630" y="1991"/>
            <a:chExt cx="73" cy="64"/>
          </a:xfrm>
        </p:grpSpPr>
        <p:sp>
          <p:nvSpPr>
            <p:cNvPr id="96754" name="Oval 3313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55" name="Oval 331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93" name="Line 3315"/>
          <p:cNvSpPr>
            <a:spLocks noChangeShapeType="1"/>
          </p:cNvSpPr>
          <p:nvPr/>
        </p:nvSpPr>
        <p:spPr bwMode="auto">
          <a:xfrm flipV="1">
            <a:off x="26431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94" name="Group 3316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96752" name="Oval 3317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53" name="Oval 331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95" name="Group 3319"/>
          <p:cNvGrpSpPr>
            <a:grpSpLocks/>
          </p:cNvGrpSpPr>
          <p:nvPr/>
        </p:nvGrpSpPr>
        <p:grpSpPr bwMode="auto">
          <a:xfrm>
            <a:off x="2709863" y="2586038"/>
            <a:ext cx="109537" cy="101600"/>
            <a:chOff x="1703" y="1991"/>
            <a:chExt cx="69" cy="64"/>
          </a:xfrm>
        </p:grpSpPr>
        <p:sp>
          <p:nvSpPr>
            <p:cNvPr id="96750" name="Oval 3320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51" name="Oval 332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96" name="Line 3322"/>
          <p:cNvSpPr>
            <a:spLocks noChangeShapeType="1"/>
          </p:cNvSpPr>
          <p:nvPr/>
        </p:nvSpPr>
        <p:spPr bwMode="auto">
          <a:xfrm flipV="1">
            <a:off x="2765425" y="2676525"/>
            <a:ext cx="1588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897" name="Group 3323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96748" name="Oval 3324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49" name="Oval 332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898" name="Group 3326"/>
          <p:cNvGrpSpPr>
            <a:grpSpLocks/>
          </p:cNvGrpSpPr>
          <p:nvPr/>
        </p:nvGrpSpPr>
        <p:grpSpPr bwMode="auto">
          <a:xfrm>
            <a:off x="2365375" y="3009900"/>
            <a:ext cx="109538" cy="90488"/>
            <a:chOff x="1485" y="2258"/>
            <a:chExt cx="70" cy="57"/>
          </a:xfrm>
        </p:grpSpPr>
        <p:sp>
          <p:nvSpPr>
            <p:cNvPr id="96746" name="Oval 3327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47" name="Oval 332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899" name="Line 3329"/>
          <p:cNvSpPr>
            <a:spLocks noChangeShapeType="1"/>
          </p:cNvSpPr>
          <p:nvPr/>
        </p:nvSpPr>
        <p:spPr bwMode="auto">
          <a:xfrm flipV="1">
            <a:off x="2409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00" name="Group 3330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96744" name="Oval 3331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45" name="Oval 333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01" name="Group 3333"/>
          <p:cNvGrpSpPr>
            <a:grpSpLocks/>
          </p:cNvGrpSpPr>
          <p:nvPr/>
        </p:nvGrpSpPr>
        <p:grpSpPr bwMode="auto">
          <a:xfrm>
            <a:off x="2474913" y="3009900"/>
            <a:ext cx="111125" cy="90488"/>
            <a:chOff x="1555" y="2258"/>
            <a:chExt cx="70" cy="57"/>
          </a:xfrm>
        </p:grpSpPr>
        <p:sp>
          <p:nvSpPr>
            <p:cNvPr id="96742" name="Oval 3334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43" name="Oval 333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02" name="Line 3336"/>
          <p:cNvSpPr>
            <a:spLocks noChangeShapeType="1"/>
          </p:cNvSpPr>
          <p:nvPr/>
        </p:nvSpPr>
        <p:spPr bwMode="auto">
          <a:xfrm flipV="1">
            <a:off x="25304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03" name="Group 3337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96740" name="Oval 3338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41" name="Oval 333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04" name="Group 3340"/>
          <p:cNvGrpSpPr>
            <a:grpSpLocks/>
          </p:cNvGrpSpPr>
          <p:nvPr/>
        </p:nvGrpSpPr>
        <p:grpSpPr bwMode="auto">
          <a:xfrm>
            <a:off x="2593975" y="3009900"/>
            <a:ext cx="115888" cy="90488"/>
            <a:chOff x="1630" y="2258"/>
            <a:chExt cx="73" cy="57"/>
          </a:xfrm>
        </p:grpSpPr>
        <p:sp>
          <p:nvSpPr>
            <p:cNvPr id="96738" name="Oval 3341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39" name="Oval 334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05" name="Line 3343"/>
          <p:cNvSpPr>
            <a:spLocks noChangeShapeType="1"/>
          </p:cNvSpPr>
          <p:nvPr/>
        </p:nvSpPr>
        <p:spPr bwMode="auto">
          <a:xfrm flipV="1">
            <a:off x="26431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06" name="Group 3344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96736" name="Oval 3345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37" name="Oval 334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07" name="Group 3347"/>
          <p:cNvGrpSpPr>
            <a:grpSpLocks/>
          </p:cNvGrpSpPr>
          <p:nvPr/>
        </p:nvGrpSpPr>
        <p:grpSpPr bwMode="auto">
          <a:xfrm>
            <a:off x="2709863" y="3009900"/>
            <a:ext cx="109537" cy="90488"/>
            <a:chOff x="1703" y="2258"/>
            <a:chExt cx="69" cy="57"/>
          </a:xfrm>
        </p:grpSpPr>
        <p:sp>
          <p:nvSpPr>
            <p:cNvPr id="96734" name="Oval 3348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35" name="Oval 334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08" name="Line 3350"/>
          <p:cNvSpPr>
            <a:spLocks noChangeShapeType="1"/>
          </p:cNvSpPr>
          <p:nvPr/>
        </p:nvSpPr>
        <p:spPr bwMode="auto">
          <a:xfrm flipV="1">
            <a:off x="2765425" y="2860675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09" name="Group 3351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96732" name="Oval 335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33" name="Oval 335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10" name="Group 3354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96730" name="Oval 335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31" name="Oval 335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11" name="Line 3357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12" name="Group 3358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96728" name="Oval 335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29" name="Oval 336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13" name="Group 3361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96726" name="Oval 336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27" name="Oval 336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14" name="Line 3364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15" name="Group 3365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96724" name="Oval 336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25" name="Oval 336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16" name="Group 3368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96722" name="Oval 336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23" name="Oval 337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17" name="Line 3371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18" name="Group 3372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96720" name="Oval 337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21" name="Oval 337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19" name="Group 3375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96718" name="Oval 337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19" name="Oval 337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20" name="Line 3378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21" name="Group 3379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96716" name="Oval 338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17" name="Oval 338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22" name="Group 3382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96714" name="Oval 338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15" name="Oval 338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23" name="Line 3385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24" name="Group 3386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96712" name="Oval 338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13" name="Oval 338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25" name="Group 3389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96710" name="Oval 339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11" name="Oval 339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26" name="Line 3392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27" name="Group 3393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96708" name="Oval 339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09" name="Oval 339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28" name="Group 3396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96706" name="Oval 339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07" name="Oval 339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29" name="Line 3399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30" name="Group 3400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96704" name="Oval 340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05" name="Oval 340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31" name="Group 3403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96702" name="Oval 340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03" name="Oval 340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32" name="Line 3406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33" name="Group 3407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96700" name="Oval 3408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701" name="Oval 340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34" name="Group 3410"/>
          <p:cNvGrpSpPr>
            <a:grpSpLocks/>
          </p:cNvGrpSpPr>
          <p:nvPr/>
        </p:nvGrpSpPr>
        <p:grpSpPr bwMode="auto">
          <a:xfrm>
            <a:off x="2840038" y="2587625"/>
            <a:ext cx="112712" cy="100013"/>
            <a:chOff x="1785" y="1992"/>
            <a:chExt cx="71" cy="63"/>
          </a:xfrm>
        </p:grpSpPr>
        <p:sp>
          <p:nvSpPr>
            <p:cNvPr id="96698" name="Oval 3411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99" name="Oval 341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35" name="Line 3413"/>
          <p:cNvSpPr>
            <a:spLocks noChangeShapeType="1"/>
          </p:cNvSpPr>
          <p:nvPr/>
        </p:nvSpPr>
        <p:spPr bwMode="auto">
          <a:xfrm flipV="1">
            <a:off x="28860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36" name="Group 3414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96696" name="Oval 3415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97" name="Oval 341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37" name="Group 3417"/>
          <p:cNvGrpSpPr>
            <a:grpSpLocks/>
          </p:cNvGrpSpPr>
          <p:nvPr/>
        </p:nvGrpSpPr>
        <p:grpSpPr bwMode="auto">
          <a:xfrm>
            <a:off x="2952750" y="2587625"/>
            <a:ext cx="112713" cy="100013"/>
            <a:chOff x="1856" y="1992"/>
            <a:chExt cx="70" cy="63"/>
          </a:xfrm>
        </p:grpSpPr>
        <p:sp>
          <p:nvSpPr>
            <p:cNvPr id="96694" name="Oval 3418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95" name="Oval 341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38" name="Line 3420"/>
          <p:cNvSpPr>
            <a:spLocks noChangeShapeType="1"/>
          </p:cNvSpPr>
          <p:nvPr/>
        </p:nvSpPr>
        <p:spPr bwMode="auto">
          <a:xfrm flipV="1">
            <a:off x="30083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39" name="Group 3421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96692" name="Oval 3422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93" name="Oval 342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40" name="Group 3424"/>
          <p:cNvGrpSpPr>
            <a:grpSpLocks/>
          </p:cNvGrpSpPr>
          <p:nvPr/>
        </p:nvGrpSpPr>
        <p:grpSpPr bwMode="auto">
          <a:xfrm>
            <a:off x="3071813" y="2587625"/>
            <a:ext cx="115887" cy="100013"/>
            <a:chOff x="1931" y="1992"/>
            <a:chExt cx="73" cy="63"/>
          </a:xfrm>
        </p:grpSpPr>
        <p:sp>
          <p:nvSpPr>
            <p:cNvPr id="96690" name="Oval 3425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91" name="Oval 342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41" name="Line 3427"/>
          <p:cNvSpPr>
            <a:spLocks noChangeShapeType="1"/>
          </p:cNvSpPr>
          <p:nvPr/>
        </p:nvSpPr>
        <p:spPr bwMode="auto">
          <a:xfrm flipV="1">
            <a:off x="31194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42" name="Group 3428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96688" name="Oval 3429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89" name="Oval 343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43" name="Group 3431"/>
          <p:cNvGrpSpPr>
            <a:grpSpLocks/>
          </p:cNvGrpSpPr>
          <p:nvPr/>
        </p:nvGrpSpPr>
        <p:grpSpPr bwMode="auto">
          <a:xfrm>
            <a:off x="3187700" y="2587625"/>
            <a:ext cx="109538" cy="100013"/>
            <a:chOff x="2004" y="1992"/>
            <a:chExt cx="69" cy="63"/>
          </a:xfrm>
        </p:grpSpPr>
        <p:sp>
          <p:nvSpPr>
            <p:cNvPr id="96686" name="Oval 3432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87" name="Oval 343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44" name="Line 3434"/>
          <p:cNvSpPr>
            <a:spLocks noChangeShapeType="1"/>
          </p:cNvSpPr>
          <p:nvPr/>
        </p:nvSpPr>
        <p:spPr bwMode="auto">
          <a:xfrm flipV="1">
            <a:off x="32432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45" name="Group 3435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96684" name="Oval 3436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85" name="Oval 343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46" name="Group 3438"/>
          <p:cNvGrpSpPr>
            <a:grpSpLocks/>
          </p:cNvGrpSpPr>
          <p:nvPr/>
        </p:nvGrpSpPr>
        <p:grpSpPr bwMode="auto">
          <a:xfrm>
            <a:off x="2840038" y="3009900"/>
            <a:ext cx="112712" cy="90488"/>
            <a:chOff x="1785" y="2258"/>
            <a:chExt cx="71" cy="57"/>
          </a:xfrm>
        </p:grpSpPr>
        <p:sp>
          <p:nvSpPr>
            <p:cNvPr id="96682" name="Oval 3439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83" name="Oval 344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47" name="Line 3441"/>
          <p:cNvSpPr>
            <a:spLocks noChangeShapeType="1"/>
          </p:cNvSpPr>
          <p:nvPr/>
        </p:nvSpPr>
        <p:spPr bwMode="auto">
          <a:xfrm flipV="1">
            <a:off x="28860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48" name="Group 3442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96680" name="Oval 3443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81" name="Oval 344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49" name="Group 3445"/>
          <p:cNvGrpSpPr>
            <a:grpSpLocks/>
          </p:cNvGrpSpPr>
          <p:nvPr/>
        </p:nvGrpSpPr>
        <p:grpSpPr bwMode="auto">
          <a:xfrm>
            <a:off x="2952750" y="3009900"/>
            <a:ext cx="112713" cy="90488"/>
            <a:chOff x="1856" y="2258"/>
            <a:chExt cx="70" cy="57"/>
          </a:xfrm>
        </p:grpSpPr>
        <p:sp>
          <p:nvSpPr>
            <p:cNvPr id="96678" name="Oval 3446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79" name="Oval 344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50" name="Line 3448"/>
          <p:cNvSpPr>
            <a:spLocks noChangeShapeType="1"/>
          </p:cNvSpPr>
          <p:nvPr/>
        </p:nvSpPr>
        <p:spPr bwMode="auto">
          <a:xfrm flipV="1">
            <a:off x="30083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51" name="Group 3449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96676" name="Oval 3450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77" name="Oval 345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52" name="Group 3452"/>
          <p:cNvGrpSpPr>
            <a:grpSpLocks/>
          </p:cNvGrpSpPr>
          <p:nvPr/>
        </p:nvGrpSpPr>
        <p:grpSpPr bwMode="auto">
          <a:xfrm>
            <a:off x="3071813" y="3009900"/>
            <a:ext cx="115887" cy="90488"/>
            <a:chOff x="1931" y="2258"/>
            <a:chExt cx="73" cy="57"/>
          </a:xfrm>
        </p:grpSpPr>
        <p:sp>
          <p:nvSpPr>
            <p:cNvPr id="96674" name="Oval 3453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75" name="Oval 345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53" name="Line 3455"/>
          <p:cNvSpPr>
            <a:spLocks noChangeShapeType="1"/>
          </p:cNvSpPr>
          <p:nvPr/>
        </p:nvSpPr>
        <p:spPr bwMode="auto">
          <a:xfrm flipV="1">
            <a:off x="31194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54" name="Group 3456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96672" name="Oval 3457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73" name="Oval 345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55" name="Group 3459"/>
          <p:cNvGrpSpPr>
            <a:grpSpLocks/>
          </p:cNvGrpSpPr>
          <p:nvPr/>
        </p:nvGrpSpPr>
        <p:grpSpPr bwMode="auto">
          <a:xfrm>
            <a:off x="3187700" y="3009900"/>
            <a:ext cx="109538" cy="90488"/>
            <a:chOff x="2004" y="2258"/>
            <a:chExt cx="69" cy="57"/>
          </a:xfrm>
        </p:grpSpPr>
        <p:sp>
          <p:nvSpPr>
            <p:cNvPr id="96670" name="Oval 3460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671" name="Oval 346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56" name="Line 3462"/>
          <p:cNvSpPr>
            <a:spLocks noChangeShapeType="1"/>
          </p:cNvSpPr>
          <p:nvPr/>
        </p:nvSpPr>
        <p:spPr bwMode="auto">
          <a:xfrm flipV="1">
            <a:off x="32432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57" name="Group 3463"/>
          <p:cNvGrpSpPr>
            <a:grpSpLocks/>
          </p:cNvGrpSpPr>
          <p:nvPr/>
        </p:nvGrpSpPr>
        <p:grpSpPr bwMode="auto">
          <a:xfrm>
            <a:off x="481013" y="2586038"/>
            <a:ext cx="455612" cy="514350"/>
            <a:chOff x="299" y="1991"/>
            <a:chExt cx="287" cy="324"/>
          </a:xfrm>
        </p:grpSpPr>
        <p:grpSp>
          <p:nvGrpSpPr>
            <p:cNvPr id="96614" name="Group 3464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96668" name="Oval 3465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69" name="Oval 3466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15" name="Group 3467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96666" name="Oval 3468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67" name="Oval 346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16" name="Line 3470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17" name="Group 3471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96664" name="Oval 3472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65" name="Oval 3473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18" name="Group 3474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96662" name="Oval 3475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63" name="Oval 347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19" name="Line 3477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20" name="Group 3478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96660" name="Oval 3479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61" name="Oval 3480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21" name="Group 3481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96658" name="Oval 3482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59" name="Oval 348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22" name="Line 3484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23" name="Group 3485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96656" name="Oval 3486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57" name="Oval 3487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24" name="Group 3488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96654" name="Oval 3489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55" name="Oval 349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25" name="Line 3491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26" name="Group 3492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96652" name="Oval 3493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53" name="Oval 3494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27" name="Group 3495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96650" name="Oval 3496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51" name="Oval 349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28" name="Line 3498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29" name="Group 3499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96648" name="Oval 3500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49" name="Oval 3501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30" name="Group 3502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96646" name="Oval 3503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47" name="Oval 350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31" name="Line 3505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32" name="Group 3506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96644" name="Oval 3507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45" name="Oval 3508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33" name="Group 3509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96642" name="Oval 3510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43" name="Oval 351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34" name="Line 3512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35" name="Group 3513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96640" name="Oval 3514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41" name="Oval 3515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636" name="Group 3516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96638" name="Oval 3517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39" name="Oval 351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637" name="Line 3519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958" name="Group 3520"/>
          <p:cNvGrpSpPr>
            <a:grpSpLocks/>
          </p:cNvGrpSpPr>
          <p:nvPr/>
        </p:nvGrpSpPr>
        <p:grpSpPr bwMode="auto">
          <a:xfrm>
            <a:off x="960438" y="2586038"/>
            <a:ext cx="455612" cy="514350"/>
            <a:chOff x="601" y="1991"/>
            <a:chExt cx="287" cy="324"/>
          </a:xfrm>
        </p:grpSpPr>
        <p:grpSp>
          <p:nvGrpSpPr>
            <p:cNvPr id="96558" name="Group 3521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96612" name="Oval 3522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13" name="Oval 3523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59" name="Group 3524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96610" name="Oval 3525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11" name="Oval 352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60" name="Line 3527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61" name="Group 3528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96608" name="Oval 3529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09" name="Oval 3530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62" name="Group 3531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96606" name="Oval 3532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07" name="Oval 353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63" name="Line 3534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64" name="Group 3535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96604" name="Oval 3536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05" name="Oval 3537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65" name="Group 3538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96602" name="Oval 3539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03" name="Oval 354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66" name="Line 3541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67" name="Group 3542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96600" name="Oval 3543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601" name="Oval 3544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68" name="Group 3545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96598" name="Oval 3546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99" name="Oval 354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69" name="Line 3548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70" name="Group 3549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96596" name="Oval 3550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97" name="Oval 3551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71" name="Group 3552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96594" name="Oval 3553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95" name="Oval 355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72" name="Line 3555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73" name="Group 3556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96592" name="Oval 3557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93" name="Oval 3558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74" name="Group 3559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96590" name="Oval 3560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91" name="Oval 356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75" name="Line 3562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76" name="Group 3563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96588" name="Oval 3564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89" name="Oval 3565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77" name="Group 3566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96586" name="Oval 3567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87" name="Oval 356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78" name="Line 3569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579" name="Group 3570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96584" name="Oval 3571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85" name="Oval 3572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580" name="Group 3573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96582" name="Oval 3574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583" name="Oval 357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581" name="Line 3576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959" name="Group 3577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96556" name="Oval 357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57" name="Oval 357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60" name="Group 3580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96554" name="Oval 358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55" name="Oval 358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61" name="Line 3583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62" name="Group 3584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96552" name="Oval 358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53" name="Oval 358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63" name="Group 3587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96550" name="Oval 358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51" name="Oval 358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64" name="Line 3590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65" name="Group 3591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96548" name="Oval 359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49" name="Oval 359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66" name="Group 3594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96546" name="Oval 359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47" name="Oval 359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67" name="Line 3597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68" name="Group 3598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96544" name="Oval 359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45" name="Oval 360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69" name="Group 3601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96542" name="Oval 360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43" name="Oval 360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70" name="Line 3604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71" name="Group 3605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96540" name="Oval 360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41" name="Oval 360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72" name="Group 3608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96538" name="Oval 360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39" name="Oval 361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73" name="Line 3611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74" name="Group 3612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96536" name="Oval 361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37" name="Oval 361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75" name="Group 3615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96534" name="Oval 361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35" name="Oval 361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76" name="Line 3618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77" name="Group 3619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96532" name="Oval 362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33" name="Oval 362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78" name="Group 3622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96530" name="Oval 362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31" name="Oval 362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79" name="Line 3625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80" name="Group 3626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96528" name="Oval 362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29" name="Oval 362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81" name="Group 3629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96526" name="Oval 363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27" name="Oval 363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82" name="Line 3632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83" name="Group 3633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96524" name="Oval 3634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25" name="Oval 363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84" name="Group 3636"/>
          <p:cNvGrpSpPr>
            <a:grpSpLocks/>
          </p:cNvGrpSpPr>
          <p:nvPr/>
        </p:nvGrpSpPr>
        <p:grpSpPr bwMode="auto">
          <a:xfrm>
            <a:off x="481013" y="2586038"/>
            <a:ext cx="112712" cy="101600"/>
            <a:chOff x="299" y="1991"/>
            <a:chExt cx="70" cy="64"/>
          </a:xfrm>
        </p:grpSpPr>
        <p:sp>
          <p:nvSpPr>
            <p:cNvPr id="96522" name="Oval 3637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23" name="Oval 363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85" name="Line 3639"/>
          <p:cNvSpPr>
            <a:spLocks noChangeShapeType="1"/>
          </p:cNvSpPr>
          <p:nvPr/>
        </p:nvSpPr>
        <p:spPr bwMode="auto">
          <a:xfrm flipV="1">
            <a:off x="528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86" name="Group 3640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96520" name="Oval 3641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21" name="Oval 364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87" name="Group 3643"/>
          <p:cNvGrpSpPr>
            <a:grpSpLocks/>
          </p:cNvGrpSpPr>
          <p:nvPr/>
        </p:nvGrpSpPr>
        <p:grpSpPr bwMode="auto">
          <a:xfrm>
            <a:off x="593725" y="2586038"/>
            <a:ext cx="109538" cy="101600"/>
            <a:chOff x="369" y="1991"/>
            <a:chExt cx="70" cy="64"/>
          </a:xfrm>
        </p:grpSpPr>
        <p:sp>
          <p:nvSpPr>
            <p:cNvPr id="96518" name="Oval 3644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19" name="Oval 364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88" name="Line 3646"/>
          <p:cNvSpPr>
            <a:spLocks noChangeShapeType="1"/>
          </p:cNvSpPr>
          <p:nvPr/>
        </p:nvSpPr>
        <p:spPr bwMode="auto">
          <a:xfrm flipV="1">
            <a:off x="64770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89" name="Group 3647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96516" name="Oval 3648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17" name="Oval 364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90" name="Group 3650"/>
          <p:cNvGrpSpPr>
            <a:grpSpLocks/>
          </p:cNvGrpSpPr>
          <p:nvPr/>
        </p:nvGrpSpPr>
        <p:grpSpPr bwMode="auto">
          <a:xfrm>
            <a:off x="711200" y="2586038"/>
            <a:ext cx="117475" cy="101600"/>
            <a:chOff x="444" y="1991"/>
            <a:chExt cx="73" cy="64"/>
          </a:xfrm>
        </p:grpSpPr>
        <p:sp>
          <p:nvSpPr>
            <p:cNvPr id="96514" name="Oval 3651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15" name="Oval 365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91" name="Line 3653"/>
          <p:cNvSpPr>
            <a:spLocks noChangeShapeType="1"/>
          </p:cNvSpPr>
          <p:nvPr/>
        </p:nvSpPr>
        <p:spPr bwMode="auto">
          <a:xfrm flipV="1">
            <a:off x="75882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92" name="Group 3654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96512" name="Oval 3655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13" name="Oval 365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93" name="Group 3657"/>
          <p:cNvGrpSpPr>
            <a:grpSpLocks/>
          </p:cNvGrpSpPr>
          <p:nvPr/>
        </p:nvGrpSpPr>
        <p:grpSpPr bwMode="auto">
          <a:xfrm>
            <a:off x="828675" y="2586038"/>
            <a:ext cx="107950" cy="101600"/>
            <a:chOff x="517" y="1991"/>
            <a:chExt cx="69" cy="64"/>
          </a:xfrm>
        </p:grpSpPr>
        <p:sp>
          <p:nvSpPr>
            <p:cNvPr id="96510" name="Oval 3658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11" name="Oval 365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94" name="Line 3660"/>
          <p:cNvSpPr>
            <a:spLocks noChangeShapeType="1"/>
          </p:cNvSpPr>
          <p:nvPr/>
        </p:nvSpPr>
        <p:spPr bwMode="auto">
          <a:xfrm flipV="1">
            <a:off x="882650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95" name="Group 3661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96508" name="Oval 3662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09" name="Oval 366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96" name="Group 3664"/>
          <p:cNvGrpSpPr>
            <a:grpSpLocks/>
          </p:cNvGrpSpPr>
          <p:nvPr/>
        </p:nvGrpSpPr>
        <p:grpSpPr bwMode="auto">
          <a:xfrm>
            <a:off x="481013" y="3009900"/>
            <a:ext cx="112712" cy="90488"/>
            <a:chOff x="299" y="2258"/>
            <a:chExt cx="70" cy="57"/>
          </a:xfrm>
        </p:grpSpPr>
        <p:sp>
          <p:nvSpPr>
            <p:cNvPr id="96506" name="Oval 3665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07" name="Oval 366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5997" name="Line 3667"/>
          <p:cNvSpPr>
            <a:spLocks noChangeShapeType="1"/>
          </p:cNvSpPr>
          <p:nvPr/>
        </p:nvSpPr>
        <p:spPr bwMode="auto">
          <a:xfrm flipV="1">
            <a:off x="528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998" name="Group 3668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96504" name="Oval 3669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05" name="Oval 367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5999" name="Group 3671"/>
          <p:cNvGrpSpPr>
            <a:grpSpLocks/>
          </p:cNvGrpSpPr>
          <p:nvPr/>
        </p:nvGrpSpPr>
        <p:grpSpPr bwMode="auto">
          <a:xfrm>
            <a:off x="593725" y="3009900"/>
            <a:ext cx="109538" cy="90488"/>
            <a:chOff x="369" y="2258"/>
            <a:chExt cx="70" cy="57"/>
          </a:xfrm>
        </p:grpSpPr>
        <p:sp>
          <p:nvSpPr>
            <p:cNvPr id="96502" name="Oval 3672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03" name="Oval 367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00" name="Line 3674"/>
          <p:cNvSpPr>
            <a:spLocks noChangeShapeType="1"/>
          </p:cNvSpPr>
          <p:nvPr/>
        </p:nvSpPr>
        <p:spPr bwMode="auto">
          <a:xfrm flipV="1">
            <a:off x="64770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01" name="Group 3675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96500" name="Oval 3676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501" name="Oval 367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02" name="Group 3678"/>
          <p:cNvGrpSpPr>
            <a:grpSpLocks/>
          </p:cNvGrpSpPr>
          <p:nvPr/>
        </p:nvGrpSpPr>
        <p:grpSpPr bwMode="auto">
          <a:xfrm>
            <a:off x="711200" y="3009900"/>
            <a:ext cx="117475" cy="90488"/>
            <a:chOff x="444" y="2258"/>
            <a:chExt cx="73" cy="57"/>
          </a:xfrm>
        </p:grpSpPr>
        <p:sp>
          <p:nvSpPr>
            <p:cNvPr id="96498" name="Oval 3679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99" name="Oval 368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03" name="Line 3681"/>
          <p:cNvSpPr>
            <a:spLocks noChangeShapeType="1"/>
          </p:cNvSpPr>
          <p:nvPr/>
        </p:nvSpPr>
        <p:spPr bwMode="auto">
          <a:xfrm flipV="1">
            <a:off x="75882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04" name="Group 3682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96496" name="Oval 3683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97" name="Oval 368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05" name="Group 3685"/>
          <p:cNvGrpSpPr>
            <a:grpSpLocks/>
          </p:cNvGrpSpPr>
          <p:nvPr/>
        </p:nvGrpSpPr>
        <p:grpSpPr bwMode="auto">
          <a:xfrm>
            <a:off x="828675" y="3009900"/>
            <a:ext cx="107950" cy="90488"/>
            <a:chOff x="517" y="2258"/>
            <a:chExt cx="69" cy="57"/>
          </a:xfrm>
        </p:grpSpPr>
        <p:sp>
          <p:nvSpPr>
            <p:cNvPr id="96494" name="Oval 3686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95" name="Oval 368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06" name="Line 3688"/>
          <p:cNvSpPr>
            <a:spLocks noChangeShapeType="1"/>
          </p:cNvSpPr>
          <p:nvPr/>
        </p:nvSpPr>
        <p:spPr bwMode="auto">
          <a:xfrm flipV="1">
            <a:off x="882650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07" name="Group 3689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96492" name="Oval 369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93" name="Oval 369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08" name="Group 3692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96490" name="Oval 369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91" name="Oval 369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09" name="Line 3695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10" name="Group 3696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96488" name="Oval 369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89" name="Oval 369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11" name="Group 3699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96486" name="Oval 370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87" name="Oval 370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12" name="Line 3702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13" name="Group 3703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96484" name="Oval 370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85" name="Oval 370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14" name="Group 3706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96482" name="Oval 370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83" name="Oval 370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15" name="Line 3709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16" name="Group 3710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96480" name="Oval 371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81" name="Oval 371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17" name="Group 3713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96478" name="Oval 371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79" name="Oval 371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18" name="Line 3716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19" name="Group 3717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96476" name="Oval 371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77" name="Oval 371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20" name="Group 3720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96474" name="Oval 372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75" name="Oval 372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21" name="Line 3723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22" name="Group 3724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96472" name="Oval 372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73" name="Oval 372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23" name="Group 3727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96470" name="Oval 372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71" name="Oval 372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24" name="Line 3730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25" name="Group 3731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96468" name="Oval 373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69" name="Oval 373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26" name="Group 3734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96466" name="Oval 373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67" name="Oval 373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27" name="Line 3737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28" name="Group 3738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96464" name="Oval 373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65" name="Oval 374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29" name="Group 3741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96462" name="Oval 374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63" name="Oval 374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30" name="Line 3744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31" name="Group 3745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96460" name="Oval 3746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61" name="Oval 374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32" name="Group 3748"/>
          <p:cNvGrpSpPr>
            <a:grpSpLocks/>
          </p:cNvGrpSpPr>
          <p:nvPr/>
        </p:nvGrpSpPr>
        <p:grpSpPr bwMode="auto">
          <a:xfrm>
            <a:off x="960438" y="2586038"/>
            <a:ext cx="111125" cy="101600"/>
            <a:chOff x="601" y="1991"/>
            <a:chExt cx="70" cy="64"/>
          </a:xfrm>
        </p:grpSpPr>
        <p:sp>
          <p:nvSpPr>
            <p:cNvPr id="96458" name="Oval 3749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59" name="Oval 375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33" name="Line 3751"/>
          <p:cNvSpPr>
            <a:spLocks noChangeShapeType="1"/>
          </p:cNvSpPr>
          <p:nvPr/>
        </p:nvSpPr>
        <p:spPr bwMode="auto">
          <a:xfrm flipV="1">
            <a:off x="10080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34" name="Group 3752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96456" name="Oval 3753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57" name="Oval 375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35" name="Group 3755"/>
          <p:cNvGrpSpPr>
            <a:grpSpLocks/>
          </p:cNvGrpSpPr>
          <p:nvPr/>
        </p:nvGrpSpPr>
        <p:grpSpPr bwMode="auto">
          <a:xfrm>
            <a:off x="1071563" y="2586038"/>
            <a:ext cx="111125" cy="101600"/>
            <a:chOff x="671" y="1991"/>
            <a:chExt cx="70" cy="64"/>
          </a:xfrm>
        </p:grpSpPr>
        <p:sp>
          <p:nvSpPr>
            <p:cNvPr id="96454" name="Oval 3756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55" name="Oval 375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36" name="Line 3758"/>
          <p:cNvSpPr>
            <a:spLocks noChangeShapeType="1"/>
          </p:cNvSpPr>
          <p:nvPr/>
        </p:nvSpPr>
        <p:spPr bwMode="auto">
          <a:xfrm flipV="1">
            <a:off x="11287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37" name="Group 3759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96452" name="Oval 3760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53" name="Oval 376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38" name="Group 3762"/>
          <p:cNvGrpSpPr>
            <a:grpSpLocks/>
          </p:cNvGrpSpPr>
          <p:nvPr/>
        </p:nvGrpSpPr>
        <p:grpSpPr bwMode="auto">
          <a:xfrm>
            <a:off x="1190625" y="2586038"/>
            <a:ext cx="117475" cy="101600"/>
            <a:chOff x="746" y="1991"/>
            <a:chExt cx="73" cy="64"/>
          </a:xfrm>
        </p:grpSpPr>
        <p:sp>
          <p:nvSpPr>
            <p:cNvPr id="96450" name="Oval 3763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51" name="Oval 376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39" name="Line 3765"/>
          <p:cNvSpPr>
            <a:spLocks noChangeShapeType="1"/>
          </p:cNvSpPr>
          <p:nvPr/>
        </p:nvSpPr>
        <p:spPr bwMode="auto">
          <a:xfrm flipV="1">
            <a:off x="1238250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40" name="Group 3766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96448" name="Oval 3767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49" name="Oval 376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41" name="Group 3769"/>
          <p:cNvGrpSpPr>
            <a:grpSpLocks/>
          </p:cNvGrpSpPr>
          <p:nvPr/>
        </p:nvGrpSpPr>
        <p:grpSpPr bwMode="auto">
          <a:xfrm>
            <a:off x="1308100" y="2586038"/>
            <a:ext cx="107950" cy="101600"/>
            <a:chOff x="819" y="1991"/>
            <a:chExt cx="69" cy="64"/>
          </a:xfrm>
        </p:grpSpPr>
        <p:sp>
          <p:nvSpPr>
            <p:cNvPr id="96446" name="Oval 3770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47" name="Oval 377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42" name="Line 3772"/>
          <p:cNvSpPr>
            <a:spLocks noChangeShapeType="1"/>
          </p:cNvSpPr>
          <p:nvPr/>
        </p:nvSpPr>
        <p:spPr bwMode="auto">
          <a:xfrm flipV="1">
            <a:off x="136207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43" name="Group 3773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96444" name="Oval 3774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45" name="Oval 377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44" name="Group 3776"/>
          <p:cNvGrpSpPr>
            <a:grpSpLocks/>
          </p:cNvGrpSpPr>
          <p:nvPr/>
        </p:nvGrpSpPr>
        <p:grpSpPr bwMode="auto">
          <a:xfrm>
            <a:off x="960438" y="3009900"/>
            <a:ext cx="111125" cy="90488"/>
            <a:chOff x="601" y="2258"/>
            <a:chExt cx="70" cy="57"/>
          </a:xfrm>
        </p:grpSpPr>
        <p:sp>
          <p:nvSpPr>
            <p:cNvPr id="96442" name="Oval 3777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43" name="Oval 377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45" name="Line 3779"/>
          <p:cNvSpPr>
            <a:spLocks noChangeShapeType="1"/>
          </p:cNvSpPr>
          <p:nvPr/>
        </p:nvSpPr>
        <p:spPr bwMode="auto">
          <a:xfrm flipV="1">
            <a:off x="10080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46" name="Group 3780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96440" name="Oval 3781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41" name="Oval 378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47" name="Group 3783"/>
          <p:cNvGrpSpPr>
            <a:grpSpLocks/>
          </p:cNvGrpSpPr>
          <p:nvPr/>
        </p:nvGrpSpPr>
        <p:grpSpPr bwMode="auto">
          <a:xfrm>
            <a:off x="1071563" y="3009900"/>
            <a:ext cx="111125" cy="90488"/>
            <a:chOff x="671" y="2258"/>
            <a:chExt cx="70" cy="57"/>
          </a:xfrm>
        </p:grpSpPr>
        <p:sp>
          <p:nvSpPr>
            <p:cNvPr id="96438" name="Oval 3784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39" name="Oval 378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48" name="Line 3786"/>
          <p:cNvSpPr>
            <a:spLocks noChangeShapeType="1"/>
          </p:cNvSpPr>
          <p:nvPr/>
        </p:nvSpPr>
        <p:spPr bwMode="auto">
          <a:xfrm flipV="1">
            <a:off x="11287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49" name="Group 3787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96436" name="Oval 3788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37" name="Oval 378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50" name="Group 3790"/>
          <p:cNvGrpSpPr>
            <a:grpSpLocks/>
          </p:cNvGrpSpPr>
          <p:nvPr/>
        </p:nvGrpSpPr>
        <p:grpSpPr bwMode="auto">
          <a:xfrm>
            <a:off x="1190625" y="3009900"/>
            <a:ext cx="117475" cy="90488"/>
            <a:chOff x="746" y="2258"/>
            <a:chExt cx="73" cy="57"/>
          </a:xfrm>
        </p:grpSpPr>
        <p:sp>
          <p:nvSpPr>
            <p:cNvPr id="96434" name="Oval 3791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35" name="Oval 379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51" name="Line 3793"/>
          <p:cNvSpPr>
            <a:spLocks noChangeShapeType="1"/>
          </p:cNvSpPr>
          <p:nvPr/>
        </p:nvSpPr>
        <p:spPr bwMode="auto">
          <a:xfrm flipV="1">
            <a:off x="1238250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52" name="Group 3794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96432" name="Oval 3795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33" name="Oval 379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53" name="Group 3797"/>
          <p:cNvGrpSpPr>
            <a:grpSpLocks/>
          </p:cNvGrpSpPr>
          <p:nvPr/>
        </p:nvGrpSpPr>
        <p:grpSpPr bwMode="auto">
          <a:xfrm>
            <a:off x="1308100" y="3009900"/>
            <a:ext cx="107950" cy="90488"/>
            <a:chOff x="819" y="2258"/>
            <a:chExt cx="69" cy="57"/>
          </a:xfrm>
        </p:grpSpPr>
        <p:sp>
          <p:nvSpPr>
            <p:cNvPr id="96430" name="Oval 3798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431" name="Oval 379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54" name="Line 3800"/>
          <p:cNvSpPr>
            <a:spLocks noChangeShapeType="1"/>
          </p:cNvSpPr>
          <p:nvPr/>
        </p:nvSpPr>
        <p:spPr bwMode="auto">
          <a:xfrm flipV="1">
            <a:off x="136207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55" name="Group 3801"/>
          <p:cNvGrpSpPr>
            <a:grpSpLocks/>
          </p:cNvGrpSpPr>
          <p:nvPr/>
        </p:nvGrpSpPr>
        <p:grpSpPr bwMode="auto">
          <a:xfrm>
            <a:off x="1423988" y="2586038"/>
            <a:ext cx="455612" cy="514350"/>
            <a:chOff x="893" y="1991"/>
            <a:chExt cx="287" cy="324"/>
          </a:xfrm>
        </p:grpSpPr>
        <p:grpSp>
          <p:nvGrpSpPr>
            <p:cNvPr id="96374" name="Group 3802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96428" name="Oval 3803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29" name="Oval 3804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75" name="Group 3805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96426" name="Oval 3806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27" name="Oval 380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76" name="Line 3808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77" name="Group 3809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96424" name="Oval 3810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25" name="Oval 3811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78" name="Group 3812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96422" name="Oval 3813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23" name="Oval 381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79" name="Line 3815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0" name="Group 3816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96420" name="Oval 3817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21" name="Oval 3818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81" name="Group 3819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96418" name="Oval 3820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19" name="Oval 382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82" name="Line 3822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3" name="Group 3823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96416" name="Oval 3824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17" name="Oval 3825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84" name="Group 3826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96414" name="Oval 3827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15" name="Oval 382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85" name="Line 3829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6" name="Group 3830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96412" name="Oval 3831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13" name="Oval 3832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87" name="Group 3833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96410" name="Oval 3834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11" name="Oval 383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88" name="Line 3836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9" name="Group 3837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96408" name="Oval 3838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09" name="Oval 3839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90" name="Group 3840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96406" name="Oval 3841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07" name="Oval 384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91" name="Line 3843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2" name="Group 3844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96404" name="Oval 3845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05" name="Oval 3846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93" name="Group 3847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96402" name="Oval 3848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03" name="Oval 384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94" name="Line 3850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5" name="Group 3851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96400" name="Oval 3852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401" name="Oval 3853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96" name="Group 3854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96398" name="Oval 3855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99" name="Oval 385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97" name="Line 3857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056" name="Group 3858"/>
          <p:cNvGrpSpPr>
            <a:grpSpLocks/>
          </p:cNvGrpSpPr>
          <p:nvPr/>
        </p:nvGrpSpPr>
        <p:grpSpPr bwMode="auto">
          <a:xfrm>
            <a:off x="1901825" y="2586038"/>
            <a:ext cx="455613" cy="514350"/>
            <a:chOff x="1194" y="1991"/>
            <a:chExt cx="287" cy="324"/>
          </a:xfrm>
        </p:grpSpPr>
        <p:grpSp>
          <p:nvGrpSpPr>
            <p:cNvPr id="96318" name="Group 3859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96372" name="Oval 3860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73" name="Oval 3861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19" name="Group 3862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96370" name="Oval 3863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71" name="Oval 386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20" name="Line 3865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21" name="Group 3866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96368" name="Oval 3867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69" name="Oval 3868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22" name="Group 3869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96366" name="Oval 3870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67" name="Oval 387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23" name="Line 3872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24" name="Group 3873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96364" name="Oval 3874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65" name="Oval 3875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25" name="Group 3876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96362" name="Oval 3877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63" name="Oval 387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26" name="Line 3879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27" name="Group 3880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96360" name="Oval 3881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61" name="Oval 3882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28" name="Group 3883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96358" name="Oval 3884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59" name="Oval 388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29" name="Line 3886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30" name="Group 3887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96356" name="Oval 3888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57" name="Oval 3889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31" name="Group 3890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96354" name="Oval 3891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55" name="Oval 389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32" name="Line 3893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33" name="Group 3894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96352" name="Oval 3895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53" name="Oval 3896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34" name="Group 3897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96350" name="Oval 3898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51" name="Oval 389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35" name="Line 3900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36" name="Group 3901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96348" name="Oval 3902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49" name="Oval 3903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37" name="Group 3904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96346" name="Oval 3905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47" name="Oval 390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38" name="Line 3907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39" name="Group 3908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96344" name="Oval 3909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45" name="Oval 3910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96340" name="Group 3911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96342" name="Oval 3912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96343" name="Oval 391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96341" name="Line 3914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057" name="Group 3915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96316" name="Oval 391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17" name="Oval 391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58" name="Group 3918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96314" name="Oval 391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15" name="Oval 392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59" name="Line 3921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60" name="Group 3922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96312" name="Oval 392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13" name="Oval 392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61" name="Group 3925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96310" name="Oval 392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11" name="Oval 392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62" name="Line 3928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63" name="Group 3929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96308" name="Oval 393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09" name="Oval 393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64" name="Group 3932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96306" name="Oval 393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07" name="Oval 393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65" name="Line 3935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66" name="Group 3936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96304" name="Oval 393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05" name="Oval 393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67" name="Group 3939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96302" name="Oval 394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03" name="Oval 394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68" name="Line 3942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69" name="Group 3943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96300" name="Oval 394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301" name="Oval 394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70" name="Group 3946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96298" name="Oval 394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99" name="Oval 394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71" name="Line 3949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72" name="Group 3950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96296" name="Oval 395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97" name="Oval 395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73" name="Group 3953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96294" name="Oval 395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95" name="Oval 395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74" name="Line 3956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75" name="Group 3957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96292" name="Oval 395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93" name="Oval 395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76" name="Group 3960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96290" name="Oval 396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91" name="Oval 396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77" name="Line 3963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78" name="Group 3964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96288" name="Oval 396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89" name="Oval 396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79" name="Group 3967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96286" name="Oval 396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87" name="Oval 396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80" name="Line 3970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81" name="Group 3971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96284" name="Oval 3972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85" name="Oval 397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82" name="Group 3974"/>
          <p:cNvGrpSpPr>
            <a:grpSpLocks/>
          </p:cNvGrpSpPr>
          <p:nvPr/>
        </p:nvGrpSpPr>
        <p:grpSpPr bwMode="auto">
          <a:xfrm>
            <a:off x="1423988" y="2586038"/>
            <a:ext cx="112712" cy="101600"/>
            <a:chOff x="893" y="1991"/>
            <a:chExt cx="70" cy="64"/>
          </a:xfrm>
        </p:grpSpPr>
        <p:sp>
          <p:nvSpPr>
            <p:cNvPr id="96282" name="Oval 3975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83" name="Oval 397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83" name="Line 3977"/>
          <p:cNvSpPr>
            <a:spLocks noChangeShapeType="1"/>
          </p:cNvSpPr>
          <p:nvPr/>
        </p:nvSpPr>
        <p:spPr bwMode="auto">
          <a:xfrm flipV="1">
            <a:off x="14716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84" name="Group 3978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96280" name="Oval 3979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81" name="Oval 398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85" name="Group 3981"/>
          <p:cNvGrpSpPr>
            <a:grpSpLocks/>
          </p:cNvGrpSpPr>
          <p:nvPr/>
        </p:nvGrpSpPr>
        <p:grpSpPr bwMode="auto">
          <a:xfrm>
            <a:off x="1536700" y="2586038"/>
            <a:ext cx="109538" cy="101600"/>
            <a:chOff x="963" y="1991"/>
            <a:chExt cx="70" cy="64"/>
          </a:xfrm>
        </p:grpSpPr>
        <p:sp>
          <p:nvSpPr>
            <p:cNvPr id="96278" name="Oval 3982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79" name="Oval 398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86" name="Line 3984"/>
          <p:cNvSpPr>
            <a:spLocks noChangeShapeType="1"/>
          </p:cNvSpPr>
          <p:nvPr/>
        </p:nvSpPr>
        <p:spPr bwMode="auto">
          <a:xfrm flipV="1">
            <a:off x="1590675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87" name="Group 3985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96276" name="Oval 3986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77" name="Oval 398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88" name="Group 3988"/>
          <p:cNvGrpSpPr>
            <a:grpSpLocks/>
          </p:cNvGrpSpPr>
          <p:nvPr/>
        </p:nvGrpSpPr>
        <p:grpSpPr bwMode="auto">
          <a:xfrm>
            <a:off x="1654175" y="2586038"/>
            <a:ext cx="117475" cy="101600"/>
            <a:chOff x="1038" y="1991"/>
            <a:chExt cx="73" cy="64"/>
          </a:xfrm>
        </p:grpSpPr>
        <p:sp>
          <p:nvSpPr>
            <p:cNvPr id="96274" name="Oval 3989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75" name="Oval 399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89" name="Line 3991"/>
          <p:cNvSpPr>
            <a:spLocks noChangeShapeType="1"/>
          </p:cNvSpPr>
          <p:nvPr/>
        </p:nvSpPr>
        <p:spPr bwMode="auto">
          <a:xfrm flipV="1">
            <a:off x="170338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90" name="Group 3992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96272" name="Oval 3993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73" name="Oval 399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91" name="Group 3995"/>
          <p:cNvGrpSpPr>
            <a:grpSpLocks/>
          </p:cNvGrpSpPr>
          <p:nvPr/>
        </p:nvGrpSpPr>
        <p:grpSpPr bwMode="auto">
          <a:xfrm>
            <a:off x="1771650" y="2586038"/>
            <a:ext cx="107950" cy="101600"/>
            <a:chOff x="1111" y="1991"/>
            <a:chExt cx="69" cy="64"/>
          </a:xfrm>
        </p:grpSpPr>
        <p:sp>
          <p:nvSpPr>
            <p:cNvPr id="96270" name="Oval 3996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71" name="Oval 399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92" name="Line 3998"/>
          <p:cNvSpPr>
            <a:spLocks noChangeShapeType="1"/>
          </p:cNvSpPr>
          <p:nvPr/>
        </p:nvSpPr>
        <p:spPr bwMode="auto">
          <a:xfrm flipV="1">
            <a:off x="1825625" y="2676525"/>
            <a:ext cx="3175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93" name="Group 3999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96268" name="Oval 4000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69" name="Oval 400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94" name="Group 4002"/>
          <p:cNvGrpSpPr>
            <a:grpSpLocks/>
          </p:cNvGrpSpPr>
          <p:nvPr/>
        </p:nvGrpSpPr>
        <p:grpSpPr bwMode="auto">
          <a:xfrm>
            <a:off x="1423988" y="3009900"/>
            <a:ext cx="112712" cy="90488"/>
            <a:chOff x="893" y="2258"/>
            <a:chExt cx="70" cy="57"/>
          </a:xfrm>
        </p:grpSpPr>
        <p:sp>
          <p:nvSpPr>
            <p:cNvPr id="96266" name="Oval 4003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67" name="Oval 400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95" name="Line 4005"/>
          <p:cNvSpPr>
            <a:spLocks noChangeShapeType="1"/>
          </p:cNvSpPr>
          <p:nvPr/>
        </p:nvSpPr>
        <p:spPr bwMode="auto">
          <a:xfrm flipV="1">
            <a:off x="14716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96" name="Group 4006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96264" name="Oval 4007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65" name="Oval 400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097" name="Group 4009"/>
          <p:cNvGrpSpPr>
            <a:grpSpLocks/>
          </p:cNvGrpSpPr>
          <p:nvPr/>
        </p:nvGrpSpPr>
        <p:grpSpPr bwMode="auto">
          <a:xfrm>
            <a:off x="1536700" y="3009900"/>
            <a:ext cx="109538" cy="90488"/>
            <a:chOff x="963" y="2258"/>
            <a:chExt cx="70" cy="57"/>
          </a:xfrm>
        </p:grpSpPr>
        <p:sp>
          <p:nvSpPr>
            <p:cNvPr id="96262" name="Oval 4010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63" name="Oval 401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098" name="Line 4012"/>
          <p:cNvSpPr>
            <a:spLocks noChangeShapeType="1"/>
          </p:cNvSpPr>
          <p:nvPr/>
        </p:nvSpPr>
        <p:spPr bwMode="auto">
          <a:xfrm flipV="1">
            <a:off x="1590675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099" name="Group 4013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96260" name="Oval 4014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61" name="Oval 401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00" name="Group 4016"/>
          <p:cNvGrpSpPr>
            <a:grpSpLocks/>
          </p:cNvGrpSpPr>
          <p:nvPr/>
        </p:nvGrpSpPr>
        <p:grpSpPr bwMode="auto">
          <a:xfrm>
            <a:off x="1654175" y="3009900"/>
            <a:ext cx="117475" cy="90488"/>
            <a:chOff x="1038" y="2258"/>
            <a:chExt cx="73" cy="57"/>
          </a:xfrm>
        </p:grpSpPr>
        <p:sp>
          <p:nvSpPr>
            <p:cNvPr id="96258" name="Oval 4017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59" name="Oval 401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01" name="Line 4019"/>
          <p:cNvSpPr>
            <a:spLocks noChangeShapeType="1"/>
          </p:cNvSpPr>
          <p:nvPr/>
        </p:nvSpPr>
        <p:spPr bwMode="auto">
          <a:xfrm flipV="1">
            <a:off x="170338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02" name="Group 4020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96256" name="Oval 4021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57" name="Oval 402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03" name="Group 4023"/>
          <p:cNvGrpSpPr>
            <a:grpSpLocks/>
          </p:cNvGrpSpPr>
          <p:nvPr/>
        </p:nvGrpSpPr>
        <p:grpSpPr bwMode="auto">
          <a:xfrm>
            <a:off x="1771650" y="3009900"/>
            <a:ext cx="107950" cy="90488"/>
            <a:chOff x="1111" y="2258"/>
            <a:chExt cx="69" cy="57"/>
          </a:xfrm>
        </p:grpSpPr>
        <p:sp>
          <p:nvSpPr>
            <p:cNvPr id="96254" name="Oval 4024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55" name="Oval 402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04" name="Line 4026"/>
          <p:cNvSpPr>
            <a:spLocks noChangeShapeType="1"/>
          </p:cNvSpPr>
          <p:nvPr/>
        </p:nvSpPr>
        <p:spPr bwMode="auto">
          <a:xfrm flipV="1">
            <a:off x="1825625" y="2860675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05" name="Group 4027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96252" name="Oval 402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53" name="Oval 402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06" name="Group 4030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96250" name="Oval 403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51" name="Oval 403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07" name="Line 4033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08" name="Group 4034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96248" name="Oval 403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49" name="Oval 403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09" name="Group 4037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96246" name="Oval 403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47" name="Oval 403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10" name="Line 4040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11" name="Group 4041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96244" name="Oval 404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45" name="Oval 404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12" name="Group 4044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96242" name="Oval 404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43" name="Oval 404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13" name="Line 4047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14" name="Group 4048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96240" name="Oval 404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41" name="Oval 405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15" name="Group 4051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96238" name="Oval 405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39" name="Oval 405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16" name="Line 4054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17" name="Group 4055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96236" name="Oval 405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37" name="Oval 405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18" name="Group 4058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96234" name="Oval 405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35" name="Oval 406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19" name="Line 4061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20" name="Group 4062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96232" name="Oval 406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33" name="Oval 406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21" name="Group 4065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96230" name="Oval 406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31" name="Oval 406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22" name="Line 4068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23" name="Group 4069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96228" name="Oval 407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29" name="Oval 407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24" name="Group 4072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96226" name="Oval 407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27" name="Oval 407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25" name="Line 4075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26" name="Group 4076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96224" name="Oval 407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25" name="Oval 407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27" name="Group 4079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96222" name="Oval 408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23" name="Oval 408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28" name="Line 4082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29" name="Group 4083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96220" name="Oval 4084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21" name="Oval 408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30" name="Group 4086"/>
          <p:cNvGrpSpPr>
            <a:grpSpLocks/>
          </p:cNvGrpSpPr>
          <p:nvPr/>
        </p:nvGrpSpPr>
        <p:grpSpPr bwMode="auto">
          <a:xfrm>
            <a:off x="1901825" y="2586038"/>
            <a:ext cx="112713" cy="101600"/>
            <a:chOff x="1194" y="1991"/>
            <a:chExt cx="70" cy="64"/>
          </a:xfrm>
        </p:grpSpPr>
        <p:sp>
          <p:nvSpPr>
            <p:cNvPr id="96218" name="Oval 4087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19" name="Oval 408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31" name="Line 4089"/>
          <p:cNvSpPr>
            <a:spLocks noChangeShapeType="1"/>
          </p:cNvSpPr>
          <p:nvPr/>
        </p:nvSpPr>
        <p:spPr bwMode="auto">
          <a:xfrm flipV="1">
            <a:off x="194786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32" name="Group 4090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96216" name="Oval 4091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17" name="Oval 409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33" name="Group 4093"/>
          <p:cNvGrpSpPr>
            <a:grpSpLocks/>
          </p:cNvGrpSpPr>
          <p:nvPr/>
        </p:nvGrpSpPr>
        <p:grpSpPr bwMode="auto">
          <a:xfrm>
            <a:off x="2014538" y="2586038"/>
            <a:ext cx="109537" cy="101600"/>
            <a:chOff x="1264" y="1991"/>
            <a:chExt cx="70" cy="64"/>
          </a:xfrm>
        </p:grpSpPr>
        <p:sp>
          <p:nvSpPr>
            <p:cNvPr id="96214" name="Oval 4094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15" name="Oval 409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34" name="Line 4096"/>
          <p:cNvSpPr>
            <a:spLocks noChangeShapeType="1"/>
          </p:cNvSpPr>
          <p:nvPr/>
        </p:nvSpPr>
        <p:spPr bwMode="auto">
          <a:xfrm flipV="1">
            <a:off x="2068513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35" name="Group 4097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96212" name="Oval 4098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13" name="Oval 409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36" name="Group 4100"/>
          <p:cNvGrpSpPr>
            <a:grpSpLocks/>
          </p:cNvGrpSpPr>
          <p:nvPr/>
        </p:nvGrpSpPr>
        <p:grpSpPr bwMode="auto">
          <a:xfrm>
            <a:off x="2132013" y="2586038"/>
            <a:ext cx="115887" cy="101600"/>
            <a:chOff x="1339" y="1991"/>
            <a:chExt cx="73" cy="64"/>
          </a:xfrm>
        </p:grpSpPr>
        <p:sp>
          <p:nvSpPr>
            <p:cNvPr id="96210" name="Oval 4101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11" name="Oval 410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37" name="Line 4103"/>
          <p:cNvSpPr>
            <a:spLocks noChangeShapeType="1"/>
          </p:cNvSpPr>
          <p:nvPr/>
        </p:nvSpPr>
        <p:spPr bwMode="auto">
          <a:xfrm flipV="1">
            <a:off x="2179638" y="2676525"/>
            <a:ext cx="0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38" name="Group 4104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96208" name="Oval 4105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09" name="Oval 410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39" name="Group 4107"/>
          <p:cNvGrpSpPr>
            <a:grpSpLocks/>
          </p:cNvGrpSpPr>
          <p:nvPr/>
        </p:nvGrpSpPr>
        <p:grpSpPr bwMode="auto">
          <a:xfrm>
            <a:off x="2247900" y="2586038"/>
            <a:ext cx="109538" cy="101600"/>
            <a:chOff x="1412" y="1991"/>
            <a:chExt cx="69" cy="64"/>
          </a:xfrm>
        </p:grpSpPr>
        <p:sp>
          <p:nvSpPr>
            <p:cNvPr id="96206" name="Oval 4108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07" name="Oval 410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40" name="Line 4110"/>
          <p:cNvSpPr>
            <a:spLocks noChangeShapeType="1"/>
          </p:cNvSpPr>
          <p:nvPr/>
        </p:nvSpPr>
        <p:spPr bwMode="auto">
          <a:xfrm flipV="1">
            <a:off x="2303463" y="2676525"/>
            <a:ext cx="1587" cy="1412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41" name="Group 4111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96204" name="Oval 4112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05" name="Oval 411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42" name="Group 4114"/>
          <p:cNvGrpSpPr>
            <a:grpSpLocks/>
          </p:cNvGrpSpPr>
          <p:nvPr/>
        </p:nvGrpSpPr>
        <p:grpSpPr bwMode="auto">
          <a:xfrm>
            <a:off x="1901825" y="3009900"/>
            <a:ext cx="112713" cy="90488"/>
            <a:chOff x="1194" y="2258"/>
            <a:chExt cx="70" cy="57"/>
          </a:xfrm>
        </p:grpSpPr>
        <p:sp>
          <p:nvSpPr>
            <p:cNvPr id="96202" name="Oval 4115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03" name="Oval 411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43" name="Line 4117"/>
          <p:cNvSpPr>
            <a:spLocks noChangeShapeType="1"/>
          </p:cNvSpPr>
          <p:nvPr/>
        </p:nvSpPr>
        <p:spPr bwMode="auto">
          <a:xfrm flipV="1">
            <a:off x="194786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44" name="Group 4118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96200" name="Oval 4119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201" name="Oval 412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45" name="Group 4121"/>
          <p:cNvGrpSpPr>
            <a:grpSpLocks/>
          </p:cNvGrpSpPr>
          <p:nvPr/>
        </p:nvGrpSpPr>
        <p:grpSpPr bwMode="auto">
          <a:xfrm>
            <a:off x="2014538" y="3009900"/>
            <a:ext cx="109537" cy="90488"/>
            <a:chOff x="1264" y="2258"/>
            <a:chExt cx="70" cy="57"/>
          </a:xfrm>
        </p:grpSpPr>
        <p:sp>
          <p:nvSpPr>
            <p:cNvPr id="96198" name="Oval 4122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199" name="Oval 412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46" name="Line 4124"/>
          <p:cNvSpPr>
            <a:spLocks noChangeShapeType="1"/>
          </p:cNvSpPr>
          <p:nvPr/>
        </p:nvSpPr>
        <p:spPr bwMode="auto">
          <a:xfrm flipV="1">
            <a:off x="2068513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47" name="Group 4125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96196" name="Oval 4126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197" name="Oval 412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48" name="Group 4128"/>
          <p:cNvGrpSpPr>
            <a:grpSpLocks/>
          </p:cNvGrpSpPr>
          <p:nvPr/>
        </p:nvGrpSpPr>
        <p:grpSpPr bwMode="auto">
          <a:xfrm>
            <a:off x="2132013" y="3009900"/>
            <a:ext cx="115887" cy="90488"/>
            <a:chOff x="1339" y="2258"/>
            <a:chExt cx="73" cy="57"/>
          </a:xfrm>
        </p:grpSpPr>
        <p:sp>
          <p:nvSpPr>
            <p:cNvPr id="96194" name="Oval 4129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195" name="Oval 413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49" name="Line 4131"/>
          <p:cNvSpPr>
            <a:spLocks noChangeShapeType="1"/>
          </p:cNvSpPr>
          <p:nvPr/>
        </p:nvSpPr>
        <p:spPr bwMode="auto">
          <a:xfrm flipV="1">
            <a:off x="2179638" y="2860675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50" name="Group 4132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96192" name="Oval 4133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193" name="Oval 413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96151" name="Group 4135"/>
          <p:cNvGrpSpPr>
            <a:grpSpLocks/>
          </p:cNvGrpSpPr>
          <p:nvPr/>
        </p:nvGrpSpPr>
        <p:grpSpPr bwMode="auto">
          <a:xfrm>
            <a:off x="2247900" y="3009900"/>
            <a:ext cx="109538" cy="90488"/>
            <a:chOff x="1412" y="2258"/>
            <a:chExt cx="69" cy="57"/>
          </a:xfrm>
        </p:grpSpPr>
        <p:sp>
          <p:nvSpPr>
            <p:cNvPr id="96190" name="Oval 4136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96191" name="Oval 413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96152" name="Line 4138"/>
          <p:cNvSpPr>
            <a:spLocks noChangeShapeType="1"/>
          </p:cNvSpPr>
          <p:nvPr/>
        </p:nvSpPr>
        <p:spPr bwMode="auto">
          <a:xfrm flipV="1">
            <a:off x="2303463" y="2860675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427" name="Rectangle 4139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2428" name="Rectangle 4140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2429" name="Rectangle 4141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6156" name="Group 4142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96188" name="Freeform 4143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9" name="Freeform 4144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157" name="Line 4145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58" name="Group 4146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96186" name="Freeform 4147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7" name="Freeform 4148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159" name="Line 4149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160" name="Oval 4150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6161" name="Freeform 4151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440" name="Rectangle 4152"/>
          <p:cNvSpPr>
            <a:spLocks noChangeArrowheads="1"/>
          </p:cNvSpPr>
          <p:nvPr/>
        </p:nvSpPr>
        <p:spPr bwMode="auto">
          <a:xfrm>
            <a:off x="7054850" y="1736725"/>
            <a:ext cx="855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Dectin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2441" name="Rectangle 4153"/>
          <p:cNvSpPr>
            <a:spLocks noChangeArrowheads="1"/>
          </p:cNvSpPr>
          <p:nvPr/>
        </p:nvSpPr>
        <p:spPr bwMode="auto">
          <a:xfrm>
            <a:off x="7900988" y="1736725"/>
            <a:ext cx="93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-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2442" name="Rectangle 4154"/>
          <p:cNvSpPr>
            <a:spLocks noChangeArrowheads="1"/>
          </p:cNvSpPr>
          <p:nvPr/>
        </p:nvSpPr>
        <p:spPr bwMode="auto">
          <a:xfrm>
            <a:off x="7994650" y="1736725"/>
            <a:ext cx="153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1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6165" name="Group 4155"/>
          <p:cNvGrpSpPr>
            <a:grpSpLocks/>
          </p:cNvGrpSpPr>
          <p:nvPr/>
        </p:nvGrpSpPr>
        <p:grpSpPr bwMode="auto">
          <a:xfrm>
            <a:off x="6065838" y="1204913"/>
            <a:ext cx="109537" cy="112712"/>
            <a:chOff x="3817" y="1121"/>
            <a:chExt cx="69" cy="71"/>
          </a:xfrm>
        </p:grpSpPr>
        <p:sp>
          <p:nvSpPr>
            <p:cNvPr id="96184" name="Freeform 4156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5" name="Freeform 4157"/>
            <p:cNvSpPr>
              <a:spLocks/>
            </p:cNvSpPr>
            <p:nvPr/>
          </p:nvSpPr>
          <p:spPr bwMode="auto">
            <a:xfrm>
              <a:off x="3817" y="1121"/>
              <a:ext cx="69" cy="71"/>
            </a:xfrm>
            <a:custGeom>
              <a:avLst/>
              <a:gdLst>
                <a:gd name="T0" fmla="*/ 7 w 69"/>
                <a:gd name="T1" fmla="*/ 54 h 71"/>
                <a:gd name="T2" fmla="*/ 0 w 69"/>
                <a:gd name="T3" fmla="*/ 44 h 71"/>
                <a:gd name="T4" fmla="*/ 0 w 69"/>
                <a:gd name="T5" fmla="*/ 35 h 71"/>
                <a:gd name="T6" fmla="*/ 7 w 69"/>
                <a:gd name="T7" fmla="*/ 27 h 71"/>
                <a:gd name="T8" fmla="*/ 7 w 69"/>
                <a:gd name="T9" fmla="*/ 18 h 71"/>
                <a:gd name="T10" fmla="*/ 14 w 69"/>
                <a:gd name="T11" fmla="*/ 10 h 71"/>
                <a:gd name="T12" fmla="*/ 23 w 69"/>
                <a:gd name="T13" fmla="*/ 0 h 71"/>
                <a:gd name="T14" fmla="*/ 30 w 69"/>
                <a:gd name="T15" fmla="*/ 0 h 71"/>
                <a:gd name="T16" fmla="*/ 38 w 69"/>
                <a:gd name="T17" fmla="*/ 0 h 71"/>
                <a:gd name="T18" fmla="*/ 45 w 69"/>
                <a:gd name="T19" fmla="*/ 0 h 71"/>
                <a:gd name="T20" fmla="*/ 53 w 69"/>
                <a:gd name="T21" fmla="*/ 0 h 71"/>
                <a:gd name="T22" fmla="*/ 53 w 69"/>
                <a:gd name="T23" fmla="*/ 10 h 71"/>
                <a:gd name="T24" fmla="*/ 60 w 69"/>
                <a:gd name="T25" fmla="*/ 10 h 71"/>
                <a:gd name="T26" fmla="*/ 60 w 69"/>
                <a:gd name="T27" fmla="*/ 18 h 71"/>
                <a:gd name="T28" fmla="*/ 69 w 69"/>
                <a:gd name="T29" fmla="*/ 27 h 71"/>
                <a:gd name="T30" fmla="*/ 69 w 69"/>
                <a:gd name="T31" fmla="*/ 35 h 71"/>
                <a:gd name="T32" fmla="*/ 60 w 69"/>
                <a:gd name="T33" fmla="*/ 44 h 71"/>
                <a:gd name="T34" fmla="*/ 60 w 69"/>
                <a:gd name="T35" fmla="*/ 54 h 71"/>
                <a:gd name="T36" fmla="*/ 53 w 69"/>
                <a:gd name="T37" fmla="*/ 63 h 71"/>
                <a:gd name="T38" fmla="*/ 45 w 69"/>
                <a:gd name="T39" fmla="*/ 71 h 71"/>
                <a:gd name="T40" fmla="*/ 38 w 69"/>
                <a:gd name="T41" fmla="*/ 71 h 71"/>
                <a:gd name="T42" fmla="*/ 30 w 69"/>
                <a:gd name="T43" fmla="*/ 71 h 71"/>
                <a:gd name="T44" fmla="*/ 23 w 69"/>
                <a:gd name="T45" fmla="*/ 71 h 71"/>
                <a:gd name="T46" fmla="*/ 14 w 69"/>
                <a:gd name="T47" fmla="*/ 71 h 71"/>
                <a:gd name="T48" fmla="*/ 14 w 69"/>
                <a:gd name="T49" fmla="*/ 63 h 71"/>
                <a:gd name="T50" fmla="*/ 7 w 69"/>
                <a:gd name="T51" fmla="*/ 63 h 71"/>
                <a:gd name="T52" fmla="*/ 7 w 69"/>
                <a:gd name="T53" fmla="*/ 54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7" y="54"/>
                  </a:moveTo>
                  <a:lnTo>
                    <a:pt x="0" y="44"/>
                  </a:lnTo>
                  <a:lnTo>
                    <a:pt x="0" y="35"/>
                  </a:lnTo>
                  <a:lnTo>
                    <a:pt x="7" y="27"/>
                  </a:lnTo>
                  <a:lnTo>
                    <a:pt x="7" y="18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0" y="18"/>
                  </a:lnTo>
                  <a:lnTo>
                    <a:pt x="69" y="27"/>
                  </a:lnTo>
                  <a:lnTo>
                    <a:pt x="69" y="35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3" y="63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63"/>
                  </a:lnTo>
                  <a:lnTo>
                    <a:pt x="7" y="63"/>
                  </a:lnTo>
                  <a:lnTo>
                    <a:pt x="7" y="54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166" name="Line 4158"/>
          <p:cNvSpPr>
            <a:spLocks noChangeShapeType="1"/>
          </p:cNvSpPr>
          <p:nvPr/>
        </p:nvSpPr>
        <p:spPr bwMode="auto">
          <a:xfrm>
            <a:off x="6148388" y="1304925"/>
            <a:ext cx="131762" cy="265113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167" name="Group 4159"/>
          <p:cNvGrpSpPr>
            <a:grpSpLocks/>
          </p:cNvGrpSpPr>
          <p:nvPr/>
        </p:nvGrpSpPr>
        <p:grpSpPr bwMode="auto">
          <a:xfrm>
            <a:off x="6816725" y="1246188"/>
            <a:ext cx="84138" cy="111125"/>
            <a:chOff x="4290" y="1147"/>
            <a:chExt cx="53" cy="70"/>
          </a:xfrm>
        </p:grpSpPr>
        <p:sp>
          <p:nvSpPr>
            <p:cNvPr id="96182" name="Freeform 4160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3" name="Freeform 4161"/>
            <p:cNvSpPr>
              <a:spLocks/>
            </p:cNvSpPr>
            <p:nvPr/>
          </p:nvSpPr>
          <p:spPr bwMode="auto">
            <a:xfrm>
              <a:off x="4290" y="1147"/>
              <a:ext cx="53" cy="70"/>
            </a:xfrm>
            <a:custGeom>
              <a:avLst/>
              <a:gdLst>
                <a:gd name="T0" fmla="*/ 8 w 53"/>
                <a:gd name="T1" fmla="*/ 17 h 70"/>
                <a:gd name="T2" fmla="*/ 8 w 53"/>
                <a:gd name="T3" fmla="*/ 9 h 70"/>
                <a:gd name="T4" fmla="*/ 15 w 53"/>
                <a:gd name="T5" fmla="*/ 9 h 70"/>
                <a:gd name="T6" fmla="*/ 15 w 53"/>
                <a:gd name="T7" fmla="*/ 0 h 70"/>
                <a:gd name="T8" fmla="*/ 23 w 53"/>
                <a:gd name="T9" fmla="*/ 0 h 70"/>
                <a:gd name="T10" fmla="*/ 30 w 53"/>
                <a:gd name="T11" fmla="*/ 0 h 70"/>
                <a:gd name="T12" fmla="*/ 37 w 53"/>
                <a:gd name="T13" fmla="*/ 9 h 70"/>
                <a:gd name="T14" fmla="*/ 46 w 53"/>
                <a:gd name="T15" fmla="*/ 9 h 70"/>
                <a:gd name="T16" fmla="*/ 46 w 53"/>
                <a:gd name="T17" fmla="*/ 17 h 70"/>
                <a:gd name="T18" fmla="*/ 53 w 53"/>
                <a:gd name="T19" fmla="*/ 17 h 70"/>
                <a:gd name="T20" fmla="*/ 53 w 53"/>
                <a:gd name="T21" fmla="*/ 26 h 70"/>
                <a:gd name="T22" fmla="*/ 53 w 53"/>
                <a:gd name="T23" fmla="*/ 36 h 70"/>
                <a:gd name="T24" fmla="*/ 53 w 53"/>
                <a:gd name="T25" fmla="*/ 44 h 70"/>
                <a:gd name="T26" fmla="*/ 53 w 53"/>
                <a:gd name="T27" fmla="*/ 52 h 70"/>
                <a:gd name="T28" fmla="*/ 46 w 53"/>
                <a:gd name="T29" fmla="*/ 52 h 70"/>
                <a:gd name="T30" fmla="*/ 46 w 53"/>
                <a:gd name="T31" fmla="*/ 61 h 70"/>
                <a:gd name="T32" fmla="*/ 37 w 53"/>
                <a:gd name="T33" fmla="*/ 61 h 70"/>
                <a:gd name="T34" fmla="*/ 30 w 53"/>
                <a:gd name="T35" fmla="*/ 70 h 70"/>
                <a:gd name="T36" fmla="*/ 23 w 53"/>
                <a:gd name="T37" fmla="*/ 70 h 70"/>
                <a:gd name="T38" fmla="*/ 15 w 53"/>
                <a:gd name="T39" fmla="*/ 61 h 70"/>
                <a:gd name="T40" fmla="*/ 8 w 53"/>
                <a:gd name="T41" fmla="*/ 61 h 70"/>
                <a:gd name="T42" fmla="*/ 8 w 53"/>
                <a:gd name="T43" fmla="*/ 52 h 70"/>
                <a:gd name="T44" fmla="*/ 0 w 53"/>
                <a:gd name="T45" fmla="*/ 52 h 70"/>
                <a:gd name="T46" fmla="*/ 0 w 53"/>
                <a:gd name="T47" fmla="*/ 44 h 70"/>
                <a:gd name="T48" fmla="*/ 0 w 53"/>
                <a:gd name="T49" fmla="*/ 36 h 70"/>
                <a:gd name="T50" fmla="*/ 0 w 53"/>
                <a:gd name="T51" fmla="*/ 26 h 70"/>
                <a:gd name="T52" fmla="*/ 0 w 53"/>
                <a:gd name="T53" fmla="*/ 17 h 70"/>
                <a:gd name="T54" fmla="*/ 8 w 53"/>
                <a:gd name="T55" fmla="*/ 17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70"/>
                <a:gd name="T86" fmla="*/ 53 w 5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70">
                  <a:moveTo>
                    <a:pt x="8" y="17"/>
                  </a:moveTo>
                  <a:lnTo>
                    <a:pt x="8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9"/>
                  </a:lnTo>
                  <a:lnTo>
                    <a:pt x="46" y="9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53" y="26"/>
                  </a:lnTo>
                  <a:lnTo>
                    <a:pt x="53" y="36"/>
                  </a:lnTo>
                  <a:lnTo>
                    <a:pt x="53" y="44"/>
                  </a:lnTo>
                  <a:lnTo>
                    <a:pt x="53" y="52"/>
                  </a:lnTo>
                  <a:lnTo>
                    <a:pt x="46" y="52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0" y="70"/>
                  </a:lnTo>
                  <a:lnTo>
                    <a:pt x="23" y="70"/>
                  </a:lnTo>
                  <a:lnTo>
                    <a:pt x="15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920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168" name="Line 4162"/>
          <p:cNvSpPr>
            <a:spLocks noChangeShapeType="1"/>
          </p:cNvSpPr>
          <p:nvPr/>
        </p:nvSpPr>
        <p:spPr bwMode="auto">
          <a:xfrm flipV="1">
            <a:off x="6654800" y="1362075"/>
            <a:ext cx="155575" cy="196850"/>
          </a:xfrm>
          <a:prstGeom prst="line">
            <a:avLst/>
          </a:prstGeom>
          <a:noFill/>
          <a:ln w="920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169" name="Oval 4163"/>
          <p:cNvSpPr>
            <a:spLocks noChangeArrowheads="1"/>
          </p:cNvSpPr>
          <p:nvPr/>
        </p:nvSpPr>
        <p:spPr bwMode="auto">
          <a:xfrm>
            <a:off x="6008688" y="1484313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96170" name="Freeform 4164"/>
          <p:cNvSpPr>
            <a:spLocks/>
          </p:cNvSpPr>
          <p:nvPr/>
        </p:nvSpPr>
        <p:spPr bwMode="auto">
          <a:xfrm>
            <a:off x="5757863" y="1557338"/>
            <a:ext cx="646112" cy="741362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171" name="Freeform 4165"/>
          <p:cNvSpPr>
            <a:spLocks noEditPoints="1"/>
          </p:cNvSpPr>
          <p:nvPr/>
        </p:nvSpPr>
        <p:spPr bwMode="auto">
          <a:xfrm>
            <a:off x="3487738" y="4508500"/>
            <a:ext cx="1268412" cy="747713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454" name="Rectangle 4166"/>
          <p:cNvSpPr>
            <a:spLocks noChangeArrowheads="1"/>
          </p:cNvSpPr>
          <p:nvPr/>
        </p:nvSpPr>
        <p:spPr bwMode="auto">
          <a:xfrm>
            <a:off x="7794625" y="3822700"/>
            <a:ext cx="4968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2455" name="Rectangle 4167"/>
          <p:cNvSpPr>
            <a:spLocks noChangeArrowheads="1"/>
          </p:cNvSpPr>
          <p:nvPr/>
        </p:nvSpPr>
        <p:spPr bwMode="auto">
          <a:xfrm>
            <a:off x="5045075" y="465455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74" name="AutoShape 4172"/>
          <p:cNvSpPr>
            <a:spLocks noChangeArrowheads="1"/>
          </p:cNvSpPr>
          <p:nvPr/>
        </p:nvSpPr>
        <p:spPr bwMode="auto">
          <a:xfrm>
            <a:off x="3422650" y="982663"/>
            <a:ext cx="714375" cy="86836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552461" name="Rectangle 4173"/>
          <p:cNvSpPr>
            <a:spLocks noChangeArrowheads="1"/>
          </p:cNvSpPr>
          <p:nvPr/>
        </p:nvSpPr>
        <p:spPr bwMode="auto">
          <a:xfrm>
            <a:off x="3390900" y="5830888"/>
            <a:ext cx="34718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enhanced TNF production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76" name="AutoShape 4174"/>
          <p:cNvSpPr>
            <a:spLocks noChangeArrowheads="1"/>
          </p:cNvSpPr>
          <p:nvPr/>
        </p:nvSpPr>
        <p:spPr bwMode="auto">
          <a:xfrm>
            <a:off x="4711700" y="4581525"/>
            <a:ext cx="792163" cy="1223963"/>
          </a:xfrm>
          <a:prstGeom prst="downArrow">
            <a:avLst>
              <a:gd name="adj1" fmla="val 50000"/>
              <a:gd name="adj2" fmla="val 3862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552464" name="Rectangle 4176"/>
          <p:cNvSpPr>
            <a:spLocks noChangeArrowheads="1"/>
          </p:cNvSpPr>
          <p:nvPr/>
        </p:nvSpPr>
        <p:spPr bwMode="auto">
          <a:xfrm>
            <a:off x="5575300" y="4581525"/>
            <a:ext cx="962025" cy="33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ZA" sz="2200">
                <a:solidFill>
                  <a:srgbClr val="000000"/>
                </a:solidFill>
              </a:rPr>
              <a:t>CARD9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78" name="Oval 4177"/>
          <p:cNvSpPr>
            <a:spLocks noChangeArrowheads="1"/>
          </p:cNvSpPr>
          <p:nvPr/>
        </p:nvSpPr>
        <p:spPr bwMode="auto">
          <a:xfrm>
            <a:off x="5430838" y="4149725"/>
            <a:ext cx="1296987" cy="122396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96179" name="Oval 4178"/>
          <p:cNvSpPr>
            <a:spLocks noChangeArrowheads="1"/>
          </p:cNvSpPr>
          <p:nvPr/>
        </p:nvSpPr>
        <p:spPr bwMode="auto">
          <a:xfrm>
            <a:off x="6727825" y="3284538"/>
            <a:ext cx="1800225" cy="13684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96180" name="Oval 4179"/>
          <p:cNvSpPr>
            <a:spLocks noChangeArrowheads="1"/>
          </p:cNvSpPr>
          <p:nvPr/>
        </p:nvSpPr>
        <p:spPr bwMode="auto">
          <a:xfrm>
            <a:off x="1903413" y="3284538"/>
            <a:ext cx="1800225" cy="13684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96181" name="Text Box 4181"/>
          <p:cNvSpPr txBox="1">
            <a:spLocks noChangeArrowheads="1"/>
          </p:cNvSpPr>
          <p:nvPr/>
        </p:nvSpPr>
        <p:spPr bwMode="auto">
          <a:xfrm>
            <a:off x="4422775" y="1484313"/>
            <a:ext cx="16383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1">
                <a:solidFill>
                  <a:schemeClr val="tx1"/>
                </a:solidFill>
              </a:rPr>
              <a:t>F. pedrosi</a:t>
            </a:r>
          </a:p>
        </p:txBody>
      </p:sp>
      <p:sp>
        <p:nvSpPr>
          <p:cNvPr id="4177" name="CaixaDeTexto 5"/>
          <p:cNvSpPr txBox="1"/>
          <p:nvPr/>
        </p:nvSpPr>
        <p:spPr>
          <a:xfrm>
            <a:off x="6438900" y="6474023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ChangeArrowheads="1"/>
          </p:cNvSpPr>
          <p:nvPr/>
        </p:nvSpPr>
        <p:spPr bwMode="auto">
          <a:xfrm>
            <a:off x="608013" y="1268413"/>
            <a:ext cx="8929687" cy="4321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09571" name="Picture 8" descr="10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1250" y="2198688"/>
            <a:ext cx="271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9" descr="10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14386" flipH="1">
            <a:off x="1165225" y="2078038"/>
            <a:ext cx="1285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10"/>
          <p:cNvSpPr txBox="1">
            <a:spLocks noChangeArrowheads="1"/>
          </p:cNvSpPr>
          <p:nvPr/>
        </p:nvSpPr>
        <p:spPr bwMode="auto">
          <a:xfrm>
            <a:off x="895350" y="16621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800">
                <a:solidFill>
                  <a:schemeClr val="tx1"/>
                </a:solidFill>
              </a:rPr>
              <a:t>F. pedrosoi 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74" name="Line 11"/>
          <p:cNvSpPr>
            <a:spLocks noChangeShapeType="1"/>
          </p:cNvSpPr>
          <p:nvPr/>
        </p:nvSpPr>
        <p:spPr bwMode="auto">
          <a:xfrm>
            <a:off x="4137025" y="2781300"/>
            <a:ext cx="2014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75" name="Text Box 12"/>
          <p:cNvSpPr txBox="1">
            <a:spLocks noChangeArrowheads="1"/>
          </p:cNvSpPr>
          <p:nvPr/>
        </p:nvSpPr>
        <p:spPr bwMode="auto">
          <a:xfrm>
            <a:off x="4495800" y="24145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800">
                <a:solidFill>
                  <a:schemeClr val="tx1"/>
                </a:solidFill>
              </a:rPr>
              <a:t>3 days</a:t>
            </a:r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09576" name="Picture 13" descr="10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0125" y="2198688"/>
            <a:ext cx="271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14" descr="10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14386" flipH="1">
            <a:off x="6134100" y="2078038"/>
            <a:ext cx="1285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Text Box 15"/>
          <p:cNvSpPr txBox="1">
            <a:spLocks noChangeArrowheads="1"/>
          </p:cNvSpPr>
          <p:nvPr/>
        </p:nvSpPr>
        <p:spPr bwMode="auto">
          <a:xfrm>
            <a:off x="5575300" y="16605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1800">
                <a:solidFill>
                  <a:schemeClr val="tx1"/>
                </a:solidFill>
              </a:rPr>
              <a:t>100ng LPS ip or iv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79" name="Line 16"/>
          <p:cNvSpPr>
            <a:spLocks noChangeShapeType="1"/>
          </p:cNvSpPr>
          <p:nvPr/>
        </p:nvSpPr>
        <p:spPr bwMode="auto">
          <a:xfrm flipH="1">
            <a:off x="5648325" y="3500438"/>
            <a:ext cx="17272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Text Box 18"/>
          <p:cNvSpPr txBox="1">
            <a:spLocks noChangeArrowheads="1"/>
          </p:cNvSpPr>
          <p:nvPr/>
        </p:nvSpPr>
        <p:spPr bwMode="auto">
          <a:xfrm>
            <a:off x="5648325" y="37163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800">
                <a:solidFill>
                  <a:schemeClr val="tx1"/>
                </a:solidFill>
              </a:rPr>
              <a:t>4 days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81" name="Text Box 19"/>
          <p:cNvSpPr txBox="1">
            <a:spLocks noChangeArrowheads="1"/>
          </p:cNvSpPr>
          <p:nvPr/>
        </p:nvSpPr>
        <p:spPr bwMode="auto">
          <a:xfrm>
            <a:off x="2767013" y="4600575"/>
            <a:ext cx="4084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1800">
                <a:solidFill>
                  <a:schemeClr val="tx1"/>
                </a:solidFill>
              </a:rPr>
              <a:t>sacrifice and measure</a:t>
            </a:r>
          </a:p>
          <a:p>
            <a:pPr algn="ctr"/>
            <a:r>
              <a:rPr lang="en-ZA" sz="1800">
                <a:solidFill>
                  <a:schemeClr val="tx1"/>
                </a:solidFill>
              </a:rPr>
              <a:t> CFU and cytokines in liver and spleen</a:t>
            </a:r>
          </a:p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82" name="Text Box 20"/>
          <p:cNvSpPr txBox="1">
            <a:spLocks noChangeArrowheads="1"/>
          </p:cNvSpPr>
          <p:nvPr/>
        </p:nvSpPr>
        <p:spPr bwMode="auto">
          <a:xfrm>
            <a:off x="1666875" y="403225"/>
            <a:ext cx="1841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GB"/>
          </a:p>
        </p:txBody>
      </p:sp>
      <p:sp>
        <p:nvSpPr>
          <p:cNvPr id="1416213" name="Text Box 21"/>
          <p:cNvSpPr txBox="1">
            <a:spLocks noChangeArrowheads="1"/>
          </p:cNvSpPr>
          <p:nvPr/>
        </p:nvSpPr>
        <p:spPr bwMode="auto">
          <a:xfrm>
            <a:off x="1765300" y="333375"/>
            <a:ext cx="6627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Can artificial PRR co-stimulation cure infection?</a:t>
            </a:r>
          </a:p>
        </p:txBody>
      </p:sp>
      <p:sp>
        <p:nvSpPr>
          <p:cNvPr id="16" name="CaixaDeTexto 5"/>
          <p:cNvSpPr txBox="1"/>
          <p:nvPr/>
        </p:nvSpPr>
        <p:spPr>
          <a:xfrm>
            <a:off x="6495244" y="6397823"/>
            <a:ext cx="375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al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Cell</a:t>
            </a:r>
            <a:r>
              <a:rPr lang="pt-BR" i="1" dirty="0" smtClean="0">
                <a:solidFill>
                  <a:schemeClr val="tx1"/>
                </a:solidFill>
              </a:rPr>
              <a:t> Host </a:t>
            </a:r>
            <a:r>
              <a:rPr lang="pt-BR" i="1" dirty="0" err="1" smtClean="0">
                <a:solidFill>
                  <a:schemeClr val="tx1"/>
                </a:solidFill>
              </a:rPr>
              <a:t>Microbe</a:t>
            </a:r>
            <a:r>
              <a:rPr lang="pt-BR" dirty="0" smtClean="0">
                <a:solidFill>
                  <a:schemeClr val="tx1"/>
                </a:solidFill>
              </a:rPr>
              <a:t>. 2011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34"/>
          <p:cNvPicPr>
            <a:picLocks noChangeAspect="1" noChangeArrowheads="1"/>
          </p:cNvPicPr>
          <p:nvPr/>
        </p:nvPicPr>
        <p:blipFill>
          <a:blip r:embed="rId2" cstate="print"/>
          <a:srcRect l="55087"/>
          <a:stretch>
            <a:fillRect/>
          </a:stretch>
        </p:blipFill>
        <p:spPr bwMode="auto">
          <a:xfrm>
            <a:off x="571468" y="642918"/>
            <a:ext cx="3429024" cy="5200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9396" name="Text Box 336"/>
          <p:cNvSpPr txBox="1">
            <a:spLocks noChangeArrowheads="1"/>
          </p:cNvSpPr>
          <p:nvPr/>
        </p:nvSpPr>
        <p:spPr bwMode="auto">
          <a:xfrm>
            <a:off x="500030" y="6143644"/>
            <a:ext cx="203132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000000"/>
                </a:solidFill>
              </a:rPr>
              <a:t>spleen day 7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64"/>
          <p:cNvPicPr>
            <a:picLocks noChangeAspect="1" noChangeArrowheads="1"/>
          </p:cNvPicPr>
          <p:nvPr/>
        </p:nvPicPr>
        <p:blipFill>
          <a:blip r:embed="rId3" cstate="print"/>
          <a:srcRect r="10623"/>
          <a:stretch>
            <a:fillRect/>
          </a:stretch>
        </p:blipFill>
        <p:spPr bwMode="auto">
          <a:xfrm>
            <a:off x="3929054" y="571480"/>
            <a:ext cx="5643602" cy="5304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40" name="Text Box 4"/>
          <p:cNvSpPr txBox="1">
            <a:spLocks noChangeArrowheads="1"/>
          </p:cNvSpPr>
          <p:nvPr/>
        </p:nvSpPr>
        <p:spPr bwMode="auto">
          <a:xfrm>
            <a:off x="2116138" y="188913"/>
            <a:ext cx="6051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Rescue does not involve adaptive immunity</a:t>
            </a:r>
          </a:p>
        </p:txBody>
      </p:sp>
      <p:sp>
        <p:nvSpPr>
          <p:cNvPr id="113667" name="Rectangle 37"/>
          <p:cNvSpPr>
            <a:spLocks noChangeArrowheads="1"/>
          </p:cNvSpPr>
          <p:nvPr/>
        </p:nvSpPr>
        <p:spPr bwMode="auto">
          <a:xfrm>
            <a:off x="2117725" y="1052513"/>
            <a:ext cx="6048375" cy="5184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  <p:pic>
        <p:nvPicPr>
          <p:cNvPr id="113668" name="Picture 6"/>
          <p:cNvPicPr>
            <a:picLocks noChangeAspect="1" noChangeArrowheads="1"/>
          </p:cNvPicPr>
          <p:nvPr/>
        </p:nvPicPr>
        <p:blipFill>
          <a:blip r:embed="rId3" cstate="print"/>
          <a:srcRect l="18690" t="12015" r="20953" b="19414"/>
          <a:stretch>
            <a:fillRect/>
          </a:stretch>
        </p:blipFill>
        <p:spPr bwMode="auto">
          <a:xfrm>
            <a:off x="3757613" y="1525588"/>
            <a:ext cx="3598862" cy="3560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113669" name="Group 35"/>
          <p:cNvGrpSpPr>
            <a:grpSpLocks/>
          </p:cNvGrpSpPr>
          <p:nvPr/>
        </p:nvGrpSpPr>
        <p:grpSpPr bwMode="auto">
          <a:xfrm>
            <a:off x="2901950" y="1498600"/>
            <a:ext cx="4479925" cy="4621213"/>
            <a:chOff x="1552" y="1034"/>
            <a:chExt cx="2822" cy="2911"/>
          </a:xfrm>
        </p:grpSpPr>
        <p:sp>
          <p:nvSpPr>
            <p:cNvPr id="113671" name="Text Box 22"/>
            <p:cNvSpPr txBox="1">
              <a:spLocks noChangeArrowheads="1"/>
            </p:cNvSpPr>
            <p:nvPr/>
          </p:nvSpPr>
          <p:spPr bwMode="auto">
            <a:xfrm>
              <a:off x="1909" y="3113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672" name="Text Box 23"/>
            <p:cNvSpPr txBox="1">
              <a:spLocks noChangeArrowheads="1"/>
            </p:cNvSpPr>
            <p:nvPr/>
          </p:nvSpPr>
          <p:spPr bwMode="auto">
            <a:xfrm>
              <a:off x="1909" y="2456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673" name="Text Box 24"/>
            <p:cNvSpPr txBox="1">
              <a:spLocks noChangeArrowheads="1"/>
            </p:cNvSpPr>
            <p:nvPr/>
          </p:nvSpPr>
          <p:spPr bwMode="auto">
            <a:xfrm rot="-5400000">
              <a:off x="980" y="2006"/>
              <a:ext cx="147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</a:rPr>
                <a:t>CFU/g (*10</a:t>
              </a:r>
              <a:r>
                <a:rPr lang="en-US" sz="2800" baseline="30000">
                  <a:solidFill>
                    <a:schemeClr val="tx1"/>
                  </a:solidFill>
                </a:rPr>
                <a:t>4</a:t>
              </a:r>
              <a:r>
                <a:rPr lang="en-US" sz="280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113674" name="Text Box 25"/>
            <p:cNvSpPr txBox="1">
              <a:spLocks noChangeArrowheads="1"/>
            </p:cNvSpPr>
            <p:nvPr/>
          </p:nvSpPr>
          <p:spPr bwMode="auto">
            <a:xfrm>
              <a:off x="2696" y="3339"/>
              <a:ext cx="5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+LPS</a:t>
              </a:r>
            </a:p>
          </p:txBody>
        </p:sp>
        <p:sp>
          <p:nvSpPr>
            <p:cNvPr id="113675" name="Text Box 26"/>
            <p:cNvSpPr txBox="1">
              <a:spLocks noChangeArrowheads="1"/>
            </p:cNvSpPr>
            <p:nvPr/>
          </p:nvSpPr>
          <p:spPr bwMode="auto">
            <a:xfrm>
              <a:off x="2333" y="3657"/>
              <a:ext cx="86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wild type</a:t>
              </a:r>
            </a:p>
          </p:txBody>
        </p:sp>
        <p:sp>
          <p:nvSpPr>
            <p:cNvPr id="113676" name="Text Box 27"/>
            <p:cNvSpPr txBox="1">
              <a:spLocks noChangeArrowheads="1"/>
            </p:cNvSpPr>
            <p:nvPr/>
          </p:nvSpPr>
          <p:spPr bwMode="auto">
            <a:xfrm>
              <a:off x="1909" y="1752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3677" name="Text Box 28"/>
            <p:cNvSpPr txBox="1">
              <a:spLocks noChangeArrowheads="1"/>
            </p:cNvSpPr>
            <p:nvPr/>
          </p:nvSpPr>
          <p:spPr bwMode="auto">
            <a:xfrm>
              <a:off x="1909" y="1034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3678" name="Text Box 29"/>
            <p:cNvSpPr txBox="1">
              <a:spLocks noChangeArrowheads="1"/>
            </p:cNvSpPr>
            <p:nvPr/>
          </p:nvSpPr>
          <p:spPr bwMode="auto">
            <a:xfrm>
              <a:off x="3715" y="3339"/>
              <a:ext cx="5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+LPS</a:t>
              </a:r>
            </a:p>
          </p:txBody>
        </p:sp>
        <p:sp>
          <p:nvSpPr>
            <p:cNvPr id="113679" name="Text Box 30"/>
            <p:cNvSpPr txBox="1">
              <a:spLocks noChangeArrowheads="1"/>
            </p:cNvSpPr>
            <p:nvPr/>
          </p:nvSpPr>
          <p:spPr bwMode="auto">
            <a:xfrm>
              <a:off x="2877" y="2704"/>
              <a:ext cx="216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13680" name="Text Box 31"/>
            <p:cNvSpPr txBox="1">
              <a:spLocks noChangeArrowheads="1"/>
            </p:cNvSpPr>
            <p:nvPr/>
          </p:nvSpPr>
          <p:spPr bwMode="auto">
            <a:xfrm>
              <a:off x="3951" y="2448"/>
              <a:ext cx="216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13681" name="Text Box 32"/>
            <p:cNvSpPr txBox="1">
              <a:spLocks noChangeArrowheads="1"/>
            </p:cNvSpPr>
            <p:nvPr/>
          </p:nvSpPr>
          <p:spPr bwMode="auto">
            <a:xfrm>
              <a:off x="3603" y="3657"/>
              <a:ext cx="62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rag2</a:t>
              </a:r>
              <a:r>
                <a:rPr lang="en-US" sz="2400" baseline="30000">
                  <a:solidFill>
                    <a:schemeClr val="tx1"/>
                  </a:solidFill>
                </a:rPr>
                <a:t>-/-</a:t>
              </a:r>
            </a:p>
          </p:txBody>
        </p:sp>
        <p:sp>
          <p:nvSpPr>
            <p:cNvPr id="113682" name="Line 33"/>
            <p:cNvSpPr>
              <a:spLocks noChangeShapeType="1"/>
            </p:cNvSpPr>
            <p:nvPr/>
          </p:nvSpPr>
          <p:spPr bwMode="auto">
            <a:xfrm>
              <a:off x="3421" y="3657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3683" name="Line 34"/>
            <p:cNvSpPr>
              <a:spLocks noChangeShapeType="1"/>
            </p:cNvSpPr>
            <p:nvPr/>
          </p:nvSpPr>
          <p:spPr bwMode="auto">
            <a:xfrm>
              <a:off x="2242" y="3657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13670" name="Text Box 121"/>
          <p:cNvSpPr txBox="1">
            <a:spLocks noChangeArrowheads="1"/>
          </p:cNvSpPr>
          <p:nvPr/>
        </p:nvSpPr>
        <p:spPr bwMode="auto">
          <a:xfrm>
            <a:off x="279400" y="6127750"/>
            <a:ext cx="16240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ZA" sz="2000"/>
              <a:t>spleen day 7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3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4691" name="Oval 4"/>
          <p:cNvSpPr>
            <a:spLocks noChangeArrowheads="1"/>
          </p:cNvSpPr>
          <p:nvPr/>
        </p:nvSpPr>
        <p:spPr bwMode="auto">
          <a:xfrm>
            <a:off x="6648450" y="2649538"/>
            <a:ext cx="498475" cy="481012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440773" name="Rectangle 5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4693" name="Group 6"/>
          <p:cNvGrpSpPr>
            <a:grpSpLocks/>
          </p:cNvGrpSpPr>
          <p:nvPr/>
        </p:nvGrpSpPr>
        <p:grpSpPr bwMode="auto">
          <a:xfrm>
            <a:off x="6634163" y="1938338"/>
            <a:ext cx="935037" cy="512762"/>
            <a:chOff x="4175" y="1992"/>
            <a:chExt cx="589" cy="323"/>
          </a:xfrm>
        </p:grpSpPr>
        <p:grpSp>
          <p:nvGrpSpPr>
            <p:cNvPr id="118711" name="Group 7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118769" name="Group 8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18823" name="Oval 9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24" name="Oval 10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70" name="Group 11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18821" name="Oval 12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22" name="Oval 13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71" name="Line 14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72" name="Group 15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18819" name="Oval 16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20" name="Oval 17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73" name="Group 18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18817" name="Oval 19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18" name="Oval 20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74" name="Line 21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75" name="Group 22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18815" name="Oval 23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16" name="Oval 24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76" name="Group 25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18813" name="Oval 26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14" name="Oval 27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77" name="Line 28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78" name="Group 29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18811" name="Oval 30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12" name="Oval 31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79" name="Group 32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18809" name="Oval 33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10" name="Oval 34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80" name="Line 35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81" name="Group 36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18807" name="Oval 37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08" name="Oval 38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82" name="Group 39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18805" name="Oval 40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06" name="Oval 41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83" name="Line 42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84" name="Group 43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18803" name="Oval 44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04" name="Oval 45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85" name="Group 46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18801" name="Oval 47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02" name="Oval 48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86" name="Line 49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87" name="Group 50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18799" name="Oval 51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800" name="Oval 52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88" name="Group 53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18797" name="Oval 54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98" name="Oval 55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89" name="Line 56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90" name="Group 57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18795" name="Oval 58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96" name="Oval 59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91" name="Group 60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18793" name="Oval 61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94" name="Oval 62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92" name="Line 63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712" name="Group 64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118713" name="Group 65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18767" name="Oval 66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68" name="Oval 67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14" name="Group 68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18765" name="Oval 69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66" name="Oval 70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15" name="Line 71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16" name="Group 72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18763" name="Oval 73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64" name="Oval 74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17" name="Group 75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18761" name="Oval 76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62" name="Oval 77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18" name="Line 78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19" name="Group 79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18759" name="Oval 80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60" name="Oval 81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20" name="Group 82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18757" name="Oval 83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58" name="Oval 84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21" name="Line 85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22" name="Group 86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18755" name="Oval 87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56" name="Oval 88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23" name="Group 89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18753" name="Oval 90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54" name="Oval 91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24" name="Line 92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25" name="Group 93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18751" name="Oval 94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52" name="Oval 95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26" name="Group 96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18749" name="Oval 97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50" name="Oval 98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27" name="Line 99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28" name="Group 100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18747" name="Oval 101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48" name="Oval 102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29" name="Group 103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18745" name="Oval 104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46" name="Oval 105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30" name="Line 106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31" name="Group 107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18743" name="Oval 108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44" name="Oval 109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32" name="Group 110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18741" name="Oval 111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42" name="Oval 112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33" name="Line 113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734" name="Group 114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18739" name="Oval 115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40" name="Oval 116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735" name="Group 117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18737" name="Oval 118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38" name="Oval 119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736" name="Line 120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4" name="Line 122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695" name="Group 123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18709" name="Freeform 124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10" name="Freeform 125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696" name="Group 126"/>
          <p:cNvGrpSpPr>
            <a:grpSpLocks/>
          </p:cNvGrpSpPr>
          <p:nvPr/>
        </p:nvGrpSpPr>
        <p:grpSpPr bwMode="auto">
          <a:xfrm>
            <a:off x="2874963" y="2778125"/>
            <a:ext cx="430212" cy="1036638"/>
            <a:chOff x="1807" y="2521"/>
            <a:chExt cx="271" cy="653"/>
          </a:xfrm>
        </p:grpSpPr>
        <p:grpSp>
          <p:nvGrpSpPr>
            <p:cNvPr id="118703" name="Group 127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118707" name="Oval 128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8708" name="Oval 129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8704" name="Group 130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118705" name="Rectangle 131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8706" name="Rectangle 132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114697" name="Group 133"/>
          <p:cNvGrpSpPr>
            <a:grpSpLocks/>
          </p:cNvGrpSpPr>
          <p:nvPr/>
        </p:nvGrpSpPr>
        <p:grpSpPr bwMode="auto">
          <a:xfrm>
            <a:off x="3316288" y="909638"/>
            <a:ext cx="388937" cy="2206625"/>
            <a:chOff x="2085" y="1344"/>
            <a:chExt cx="245" cy="1390"/>
          </a:xfrm>
        </p:grpSpPr>
        <p:sp>
          <p:nvSpPr>
            <p:cNvPr id="118701" name="Oval 134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8702" name="Freeform 135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698" name="Group 136"/>
          <p:cNvGrpSpPr>
            <a:grpSpLocks/>
          </p:cNvGrpSpPr>
          <p:nvPr/>
        </p:nvGrpSpPr>
        <p:grpSpPr bwMode="auto">
          <a:xfrm>
            <a:off x="7580313" y="1938338"/>
            <a:ext cx="935037" cy="512762"/>
            <a:chOff x="4771" y="1992"/>
            <a:chExt cx="588" cy="323"/>
          </a:xfrm>
        </p:grpSpPr>
        <p:grpSp>
          <p:nvGrpSpPr>
            <p:cNvPr id="118587" name="Group 137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118645" name="Group 138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18699" name="Oval 139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700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46" name="Group 141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18697" name="Oval 142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98" name="Oval 143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47" name="Line 144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48" name="Group 145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18695" name="Oval 146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96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49" name="Group 148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18693" name="Oval 149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94" name="Oval 150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50" name="Line 151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51" name="Group 152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18691" name="Oval 153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92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52" name="Group 155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18689" name="Oval 156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90" name="Oval 157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53" name="Line 158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54" name="Group 159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18687" name="Oval 160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88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55" name="Group 162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18685" name="Oval 163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86" name="Oval 164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56" name="Line 165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57" name="Group 166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18683" name="Oval 167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84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58" name="Group 169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18681" name="Oval 170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82" name="Oval 171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59" name="Line 172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60" name="Group 173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18679" name="Oval 174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80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61" name="Group 176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18677" name="Oval 177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78" name="Oval 178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62" name="Line 179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63" name="Group 180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18675" name="Oval 181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76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64" name="Group 183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18673" name="Oval 184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74" name="Oval 185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65" name="Line 186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66" name="Group 187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18671" name="Oval 188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72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67" name="Group 190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18669" name="Oval 191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70" name="Oval 192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68" name="Line 193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588" name="Group 194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118589" name="Group 195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18643" name="Oval 196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44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90" name="Group 198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18641" name="Oval 199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42" name="Oval 200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91" name="Line 201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92" name="Group 202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18639" name="Oval 203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40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93" name="Group 205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18637" name="Oval 206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38" name="Oval 207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94" name="Line 208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95" name="Group 209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18635" name="Oval 210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36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96" name="Group 212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18633" name="Oval 213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34" name="Oval 214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97" name="Line 215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98" name="Group 216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18631" name="Oval 217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32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99" name="Group 219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18629" name="Oval 220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30" name="Oval 221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00" name="Line 222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01" name="Group 223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18627" name="Oval 224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28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02" name="Group 226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18625" name="Oval 227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26" name="Oval 228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03" name="Line 229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04" name="Group 230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18623" name="Oval 231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24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05" name="Group 233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18621" name="Oval 234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22" name="Oval 235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06" name="Line 236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07" name="Group 237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18619" name="Oval 238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20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08" name="Group 240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18617" name="Oval 241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18" name="Oval 242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09" name="Line 243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610" name="Group 244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18615" name="Oval 245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16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611" name="Group 247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18613" name="Oval 248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614" name="Oval 249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612" name="Line 250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699" name="Group 251"/>
          <p:cNvGrpSpPr>
            <a:grpSpLocks/>
          </p:cNvGrpSpPr>
          <p:nvPr/>
        </p:nvGrpSpPr>
        <p:grpSpPr bwMode="auto">
          <a:xfrm>
            <a:off x="8532813" y="1938338"/>
            <a:ext cx="933450" cy="512762"/>
            <a:chOff x="5371" y="1992"/>
            <a:chExt cx="588" cy="323"/>
          </a:xfrm>
        </p:grpSpPr>
        <p:grpSp>
          <p:nvGrpSpPr>
            <p:cNvPr id="118473" name="Group 252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118531" name="Group 253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18585" name="Oval 254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86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32" name="Group 256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18583" name="Oval 257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84" name="Oval 258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33" name="Line 259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34" name="Group 260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18581" name="Oval 261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82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35" name="Group 263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18579" name="Oval 264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80" name="Oval 265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36" name="Line 266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37" name="Group 267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18577" name="Oval 268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78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38" name="Group 270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18575" name="Oval 271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76" name="Oval 272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39" name="Line 273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40" name="Group 274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18573" name="Oval 275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74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41" name="Group 277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18571" name="Oval 278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72" name="Oval 279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42" name="Line 280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43" name="Group 281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18569" name="Oval 282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70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44" name="Group 284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18567" name="Oval 285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68" name="Oval 286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45" name="Line 287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46" name="Group 288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18565" name="Oval 289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66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47" name="Group 291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18563" name="Oval 292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64" name="Oval 293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48" name="Line 294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49" name="Group 295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18561" name="Oval 296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62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50" name="Group 298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18559" name="Oval 299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60" name="Oval 300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51" name="Line 301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552" name="Group 302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18557" name="Oval 303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58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553" name="Group 305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18555" name="Oval 306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56" name="Oval 307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554" name="Line 308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474" name="Group 309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118475" name="Group 310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18529" name="Oval 311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30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76" name="Group 313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18527" name="Oval 314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28" name="Oval 315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77" name="Line 316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78" name="Group 317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18525" name="Oval 318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26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79" name="Group 320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18523" name="Oval 321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24" name="Oval 322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80" name="Line 323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81" name="Group 324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18521" name="Oval 325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22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82" name="Group 327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18519" name="Oval 328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20" name="Oval 329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83" name="Line 330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84" name="Group 331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18517" name="Oval 332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18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85" name="Group 334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18515" name="Oval 335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16" name="Oval 336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86" name="Line 337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87" name="Group 338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18513" name="Oval 339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14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88" name="Group 341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18511" name="Oval 342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12" name="Oval 343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89" name="Line 344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90" name="Group 345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18509" name="Oval 346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10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91" name="Group 348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18507" name="Oval 349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08" name="Oval 350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92" name="Line 351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93" name="Group 352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18505" name="Oval 353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06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94" name="Group 355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18503" name="Oval 356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04" name="Oval 357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95" name="Line 358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96" name="Group 359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18501" name="Oval 360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02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97" name="Group 362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18499" name="Oval 363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500" name="Oval 364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98" name="Line 365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0" name="Group 366"/>
          <p:cNvGrpSpPr>
            <a:grpSpLocks/>
          </p:cNvGrpSpPr>
          <p:nvPr/>
        </p:nvGrpSpPr>
        <p:grpSpPr bwMode="auto">
          <a:xfrm>
            <a:off x="4465638" y="1938338"/>
            <a:ext cx="931862" cy="512762"/>
            <a:chOff x="2809" y="1992"/>
            <a:chExt cx="587" cy="323"/>
          </a:xfrm>
        </p:grpSpPr>
        <p:grpSp>
          <p:nvGrpSpPr>
            <p:cNvPr id="118359" name="Group 367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118417" name="Group 368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18471" name="Oval 369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72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18" name="Group 371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18469" name="Oval 372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70" name="Oval 373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19" name="Line 374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20" name="Group 375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18467" name="Oval 376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68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21" name="Group 378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18465" name="Oval 379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66" name="Oval 380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22" name="Line 381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23" name="Group 382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18463" name="Oval 383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64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24" name="Group 385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18461" name="Oval 386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62" name="Oval 387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25" name="Line 388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26" name="Group 389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18459" name="Oval 390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60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27" name="Group 392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18457" name="Oval 393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58" name="Oval 394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28" name="Line 395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29" name="Group 396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18455" name="Oval 397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56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30" name="Group 399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18453" name="Oval 400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54" name="Oval 401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31" name="Line 402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32" name="Group 403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18451" name="Oval 404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52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33" name="Group 406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18449" name="Oval 407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50" name="Oval 408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34" name="Line 409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35" name="Group 410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18447" name="Oval 411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48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36" name="Group 413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18445" name="Oval 414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46" name="Oval 415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37" name="Line 416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438" name="Group 417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18443" name="Oval 418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44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439" name="Group 420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18441" name="Oval 421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42" name="Oval 422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440" name="Line 423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360" name="Group 424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118361" name="Group 425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18415" name="Oval 426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16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62" name="Group 428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18413" name="Oval 429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14" name="Oval 430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63" name="Line 431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64" name="Group 432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18411" name="Oval 433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12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65" name="Group 435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18409" name="Oval 436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10" name="Oval 437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66" name="Line 438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67" name="Group 439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18407" name="Oval 440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08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68" name="Group 442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18405" name="Oval 443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06" name="Oval 444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69" name="Line 445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70" name="Group 446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18403" name="Oval 447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04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71" name="Group 449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18401" name="Oval 450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02" name="Oval 451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72" name="Line 452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73" name="Group 453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18399" name="Oval 454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400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74" name="Group 456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18397" name="Oval 457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98" name="Oval 458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75" name="Line 459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76" name="Group 460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18395" name="Oval 461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96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77" name="Group 463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18393" name="Oval 464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94" name="Oval 465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78" name="Line 466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79" name="Group 467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18391" name="Oval 468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92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80" name="Group 470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18389" name="Oval 471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90" name="Oval 472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81" name="Line 473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82" name="Group 474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18387" name="Oval 475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88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83" name="Group 477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18385" name="Oval 478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86" name="Oval 479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84" name="Line 480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1" name="Group 481"/>
          <p:cNvGrpSpPr>
            <a:grpSpLocks/>
          </p:cNvGrpSpPr>
          <p:nvPr/>
        </p:nvGrpSpPr>
        <p:grpSpPr bwMode="auto">
          <a:xfrm>
            <a:off x="5391150" y="1938338"/>
            <a:ext cx="933450" cy="512762"/>
            <a:chOff x="3392" y="1992"/>
            <a:chExt cx="588" cy="323"/>
          </a:xfrm>
        </p:grpSpPr>
        <p:grpSp>
          <p:nvGrpSpPr>
            <p:cNvPr id="118245" name="Group 482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118303" name="Group 483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18357" name="Oval 484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58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04" name="Group 486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18355" name="Oval 487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56" name="Oval 488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05" name="Line 489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06" name="Group 490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18353" name="Oval 491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54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07" name="Group 493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18351" name="Oval 494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52" name="Oval 495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08" name="Line 496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09" name="Group 497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18349" name="Oval 498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50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10" name="Group 500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18347" name="Oval 501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48" name="Oval 502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11" name="Line 503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12" name="Group 504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18345" name="Oval 505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46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13" name="Group 507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18343" name="Oval 508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44" name="Oval 509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14" name="Line 510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15" name="Group 511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18341" name="Oval 512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42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16" name="Group 514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18339" name="Oval 515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40" name="Oval 516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17" name="Line 517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18" name="Group 518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18337" name="Oval 519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38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19" name="Group 521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18335" name="Oval 522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36" name="Oval 523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20" name="Line 524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21" name="Group 525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18333" name="Oval 526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34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22" name="Group 528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18331" name="Oval 529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32" name="Oval 530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23" name="Line 531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324" name="Group 532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18329" name="Oval 533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30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325" name="Group 535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18327" name="Oval 536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28" name="Oval 537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326" name="Line 538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246" name="Group 539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118247" name="Group 540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18301" name="Oval 541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02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48" name="Group 543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18299" name="Oval 544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300" name="Oval 545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49" name="Line 546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50" name="Group 547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18297" name="Oval 548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98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51" name="Group 550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18295" name="Oval 551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96" name="Oval 552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52" name="Line 553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53" name="Group 554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18293" name="Oval 555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94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54" name="Group 557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18291" name="Oval 558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92" name="Oval 559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55" name="Line 560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56" name="Group 561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18289" name="Oval 562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90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57" name="Group 564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18287" name="Oval 565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88" name="Oval 566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58" name="Line 567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59" name="Group 568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18285" name="Oval 569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86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60" name="Group 571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18283" name="Oval 572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84" name="Oval 573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61" name="Line 574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62" name="Group 575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18281" name="Oval 576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82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63" name="Group 578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18279" name="Oval 579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80" name="Oval 580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64" name="Line 581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65" name="Group 582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18277" name="Oval 583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78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66" name="Group 585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18275" name="Oval 586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76" name="Oval 587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67" name="Line 588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68" name="Group 589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18273" name="Oval 590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74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69" name="Group 592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18271" name="Oval 593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72" name="Oval 594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70" name="Line 595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2" name="Group 596"/>
          <p:cNvGrpSpPr>
            <a:grpSpLocks/>
          </p:cNvGrpSpPr>
          <p:nvPr/>
        </p:nvGrpSpPr>
        <p:grpSpPr bwMode="auto">
          <a:xfrm>
            <a:off x="3751263" y="1938338"/>
            <a:ext cx="931862" cy="512762"/>
            <a:chOff x="2358" y="1992"/>
            <a:chExt cx="588" cy="323"/>
          </a:xfrm>
        </p:grpSpPr>
        <p:grpSp>
          <p:nvGrpSpPr>
            <p:cNvPr id="118131" name="Group 597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118189" name="Group 598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18243" name="Oval 599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44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90" name="Group 601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18241" name="Oval 602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42" name="Oval 603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91" name="Line 604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92" name="Group 605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18239" name="Oval 606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40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93" name="Group 608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18237" name="Oval 609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38" name="Oval 610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94" name="Line 611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95" name="Group 612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18235" name="Oval 613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36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96" name="Group 615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18233" name="Oval 616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34" name="Oval 617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97" name="Line 618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98" name="Group 619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18231" name="Oval 620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32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99" name="Group 622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18229" name="Oval 623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30" name="Oval 624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00" name="Line 625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01" name="Group 626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18227" name="Oval 627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28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02" name="Group 629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18225" name="Oval 630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26" name="Oval 631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03" name="Line 632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04" name="Group 633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18223" name="Oval 634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24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05" name="Group 636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18221" name="Oval 637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22" name="Oval 638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06" name="Line 639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07" name="Group 640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18219" name="Oval 641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20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08" name="Group 643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18217" name="Oval 644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18" name="Oval 645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09" name="Line 646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210" name="Group 647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18215" name="Oval 648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16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211" name="Group 650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18213" name="Oval 651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214" name="Oval 652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212" name="Line 653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132" name="Group 654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118133" name="Group 655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18187" name="Oval 656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88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34" name="Group 658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18185" name="Oval 659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86" name="Oval 660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35" name="Line 661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36" name="Group 662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18183" name="Oval 663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84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37" name="Group 665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18181" name="Oval 666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82" name="Oval 667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38" name="Line 668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39" name="Group 669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18179" name="Oval 670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80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40" name="Group 672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18177" name="Oval 673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78" name="Oval 674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41" name="Line 675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42" name="Group 676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18175" name="Oval 677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76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43" name="Group 679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18173" name="Oval 680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74" name="Oval 681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44" name="Line 682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45" name="Group 683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18171" name="Oval 684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72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46" name="Group 686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18169" name="Oval 687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70" name="Oval 688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47" name="Line 689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48" name="Group 690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18167" name="Oval 691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68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49" name="Group 693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18165" name="Oval 694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66" name="Oval 695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50" name="Line 696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51" name="Group 697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18163" name="Oval 698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64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52" name="Group 700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18161" name="Oval 701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62" name="Oval 702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53" name="Line 703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154" name="Group 704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18159" name="Oval 705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60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155" name="Group 707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18157" name="Oval 708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58" name="Oval 709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156" name="Line 710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3" name="Group 711"/>
          <p:cNvGrpSpPr>
            <a:grpSpLocks/>
          </p:cNvGrpSpPr>
          <p:nvPr/>
        </p:nvGrpSpPr>
        <p:grpSpPr bwMode="auto">
          <a:xfrm>
            <a:off x="2365375" y="1936750"/>
            <a:ext cx="931863" cy="514350"/>
            <a:chOff x="1485" y="1991"/>
            <a:chExt cx="588" cy="324"/>
          </a:xfrm>
        </p:grpSpPr>
        <p:grpSp>
          <p:nvGrpSpPr>
            <p:cNvPr id="118017" name="Group 712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118075" name="Group 713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18129" name="Oval 714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30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76" name="Group 716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18127" name="Oval 717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28" name="Oval 718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77" name="Line 719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78" name="Group 720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18125" name="Oval 721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26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79" name="Group 723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18123" name="Oval 724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24" name="Oval 725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80" name="Line 726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81" name="Group 727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18121" name="Oval 728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22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82" name="Group 730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18119" name="Oval 731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20" name="Oval 732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83" name="Line 733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84" name="Group 734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18117" name="Oval 735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18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85" name="Group 737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18115" name="Oval 738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16" name="Oval 739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86" name="Line 740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87" name="Group 741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18113" name="Oval 742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14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88" name="Group 744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18111" name="Oval 745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12" name="Oval 746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89" name="Line 747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90" name="Group 748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18109" name="Oval 749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10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91" name="Group 751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18107" name="Oval 752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08" name="Oval 753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92" name="Line 754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93" name="Group 755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18105" name="Oval 756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06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94" name="Group 758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18103" name="Oval 759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04" name="Oval 760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95" name="Line 761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96" name="Group 762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18101" name="Oval 763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02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97" name="Group 765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18099" name="Oval 766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100" name="Oval 767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98" name="Line 768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018" name="Group 769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118019" name="Group 770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18073" name="Oval 771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74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20" name="Group 773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18071" name="Oval 774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72" name="Oval 775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21" name="Line 776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22" name="Group 777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18069" name="Oval 778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70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23" name="Group 780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18067" name="Oval 781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68" name="Oval 782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24" name="Line 783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25" name="Group 784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18065" name="Oval 785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66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26" name="Group 787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18063" name="Oval 788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64" name="Oval 789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27" name="Line 790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28" name="Group 791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18061" name="Oval 792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62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29" name="Group 794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18059" name="Oval 795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60" name="Oval 796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30" name="Line 797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31" name="Group 798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18057" name="Oval 799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58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32" name="Group 801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18055" name="Oval 802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56" name="Oval 803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33" name="Line 804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34" name="Group 805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18053" name="Oval 806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54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35" name="Group 808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18051" name="Oval 809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52" name="Oval 810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36" name="Line 811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37" name="Group 812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18049" name="Oval 813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50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38" name="Group 815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18047" name="Oval 816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48" name="Oval 817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39" name="Line 818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040" name="Group 819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18045" name="Oval 820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46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8041" name="Group 822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18043" name="Oval 823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44" name="Oval 824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8042" name="Line 825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4" name="Group 826"/>
          <p:cNvGrpSpPr>
            <a:grpSpLocks/>
          </p:cNvGrpSpPr>
          <p:nvPr/>
        </p:nvGrpSpPr>
        <p:grpSpPr bwMode="auto">
          <a:xfrm>
            <a:off x="481013" y="1936750"/>
            <a:ext cx="935037" cy="514350"/>
            <a:chOff x="299" y="1991"/>
            <a:chExt cx="589" cy="324"/>
          </a:xfrm>
        </p:grpSpPr>
        <p:grpSp>
          <p:nvGrpSpPr>
            <p:cNvPr id="117903" name="Group 827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117961" name="Group 828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18015" name="Oval 829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16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62" name="Group 831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18013" name="Oval 832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14" name="Oval 833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63" name="Line 834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64" name="Group 835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18011" name="Oval 836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12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65" name="Group 838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18009" name="Oval 839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10" name="Oval 840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66" name="Line 841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67" name="Group 842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18007" name="Oval 843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08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68" name="Group 845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18005" name="Oval 846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06" name="Oval 847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69" name="Line 848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70" name="Group 849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18003" name="Oval 850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04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71" name="Group 852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18001" name="Oval 853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02" name="Oval 854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72" name="Line 855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73" name="Group 856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17999" name="Oval 857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8000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74" name="Group 859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17997" name="Oval 860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98" name="Oval 861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75" name="Line 862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76" name="Group 863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17995" name="Oval 864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96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77" name="Group 866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17993" name="Oval 867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94" name="Oval 868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78" name="Line 869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79" name="Group 870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17991" name="Oval 871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92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80" name="Group 873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17989" name="Oval 874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90" name="Oval 875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81" name="Line 876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82" name="Group 877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17987" name="Oval 878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88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83" name="Group 880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17985" name="Oval 881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86" name="Oval 882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84" name="Line 883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904" name="Group 884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117905" name="Group 885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17959" name="Oval 886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60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06" name="Group 888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17957" name="Oval 889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58" name="Oval 890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07" name="Line 891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08" name="Group 892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17955" name="Oval 893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56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09" name="Group 895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17953" name="Oval 896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54" name="Oval 897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10" name="Line 898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11" name="Group 899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17951" name="Oval 900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52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12" name="Group 902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17949" name="Oval 903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50" name="Oval 904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13" name="Line 905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14" name="Group 906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17947" name="Oval 907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48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15" name="Group 909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17945" name="Oval 910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46" name="Oval 911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16" name="Line 912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17" name="Group 913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17943" name="Oval 914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44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18" name="Group 916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17941" name="Oval 917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42" name="Oval 918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19" name="Line 919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20" name="Group 920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17939" name="Oval 921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40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21" name="Group 923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17937" name="Oval 924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38" name="Oval 925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22" name="Line 926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23" name="Group 927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17935" name="Oval 928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36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24" name="Group 930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17933" name="Oval 931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34" name="Oval 932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25" name="Line 933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926" name="Group 934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17931" name="Oval 935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32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927" name="Group 937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17929" name="Oval 938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30" name="Oval 939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928" name="Line 940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05" name="Group 941"/>
          <p:cNvGrpSpPr>
            <a:grpSpLocks/>
          </p:cNvGrpSpPr>
          <p:nvPr/>
        </p:nvGrpSpPr>
        <p:grpSpPr bwMode="auto">
          <a:xfrm>
            <a:off x="1423988" y="1936750"/>
            <a:ext cx="933450" cy="514350"/>
            <a:chOff x="893" y="1991"/>
            <a:chExt cx="588" cy="324"/>
          </a:xfrm>
        </p:grpSpPr>
        <p:grpSp>
          <p:nvGrpSpPr>
            <p:cNvPr id="117789" name="Group 942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117847" name="Group 943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17901" name="Oval 944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02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48" name="Group 946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17899" name="Oval 947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900" name="Oval 948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49" name="Line 949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50" name="Group 950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17897" name="Oval 951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98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51" name="Group 953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17895" name="Oval 954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96" name="Oval 955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52" name="Line 956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53" name="Group 957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17893" name="Oval 958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94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54" name="Group 960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17891" name="Oval 961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92" name="Oval 962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55" name="Line 963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56" name="Group 964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17889" name="Oval 965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90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57" name="Group 967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17887" name="Oval 968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88" name="Oval 969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58" name="Line 970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59" name="Group 971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17885" name="Oval 972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86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60" name="Group 974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17883" name="Oval 975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84" name="Oval 976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61" name="Line 977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62" name="Group 978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17881" name="Oval 979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82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63" name="Group 981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17879" name="Oval 982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80" name="Oval 983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64" name="Line 984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65" name="Group 985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17877" name="Oval 986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78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66" name="Group 988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17875" name="Oval 989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76" name="Oval 990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67" name="Line 991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68" name="Group 992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17873" name="Oval 993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74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69" name="Group 995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17871" name="Oval 996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72" name="Oval 997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70" name="Line 998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790" name="Group 999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117791" name="Group 1000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17845" name="Oval 1001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46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792" name="Group 1003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17843" name="Oval 1004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44" name="Oval 1005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793" name="Line 1006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794" name="Group 1007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17841" name="Oval 1008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42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795" name="Group 1010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17839" name="Oval 1011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40" name="Oval 1012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796" name="Line 1013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797" name="Group 1014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17837" name="Oval 1015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38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798" name="Group 1017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17835" name="Oval 1018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36" name="Oval 1019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799" name="Line 1020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00" name="Group 1021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17833" name="Oval 1022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34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01" name="Group 1024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17831" name="Oval 1025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32" name="Oval 1026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02" name="Line 1027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03" name="Group 1028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17829" name="Oval 1029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30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04" name="Group 1031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17827" name="Oval 1032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28" name="Oval 1033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05" name="Line 1034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06" name="Group 1035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17825" name="Oval 1036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26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07" name="Group 1038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17823" name="Oval 1039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24" name="Oval 1040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08" name="Line 1041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09" name="Group 1042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17821" name="Oval 1043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22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10" name="Group 1045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17819" name="Oval 1046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20" name="Oval 1047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11" name="Line 1048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12" name="Group 1049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17817" name="Oval 1050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18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17813" name="Group 1052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17815" name="Oval 1053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17816" name="Oval 1054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17814" name="Line 1055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706" name="Oval 1068"/>
          <p:cNvSpPr>
            <a:spLocks noChangeArrowheads="1"/>
          </p:cNvSpPr>
          <p:nvPr/>
        </p:nvSpPr>
        <p:spPr bwMode="auto">
          <a:xfrm>
            <a:off x="6007100" y="835025"/>
            <a:ext cx="831850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4707" name="Freeform 1069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39" name="Rectangle 1071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709" name="Oval 1072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441842" name="Rectangle 1074"/>
          <p:cNvSpPr>
            <a:spLocks noChangeArrowheads="1"/>
          </p:cNvSpPr>
          <p:nvPr/>
        </p:nvSpPr>
        <p:spPr bwMode="auto">
          <a:xfrm>
            <a:off x="2263775" y="1052513"/>
            <a:ext cx="5445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1843" name="Rectangle 1075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4712" name="Group 1076"/>
          <p:cNvGrpSpPr>
            <a:grpSpLocks/>
          </p:cNvGrpSpPr>
          <p:nvPr/>
        </p:nvGrpSpPr>
        <p:grpSpPr bwMode="auto">
          <a:xfrm>
            <a:off x="6634163" y="1938338"/>
            <a:ext cx="457200" cy="512762"/>
            <a:chOff x="4175" y="1992"/>
            <a:chExt cx="288" cy="323"/>
          </a:xfrm>
        </p:grpSpPr>
        <p:grpSp>
          <p:nvGrpSpPr>
            <p:cNvPr id="117733" name="Group 1077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17787" name="Oval 1078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88" name="Oval 1079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34" name="Group 1080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17785" name="Oval 1081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86" name="Oval 108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35" name="Line 1083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36" name="Group 1084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17783" name="Oval 1085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84" name="Oval 1086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37" name="Group 1087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17781" name="Oval 1088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82" name="Oval 108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38" name="Line 1090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39" name="Group 1091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17779" name="Oval 1092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80" name="Oval 1093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40" name="Group 1094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17777" name="Oval 1095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78" name="Oval 109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41" name="Line 1097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42" name="Group 1098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17775" name="Oval 1099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76" name="Oval 1100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43" name="Group 1101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17773" name="Oval 1102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74" name="Oval 110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44" name="Line 1104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45" name="Group 1105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17771" name="Oval 1106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72" name="Oval 1107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46" name="Group 1108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17769" name="Oval 1109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70" name="Oval 111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47" name="Line 1111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48" name="Group 1112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17767" name="Oval 1113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68" name="Oval 1114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49" name="Group 1115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17765" name="Oval 1116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66" name="Oval 111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50" name="Line 1118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51" name="Group 1119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17763" name="Oval 1120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64" name="Oval 1121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52" name="Group 1122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17761" name="Oval 1123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62" name="Oval 112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53" name="Line 1125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54" name="Group 1126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17759" name="Oval 1127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60" name="Oval 1128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755" name="Group 1129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17757" name="Oval 1130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58" name="Oval 113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56" name="Line 1132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713" name="Group 1133"/>
          <p:cNvGrpSpPr>
            <a:grpSpLocks/>
          </p:cNvGrpSpPr>
          <p:nvPr/>
        </p:nvGrpSpPr>
        <p:grpSpPr bwMode="auto">
          <a:xfrm>
            <a:off x="7112000" y="1938338"/>
            <a:ext cx="457200" cy="512762"/>
            <a:chOff x="4476" y="1992"/>
            <a:chExt cx="288" cy="323"/>
          </a:xfrm>
        </p:grpSpPr>
        <p:grpSp>
          <p:nvGrpSpPr>
            <p:cNvPr id="117677" name="Group 1134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17731" name="Oval 1135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32" name="Oval 1136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78" name="Group 1137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17729" name="Oval 1138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30" name="Oval 113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79" name="Line 1140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80" name="Group 1141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17727" name="Oval 1142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28" name="Oval 1143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81" name="Group 1144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17725" name="Oval 1145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26" name="Oval 114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82" name="Line 1147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83" name="Group 1148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17723" name="Oval 1149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24" name="Oval 1150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84" name="Group 1151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17721" name="Oval 1152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22" name="Oval 115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85" name="Line 1154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86" name="Group 1155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17719" name="Oval 1156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20" name="Oval 1157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87" name="Group 1158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17717" name="Oval 1159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18" name="Oval 116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88" name="Line 1161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89" name="Group 1162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17715" name="Oval 1163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16" name="Oval 1164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90" name="Group 1165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17713" name="Oval 1166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14" name="Oval 116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91" name="Line 1168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92" name="Group 1169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17711" name="Oval 1170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12" name="Oval 1171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93" name="Group 1172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17709" name="Oval 1173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10" name="Oval 117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94" name="Line 1175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95" name="Group 1176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17707" name="Oval 1177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08" name="Oval 1178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96" name="Group 1179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17705" name="Oval 1180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06" name="Oval 118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697" name="Line 1182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698" name="Group 1183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17703" name="Oval 1184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04" name="Oval 1185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699" name="Group 1186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17701" name="Oval 1187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702" name="Oval 118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700" name="Line 1189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714" name="Group 1190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17675" name="Oval 119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76" name="Oval 119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15" name="Group 1193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17673" name="Oval 1194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74" name="Oval 119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16" name="Line 1196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17" name="Group 1197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17671" name="Oval 119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72" name="Oval 119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18" name="Group 1200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17669" name="Oval 1201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70" name="Oval 120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19" name="Line 1203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20" name="Group 1204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17667" name="Oval 120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68" name="Oval 120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21" name="Group 1207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17665" name="Oval 1208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66" name="Oval 120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22" name="Line 1210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23" name="Group 1211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17663" name="Oval 121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64" name="Oval 121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24" name="Group 1214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17661" name="Oval 1215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62" name="Oval 121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25" name="Line 1217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26" name="Group 1218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17659" name="Oval 121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60" name="Oval 122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27" name="Group 1221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17657" name="Oval 1222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58" name="Oval 122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28" name="Line 1224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29" name="Group 1225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17655" name="Oval 122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56" name="Oval 122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30" name="Group 1228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17653" name="Oval 1229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54" name="Oval 123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31" name="Line 1231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32" name="Group 1232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17651" name="Oval 123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52" name="Oval 123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33" name="Group 1235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17649" name="Oval 1236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50" name="Oval 123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34" name="Line 1238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35" name="Group 1239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17647" name="Oval 124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48" name="Oval 124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36" name="Group 1242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17645" name="Oval 1243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46" name="Oval 124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37" name="Line 1245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38" name="Group 1246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17643" name="Oval 1247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44" name="Oval 124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39" name="Group 1249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17641" name="Oval 1250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42" name="Oval 125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40" name="Line 1252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41" name="Group 1253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17639" name="Oval 1254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40" name="Oval 125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42" name="Group 1256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17637" name="Oval 1257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38" name="Oval 125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43" name="Line 1259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44" name="Group 1260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17635" name="Oval 1261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36" name="Oval 126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45" name="Group 1263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17633" name="Oval 1264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34" name="Oval 126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46" name="Line 1266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47" name="Group 1267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17631" name="Oval 1268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32" name="Oval 126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48" name="Group 1270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17629" name="Oval 1271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30" name="Oval 127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49" name="Line 1273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50" name="Group 1274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17627" name="Oval 1275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28" name="Oval 127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51" name="Group 1277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17625" name="Oval 1278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26" name="Oval 127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52" name="Line 1280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53" name="Group 1281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17623" name="Oval 1282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24" name="Oval 128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54" name="Group 1284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17621" name="Oval 1285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22" name="Oval 128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55" name="Line 1287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56" name="Group 1288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17619" name="Oval 1289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20" name="Oval 129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57" name="Group 1291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17617" name="Oval 1292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18" name="Oval 129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58" name="Line 1294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59" name="Group 1295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17615" name="Oval 1296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16" name="Oval 129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60" name="Group 1298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17613" name="Oval 1299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14" name="Oval 130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61" name="Line 1301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62" name="Group 1302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17611" name="Oval 130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12" name="Oval 130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63" name="Group 1305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17609" name="Oval 1306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10" name="Oval 130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64" name="Line 1308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65" name="Group 1309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17607" name="Oval 131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08" name="Oval 131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66" name="Group 1312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17605" name="Oval 1313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06" name="Oval 131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67" name="Line 1315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68" name="Group 1316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17603" name="Oval 131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04" name="Oval 131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69" name="Group 1319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17601" name="Oval 1320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02" name="Oval 132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70" name="Line 1322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71" name="Group 1323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17599" name="Oval 132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600" name="Oval 132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72" name="Group 1326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17597" name="Oval 1327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98" name="Oval 132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73" name="Line 1329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74" name="Group 1330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17595" name="Oval 133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96" name="Oval 133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75" name="Group 1333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17593" name="Oval 1334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94" name="Oval 133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76" name="Line 1336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77" name="Group 1337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17591" name="Oval 133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92" name="Oval 133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78" name="Group 1340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17589" name="Oval 1341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90" name="Oval 134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79" name="Line 1343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80" name="Group 1344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17587" name="Oval 134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88" name="Oval 134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81" name="Group 1347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17585" name="Oval 1348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86" name="Oval 134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82" name="Line 1350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83" name="Group 1351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17583" name="Oval 135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84" name="Oval 135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84" name="Group 1354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17581" name="Oval 1355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82" name="Oval 135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85" name="Line 1357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86" name="Group 1358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17579" name="Oval 1359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80" name="Oval 136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87" name="Group 1361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17577" name="Oval 1362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78" name="Oval 136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88" name="Line 1364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89" name="Group 1365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17575" name="Oval 1366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76" name="Oval 136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90" name="Group 1368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17573" name="Oval 1369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74" name="Oval 137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91" name="Line 1371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92" name="Group 1372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17571" name="Oval 1373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72" name="Oval 137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93" name="Group 1375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17569" name="Oval 1376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70" name="Oval 137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94" name="Line 1378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95" name="Group 1379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17567" name="Oval 1380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68" name="Oval 138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96" name="Group 1382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17565" name="Oval 1383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66" name="Oval 138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797" name="Line 1385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798" name="Group 1386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17563" name="Oval 1387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64" name="Oval 138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799" name="Group 1389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17561" name="Oval 1390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62" name="Oval 139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00" name="Line 1392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01" name="Group 1393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17559" name="Oval 1394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60" name="Oval 139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02" name="Group 1396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17557" name="Oval 1397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58" name="Oval 139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03" name="Line 1399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04" name="Group 1400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17555" name="Oval 1401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56" name="Oval 140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05" name="Group 1403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17553" name="Oval 1404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54" name="Oval 140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06" name="Line 1406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07" name="Group 1407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17551" name="Oval 1408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52" name="Oval 140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08" name="Group 1410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17549" name="Oval 1411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50" name="Oval 141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09" name="Line 1413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10" name="Line 1415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11" name="Group 1416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17547" name="Freeform 1417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48" name="Freeform 1418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812" name="Group 1419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17545" name="Oval 1420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46" name="Oval 1421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13" name="Group 1422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17543" name="Rectangle 1423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44" name="Rectangle 1424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14" name="Group 1425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17541" name="Oval 1426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42" name="Oval 1427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15" name="Group 1428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17539" name="Rectangle 1429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540" name="Rectangle 1430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16" name="Oval 1431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4817" name="Freeform 1432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18" name="Oval 1433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4819" name="Freeform 1434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20" name="Group 1435"/>
          <p:cNvGrpSpPr>
            <a:grpSpLocks/>
          </p:cNvGrpSpPr>
          <p:nvPr/>
        </p:nvGrpSpPr>
        <p:grpSpPr bwMode="auto">
          <a:xfrm>
            <a:off x="7580313" y="1938338"/>
            <a:ext cx="457200" cy="512762"/>
            <a:chOff x="4771" y="1992"/>
            <a:chExt cx="287" cy="323"/>
          </a:xfrm>
        </p:grpSpPr>
        <p:grpSp>
          <p:nvGrpSpPr>
            <p:cNvPr id="117483" name="Group 1436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17537" name="Oval 1437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38" name="Oval 1438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84" name="Group 1439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17535" name="Oval 1440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36" name="Oval 144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85" name="Line 1442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86" name="Group 1443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17533" name="Oval 1444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34" name="Oval 1445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87" name="Group 1446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17531" name="Oval 1447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32" name="Oval 144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88" name="Line 1449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89" name="Group 1450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17529" name="Oval 1451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30" name="Oval 1452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90" name="Group 1453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17527" name="Oval 1454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28" name="Oval 145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91" name="Line 1456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92" name="Group 1457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17525" name="Oval 1458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26" name="Oval 1459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93" name="Group 1460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17523" name="Oval 1461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24" name="Oval 146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94" name="Line 1463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95" name="Group 1464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17521" name="Oval 1465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22" name="Oval 1466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96" name="Group 1467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17519" name="Oval 1468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20" name="Oval 146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97" name="Line 1470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98" name="Group 1471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17517" name="Oval 1472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18" name="Oval 1473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99" name="Group 1474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17515" name="Oval 1475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16" name="Oval 147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500" name="Line 1477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501" name="Group 1478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17513" name="Oval 1479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14" name="Oval 1480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502" name="Group 1481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17511" name="Oval 1482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12" name="Oval 148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503" name="Line 1484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504" name="Group 1485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17509" name="Oval 1486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10" name="Oval 1487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505" name="Group 1488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17507" name="Oval 1489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508" name="Oval 149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506" name="Line 1491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821" name="Group 1492"/>
          <p:cNvGrpSpPr>
            <a:grpSpLocks/>
          </p:cNvGrpSpPr>
          <p:nvPr/>
        </p:nvGrpSpPr>
        <p:grpSpPr bwMode="auto">
          <a:xfrm>
            <a:off x="8058150" y="1938338"/>
            <a:ext cx="457200" cy="512762"/>
            <a:chOff x="5072" y="1992"/>
            <a:chExt cx="287" cy="323"/>
          </a:xfrm>
        </p:grpSpPr>
        <p:grpSp>
          <p:nvGrpSpPr>
            <p:cNvPr id="117427" name="Group 1493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17481" name="Oval 1494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82" name="Oval 1495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28" name="Group 1496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17479" name="Oval 1497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80" name="Oval 149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29" name="Line 1499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30" name="Group 1500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17477" name="Oval 1501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78" name="Oval 1502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31" name="Group 1503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17475" name="Oval 1504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76" name="Oval 150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32" name="Line 1506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33" name="Group 1507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17473" name="Oval 1508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74" name="Oval 1509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34" name="Group 1510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17471" name="Oval 1511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72" name="Oval 151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35" name="Line 1513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36" name="Group 1514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17469" name="Oval 1515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70" name="Oval 1516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37" name="Group 1517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17467" name="Oval 1518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68" name="Oval 151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38" name="Line 1520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39" name="Group 1521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17465" name="Oval 1522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66" name="Oval 1523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40" name="Group 1524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17463" name="Oval 1525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64" name="Oval 152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41" name="Line 1527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42" name="Group 1528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17461" name="Oval 1529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62" name="Oval 1530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43" name="Group 1531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17459" name="Oval 1532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60" name="Oval 153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44" name="Line 1534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45" name="Group 1535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17457" name="Oval 1536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58" name="Oval 1537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46" name="Group 1538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17455" name="Oval 1539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56" name="Oval 154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47" name="Line 1541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448" name="Group 1542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17453" name="Oval 1543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54" name="Oval 1544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449" name="Group 1545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17451" name="Oval 1546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452" name="Oval 154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450" name="Line 1548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822" name="Group 1549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17425" name="Oval 155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26" name="Oval 1551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23" name="Group 1552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17423" name="Oval 155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24" name="Oval 155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24" name="Line 1555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25" name="Group 1556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17421" name="Oval 155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22" name="Oval 1558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26" name="Group 1559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17419" name="Oval 156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20" name="Oval 156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27" name="Line 1562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28" name="Group 1563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17417" name="Oval 156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18" name="Oval 1565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29" name="Group 1566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17415" name="Oval 156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16" name="Oval 156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30" name="Line 1569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31" name="Group 1570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17413" name="Oval 157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14" name="Oval 1572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32" name="Group 1573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17411" name="Oval 157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12" name="Oval 157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33" name="Line 1576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34" name="Group 1577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17409" name="Oval 157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10" name="Oval 1579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35" name="Group 1580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17407" name="Oval 158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08" name="Oval 158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36" name="Line 1583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37" name="Group 1584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17405" name="Oval 158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06" name="Oval 1586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38" name="Group 1587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17403" name="Oval 158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04" name="Oval 158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39" name="Line 1590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40" name="Group 1591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17401" name="Oval 159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02" name="Oval 1593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41" name="Group 1594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17399" name="Oval 159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400" name="Oval 159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42" name="Line 1597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43" name="Group 1598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17397" name="Oval 159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98" name="Oval 1600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44" name="Group 1601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17395" name="Oval 160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96" name="Oval 160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45" name="Line 1604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46" name="Group 1605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17393" name="Oval 1606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94" name="Oval 160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47" name="Group 1608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17391" name="Oval 1609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92" name="Oval 161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48" name="Line 1611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49" name="Group 1612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17389" name="Oval 1613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90" name="Oval 161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50" name="Group 1615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17387" name="Oval 1616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88" name="Oval 161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51" name="Line 1618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52" name="Group 1619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17385" name="Oval 1620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86" name="Oval 162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53" name="Group 1622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17383" name="Oval 1623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84" name="Oval 162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54" name="Line 1625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55" name="Group 1626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17381" name="Oval 1627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82" name="Oval 162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56" name="Group 1629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17379" name="Oval 1630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80" name="Oval 163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57" name="Line 1632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58" name="Group 1633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17377" name="Oval 1634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78" name="Oval 163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59" name="Group 1636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17375" name="Oval 1637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76" name="Oval 163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60" name="Line 1639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61" name="Group 1640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17373" name="Oval 1641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74" name="Oval 164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62" name="Group 1643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17371" name="Oval 1644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72" name="Oval 164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63" name="Line 1646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64" name="Group 1647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17369" name="Oval 1648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70" name="Oval 164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65" name="Group 1650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17367" name="Oval 1651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68" name="Oval 165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66" name="Line 1653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67" name="Group 1654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17365" name="Oval 1655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66" name="Oval 165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68" name="Group 1657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17363" name="Oval 1658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64" name="Oval 165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69" name="Line 1660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70" name="Group 1661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17361" name="Oval 166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62" name="Oval 1663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71" name="Group 1664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17359" name="Oval 166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60" name="Oval 166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72" name="Line 1667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73" name="Group 1668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17357" name="Oval 166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58" name="Oval 1670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74" name="Group 1671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17355" name="Oval 167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56" name="Oval 167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75" name="Line 1674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76" name="Group 1675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17353" name="Oval 167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54" name="Oval 1677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77" name="Group 1678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17351" name="Oval 167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52" name="Oval 168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78" name="Line 1681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79" name="Group 1682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17349" name="Oval 168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50" name="Oval 1684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80" name="Group 1685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17347" name="Oval 168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48" name="Oval 168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81" name="Line 1688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82" name="Group 1689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17345" name="Oval 169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46" name="Oval 1691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83" name="Group 1692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17343" name="Oval 169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44" name="Oval 169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84" name="Line 1695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85" name="Group 1696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17341" name="Oval 169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42" name="Oval 1698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86" name="Group 1699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17339" name="Oval 170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40" name="Oval 170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87" name="Line 1702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88" name="Group 1703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17337" name="Oval 170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38" name="Oval 1705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89" name="Group 1706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17335" name="Oval 170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36" name="Oval 170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90" name="Line 1709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91" name="Group 1710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17333" name="Oval 171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34" name="Oval 1712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92" name="Group 1713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17331" name="Oval 171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32" name="Oval 171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93" name="Line 1716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94" name="Group 1717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17329" name="Oval 1718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30" name="Oval 171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95" name="Group 1720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17327" name="Oval 1721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28" name="Oval 172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96" name="Line 1723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897" name="Group 1724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17325" name="Oval 1725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26" name="Oval 172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898" name="Group 1727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17323" name="Oval 1728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24" name="Oval 172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899" name="Line 1730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00" name="Group 1731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17321" name="Oval 1732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22" name="Oval 173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01" name="Group 1734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17319" name="Oval 1735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20" name="Oval 173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02" name="Line 1737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03" name="Group 1738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17317" name="Oval 1739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18" name="Oval 174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04" name="Group 1741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17315" name="Oval 1742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16" name="Oval 174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05" name="Line 1744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06" name="Group 1745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17313" name="Oval 1746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14" name="Oval 174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07" name="Group 1748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17311" name="Oval 1749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12" name="Oval 175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08" name="Line 1751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09" name="Group 1752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17309" name="Oval 1753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10" name="Oval 175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10" name="Group 1755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17307" name="Oval 1756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08" name="Oval 175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11" name="Line 1758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12" name="Group 1759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17305" name="Oval 1760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06" name="Oval 176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13" name="Group 1762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17303" name="Oval 1763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04" name="Oval 176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14" name="Line 1765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15" name="Group 1766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17301" name="Oval 1767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02" name="Oval 176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16" name="Group 1769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17299" name="Oval 1770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300" name="Oval 177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17" name="Line 1772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18" name="Group 1773"/>
          <p:cNvGrpSpPr>
            <a:grpSpLocks/>
          </p:cNvGrpSpPr>
          <p:nvPr/>
        </p:nvGrpSpPr>
        <p:grpSpPr bwMode="auto">
          <a:xfrm>
            <a:off x="8532813" y="1938338"/>
            <a:ext cx="457200" cy="512762"/>
            <a:chOff x="5371" y="1992"/>
            <a:chExt cx="288" cy="323"/>
          </a:xfrm>
        </p:grpSpPr>
        <p:grpSp>
          <p:nvGrpSpPr>
            <p:cNvPr id="117243" name="Group 1774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17297" name="Oval 1775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98" name="Oval 1776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44" name="Group 1777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17295" name="Oval 1778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96" name="Oval 177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45" name="Line 1780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46" name="Group 1781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17293" name="Oval 1782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94" name="Oval 1783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47" name="Group 1784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17291" name="Oval 1785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92" name="Oval 178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48" name="Line 1787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49" name="Group 1788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17289" name="Oval 1789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90" name="Oval 1790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50" name="Group 1791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17287" name="Oval 1792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88" name="Oval 179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51" name="Line 1794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52" name="Group 1795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17285" name="Oval 1796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86" name="Oval 1797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53" name="Group 1798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17283" name="Oval 1799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84" name="Oval 180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54" name="Line 1801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55" name="Group 1802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17281" name="Oval 1803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82" name="Oval 1804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56" name="Group 1805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17279" name="Oval 1806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80" name="Oval 180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57" name="Line 1808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58" name="Group 1809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17277" name="Oval 1810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78" name="Oval 1811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59" name="Group 1812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17275" name="Oval 1813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76" name="Oval 181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60" name="Line 1815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61" name="Group 1816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17273" name="Oval 1817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74" name="Oval 1818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62" name="Group 1819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17271" name="Oval 1820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72" name="Oval 182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63" name="Line 1822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64" name="Group 1823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17269" name="Oval 1824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70" name="Oval 1825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65" name="Group 1826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17267" name="Oval 1827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68" name="Oval 182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66" name="Line 1829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919" name="Group 1830"/>
          <p:cNvGrpSpPr>
            <a:grpSpLocks/>
          </p:cNvGrpSpPr>
          <p:nvPr/>
        </p:nvGrpSpPr>
        <p:grpSpPr bwMode="auto">
          <a:xfrm>
            <a:off x="9010650" y="1938338"/>
            <a:ext cx="455613" cy="512762"/>
            <a:chOff x="5672" y="1992"/>
            <a:chExt cx="287" cy="323"/>
          </a:xfrm>
        </p:grpSpPr>
        <p:grpSp>
          <p:nvGrpSpPr>
            <p:cNvPr id="117187" name="Group 1831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17241" name="Oval 1832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42" name="Oval 1833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188" name="Group 1834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17239" name="Oval 1835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40" name="Oval 183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189" name="Line 1837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190" name="Group 1838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17237" name="Oval 1839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38" name="Oval 1840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191" name="Group 1841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17235" name="Oval 1842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36" name="Oval 184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192" name="Line 1844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193" name="Group 1845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17233" name="Oval 1846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34" name="Oval 1847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194" name="Group 1848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17231" name="Oval 1849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32" name="Oval 185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195" name="Line 1851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196" name="Group 1852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17229" name="Oval 1853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30" name="Oval 1854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197" name="Group 1855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17227" name="Oval 1856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28" name="Oval 185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198" name="Line 1858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199" name="Group 1859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17225" name="Oval 1860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26" name="Oval 1861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00" name="Group 1862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17223" name="Oval 1863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24" name="Oval 186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01" name="Line 1865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02" name="Group 1866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17221" name="Oval 1867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22" name="Oval 1868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03" name="Group 1869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17219" name="Oval 1870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20" name="Oval 187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04" name="Line 1872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05" name="Group 1873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17217" name="Oval 1874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18" name="Oval 1875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06" name="Group 1876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17215" name="Oval 1877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16" name="Oval 187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07" name="Line 1879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208" name="Group 1880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17213" name="Oval 1881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14" name="Oval 1882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209" name="Group 1883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17211" name="Oval 1884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212" name="Oval 188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210" name="Line 1886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920" name="Group 1887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17185" name="Oval 188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86" name="Oval 1889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21" name="Group 1890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17183" name="Oval 189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84" name="Oval 189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22" name="Line 1893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23" name="Group 1894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17181" name="Oval 189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82" name="Oval 1896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24" name="Group 1897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17179" name="Oval 189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80" name="Oval 189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25" name="Line 1900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26" name="Group 1901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17177" name="Oval 190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78" name="Oval 1903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27" name="Group 1904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17175" name="Oval 190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76" name="Oval 190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28" name="Line 1907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29" name="Group 1908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17173" name="Oval 190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74" name="Oval 1910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30" name="Group 1911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17171" name="Oval 191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72" name="Oval 191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31" name="Line 1914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32" name="Group 1915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17169" name="Oval 191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70" name="Oval 1917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33" name="Group 1918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17167" name="Oval 191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68" name="Oval 192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34" name="Line 1921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35" name="Group 1922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17165" name="Oval 192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66" name="Oval 1924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36" name="Group 1925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17163" name="Oval 192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64" name="Oval 192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37" name="Line 1928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38" name="Group 1929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17161" name="Oval 193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62" name="Oval 1931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39" name="Group 1932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17159" name="Oval 193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60" name="Oval 193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40" name="Line 1935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41" name="Group 1936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17157" name="Oval 193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58" name="Oval 1938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42" name="Group 1939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17155" name="Oval 194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56" name="Oval 194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43" name="Line 1942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44" name="Group 1943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17153" name="Oval 1944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54" name="Oval 194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45" name="Group 1946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17151" name="Oval 1947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52" name="Oval 194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46" name="Line 1949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47" name="Group 1950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17149" name="Oval 1951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50" name="Oval 195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48" name="Group 1953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17147" name="Oval 1954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48" name="Oval 195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49" name="Line 1956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50" name="Group 1957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17145" name="Oval 1958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46" name="Oval 195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51" name="Group 1960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17143" name="Oval 1961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44" name="Oval 196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52" name="Line 1963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53" name="Group 1964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17141" name="Oval 1965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42" name="Oval 196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54" name="Group 1967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17139" name="Oval 1968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40" name="Oval 196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55" name="Line 1970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56" name="Group 1971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17137" name="Oval 1972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38" name="Oval 197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57" name="Group 1974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17135" name="Oval 1975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36" name="Oval 197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58" name="Line 1977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59" name="Group 1978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17133" name="Oval 1979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34" name="Oval 198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60" name="Group 1981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17131" name="Oval 1982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32" name="Oval 198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61" name="Line 1984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62" name="Group 1985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17129" name="Oval 1986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30" name="Oval 198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63" name="Group 1988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17127" name="Oval 1989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28" name="Oval 199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64" name="Line 1991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65" name="Group 1992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17125" name="Oval 1993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26" name="Oval 199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66" name="Group 1995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17123" name="Oval 1996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24" name="Oval 199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67" name="Line 1998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68" name="Group 1999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17121" name="Oval 200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22" name="Oval 2001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69" name="Group 2002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17119" name="Oval 200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20" name="Oval 200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70" name="Line 2005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71" name="Group 2006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17117" name="Oval 200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18" name="Oval 2008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72" name="Group 2009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17115" name="Oval 201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16" name="Oval 201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73" name="Line 2012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74" name="Group 2013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17113" name="Oval 201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14" name="Oval 2015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75" name="Group 2016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17111" name="Oval 201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12" name="Oval 201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76" name="Line 2019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77" name="Group 2020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17109" name="Oval 202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10" name="Oval 2022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78" name="Group 2023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17107" name="Oval 202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08" name="Oval 202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79" name="Line 2026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80" name="Group 2027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17105" name="Oval 202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06" name="Oval 2029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81" name="Group 2030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17103" name="Oval 203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04" name="Oval 203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82" name="Line 2033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83" name="Group 2034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17101" name="Oval 203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02" name="Oval 2036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84" name="Group 2037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17099" name="Oval 203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100" name="Oval 203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85" name="Line 2040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86" name="Group 2041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17097" name="Oval 204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98" name="Oval 2043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87" name="Group 2044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17095" name="Oval 204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96" name="Oval 204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88" name="Line 2047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89" name="Group 2048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17093" name="Oval 204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94" name="Oval 2050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90" name="Group 2051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17091" name="Oval 205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92" name="Oval 205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91" name="Line 2054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92" name="Group 2055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17089" name="Oval 2056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90" name="Oval 205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93" name="Group 2058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17087" name="Oval 2059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88" name="Oval 206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94" name="Line 2061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95" name="Group 2062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17085" name="Oval 2063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86" name="Oval 206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96" name="Group 2065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17083" name="Oval 2066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84" name="Oval 206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4997" name="Line 2068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998" name="Group 2069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17081" name="Oval 2070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82" name="Oval 207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4999" name="Group 2072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17079" name="Oval 2073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80" name="Oval 207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00" name="Line 2075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01" name="Group 2076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17077" name="Oval 2077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78" name="Oval 207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02" name="Group 2079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17075" name="Oval 2080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76" name="Oval 208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03" name="Line 2082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04" name="Group 2083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17073" name="Oval 2084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74" name="Oval 208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05" name="Group 2086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17071" name="Oval 2087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72" name="Oval 208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06" name="Line 2089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07" name="Group 2090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17069" name="Oval 2091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70" name="Oval 209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08" name="Group 2093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17067" name="Oval 2094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68" name="Oval 209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09" name="Line 2096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10" name="Group 2097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17065" name="Oval 2098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66" name="Oval 209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11" name="Group 2100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17063" name="Oval 2101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64" name="Oval 210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12" name="Line 2103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13" name="Group 2104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17061" name="Oval 2105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62" name="Oval 210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14" name="Group 2107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17059" name="Oval 2108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7060" name="Oval 210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15" name="Line 2110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16" name="Group 2111"/>
          <p:cNvGrpSpPr>
            <a:grpSpLocks/>
          </p:cNvGrpSpPr>
          <p:nvPr/>
        </p:nvGrpSpPr>
        <p:grpSpPr bwMode="auto">
          <a:xfrm>
            <a:off x="4465638" y="1938338"/>
            <a:ext cx="454025" cy="512762"/>
            <a:chOff x="2809" y="1992"/>
            <a:chExt cx="286" cy="323"/>
          </a:xfrm>
        </p:grpSpPr>
        <p:grpSp>
          <p:nvGrpSpPr>
            <p:cNvPr id="117003" name="Group 2112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17057" name="Oval 2113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58" name="Oval 2114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04" name="Group 2115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17055" name="Oval 2116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56" name="Oval 211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05" name="Line 2118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06" name="Group 2119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17053" name="Oval 2120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54" name="Oval 2121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07" name="Group 2122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17051" name="Oval 2123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52" name="Oval 212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08" name="Line 2125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09" name="Group 2126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17049" name="Oval 2127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50" name="Oval 2128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10" name="Group 2129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17047" name="Oval 2130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48" name="Oval 213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11" name="Line 2132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12" name="Group 2133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17045" name="Oval 2134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46" name="Oval 2135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13" name="Group 2136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17043" name="Oval 2137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44" name="Oval 213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14" name="Line 2139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15" name="Group 2140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17041" name="Oval 2141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42" name="Oval 2142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16" name="Group 2143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17039" name="Oval 2144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40" name="Oval 214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17" name="Line 2146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18" name="Group 2147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17037" name="Oval 2148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38" name="Oval 2149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19" name="Group 2150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17035" name="Oval 2151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36" name="Oval 215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20" name="Line 2153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21" name="Group 2154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17033" name="Oval 2155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34" name="Oval 2156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22" name="Group 2157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17031" name="Oval 2158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32" name="Oval 215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23" name="Line 2160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024" name="Group 2161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17029" name="Oval 2162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30" name="Oval 2163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7025" name="Group 2164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17027" name="Oval 2165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28" name="Oval 216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7026" name="Line 2167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017" name="Group 2168"/>
          <p:cNvGrpSpPr>
            <a:grpSpLocks/>
          </p:cNvGrpSpPr>
          <p:nvPr/>
        </p:nvGrpSpPr>
        <p:grpSpPr bwMode="auto">
          <a:xfrm>
            <a:off x="4943475" y="1938338"/>
            <a:ext cx="454025" cy="512762"/>
            <a:chOff x="3110" y="1992"/>
            <a:chExt cx="286" cy="323"/>
          </a:xfrm>
        </p:grpSpPr>
        <p:grpSp>
          <p:nvGrpSpPr>
            <p:cNvPr id="116947" name="Group 2169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17001" name="Oval 2170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02" name="Oval 2171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48" name="Group 2172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16999" name="Oval 2173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7000" name="Oval 217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49" name="Line 2175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50" name="Group 2176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16997" name="Oval 2177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98" name="Oval 2178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51" name="Group 2179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16995" name="Oval 2180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96" name="Oval 218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52" name="Line 2182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53" name="Group 2183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16993" name="Oval 2184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94" name="Oval 2185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54" name="Group 2186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16991" name="Oval 2187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92" name="Oval 218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55" name="Line 2189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56" name="Group 2190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16989" name="Oval 2191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90" name="Oval 2192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57" name="Group 2193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16987" name="Oval 2194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88" name="Oval 219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58" name="Line 2196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59" name="Group 2197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16985" name="Oval 2198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86" name="Oval 2199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60" name="Group 2200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16983" name="Oval 2201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84" name="Oval 220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61" name="Line 2203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62" name="Group 2204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16981" name="Oval 2205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82" name="Oval 2206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63" name="Group 2207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16979" name="Oval 2208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80" name="Oval 220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64" name="Line 2210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65" name="Group 2211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16977" name="Oval 2212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78" name="Oval 2213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66" name="Group 2214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16975" name="Oval 2215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76" name="Oval 221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67" name="Line 2217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968" name="Group 2218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16973" name="Oval 2219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74" name="Oval 2220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969" name="Group 2221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16971" name="Oval 2222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972" name="Oval 222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970" name="Line 2224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018" name="Group 2225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16945" name="Oval 222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46" name="Oval 2227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19" name="Group 2228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16943" name="Oval 222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44" name="Oval 223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20" name="Line 2231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21" name="Group 2232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16941" name="Oval 223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42" name="Oval 2234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22" name="Group 2235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16939" name="Oval 223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40" name="Oval 223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23" name="Line 2238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24" name="Group 2239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16937" name="Oval 224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38" name="Oval 2241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25" name="Group 2242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16935" name="Oval 224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36" name="Oval 224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26" name="Line 2245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27" name="Group 2246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16933" name="Oval 224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34" name="Oval 2248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28" name="Group 2249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16931" name="Oval 225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32" name="Oval 225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29" name="Line 2252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30" name="Group 2253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16929" name="Oval 225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30" name="Oval 2255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31" name="Group 2256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16927" name="Oval 225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28" name="Oval 225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32" name="Line 2259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33" name="Group 2260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16925" name="Oval 226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26" name="Oval 2262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34" name="Group 2263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16923" name="Oval 226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24" name="Oval 226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35" name="Line 2266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36" name="Group 2267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16921" name="Oval 226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22" name="Oval 2269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37" name="Group 2270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16919" name="Oval 227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20" name="Oval 227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38" name="Line 2273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39" name="Group 2274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16917" name="Oval 227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18" name="Oval 2276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40" name="Group 2277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16915" name="Oval 227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16" name="Oval 227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41" name="Line 2280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42" name="Group 2281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16913" name="Oval 2282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14" name="Oval 228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43" name="Group 2284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16911" name="Oval 2285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12" name="Oval 228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44" name="Line 2287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45" name="Group 2288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16909" name="Oval 2289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10" name="Oval 229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46" name="Group 2291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16907" name="Oval 2292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08" name="Oval 229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47" name="Line 2294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48" name="Group 2295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16905" name="Oval 2296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06" name="Oval 229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49" name="Group 2298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16903" name="Oval 2299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04" name="Oval 230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50" name="Line 2301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51" name="Group 2302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16901" name="Oval 2303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02" name="Oval 230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52" name="Group 2305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16899" name="Oval 2306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900" name="Oval 230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53" name="Line 2308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54" name="Group 2309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16897" name="Oval 2310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98" name="Oval 231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55" name="Group 2312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16895" name="Oval 2313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96" name="Oval 231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56" name="Line 2315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57" name="Group 2316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16893" name="Oval 2317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94" name="Oval 231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58" name="Group 2319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16891" name="Oval 2320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92" name="Oval 232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59" name="Line 2322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60" name="Group 2323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16889" name="Oval 2324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90" name="Oval 232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61" name="Group 2326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16887" name="Oval 2327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88" name="Oval 232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62" name="Line 2329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63" name="Group 2330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16885" name="Oval 2331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86" name="Oval 233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64" name="Group 2333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16883" name="Oval 2334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84" name="Oval 233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65" name="Line 2336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66" name="Group 2337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16881" name="Oval 233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82" name="Oval 2339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67" name="Group 2340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16879" name="Oval 234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80" name="Oval 234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68" name="Line 2343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69" name="Group 2344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16877" name="Oval 234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78" name="Oval 2346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70" name="Group 2347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16875" name="Oval 234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76" name="Oval 234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71" name="Line 2350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72" name="Group 2351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16873" name="Oval 235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74" name="Oval 2353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73" name="Group 2354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16871" name="Oval 235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72" name="Oval 235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74" name="Line 2357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75" name="Group 2358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16869" name="Oval 235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70" name="Oval 2360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76" name="Group 2361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16867" name="Oval 236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68" name="Oval 236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77" name="Line 2364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78" name="Group 2365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16865" name="Oval 236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66" name="Oval 2367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79" name="Group 2368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16863" name="Oval 236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64" name="Oval 237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80" name="Line 2371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81" name="Group 2372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16861" name="Oval 237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62" name="Oval 2374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82" name="Group 2375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16859" name="Oval 237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60" name="Oval 237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83" name="Line 2378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84" name="Group 2379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16857" name="Oval 238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58" name="Oval 2381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85" name="Group 2382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16855" name="Oval 238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56" name="Oval 238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86" name="Line 2385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87" name="Group 2386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16853" name="Oval 238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54" name="Oval 2388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88" name="Group 2389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16851" name="Oval 239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52" name="Oval 239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89" name="Line 2392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90" name="Group 2393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16849" name="Oval 2394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50" name="Oval 239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91" name="Group 2396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16847" name="Oval 2397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48" name="Oval 239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92" name="Line 2399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93" name="Group 2400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16845" name="Oval 2401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46" name="Oval 240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94" name="Group 2403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16843" name="Oval 2404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44" name="Oval 240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95" name="Line 2406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96" name="Group 2407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16841" name="Oval 2408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42" name="Oval 240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097" name="Group 2410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16839" name="Oval 2411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40" name="Oval 241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098" name="Line 2413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99" name="Group 2414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16837" name="Oval 2415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38" name="Oval 241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00" name="Group 2417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16835" name="Oval 2418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36" name="Oval 241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01" name="Line 2420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02" name="Group 2421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16833" name="Oval 2422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34" name="Oval 242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03" name="Group 2424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16831" name="Oval 2425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32" name="Oval 242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04" name="Line 2427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05" name="Group 2428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16829" name="Oval 2429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30" name="Oval 243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06" name="Group 2431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16827" name="Oval 2432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28" name="Oval 243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07" name="Line 2434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08" name="Group 2435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16825" name="Oval 2436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26" name="Oval 243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09" name="Group 2438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16823" name="Oval 2439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24" name="Oval 244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10" name="Line 2441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11" name="Group 2442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16821" name="Oval 2443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22" name="Oval 244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12" name="Group 2445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16819" name="Oval 2446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820" name="Oval 244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13" name="Line 2448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14" name="Group 2449"/>
          <p:cNvGrpSpPr>
            <a:grpSpLocks/>
          </p:cNvGrpSpPr>
          <p:nvPr/>
        </p:nvGrpSpPr>
        <p:grpSpPr bwMode="auto">
          <a:xfrm>
            <a:off x="5391150" y="1938338"/>
            <a:ext cx="455613" cy="512762"/>
            <a:chOff x="3392" y="1992"/>
            <a:chExt cx="287" cy="323"/>
          </a:xfrm>
        </p:grpSpPr>
        <p:grpSp>
          <p:nvGrpSpPr>
            <p:cNvPr id="116763" name="Group 2450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16817" name="Oval 2451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18" name="Oval 2452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64" name="Group 2453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16815" name="Oval 2454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16" name="Oval 245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65" name="Line 2456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66" name="Group 2457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16813" name="Oval 2458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14" name="Oval 2459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67" name="Group 2460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16811" name="Oval 2461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12" name="Oval 246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68" name="Line 2463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69" name="Group 2464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16809" name="Oval 2465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10" name="Oval 2466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70" name="Group 2467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16807" name="Oval 2468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08" name="Oval 246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71" name="Line 2470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72" name="Group 2471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16805" name="Oval 2472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06" name="Oval 2473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73" name="Group 2474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16803" name="Oval 2475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04" name="Oval 247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74" name="Line 2477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75" name="Group 2478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16801" name="Oval 2479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02" name="Oval 2480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76" name="Group 2481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16799" name="Oval 2482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800" name="Oval 248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77" name="Line 2484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78" name="Group 2485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16797" name="Oval 2486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98" name="Oval 2487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79" name="Group 2488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16795" name="Oval 2489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96" name="Oval 249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80" name="Line 2491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81" name="Group 2492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16793" name="Oval 2493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94" name="Oval 2494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82" name="Group 2495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16791" name="Oval 2496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92" name="Oval 249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83" name="Line 2498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84" name="Group 2499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16789" name="Oval 2500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90" name="Oval 2501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85" name="Group 2502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16787" name="Oval 2503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88" name="Oval 250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86" name="Line 2505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115" name="Group 2506"/>
          <p:cNvGrpSpPr>
            <a:grpSpLocks/>
          </p:cNvGrpSpPr>
          <p:nvPr/>
        </p:nvGrpSpPr>
        <p:grpSpPr bwMode="auto">
          <a:xfrm>
            <a:off x="5868988" y="1938338"/>
            <a:ext cx="455612" cy="512762"/>
            <a:chOff x="3693" y="1992"/>
            <a:chExt cx="287" cy="323"/>
          </a:xfrm>
        </p:grpSpPr>
        <p:grpSp>
          <p:nvGrpSpPr>
            <p:cNvPr id="116707" name="Group 2507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16761" name="Oval 2508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62" name="Oval 2509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08" name="Group 2510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16759" name="Oval 2511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60" name="Oval 251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09" name="Line 2513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10" name="Group 2514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16757" name="Oval 2515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58" name="Oval 2516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11" name="Group 2517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16755" name="Oval 2518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56" name="Oval 251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12" name="Line 2520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13" name="Group 2521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16753" name="Oval 2522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54" name="Oval 2523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14" name="Group 2524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16751" name="Oval 2525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52" name="Oval 252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15" name="Line 2527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16" name="Group 2528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16749" name="Oval 2529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50" name="Oval 2530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17" name="Group 2531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16747" name="Oval 2532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48" name="Oval 253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18" name="Line 2534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19" name="Group 2535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16745" name="Oval 2536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46" name="Oval 2537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20" name="Group 2538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16743" name="Oval 2539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44" name="Oval 254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21" name="Line 2541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22" name="Group 2542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16741" name="Oval 2543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42" name="Oval 2544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23" name="Group 2545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16739" name="Oval 2546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40" name="Oval 254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24" name="Line 2548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25" name="Group 2549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16737" name="Oval 2550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38" name="Oval 2551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26" name="Group 2552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16735" name="Oval 2553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36" name="Oval 255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27" name="Line 2555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728" name="Group 2556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16733" name="Oval 2557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34" name="Oval 2558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729" name="Group 2559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16731" name="Oval 2560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732" name="Oval 256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730" name="Line 2562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116" name="Group 2563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16705" name="Oval 256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706" name="Oval 2565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17" name="Group 2566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16703" name="Oval 256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704" name="Oval 256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18" name="Line 2569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19" name="Group 2570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16701" name="Oval 257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702" name="Oval 2572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20" name="Group 2573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16699" name="Oval 257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700" name="Oval 257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21" name="Line 2576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22" name="Group 2577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16697" name="Oval 257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98" name="Oval 2579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23" name="Group 2580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16695" name="Oval 258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96" name="Oval 258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24" name="Line 2583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25" name="Group 2584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16693" name="Oval 258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94" name="Oval 2586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26" name="Group 2587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16691" name="Oval 258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92" name="Oval 258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27" name="Line 2590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28" name="Group 2591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16689" name="Oval 259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90" name="Oval 2593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29" name="Group 2594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16687" name="Oval 259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88" name="Oval 259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30" name="Line 2597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31" name="Group 2598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16685" name="Oval 259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86" name="Oval 2600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32" name="Group 2601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16683" name="Oval 260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84" name="Oval 260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33" name="Line 2604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34" name="Group 2605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16681" name="Oval 260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82" name="Oval 2607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35" name="Group 2608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16679" name="Oval 260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80" name="Oval 261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36" name="Line 2611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37" name="Group 2612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16677" name="Oval 261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78" name="Oval 2614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38" name="Group 2615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16675" name="Oval 261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76" name="Oval 261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39" name="Line 2618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40" name="Group 2619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16673" name="Oval 2620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74" name="Oval 262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41" name="Group 2622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16671" name="Oval 2623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72" name="Oval 262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42" name="Line 2625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43" name="Group 2626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16669" name="Oval 2627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70" name="Oval 262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44" name="Group 2629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16667" name="Oval 2630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68" name="Oval 263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45" name="Line 2632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46" name="Group 2633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16665" name="Oval 2634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66" name="Oval 263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47" name="Group 2636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16663" name="Oval 2637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64" name="Oval 263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48" name="Line 2639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49" name="Group 2640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16661" name="Oval 2641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62" name="Oval 264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50" name="Group 2643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16659" name="Oval 2644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60" name="Oval 264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51" name="Line 2646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52" name="Group 2647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16657" name="Oval 2648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58" name="Oval 264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53" name="Group 2650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16655" name="Oval 2651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56" name="Oval 265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54" name="Line 2653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55" name="Group 2654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16653" name="Oval 2655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54" name="Oval 265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56" name="Group 2657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16651" name="Oval 2658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52" name="Oval 265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57" name="Line 2660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58" name="Group 2661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16649" name="Oval 2662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50" name="Oval 266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59" name="Group 2664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16647" name="Oval 2665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48" name="Oval 266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60" name="Line 2667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61" name="Group 2668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16645" name="Oval 2669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46" name="Oval 267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62" name="Group 2671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16643" name="Oval 2672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44" name="Oval 267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63" name="Line 2674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64" name="Group 2675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16641" name="Oval 267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42" name="Oval 2677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65" name="Group 2678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16639" name="Oval 267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40" name="Oval 268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66" name="Line 2681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67" name="Group 2682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16637" name="Oval 268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38" name="Oval 2684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68" name="Group 2685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16635" name="Oval 268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36" name="Oval 268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69" name="Line 2688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70" name="Group 2689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16633" name="Oval 269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34" name="Oval 2691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71" name="Group 2692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16631" name="Oval 269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32" name="Oval 269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72" name="Line 2695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73" name="Group 2696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16629" name="Oval 269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30" name="Oval 2698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74" name="Group 2699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16627" name="Oval 270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28" name="Oval 270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75" name="Line 2702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76" name="Group 2703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16625" name="Oval 270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26" name="Oval 2705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77" name="Group 2706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16623" name="Oval 270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24" name="Oval 270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78" name="Line 2709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79" name="Group 2710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16621" name="Oval 271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22" name="Oval 2712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80" name="Group 2713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16619" name="Oval 271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20" name="Oval 271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81" name="Line 2716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82" name="Group 2717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16617" name="Oval 271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18" name="Oval 2719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83" name="Group 2720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16615" name="Oval 272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16" name="Oval 272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84" name="Line 2723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85" name="Group 2724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16613" name="Oval 272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14" name="Oval 2726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86" name="Group 2727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16611" name="Oval 272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12" name="Oval 272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87" name="Line 2730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88" name="Group 2731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16609" name="Oval 2732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10" name="Oval 273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89" name="Group 2734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16607" name="Oval 2735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08" name="Oval 273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90" name="Line 2737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91" name="Group 2738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16605" name="Oval 2739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06" name="Oval 274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92" name="Group 2741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16603" name="Oval 2742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04" name="Oval 274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93" name="Line 2744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94" name="Group 2745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16601" name="Oval 2746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02" name="Oval 274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95" name="Group 2748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16599" name="Oval 2749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600" name="Oval 275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96" name="Line 2751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197" name="Group 2752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16597" name="Oval 2753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98" name="Oval 275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198" name="Group 2755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16595" name="Oval 2756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96" name="Oval 275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199" name="Line 2758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00" name="Group 2759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16593" name="Oval 2760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94" name="Oval 276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01" name="Group 2762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16591" name="Oval 2763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92" name="Oval 276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02" name="Line 2765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03" name="Group 2766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16589" name="Oval 2767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90" name="Oval 276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04" name="Group 2769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16587" name="Oval 2770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88" name="Oval 277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05" name="Line 2772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06" name="Group 2773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16585" name="Oval 2774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86" name="Oval 277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07" name="Group 2776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16583" name="Oval 2777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84" name="Oval 277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08" name="Line 2779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09" name="Group 2780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16581" name="Oval 2781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82" name="Oval 278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10" name="Group 2783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16579" name="Oval 2784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580" name="Oval 278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11" name="Line 2786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12" name="Group 2787"/>
          <p:cNvGrpSpPr>
            <a:grpSpLocks/>
          </p:cNvGrpSpPr>
          <p:nvPr/>
        </p:nvGrpSpPr>
        <p:grpSpPr bwMode="auto">
          <a:xfrm>
            <a:off x="3751263" y="1938338"/>
            <a:ext cx="454025" cy="512762"/>
            <a:chOff x="2358" y="1992"/>
            <a:chExt cx="287" cy="323"/>
          </a:xfrm>
        </p:grpSpPr>
        <p:grpSp>
          <p:nvGrpSpPr>
            <p:cNvPr id="116523" name="Group 2788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16577" name="Oval 2789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78" name="Oval 2790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24" name="Group 2791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16575" name="Oval 2792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76" name="Oval 279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25" name="Line 2794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26" name="Group 2795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16573" name="Oval 2796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74" name="Oval 2797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27" name="Group 2798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16571" name="Oval 2799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72" name="Oval 280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28" name="Line 2801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29" name="Group 2802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16569" name="Oval 2803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70" name="Oval 2804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30" name="Group 2805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16567" name="Oval 2806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68" name="Oval 280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31" name="Line 2808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32" name="Group 2809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16565" name="Oval 2810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66" name="Oval 2811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33" name="Group 2812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16563" name="Oval 2813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64" name="Oval 281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34" name="Line 2815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35" name="Group 2816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16561" name="Oval 2817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62" name="Oval 2818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36" name="Group 2819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16559" name="Oval 2820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60" name="Oval 282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37" name="Line 2822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38" name="Group 2823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16557" name="Oval 2824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58" name="Oval 2825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39" name="Group 2826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16555" name="Oval 2827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56" name="Oval 282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40" name="Line 2829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41" name="Group 2830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16553" name="Oval 2831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54" name="Oval 2832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42" name="Group 2833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16551" name="Oval 2834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52" name="Oval 283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43" name="Line 2836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544" name="Group 2837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16549" name="Oval 2838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50" name="Oval 2839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545" name="Group 2840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16547" name="Oval 2841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48" name="Oval 284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546" name="Line 2843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213" name="Group 2844"/>
          <p:cNvGrpSpPr>
            <a:grpSpLocks/>
          </p:cNvGrpSpPr>
          <p:nvPr/>
        </p:nvGrpSpPr>
        <p:grpSpPr bwMode="auto">
          <a:xfrm>
            <a:off x="4225925" y="1938338"/>
            <a:ext cx="457200" cy="512762"/>
            <a:chOff x="2658" y="1992"/>
            <a:chExt cx="288" cy="323"/>
          </a:xfrm>
        </p:grpSpPr>
        <p:grpSp>
          <p:nvGrpSpPr>
            <p:cNvPr id="116467" name="Group 2845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16521" name="Oval 2846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22" name="Oval 2847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68" name="Group 2848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16519" name="Oval 2849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20" name="Oval 285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69" name="Line 2851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70" name="Group 2852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16517" name="Oval 2853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18" name="Oval 2854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71" name="Group 2855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16515" name="Oval 2856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16" name="Oval 285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72" name="Line 2858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73" name="Group 2859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16513" name="Oval 2860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14" name="Oval 2861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74" name="Group 2862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16511" name="Oval 2863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12" name="Oval 286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75" name="Line 2865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76" name="Group 2866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16509" name="Oval 2867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10" name="Oval 2868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77" name="Group 2869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16507" name="Oval 2870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08" name="Oval 287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78" name="Line 2872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79" name="Group 2873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16505" name="Oval 2874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06" name="Oval 2875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80" name="Group 2876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16503" name="Oval 2877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04" name="Oval 287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81" name="Line 2879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82" name="Group 2880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16501" name="Oval 2881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02" name="Oval 2882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83" name="Group 2883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16499" name="Oval 2884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500" name="Oval 288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84" name="Line 2886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85" name="Group 2887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16497" name="Oval 2888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498" name="Oval 2889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86" name="Group 2890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16495" name="Oval 2891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496" name="Oval 289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87" name="Line 2893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488" name="Group 2894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16493" name="Oval 2895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494" name="Oval 2896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489" name="Group 2897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16491" name="Oval 2898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492" name="Oval 289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490" name="Line 2900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214" name="Group 2901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16465" name="Oval 290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66" name="Oval 2903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15" name="Group 2904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16463" name="Oval 290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64" name="Oval 290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16" name="Line 2907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17" name="Group 2908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16461" name="Oval 290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62" name="Oval 2910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18" name="Group 2911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16459" name="Oval 291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60" name="Oval 291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19" name="Line 2914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20" name="Group 2915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16457" name="Oval 291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58" name="Oval 2917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21" name="Group 2918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16455" name="Oval 291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56" name="Oval 292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22" name="Line 2921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23" name="Group 2922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16453" name="Oval 292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54" name="Oval 2924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24" name="Group 2925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16451" name="Oval 292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52" name="Oval 292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25" name="Line 2928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26" name="Group 2929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16449" name="Oval 293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50" name="Oval 2931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27" name="Group 2932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16447" name="Oval 293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48" name="Oval 293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28" name="Line 2935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29" name="Group 2936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16445" name="Oval 293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46" name="Oval 2938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30" name="Group 2939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16443" name="Oval 294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44" name="Oval 294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31" name="Line 2942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32" name="Group 2943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16441" name="Oval 294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42" name="Oval 2945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33" name="Group 2946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16439" name="Oval 294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40" name="Oval 294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34" name="Line 2949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35" name="Group 2950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16437" name="Oval 295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38" name="Oval 2952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36" name="Group 2953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16435" name="Oval 295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36" name="Oval 295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37" name="Line 2956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38" name="Group 2957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16433" name="Oval 2958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34" name="Oval 295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39" name="Group 2960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16431" name="Oval 2961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32" name="Oval 296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40" name="Line 2963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41" name="Group 2964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16429" name="Oval 2965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30" name="Oval 296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42" name="Group 2967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16427" name="Oval 2968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28" name="Oval 296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43" name="Line 2970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44" name="Group 2971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16425" name="Oval 2972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26" name="Oval 297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45" name="Group 2974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16423" name="Oval 2975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24" name="Oval 297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46" name="Line 2977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47" name="Group 2978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16421" name="Oval 2979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22" name="Oval 298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48" name="Group 2981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16419" name="Oval 2982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20" name="Oval 298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49" name="Line 2984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50" name="Group 2985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16417" name="Oval 2986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18" name="Oval 298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51" name="Group 2988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16415" name="Oval 2989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16" name="Oval 299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52" name="Line 2991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53" name="Group 2992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16413" name="Oval 2993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14" name="Oval 299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54" name="Group 2995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16411" name="Oval 2996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12" name="Oval 299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55" name="Line 2998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56" name="Group 2999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16409" name="Oval 3000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10" name="Oval 300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57" name="Group 3002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16407" name="Oval 3003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08" name="Oval 300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58" name="Line 3005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59" name="Group 3006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16405" name="Oval 3007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06" name="Oval 300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60" name="Group 3009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16403" name="Oval 3010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04" name="Oval 301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61" name="Line 3012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62" name="Group 3013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16401" name="Oval 301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02" name="Oval 3015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63" name="Group 3016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16399" name="Oval 301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400" name="Oval 301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64" name="Line 3019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65" name="Group 3020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16397" name="Oval 302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98" name="Oval 3022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66" name="Group 3023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16395" name="Oval 302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96" name="Oval 302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67" name="Line 3026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68" name="Group 3027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16393" name="Oval 302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94" name="Oval 3029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69" name="Group 3030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16391" name="Oval 303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92" name="Oval 303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70" name="Line 3033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71" name="Group 3034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16389" name="Oval 303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90" name="Oval 3036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72" name="Group 3037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16387" name="Oval 303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88" name="Oval 303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73" name="Line 3040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74" name="Group 3041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16385" name="Oval 304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86" name="Oval 3043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75" name="Group 3044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16383" name="Oval 304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84" name="Oval 304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76" name="Line 3047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77" name="Group 3048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16381" name="Oval 304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82" name="Oval 3050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78" name="Group 3051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16379" name="Oval 305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80" name="Oval 305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79" name="Line 3054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80" name="Group 3055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16377" name="Oval 305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78" name="Oval 3057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81" name="Group 3058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16375" name="Oval 305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76" name="Oval 306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82" name="Line 3061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83" name="Group 3062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16373" name="Oval 306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74" name="Oval 3064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84" name="Group 3065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16371" name="Oval 306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72" name="Oval 306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85" name="Line 3068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86" name="Group 3069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16369" name="Oval 3070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70" name="Oval 307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87" name="Group 3072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16367" name="Oval 3073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68" name="Oval 307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88" name="Line 3075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89" name="Group 3076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16365" name="Oval 3077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66" name="Oval 307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90" name="Group 3079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16363" name="Oval 3080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64" name="Oval 308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91" name="Line 3082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92" name="Group 3083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16361" name="Oval 3084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62" name="Oval 308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93" name="Group 3086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16359" name="Oval 3087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60" name="Oval 308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94" name="Line 3089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95" name="Group 3090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16357" name="Oval 3091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58" name="Oval 309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96" name="Group 3093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16355" name="Oval 3094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56" name="Oval 309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297" name="Line 3096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298" name="Group 3097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16353" name="Oval 3098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54" name="Oval 309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299" name="Group 3100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16351" name="Oval 3101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52" name="Oval 310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00" name="Line 3103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01" name="Group 3104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16349" name="Oval 3105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50" name="Oval 310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02" name="Group 3107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16347" name="Oval 3108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48" name="Oval 310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03" name="Line 3110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04" name="Group 3111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16345" name="Oval 3112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46" name="Oval 311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05" name="Group 3114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16343" name="Oval 3115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44" name="Oval 311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06" name="Line 3117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07" name="Group 3118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16341" name="Oval 3119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42" name="Oval 312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08" name="Group 3121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16339" name="Oval 3122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340" name="Oval 312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09" name="Line 3124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10" name="Group 3125"/>
          <p:cNvGrpSpPr>
            <a:grpSpLocks/>
          </p:cNvGrpSpPr>
          <p:nvPr/>
        </p:nvGrpSpPr>
        <p:grpSpPr bwMode="auto">
          <a:xfrm>
            <a:off x="2365375" y="1936750"/>
            <a:ext cx="454025" cy="514350"/>
            <a:chOff x="1485" y="1991"/>
            <a:chExt cx="287" cy="324"/>
          </a:xfrm>
        </p:grpSpPr>
        <p:grpSp>
          <p:nvGrpSpPr>
            <p:cNvPr id="116283" name="Group 3126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16337" name="Oval 3127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38" name="Oval 3128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84" name="Group 3129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16335" name="Oval 3130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36" name="Oval 313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85" name="Line 3132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86" name="Group 3133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16333" name="Oval 3134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34" name="Oval 3135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87" name="Group 3136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16331" name="Oval 3137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32" name="Oval 313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88" name="Line 3139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89" name="Group 3140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16329" name="Oval 3141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30" name="Oval 3142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90" name="Group 3143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16327" name="Oval 3144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28" name="Oval 314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91" name="Line 3146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92" name="Group 3147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16325" name="Oval 3148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26" name="Oval 3149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93" name="Group 3150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16323" name="Oval 3151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24" name="Oval 315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94" name="Line 3153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95" name="Group 3154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16321" name="Oval 3155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22" name="Oval 3156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96" name="Group 3157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16319" name="Oval 3158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20" name="Oval 315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97" name="Line 3160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98" name="Group 3161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16317" name="Oval 3162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18" name="Oval 3163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99" name="Group 3164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16315" name="Oval 3165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16" name="Oval 316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300" name="Line 3167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301" name="Group 3168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16313" name="Oval 3169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14" name="Oval 3170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302" name="Group 3171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16311" name="Oval 3172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12" name="Oval 317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303" name="Line 3174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304" name="Group 3175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16309" name="Oval 3176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10" name="Oval 3177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305" name="Group 3178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16307" name="Oval 3179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308" name="Oval 318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306" name="Line 3181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311" name="Group 3182"/>
          <p:cNvGrpSpPr>
            <a:grpSpLocks/>
          </p:cNvGrpSpPr>
          <p:nvPr/>
        </p:nvGrpSpPr>
        <p:grpSpPr bwMode="auto">
          <a:xfrm>
            <a:off x="2840038" y="1938338"/>
            <a:ext cx="457200" cy="512762"/>
            <a:chOff x="1785" y="1992"/>
            <a:chExt cx="288" cy="323"/>
          </a:xfrm>
        </p:grpSpPr>
        <p:grpSp>
          <p:nvGrpSpPr>
            <p:cNvPr id="116227" name="Group 3183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16281" name="Oval 3184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82" name="Oval 3185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28" name="Group 3186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16279" name="Oval 3187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80" name="Oval 318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29" name="Line 3189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30" name="Group 3190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16277" name="Oval 3191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78" name="Oval 3192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31" name="Group 3193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16275" name="Oval 3194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76" name="Oval 319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32" name="Line 3196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33" name="Group 3197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16273" name="Oval 3198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74" name="Oval 3199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34" name="Group 3200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16271" name="Oval 3201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72" name="Oval 320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35" name="Line 3203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36" name="Group 3204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16269" name="Oval 3205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70" name="Oval 3206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37" name="Group 3207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16267" name="Oval 3208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68" name="Oval 320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38" name="Line 3210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39" name="Group 3211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16265" name="Oval 3212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66" name="Oval 3213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40" name="Group 3214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16263" name="Oval 3215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64" name="Oval 321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41" name="Line 3217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42" name="Group 3218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16261" name="Oval 3219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62" name="Oval 3220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43" name="Group 3221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16259" name="Oval 3222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60" name="Oval 322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44" name="Line 3224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45" name="Group 3225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16257" name="Oval 3226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58" name="Oval 3227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46" name="Group 3228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16255" name="Oval 3229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56" name="Oval 323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47" name="Line 3231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248" name="Group 3232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16253" name="Oval 3233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54" name="Oval 3234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249" name="Group 3235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16251" name="Oval 3236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252" name="Oval 323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250" name="Line 3238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312" name="Group 3239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16225" name="Oval 324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26" name="Oval 3241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13" name="Group 3242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16223" name="Oval 324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24" name="Oval 324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14" name="Line 3245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15" name="Group 3246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16221" name="Oval 324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22" name="Oval 3248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16" name="Group 3249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16219" name="Oval 325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20" name="Oval 325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17" name="Line 3252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18" name="Group 3253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16217" name="Oval 325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18" name="Oval 3255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19" name="Group 3256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16215" name="Oval 325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16" name="Oval 325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20" name="Line 3259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21" name="Group 3260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16213" name="Oval 326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14" name="Oval 3262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22" name="Group 3263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16211" name="Oval 326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12" name="Oval 326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23" name="Line 3266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24" name="Group 3267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16209" name="Oval 326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10" name="Oval 3269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25" name="Group 3270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16207" name="Oval 327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08" name="Oval 327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26" name="Line 3273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27" name="Group 3274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16205" name="Oval 327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06" name="Oval 3276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28" name="Group 3277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16203" name="Oval 327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04" name="Oval 327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29" name="Line 3280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30" name="Group 3281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16201" name="Oval 328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02" name="Oval 3283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31" name="Group 3284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16199" name="Oval 328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200" name="Oval 328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32" name="Line 3287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33" name="Group 3288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16197" name="Oval 328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98" name="Oval 3290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34" name="Group 3291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16195" name="Oval 329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96" name="Oval 329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35" name="Line 3294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36" name="Group 3295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16193" name="Oval 3296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94" name="Oval 329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37" name="Group 3298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16191" name="Oval 3299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92" name="Oval 330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38" name="Line 3301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39" name="Group 3302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16189" name="Oval 3303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90" name="Oval 330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40" name="Group 3305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16187" name="Oval 3306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88" name="Oval 330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41" name="Line 3308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42" name="Group 3309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16185" name="Oval 3310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86" name="Oval 331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43" name="Group 3312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16183" name="Oval 3313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84" name="Oval 331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44" name="Line 3315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45" name="Group 3316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16181" name="Oval 3317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82" name="Oval 331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46" name="Group 3319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16179" name="Oval 3320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80" name="Oval 332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47" name="Line 3322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48" name="Group 3323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16177" name="Oval 3324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78" name="Oval 332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49" name="Group 3326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16175" name="Oval 3327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76" name="Oval 332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50" name="Line 3329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51" name="Group 3330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16173" name="Oval 3331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74" name="Oval 333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52" name="Group 3333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16171" name="Oval 3334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72" name="Oval 333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53" name="Line 3336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54" name="Group 3337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16169" name="Oval 3338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70" name="Oval 333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55" name="Group 3340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16167" name="Oval 3341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68" name="Oval 334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56" name="Line 3343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57" name="Group 3344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16165" name="Oval 3345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66" name="Oval 334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58" name="Group 3347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16163" name="Oval 3348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64" name="Oval 334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59" name="Line 3350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60" name="Group 3351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16161" name="Oval 335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62" name="Oval 3353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61" name="Group 3354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16159" name="Oval 335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60" name="Oval 335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62" name="Line 3357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63" name="Group 3358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16157" name="Oval 335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58" name="Oval 3360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64" name="Group 3361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16155" name="Oval 336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56" name="Oval 336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65" name="Line 3364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66" name="Group 3365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16153" name="Oval 336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54" name="Oval 3367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67" name="Group 3368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16151" name="Oval 336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52" name="Oval 337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68" name="Line 3371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69" name="Group 3372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16149" name="Oval 337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50" name="Oval 3374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70" name="Group 3375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16147" name="Oval 337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48" name="Oval 337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71" name="Line 3378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72" name="Group 3379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16145" name="Oval 338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46" name="Oval 3381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73" name="Group 3382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16143" name="Oval 338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44" name="Oval 338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74" name="Line 3385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75" name="Group 3386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16141" name="Oval 338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42" name="Oval 3388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76" name="Group 3389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16139" name="Oval 339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40" name="Oval 339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77" name="Line 3392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78" name="Group 3393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16137" name="Oval 339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38" name="Oval 3395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79" name="Group 3396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16135" name="Oval 339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36" name="Oval 339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80" name="Line 3399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81" name="Group 3400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16133" name="Oval 340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34" name="Oval 3402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82" name="Group 3403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16131" name="Oval 340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32" name="Oval 340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83" name="Line 3406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84" name="Group 3407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16129" name="Oval 3408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30" name="Oval 340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85" name="Group 3410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16127" name="Oval 3411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28" name="Oval 341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86" name="Line 3413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87" name="Group 3414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16125" name="Oval 3415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26" name="Oval 341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88" name="Group 3417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16123" name="Oval 3418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24" name="Oval 341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89" name="Line 3420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90" name="Group 3421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16121" name="Oval 3422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22" name="Oval 342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91" name="Group 3424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16119" name="Oval 3425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20" name="Oval 342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92" name="Line 3427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93" name="Group 3428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16117" name="Oval 3429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18" name="Oval 343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94" name="Group 3431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16115" name="Oval 3432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16" name="Oval 343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95" name="Line 3434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96" name="Group 3435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16113" name="Oval 3436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14" name="Oval 343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397" name="Group 3438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16111" name="Oval 3439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12" name="Oval 344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398" name="Line 3441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399" name="Group 3442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16109" name="Oval 3443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10" name="Oval 344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00" name="Group 3445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16107" name="Oval 3446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08" name="Oval 344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01" name="Line 3448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02" name="Group 3449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16105" name="Oval 3450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06" name="Oval 345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03" name="Group 3452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16103" name="Oval 3453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04" name="Oval 345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04" name="Line 3455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05" name="Group 3456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16101" name="Oval 3457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02" name="Oval 345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06" name="Group 3459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16099" name="Oval 3460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6100" name="Oval 346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07" name="Line 3462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08" name="Group 3463"/>
          <p:cNvGrpSpPr>
            <a:grpSpLocks/>
          </p:cNvGrpSpPr>
          <p:nvPr/>
        </p:nvGrpSpPr>
        <p:grpSpPr bwMode="auto">
          <a:xfrm>
            <a:off x="481013" y="1936750"/>
            <a:ext cx="455612" cy="514350"/>
            <a:chOff x="299" y="1991"/>
            <a:chExt cx="287" cy="324"/>
          </a:xfrm>
        </p:grpSpPr>
        <p:grpSp>
          <p:nvGrpSpPr>
            <p:cNvPr id="116043" name="Group 3464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16097" name="Oval 3465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98" name="Oval 3466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44" name="Group 3467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16095" name="Oval 3468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96" name="Oval 346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45" name="Line 3470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46" name="Group 3471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16093" name="Oval 3472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94" name="Oval 3473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47" name="Group 3474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16091" name="Oval 3475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92" name="Oval 347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48" name="Line 3477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49" name="Group 3478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16089" name="Oval 3479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90" name="Oval 3480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50" name="Group 3481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16087" name="Oval 3482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88" name="Oval 348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51" name="Line 3484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52" name="Group 3485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16085" name="Oval 3486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86" name="Oval 3487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53" name="Group 3488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16083" name="Oval 3489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84" name="Oval 349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54" name="Line 3491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55" name="Group 3492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16081" name="Oval 3493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82" name="Oval 3494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56" name="Group 3495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16079" name="Oval 3496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80" name="Oval 349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57" name="Line 3498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58" name="Group 3499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16077" name="Oval 3500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78" name="Oval 3501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59" name="Group 3502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16075" name="Oval 3503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76" name="Oval 350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60" name="Line 3505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61" name="Group 3506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16073" name="Oval 3507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74" name="Oval 3508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62" name="Group 3509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16071" name="Oval 3510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72" name="Oval 351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63" name="Line 3512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64" name="Group 3513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16069" name="Oval 3514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70" name="Oval 3515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65" name="Group 3516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16067" name="Oval 3517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68" name="Oval 351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66" name="Line 3519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409" name="Group 3520"/>
          <p:cNvGrpSpPr>
            <a:grpSpLocks/>
          </p:cNvGrpSpPr>
          <p:nvPr/>
        </p:nvGrpSpPr>
        <p:grpSpPr bwMode="auto">
          <a:xfrm>
            <a:off x="960438" y="1936750"/>
            <a:ext cx="455612" cy="514350"/>
            <a:chOff x="601" y="1991"/>
            <a:chExt cx="287" cy="324"/>
          </a:xfrm>
        </p:grpSpPr>
        <p:grpSp>
          <p:nvGrpSpPr>
            <p:cNvPr id="115987" name="Group 3521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16041" name="Oval 3522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42" name="Oval 3523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988" name="Group 3524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16039" name="Oval 3525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40" name="Oval 352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989" name="Line 3527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990" name="Group 3528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16037" name="Oval 3529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38" name="Oval 3530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991" name="Group 3531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16035" name="Oval 3532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36" name="Oval 353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992" name="Line 3534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993" name="Group 3535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16033" name="Oval 3536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34" name="Oval 3537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994" name="Group 3538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16031" name="Oval 3539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32" name="Oval 354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995" name="Line 3541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996" name="Group 3542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16029" name="Oval 3543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30" name="Oval 3544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997" name="Group 3545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16027" name="Oval 3546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28" name="Oval 354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998" name="Line 3548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999" name="Group 3549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16025" name="Oval 3550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26" name="Oval 3551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00" name="Group 3552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16023" name="Oval 3553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24" name="Oval 355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01" name="Line 3555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02" name="Group 3556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16021" name="Oval 3557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22" name="Oval 3558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03" name="Group 3559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16019" name="Oval 3560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20" name="Oval 356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04" name="Line 3562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05" name="Group 3563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16017" name="Oval 3564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18" name="Oval 3565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06" name="Group 3566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16015" name="Oval 3567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16" name="Oval 356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07" name="Line 3569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008" name="Group 3570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16013" name="Oval 3571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14" name="Oval 3572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6009" name="Group 3573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16011" name="Oval 3574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6012" name="Oval 357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6010" name="Line 3576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410" name="Group 3577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15985" name="Oval 357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86" name="Oval 3579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11" name="Group 3580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15983" name="Oval 358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84" name="Oval 358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12" name="Line 3583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13" name="Group 3584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15981" name="Oval 358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82" name="Oval 3586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14" name="Group 3587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15979" name="Oval 358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80" name="Oval 358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15" name="Line 3590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16" name="Group 3591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15977" name="Oval 359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78" name="Oval 3593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17" name="Group 3594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15975" name="Oval 359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76" name="Oval 359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18" name="Line 3597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19" name="Group 3598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15973" name="Oval 359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74" name="Oval 3600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20" name="Group 3601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15971" name="Oval 360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72" name="Oval 360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21" name="Line 3604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22" name="Group 3605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15969" name="Oval 360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70" name="Oval 3607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23" name="Group 3608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15967" name="Oval 360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68" name="Oval 361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24" name="Line 3611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25" name="Group 3612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15965" name="Oval 361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66" name="Oval 3614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26" name="Group 3615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15963" name="Oval 361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64" name="Oval 361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27" name="Line 3618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28" name="Group 3619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15961" name="Oval 362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62" name="Oval 3621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29" name="Group 3622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15959" name="Oval 362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60" name="Oval 362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30" name="Line 3625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31" name="Group 3626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15957" name="Oval 362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58" name="Oval 3628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32" name="Group 3629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15955" name="Oval 363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56" name="Oval 363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33" name="Line 3632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34" name="Group 3633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15953" name="Oval 3634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54" name="Oval 363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35" name="Group 3636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15951" name="Oval 3637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52" name="Oval 363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36" name="Line 3639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37" name="Group 3640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15949" name="Oval 3641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50" name="Oval 364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38" name="Group 3643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15947" name="Oval 3644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48" name="Oval 364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39" name="Line 3646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40" name="Group 3647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15945" name="Oval 3648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46" name="Oval 364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41" name="Group 3650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15943" name="Oval 3651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44" name="Oval 365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42" name="Line 3653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43" name="Group 3654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15941" name="Oval 3655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42" name="Oval 365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44" name="Group 3657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15939" name="Oval 3658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40" name="Oval 365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45" name="Line 3660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46" name="Group 3661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15937" name="Oval 3662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38" name="Oval 366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47" name="Group 3664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15935" name="Oval 3665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36" name="Oval 366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48" name="Line 3667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49" name="Group 3668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15933" name="Oval 3669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34" name="Oval 367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50" name="Group 3671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15931" name="Oval 3672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32" name="Oval 367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51" name="Line 3674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52" name="Group 3675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15929" name="Oval 3676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30" name="Oval 367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53" name="Group 3678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15927" name="Oval 3679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28" name="Oval 368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54" name="Line 3681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55" name="Group 3682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15925" name="Oval 3683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26" name="Oval 368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56" name="Group 3685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15923" name="Oval 3686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24" name="Oval 368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57" name="Line 3688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58" name="Group 3689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15921" name="Oval 369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22" name="Oval 3691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59" name="Group 3692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15919" name="Oval 369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20" name="Oval 369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60" name="Line 3695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61" name="Group 3696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15917" name="Oval 369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18" name="Oval 3698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62" name="Group 3699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15915" name="Oval 370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16" name="Oval 370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63" name="Line 3702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64" name="Group 3703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15913" name="Oval 370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14" name="Oval 3705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65" name="Group 3706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15911" name="Oval 370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12" name="Oval 370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66" name="Line 3709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67" name="Group 3710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15909" name="Oval 371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10" name="Oval 3712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68" name="Group 3713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15907" name="Oval 371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08" name="Oval 371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69" name="Line 3716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70" name="Group 3717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15905" name="Oval 371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06" name="Oval 3719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71" name="Group 3720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15903" name="Oval 372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04" name="Oval 372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72" name="Line 3723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73" name="Group 3724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15901" name="Oval 372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02" name="Oval 3726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74" name="Group 3727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15899" name="Oval 372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900" name="Oval 372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75" name="Line 3730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76" name="Group 3731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15897" name="Oval 373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98" name="Oval 3733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77" name="Group 3734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15895" name="Oval 373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96" name="Oval 373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78" name="Line 3737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79" name="Group 3738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15893" name="Oval 373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94" name="Oval 3740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80" name="Group 3741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15891" name="Oval 374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92" name="Oval 374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81" name="Line 3744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82" name="Group 3745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15889" name="Oval 3746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90" name="Oval 374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83" name="Group 3748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15887" name="Oval 3749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88" name="Oval 375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84" name="Line 3751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85" name="Group 3752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15885" name="Oval 3753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86" name="Oval 375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86" name="Group 3755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15883" name="Oval 3756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84" name="Oval 375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87" name="Line 3758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88" name="Group 3759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15881" name="Oval 3760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82" name="Oval 376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89" name="Group 3762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15879" name="Oval 3763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80" name="Oval 376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90" name="Line 3765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91" name="Group 3766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15877" name="Oval 3767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78" name="Oval 376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92" name="Group 3769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15875" name="Oval 3770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76" name="Oval 377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93" name="Line 3772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94" name="Group 3773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15873" name="Oval 3774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74" name="Oval 377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95" name="Group 3776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15871" name="Oval 3777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72" name="Oval 377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96" name="Line 3779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497" name="Group 3780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15869" name="Oval 3781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70" name="Oval 378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498" name="Group 3783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15867" name="Oval 3784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68" name="Oval 378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499" name="Line 3786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00" name="Group 3787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15865" name="Oval 3788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66" name="Oval 378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01" name="Group 3790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15863" name="Oval 3791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64" name="Oval 379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02" name="Line 3793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03" name="Group 3794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15861" name="Oval 3795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62" name="Oval 379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04" name="Group 3797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15859" name="Oval 3798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860" name="Oval 379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05" name="Line 3800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06" name="Group 3801"/>
          <p:cNvGrpSpPr>
            <a:grpSpLocks/>
          </p:cNvGrpSpPr>
          <p:nvPr/>
        </p:nvGrpSpPr>
        <p:grpSpPr bwMode="auto">
          <a:xfrm>
            <a:off x="1423988" y="1936750"/>
            <a:ext cx="455612" cy="514350"/>
            <a:chOff x="893" y="1991"/>
            <a:chExt cx="287" cy="324"/>
          </a:xfrm>
        </p:grpSpPr>
        <p:grpSp>
          <p:nvGrpSpPr>
            <p:cNvPr id="115803" name="Group 3802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15857" name="Oval 3803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58" name="Oval 3804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04" name="Group 3805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15855" name="Oval 3806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56" name="Oval 380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05" name="Line 3808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06" name="Group 3809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15853" name="Oval 3810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54" name="Oval 3811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07" name="Group 3812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15851" name="Oval 3813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52" name="Oval 381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08" name="Line 3815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09" name="Group 3816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15849" name="Oval 3817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50" name="Oval 3818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10" name="Group 3819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15847" name="Oval 3820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48" name="Oval 382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11" name="Line 3822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12" name="Group 3823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15845" name="Oval 3824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46" name="Oval 3825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13" name="Group 3826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15843" name="Oval 3827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44" name="Oval 382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14" name="Line 3829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15" name="Group 3830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15841" name="Oval 3831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42" name="Oval 3832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16" name="Group 3833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15839" name="Oval 3834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40" name="Oval 383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17" name="Line 3836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18" name="Group 3837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15837" name="Oval 3838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38" name="Oval 3839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19" name="Group 3840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15835" name="Oval 3841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36" name="Oval 384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20" name="Line 3843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21" name="Group 3844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15833" name="Oval 3845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34" name="Oval 3846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22" name="Group 3847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15831" name="Oval 3848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32" name="Oval 384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23" name="Line 3850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24" name="Group 3851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15829" name="Oval 3852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30" name="Oval 3853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825" name="Group 3854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15827" name="Oval 3855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28" name="Oval 385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826" name="Line 3857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507" name="Group 3858"/>
          <p:cNvGrpSpPr>
            <a:grpSpLocks/>
          </p:cNvGrpSpPr>
          <p:nvPr/>
        </p:nvGrpSpPr>
        <p:grpSpPr bwMode="auto">
          <a:xfrm>
            <a:off x="1901825" y="1936750"/>
            <a:ext cx="455613" cy="514350"/>
            <a:chOff x="1194" y="1991"/>
            <a:chExt cx="287" cy="324"/>
          </a:xfrm>
        </p:grpSpPr>
        <p:grpSp>
          <p:nvGrpSpPr>
            <p:cNvPr id="115747" name="Group 3859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15801" name="Oval 3860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02" name="Oval 3861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48" name="Group 3862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15799" name="Oval 3863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800" name="Oval 386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49" name="Line 3865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50" name="Group 3866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15797" name="Oval 3867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98" name="Oval 3868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51" name="Group 3869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15795" name="Oval 3870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96" name="Oval 387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52" name="Line 3872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53" name="Group 3873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15793" name="Oval 3874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94" name="Oval 3875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54" name="Group 3876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15791" name="Oval 3877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92" name="Oval 387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55" name="Line 3879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56" name="Group 3880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15789" name="Oval 3881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90" name="Oval 3882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57" name="Group 3883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15787" name="Oval 3884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88" name="Oval 388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58" name="Line 3886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59" name="Group 3887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15785" name="Oval 3888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86" name="Oval 3889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60" name="Group 3890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15783" name="Oval 3891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84" name="Oval 389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61" name="Line 3893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62" name="Group 3894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15781" name="Oval 3895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82" name="Oval 3896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63" name="Group 3897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15779" name="Oval 3898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80" name="Oval 389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64" name="Line 3900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65" name="Group 3901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15777" name="Oval 3902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78" name="Oval 3903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66" name="Group 3904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15775" name="Oval 3905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76" name="Oval 390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67" name="Line 3907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68" name="Group 3908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15773" name="Oval 3909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74" name="Oval 3910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15769" name="Group 3911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15771" name="Oval 3912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5772" name="Oval 391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15770" name="Line 3914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508" name="Group 3915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15745" name="Oval 391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46" name="Oval 3917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09" name="Group 3918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15743" name="Oval 391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44" name="Oval 392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10" name="Line 3921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11" name="Group 3922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15741" name="Oval 392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42" name="Oval 3924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12" name="Group 3925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15739" name="Oval 392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40" name="Oval 392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13" name="Line 3928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14" name="Group 3929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15737" name="Oval 393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38" name="Oval 3931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15" name="Group 3932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15735" name="Oval 393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36" name="Oval 393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16" name="Line 3935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17" name="Group 3936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15733" name="Oval 393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34" name="Oval 3938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18" name="Group 3939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15731" name="Oval 394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32" name="Oval 394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19" name="Line 3942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20" name="Group 3943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15729" name="Oval 394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30" name="Oval 3945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21" name="Group 3946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15727" name="Oval 394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28" name="Oval 394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22" name="Line 3949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23" name="Group 3950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15725" name="Oval 395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26" name="Oval 3952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24" name="Group 3953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15723" name="Oval 395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24" name="Oval 395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25" name="Line 3956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26" name="Group 3957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15721" name="Oval 395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22" name="Oval 3959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27" name="Group 3960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15719" name="Oval 396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20" name="Oval 396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28" name="Line 3963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29" name="Group 3964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15717" name="Oval 396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18" name="Oval 3966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30" name="Group 3967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15715" name="Oval 396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16" name="Oval 396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31" name="Line 3970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32" name="Group 3971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15713" name="Oval 3972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14" name="Oval 397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33" name="Group 3974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15711" name="Oval 3975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12" name="Oval 397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34" name="Line 3977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35" name="Group 3978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15709" name="Oval 3979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10" name="Oval 398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36" name="Group 3981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15707" name="Oval 3982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08" name="Oval 398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37" name="Line 3984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38" name="Group 3985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15705" name="Oval 3986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06" name="Oval 398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39" name="Group 3988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15703" name="Oval 3989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04" name="Oval 399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40" name="Line 3991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41" name="Group 3992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15701" name="Oval 3993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02" name="Oval 399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42" name="Group 3995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15699" name="Oval 3996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700" name="Oval 399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43" name="Line 3998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44" name="Group 3999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15697" name="Oval 4000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98" name="Oval 400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45" name="Group 4002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15695" name="Oval 4003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96" name="Oval 400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46" name="Line 4005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47" name="Group 4006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15693" name="Oval 4007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94" name="Oval 400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48" name="Group 4009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15691" name="Oval 4010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92" name="Oval 401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49" name="Line 4012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50" name="Group 4013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15689" name="Oval 4014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90" name="Oval 401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51" name="Group 4016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15687" name="Oval 4017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88" name="Oval 401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52" name="Line 4019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53" name="Group 4020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15685" name="Oval 4021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86" name="Oval 402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54" name="Group 4023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15683" name="Oval 4024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84" name="Oval 402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55" name="Line 4026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56" name="Group 4027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15681" name="Oval 402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82" name="Oval 4029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57" name="Group 4030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15679" name="Oval 403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80" name="Oval 403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58" name="Line 4033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59" name="Group 4034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15677" name="Oval 403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78" name="Oval 4036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60" name="Group 4037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15675" name="Oval 403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76" name="Oval 403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61" name="Line 4040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62" name="Group 4041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15673" name="Oval 404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74" name="Oval 4043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63" name="Group 4044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15671" name="Oval 404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72" name="Oval 404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64" name="Line 4047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65" name="Group 4048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15669" name="Oval 404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70" name="Oval 4050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66" name="Group 4051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15667" name="Oval 405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68" name="Oval 405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67" name="Line 4054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68" name="Group 4055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15665" name="Oval 405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66" name="Oval 4057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69" name="Group 4058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15663" name="Oval 405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64" name="Oval 406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70" name="Line 4061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71" name="Group 4062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15661" name="Oval 406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62" name="Oval 4064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72" name="Group 4065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15659" name="Oval 406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60" name="Oval 406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73" name="Line 4068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74" name="Group 4069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15657" name="Oval 407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58" name="Oval 4071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75" name="Group 4072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15655" name="Oval 407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56" name="Oval 407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76" name="Line 4075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77" name="Group 4076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15653" name="Oval 407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54" name="Oval 4078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78" name="Group 4079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15651" name="Oval 408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52" name="Oval 408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79" name="Line 4082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80" name="Group 4083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15649" name="Oval 4084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50" name="Oval 408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81" name="Group 4086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15647" name="Oval 4087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48" name="Oval 408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82" name="Line 4089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83" name="Group 4090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15645" name="Oval 4091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46" name="Oval 409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84" name="Group 4093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15643" name="Oval 4094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44" name="Oval 409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85" name="Line 4096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86" name="Group 4097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15641" name="Oval 4098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42" name="Oval 409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87" name="Group 4100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15639" name="Oval 4101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40" name="Oval 410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88" name="Line 4103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89" name="Group 4104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15637" name="Oval 4105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38" name="Oval 410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90" name="Group 4107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15635" name="Oval 4108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36" name="Oval 410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91" name="Line 4110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92" name="Group 4111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15633" name="Oval 4112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34" name="Oval 411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93" name="Group 4114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15631" name="Oval 4115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32" name="Oval 411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94" name="Line 4117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95" name="Group 4118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15629" name="Oval 4119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30" name="Oval 412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96" name="Group 4121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15627" name="Oval 4122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28" name="Oval 412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597" name="Line 4124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598" name="Group 4125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15625" name="Oval 4126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26" name="Oval 412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599" name="Group 4128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15623" name="Oval 4129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24" name="Oval 413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600" name="Line 4131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601" name="Group 4132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15621" name="Oval 4133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22" name="Oval 413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5602" name="Group 4135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15619" name="Oval 4136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15620" name="Oval 413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5603" name="Line 4138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04" name="Oval 4150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5605" name="Freeform 4151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20" name="Rectangle 4152"/>
          <p:cNvSpPr>
            <a:spLocks noChangeArrowheads="1"/>
          </p:cNvSpPr>
          <p:nvPr/>
        </p:nvSpPr>
        <p:spPr bwMode="auto">
          <a:xfrm>
            <a:off x="6943725" y="1052513"/>
            <a:ext cx="5889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07" name="Oval 4163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5608" name="Freeform 4164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34" name="Rectangle 4166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4935" name="Rectangle 4167"/>
          <p:cNvSpPr>
            <a:spLocks noChangeArrowheads="1"/>
          </p:cNvSpPr>
          <p:nvPr/>
        </p:nvSpPr>
        <p:spPr bwMode="auto">
          <a:xfrm>
            <a:off x="5045075" y="4005263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1" name="Rectangle 4173"/>
          <p:cNvSpPr>
            <a:spLocks noChangeArrowheads="1"/>
          </p:cNvSpPr>
          <p:nvPr/>
        </p:nvSpPr>
        <p:spPr bwMode="auto">
          <a:xfrm>
            <a:off x="3094038" y="4619625"/>
            <a:ext cx="4064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000000"/>
                </a:solidFill>
              </a:rPr>
              <a:t>enhanced cytokine production</a:t>
            </a:r>
          </a:p>
        </p:txBody>
      </p:sp>
      <p:sp>
        <p:nvSpPr>
          <p:cNvPr id="115612" name="Freeform 1070"/>
          <p:cNvSpPr>
            <a:spLocks noEditPoints="1"/>
          </p:cNvSpPr>
          <p:nvPr/>
        </p:nvSpPr>
        <p:spPr bwMode="auto">
          <a:xfrm rot="673347">
            <a:off x="5589588" y="3494088"/>
            <a:ext cx="1085850" cy="869950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13" name="Freeform 4165"/>
          <p:cNvSpPr>
            <a:spLocks noEditPoints="1"/>
          </p:cNvSpPr>
          <p:nvPr/>
        </p:nvSpPr>
        <p:spPr bwMode="auto">
          <a:xfrm>
            <a:off x="3487738" y="3765550"/>
            <a:ext cx="1268412" cy="514350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14" name="AutoShape 4174"/>
          <p:cNvSpPr>
            <a:spLocks noChangeArrowheads="1"/>
          </p:cNvSpPr>
          <p:nvPr/>
        </p:nvSpPr>
        <p:spPr bwMode="auto">
          <a:xfrm>
            <a:off x="4711700" y="3811588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444945" name="Rectangle 4177"/>
          <p:cNvSpPr>
            <a:spLocks noChangeArrowheads="1"/>
          </p:cNvSpPr>
          <p:nvPr/>
        </p:nvSpPr>
        <p:spPr bwMode="auto">
          <a:xfrm>
            <a:off x="2935288" y="5973763"/>
            <a:ext cx="4572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protective anti-microbial immunity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6" name="AutoShape 4178"/>
          <p:cNvSpPr>
            <a:spLocks noChangeArrowheads="1"/>
          </p:cNvSpPr>
          <p:nvPr/>
        </p:nvSpPr>
        <p:spPr bwMode="auto">
          <a:xfrm>
            <a:off x="4711700" y="5035550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444947" name="Rectangle 4179"/>
          <p:cNvSpPr>
            <a:spLocks noChangeArrowheads="1"/>
          </p:cNvSpPr>
          <p:nvPr/>
        </p:nvSpPr>
        <p:spPr bwMode="auto">
          <a:xfrm>
            <a:off x="5838825" y="3789363"/>
            <a:ext cx="962025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ZA" sz="2200">
                <a:solidFill>
                  <a:srgbClr val="000000"/>
                </a:solidFill>
              </a:rPr>
              <a:t>CARD9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5618" name="Picture 4183"/>
          <p:cNvPicPr>
            <a:picLocks noChangeAspect="1" noChangeArrowheads="1"/>
          </p:cNvPicPr>
          <p:nvPr/>
        </p:nvPicPr>
        <p:blipFill>
          <a:blip r:embed="rId2" cstate="print"/>
          <a:srcRect t="28482"/>
          <a:stretch>
            <a:fillRect/>
          </a:stretch>
        </p:blipFill>
        <p:spPr bwMode="auto">
          <a:xfrm>
            <a:off x="2995613" y="4763"/>
            <a:ext cx="4291012" cy="1263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9811" name="Oval 3"/>
          <p:cNvSpPr>
            <a:spLocks noChangeArrowheads="1"/>
          </p:cNvSpPr>
          <p:nvPr/>
        </p:nvSpPr>
        <p:spPr bwMode="auto">
          <a:xfrm>
            <a:off x="6648450" y="2649538"/>
            <a:ext cx="498475" cy="481012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34980" name="Rectangle 4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6634163" y="1938338"/>
            <a:ext cx="935037" cy="512762"/>
            <a:chOff x="4175" y="1992"/>
            <a:chExt cx="589" cy="323"/>
          </a:xfrm>
        </p:grpSpPr>
        <p:grpSp>
          <p:nvGrpSpPr>
            <p:cNvPr id="123834" name="Group 6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123892" name="Group 7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23946" name="Oval 8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47" name="Oval 9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93" name="Group 10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23944" name="Oval 11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45" name="Oval 12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94" name="Line 13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95" name="Group 14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23942" name="Oval 15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43" name="Oval 16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96" name="Group 17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23940" name="Oval 18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41" name="Oval 19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97" name="Line 20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98" name="Group 21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23938" name="Oval 22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39" name="Oval 23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99" name="Group 24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23936" name="Oval 25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37" name="Oval 26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00" name="Line 27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01" name="Group 28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23934" name="Oval 29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35" name="Oval 30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902" name="Group 31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23932" name="Oval 32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33" name="Oval 33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03" name="Line 34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04" name="Group 35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23930" name="Oval 36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31" name="Oval 37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905" name="Group 38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23928" name="Oval 39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29" name="Oval 40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06" name="Line 41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07" name="Group 42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23926" name="Oval 43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27" name="Oval 44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908" name="Group 45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23924" name="Oval 46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25" name="Oval 47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09" name="Line 48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10" name="Group 49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23922" name="Oval 50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23" name="Oval 51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911" name="Group 52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23920" name="Oval 53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21" name="Oval 54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12" name="Line 55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13" name="Group 56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23918" name="Oval 57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19" name="Oval 58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914" name="Group 59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23916" name="Oval 60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917" name="Oval 61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915" name="Line 62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35" name="Group 63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123836" name="Group 64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23890" name="Oval 65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91" name="Oval 66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37" name="Group 67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23888" name="Oval 68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89" name="Oval 69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38" name="Line 70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39" name="Group 71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23886" name="Oval 72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87" name="Oval 73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40" name="Group 74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23884" name="Oval 75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85" name="Oval 76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41" name="Line 77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42" name="Group 78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23882" name="Oval 79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83" name="Oval 80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43" name="Group 81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23880" name="Oval 82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81" name="Oval 83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44" name="Line 84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45" name="Group 85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23878" name="Oval 86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79" name="Oval 87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46" name="Group 88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23876" name="Oval 89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77" name="Oval 90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47" name="Line 91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48" name="Group 92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23874" name="Oval 93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75" name="Oval 94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49" name="Group 95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23872" name="Oval 96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73" name="Oval 97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50" name="Line 98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51" name="Group 99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23870" name="Oval 100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71" name="Oval 101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52" name="Group 102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23868" name="Oval 103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69" name="Oval 104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53" name="Line 105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54" name="Group 106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23866" name="Oval 107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67" name="Oval 108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55" name="Group 109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23864" name="Oval 110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65" name="Oval 111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56" name="Line 112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57" name="Group 113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23862" name="Oval 114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63" name="Oval 115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858" name="Group 116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23860" name="Oval 117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61" name="Oval 118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859" name="Line 119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9814" name="Line 120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15" name="Group 121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23832" name="Freeform 122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3" name="Freeform 123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16" name="Group 124"/>
          <p:cNvGrpSpPr>
            <a:grpSpLocks/>
          </p:cNvGrpSpPr>
          <p:nvPr/>
        </p:nvGrpSpPr>
        <p:grpSpPr bwMode="auto">
          <a:xfrm>
            <a:off x="2874963" y="2778125"/>
            <a:ext cx="430212" cy="1036638"/>
            <a:chOff x="1807" y="2521"/>
            <a:chExt cx="271" cy="653"/>
          </a:xfrm>
        </p:grpSpPr>
        <p:grpSp>
          <p:nvGrpSpPr>
            <p:cNvPr id="123826" name="Group 125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123830" name="Oval 126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3831" name="Oval 127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3827" name="Group 128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123828" name="Rectangle 129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3829" name="Rectangle 130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119817" name="Group 131"/>
          <p:cNvGrpSpPr>
            <a:grpSpLocks/>
          </p:cNvGrpSpPr>
          <p:nvPr/>
        </p:nvGrpSpPr>
        <p:grpSpPr bwMode="auto">
          <a:xfrm>
            <a:off x="3316288" y="909638"/>
            <a:ext cx="388937" cy="2206625"/>
            <a:chOff x="2085" y="1344"/>
            <a:chExt cx="245" cy="1390"/>
          </a:xfrm>
        </p:grpSpPr>
        <p:sp>
          <p:nvSpPr>
            <p:cNvPr id="123824" name="Oval 132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3825" name="Freeform 133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18" name="Group 134"/>
          <p:cNvGrpSpPr>
            <a:grpSpLocks/>
          </p:cNvGrpSpPr>
          <p:nvPr/>
        </p:nvGrpSpPr>
        <p:grpSpPr bwMode="auto">
          <a:xfrm>
            <a:off x="7580313" y="1938338"/>
            <a:ext cx="935037" cy="512762"/>
            <a:chOff x="4771" y="1992"/>
            <a:chExt cx="588" cy="323"/>
          </a:xfrm>
        </p:grpSpPr>
        <p:grpSp>
          <p:nvGrpSpPr>
            <p:cNvPr id="123710" name="Group 135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123768" name="Group 136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23822" name="Oval 137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23" name="Oval 138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69" name="Group 139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23820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21" name="Oval 141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70" name="Line 142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71" name="Group 143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23818" name="Oval 144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19" name="Oval 145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72" name="Group 146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23816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17" name="Oval 148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73" name="Line 149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74" name="Group 150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23814" name="Oval 151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15" name="Oval 152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75" name="Group 153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23812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13" name="Oval 155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76" name="Line 156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77" name="Group 157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23810" name="Oval 158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11" name="Oval 159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78" name="Group 160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23808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09" name="Oval 162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79" name="Line 163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80" name="Group 164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23806" name="Oval 165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07" name="Oval 166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81" name="Group 167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23804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05" name="Oval 169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82" name="Line 170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83" name="Group 171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23802" name="Oval 172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03" name="Oval 173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84" name="Group 174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23800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801" name="Oval 176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85" name="Line 177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86" name="Group 178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23798" name="Oval 179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99" name="Oval 180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87" name="Group 181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23796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97" name="Oval 183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88" name="Line 184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89" name="Group 185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23794" name="Oval 186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95" name="Oval 187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90" name="Group 188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23792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93" name="Oval 190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91" name="Line 191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11" name="Group 192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123712" name="Group 193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23766" name="Oval 194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67" name="Oval 195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13" name="Group 196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23764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65" name="Oval 198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14" name="Line 199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15" name="Group 200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23762" name="Oval 201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63" name="Oval 202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16" name="Group 203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23760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61" name="Oval 205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17" name="Line 206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18" name="Group 207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23758" name="Oval 208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59" name="Oval 209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19" name="Group 210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23756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57" name="Oval 212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20" name="Line 213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21" name="Group 214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23754" name="Oval 215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55" name="Oval 216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22" name="Group 217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23752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53" name="Oval 219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23" name="Line 220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24" name="Group 221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23750" name="Oval 222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51" name="Oval 223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25" name="Group 224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23748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49" name="Oval 226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26" name="Line 227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27" name="Group 228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23746" name="Oval 229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47" name="Oval 230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28" name="Group 231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23744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45" name="Oval 233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29" name="Line 234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30" name="Group 235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23742" name="Oval 236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43" name="Oval 237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31" name="Group 238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23740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41" name="Oval 240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32" name="Line 241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33" name="Group 242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23738" name="Oval 243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39" name="Oval 244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734" name="Group 245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23736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37" name="Oval 247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735" name="Line 248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19" name="Group 249"/>
          <p:cNvGrpSpPr>
            <a:grpSpLocks/>
          </p:cNvGrpSpPr>
          <p:nvPr/>
        </p:nvGrpSpPr>
        <p:grpSpPr bwMode="auto">
          <a:xfrm>
            <a:off x="8532813" y="1938338"/>
            <a:ext cx="933450" cy="512762"/>
            <a:chOff x="5371" y="1992"/>
            <a:chExt cx="588" cy="323"/>
          </a:xfrm>
        </p:grpSpPr>
        <p:grpSp>
          <p:nvGrpSpPr>
            <p:cNvPr id="123596" name="Group 250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123654" name="Group 251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23708" name="Oval 252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09" name="Oval 253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55" name="Group 254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23706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07" name="Oval 256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56" name="Line 257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57" name="Group 258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23704" name="Oval 259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05" name="Oval 260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58" name="Group 261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23702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03" name="Oval 263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59" name="Line 264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60" name="Group 265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23700" name="Oval 266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701" name="Oval 267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61" name="Group 268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23698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99" name="Oval 270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62" name="Line 271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63" name="Group 272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23696" name="Oval 273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97" name="Oval 274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64" name="Group 275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23694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95" name="Oval 277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65" name="Line 278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66" name="Group 279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23692" name="Oval 280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93" name="Oval 281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67" name="Group 282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23690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91" name="Oval 284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68" name="Line 285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69" name="Group 286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23688" name="Oval 287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89" name="Oval 288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70" name="Group 289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23686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87" name="Oval 291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71" name="Line 292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72" name="Group 293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23684" name="Oval 294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85" name="Oval 295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73" name="Group 296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23682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83" name="Oval 298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74" name="Line 299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75" name="Group 300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23680" name="Oval 301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81" name="Oval 302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76" name="Group 303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23678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79" name="Oval 305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77" name="Line 306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7" name="Group 307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123598" name="Group 308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23652" name="Oval 309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53" name="Oval 310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99" name="Group 311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23650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51" name="Oval 313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00" name="Line 314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01" name="Group 315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23648" name="Oval 316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49" name="Oval 317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02" name="Group 318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23646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47" name="Oval 320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03" name="Line 321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04" name="Group 322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23644" name="Oval 323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45" name="Oval 324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05" name="Group 325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23642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43" name="Oval 327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06" name="Line 328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07" name="Group 329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23640" name="Oval 330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41" name="Oval 331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08" name="Group 332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23638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39" name="Oval 334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09" name="Line 335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10" name="Group 336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23636" name="Oval 337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37" name="Oval 338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11" name="Group 339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23634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35" name="Oval 341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12" name="Line 342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13" name="Group 343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23632" name="Oval 344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33" name="Oval 345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14" name="Group 346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23630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31" name="Oval 348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15" name="Line 349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16" name="Group 350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23628" name="Oval 351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29" name="Oval 352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17" name="Group 353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23626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27" name="Oval 355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18" name="Line 356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19" name="Group 357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23624" name="Oval 358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25" name="Oval 359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620" name="Group 360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23622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623" name="Oval 362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621" name="Line 363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0" name="Group 364"/>
          <p:cNvGrpSpPr>
            <a:grpSpLocks/>
          </p:cNvGrpSpPr>
          <p:nvPr/>
        </p:nvGrpSpPr>
        <p:grpSpPr bwMode="auto">
          <a:xfrm>
            <a:off x="4465638" y="1938338"/>
            <a:ext cx="931862" cy="512762"/>
            <a:chOff x="2809" y="1992"/>
            <a:chExt cx="587" cy="323"/>
          </a:xfrm>
        </p:grpSpPr>
        <p:grpSp>
          <p:nvGrpSpPr>
            <p:cNvPr id="123482" name="Group 365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123540" name="Group 366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23594" name="Oval 367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95" name="Oval 368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41" name="Group 369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23592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93" name="Oval 371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42" name="Line 372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43" name="Group 373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23590" name="Oval 374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91" name="Oval 375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44" name="Group 376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23588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89" name="Oval 378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45" name="Line 379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46" name="Group 380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23586" name="Oval 381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87" name="Oval 382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47" name="Group 383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23584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85" name="Oval 385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48" name="Line 386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49" name="Group 387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23582" name="Oval 388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83" name="Oval 389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50" name="Group 390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23580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81" name="Oval 392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51" name="Line 393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52" name="Group 394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23578" name="Oval 395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79" name="Oval 396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53" name="Group 397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23576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77" name="Oval 399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54" name="Line 400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55" name="Group 401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23574" name="Oval 402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75" name="Oval 403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56" name="Group 404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23572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73" name="Oval 406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57" name="Line 407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58" name="Group 408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23570" name="Oval 409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71" name="Oval 410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59" name="Group 411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23568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69" name="Oval 413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60" name="Line 414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61" name="Group 415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23566" name="Oval 416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67" name="Oval 417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62" name="Group 418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23564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65" name="Oval 420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63" name="Line 421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83" name="Group 422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123484" name="Group 423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23538" name="Oval 424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39" name="Oval 425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85" name="Group 426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23536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37" name="Oval 428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86" name="Line 429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87" name="Group 430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23534" name="Oval 431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35" name="Oval 432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88" name="Group 433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23532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33" name="Oval 435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89" name="Line 436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90" name="Group 437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23530" name="Oval 438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31" name="Oval 439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91" name="Group 440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23528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29" name="Oval 442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92" name="Line 443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93" name="Group 444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23526" name="Oval 445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27" name="Oval 446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94" name="Group 447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23524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25" name="Oval 449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95" name="Line 450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96" name="Group 451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23522" name="Oval 452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23" name="Oval 453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97" name="Group 454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23520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21" name="Oval 456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98" name="Line 457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99" name="Group 458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23518" name="Oval 459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19" name="Oval 460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00" name="Group 461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23516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17" name="Oval 463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01" name="Line 464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02" name="Group 465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23514" name="Oval 466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15" name="Oval 467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03" name="Group 468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23512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13" name="Oval 470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04" name="Line 471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05" name="Group 472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23510" name="Oval 473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11" name="Oval 474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506" name="Group 475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23508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509" name="Oval 477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507" name="Line 478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1" name="Group 479"/>
          <p:cNvGrpSpPr>
            <a:grpSpLocks/>
          </p:cNvGrpSpPr>
          <p:nvPr/>
        </p:nvGrpSpPr>
        <p:grpSpPr bwMode="auto">
          <a:xfrm>
            <a:off x="5391150" y="1938338"/>
            <a:ext cx="933450" cy="512762"/>
            <a:chOff x="3392" y="1992"/>
            <a:chExt cx="588" cy="323"/>
          </a:xfrm>
        </p:grpSpPr>
        <p:grpSp>
          <p:nvGrpSpPr>
            <p:cNvPr id="123368" name="Group 480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123426" name="Group 481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23480" name="Oval 482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81" name="Oval 483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27" name="Group 484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23478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79" name="Oval 486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28" name="Line 487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29" name="Group 488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23476" name="Oval 489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77" name="Oval 490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30" name="Group 491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23474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75" name="Oval 493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31" name="Line 494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32" name="Group 495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23472" name="Oval 496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73" name="Oval 497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33" name="Group 498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23470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71" name="Oval 500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34" name="Line 501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35" name="Group 502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23468" name="Oval 503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69" name="Oval 504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36" name="Group 505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23466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67" name="Oval 507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37" name="Line 508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38" name="Group 509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23464" name="Oval 510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65" name="Oval 511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39" name="Group 512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23462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63" name="Oval 514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40" name="Line 515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41" name="Group 516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23460" name="Oval 517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61" name="Oval 518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42" name="Group 519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23458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59" name="Oval 521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43" name="Line 522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44" name="Group 523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23456" name="Oval 524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57" name="Oval 525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45" name="Group 526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23454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55" name="Oval 528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46" name="Line 529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47" name="Group 530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23452" name="Oval 531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53" name="Oval 532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448" name="Group 533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23450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51" name="Oval 535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449" name="Line 536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69" name="Group 537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123370" name="Group 538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23424" name="Oval 539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25" name="Oval 540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71" name="Group 541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23422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23" name="Oval 543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72" name="Line 544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73" name="Group 545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23420" name="Oval 546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21" name="Oval 547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74" name="Group 548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23418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19" name="Oval 550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75" name="Line 551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76" name="Group 552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23416" name="Oval 553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17" name="Oval 554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77" name="Group 555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23414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15" name="Oval 557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78" name="Line 558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79" name="Group 559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23412" name="Oval 560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13" name="Oval 561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80" name="Group 562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23410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11" name="Oval 564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81" name="Line 565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82" name="Group 566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23408" name="Oval 567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09" name="Oval 568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83" name="Group 569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23406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07" name="Oval 571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84" name="Line 572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85" name="Group 573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23404" name="Oval 574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05" name="Oval 575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86" name="Group 576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23402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03" name="Oval 578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87" name="Line 579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88" name="Group 580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23400" name="Oval 581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401" name="Oval 582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89" name="Group 583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23398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99" name="Oval 585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90" name="Line 586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91" name="Group 587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23396" name="Oval 588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97" name="Oval 589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92" name="Group 590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23394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95" name="Oval 592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93" name="Line 593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2" name="Group 594"/>
          <p:cNvGrpSpPr>
            <a:grpSpLocks/>
          </p:cNvGrpSpPr>
          <p:nvPr/>
        </p:nvGrpSpPr>
        <p:grpSpPr bwMode="auto">
          <a:xfrm>
            <a:off x="3751263" y="1938338"/>
            <a:ext cx="931862" cy="512762"/>
            <a:chOff x="2358" y="1992"/>
            <a:chExt cx="588" cy="323"/>
          </a:xfrm>
        </p:grpSpPr>
        <p:grpSp>
          <p:nvGrpSpPr>
            <p:cNvPr id="123254" name="Group 595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123312" name="Group 596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23366" name="Oval 597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67" name="Oval 598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13" name="Group 599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23364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65" name="Oval 601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14" name="Line 602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15" name="Group 603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23362" name="Oval 604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63" name="Oval 605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16" name="Group 606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23360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61" name="Oval 608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17" name="Line 609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18" name="Group 610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23358" name="Oval 611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59" name="Oval 612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19" name="Group 613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23356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57" name="Oval 615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20" name="Line 616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21" name="Group 617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23354" name="Oval 618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55" name="Oval 619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22" name="Group 620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23352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53" name="Oval 622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23" name="Line 623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24" name="Group 624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23350" name="Oval 625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51" name="Oval 626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25" name="Group 627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23348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49" name="Oval 629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26" name="Line 630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27" name="Group 631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23346" name="Oval 632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47" name="Oval 633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28" name="Group 634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23344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45" name="Oval 636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29" name="Line 637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30" name="Group 638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23342" name="Oval 639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43" name="Oval 640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31" name="Group 641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23340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41" name="Oval 643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32" name="Line 644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33" name="Group 645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23338" name="Oval 646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39" name="Oval 647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334" name="Group 648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23336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37" name="Oval 650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335" name="Line 651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55" name="Group 652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123256" name="Group 653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23310" name="Oval 654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11" name="Oval 655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57" name="Group 656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23308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09" name="Oval 658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58" name="Line 659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59" name="Group 660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23306" name="Oval 661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07" name="Oval 662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60" name="Group 663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23304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05" name="Oval 665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61" name="Line 666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62" name="Group 667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23302" name="Oval 668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03" name="Oval 669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63" name="Group 670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23300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301" name="Oval 672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64" name="Line 673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65" name="Group 674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23298" name="Oval 675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99" name="Oval 676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66" name="Group 677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23296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97" name="Oval 679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67" name="Line 680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68" name="Group 681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23294" name="Oval 682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95" name="Oval 683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69" name="Group 684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23292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93" name="Oval 686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70" name="Line 687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71" name="Group 688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23290" name="Oval 689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91" name="Oval 690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72" name="Group 691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23288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89" name="Oval 693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73" name="Line 694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74" name="Group 695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23286" name="Oval 696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87" name="Oval 697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75" name="Group 698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23284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85" name="Oval 700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76" name="Line 701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77" name="Group 702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23282" name="Oval 703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83" name="Oval 704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78" name="Group 705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23280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81" name="Oval 707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79" name="Line 708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3" name="Group 709"/>
          <p:cNvGrpSpPr>
            <a:grpSpLocks/>
          </p:cNvGrpSpPr>
          <p:nvPr/>
        </p:nvGrpSpPr>
        <p:grpSpPr bwMode="auto">
          <a:xfrm>
            <a:off x="2365375" y="1936750"/>
            <a:ext cx="931863" cy="514350"/>
            <a:chOff x="1485" y="1991"/>
            <a:chExt cx="588" cy="324"/>
          </a:xfrm>
        </p:grpSpPr>
        <p:grpSp>
          <p:nvGrpSpPr>
            <p:cNvPr id="123140" name="Group 710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123198" name="Group 711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23252" name="Oval 712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53" name="Oval 713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99" name="Group 714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23250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51" name="Oval 716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00" name="Line 717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01" name="Group 718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23248" name="Oval 719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49" name="Oval 720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02" name="Group 721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23246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47" name="Oval 723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03" name="Line 724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04" name="Group 725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23244" name="Oval 726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45" name="Oval 727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05" name="Group 728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23242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43" name="Oval 730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06" name="Line 731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07" name="Group 732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23240" name="Oval 733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41" name="Oval 734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08" name="Group 735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23238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39" name="Oval 737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09" name="Line 738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10" name="Group 739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23236" name="Oval 740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37" name="Oval 741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11" name="Group 742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23234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35" name="Oval 744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12" name="Line 745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13" name="Group 746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23232" name="Oval 747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33" name="Oval 748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14" name="Group 749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23230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31" name="Oval 751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15" name="Line 752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16" name="Group 753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23228" name="Oval 754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29" name="Oval 755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17" name="Group 756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23226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27" name="Oval 758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18" name="Line 759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19" name="Group 760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23224" name="Oval 761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25" name="Oval 762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220" name="Group 763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23222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223" name="Oval 765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221" name="Line 766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41" name="Group 767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123142" name="Group 768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23196" name="Oval 769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97" name="Oval 770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43" name="Group 771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23194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95" name="Oval 773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44" name="Line 774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45" name="Group 775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23192" name="Oval 776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93" name="Oval 777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46" name="Group 778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23190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91" name="Oval 780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47" name="Line 781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48" name="Group 782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23188" name="Oval 783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89" name="Oval 784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49" name="Group 785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23186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87" name="Oval 787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50" name="Line 788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51" name="Group 789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23184" name="Oval 790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85" name="Oval 791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52" name="Group 792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23182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83" name="Oval 794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53" name="Line 795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54" name="Group 796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23180" name="Oval 797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81" name="Oval 798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55" name="Group 799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23178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79" name="Oval 801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56" name="Line 802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57" name="Group 803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23176" name="Oval 804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77" name="Oval 805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58" name="Group 806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23174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75" name="Oval 808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59" name="Line 809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60" name="Group 810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23172" name="Oval 811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73" name="Oval 812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61" name="Group 813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23170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71" name="Oval 815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62" name="Line 816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63" name="Group 817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23168" name="Oval 818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69" name="Oval 819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64" name="Group 820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23166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67" name="Oval 822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65" name="Line 823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4" name="Group 824"/>
          <p:cNvGrpSpPr>
            <a:grpSpLocks/>
          </p:cNvGrpSpPr>
          <p:nvPr/>
        </p:nvGrpSpPr>
        <p:grpSpPr bwMode="auto">
          <a:xfrm>
            <a:off x="481013" y="1936750"/>
            <a:ext cx="935037" cy="514350"/>
            <a:chOff x="299" y="1991"/>
            <a:chExt cx="589" cy="324"/>
          </a:xfrm>
        </p:grpSpPr>
        <p:grpSp>
          <p:nvGrpSpPr>
            <p:cNvPr id="123026" name="Group 825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123084" name="Group 826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23138" name="Oval 827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39" name="Oval 828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85" name="Group 829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23136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37" name="Oval 831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86" name="Line 832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87" name="Group 833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23134" name="Oval 834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35" name="Oval 835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88" name="Group 836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23132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33" name="Oval 838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89" name="Line 839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90" name="Group 840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23130" name="Oval 841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31" name="Oval 842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91" name="Group 843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23128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29" name="Oval 845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92" name="Line 846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93" name="Group 847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23126" name="Oval 848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27" name="Oval 849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94" name="Group 850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23124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25" name="Oval 852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95" name="Line 853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96" name="Group 854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23122" name="Oval 855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23" name="Oval 856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97" name="Group 857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23120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21" name="Oval 859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98" name="Line 860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99" name="Group 861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23118" name="Oval 862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19" name="Oval 863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00" name="Group 864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23116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17" name="Oval 866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01" name="Line 867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02" name="Group 868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23114" name="Oval 869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15" name="Oval 870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03" name="Group 871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23112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13" name="Oval 873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04" name="Line 874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05" name="Group 875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23110" name="Oval 876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11" name="Oval 877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106" name="Group 878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23108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109" name="Oval 880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107" name="Line 881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7" name="Group 882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123028" name="Group 883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23082" name="Oval 884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83" name="Oval 885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29" name="Group 886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23080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81" name="Oval 888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30" name="Line 889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31" name="Group 890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23078" name="Oval 891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79" name="Oval 892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32" name="Group 893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23076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77" name="Oval 895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33" name="Line 896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34" name="Group 897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23074" name="Oval 898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75" name="Oval 899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35" name="Group 900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23072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73" name="Oval 902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36" name="Line 903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37" name="Group 904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23070" name="Oval 905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71" name="Oval 906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38" name="Group 907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23068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69" name="Oval 909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39" name="Line 910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40" name="Group 911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23066" name="Oval 912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67" name="Oval 913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41" name="Group 914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23064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65" name="Oval 916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42" name="Line 917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43" name="Group 918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23062" name="Oval 919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63" name="Oval 920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44" name="Group 921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23060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61" name="Oval 923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45" name="Line 924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46" name="Group 925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23058" name="Oval 926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59" name="Oval 927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47" name="Group 928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23056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57" name="Oval 930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48" name="Line 931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49" name="Group 932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23054" name="Oval 933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55" name="Oval 934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3050" name="Group 935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23052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53" name="Oval 937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3051" name="Line 938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825" name="Group 939"/>
          <p:cNvGrpSpPr>
            <a:grpSpLocks/>
          </p:cNvGrpSpPr>
          <p:nvPr/>
        </p:nvGrpSpPr>
        <p:grpSpPr bwMode="auto">
          <a:xfrm>
            <a:off x="1423988" y="1936750"/>
            <a:ext cx="933450" cy="514350"/>
            <a:chOff x="893" y="1991"/>
            <a:chExt cx="588" cy="324"/>
          </a:xfrm>
        </p:grpSpPr>
        <p:grpSp>
          <p:nvGrpSpPr>
            <p:cNvPr id="122912" name="Group 940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122970" name="Group 941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23024" name="Oval 942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25" name="Oval 943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71" name="Group 944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23022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23" name="Oval 946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72" name="Line 947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73" name="Group 948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23020" name="Oval 949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21" name="Oval 950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74" name="Group 951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23018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19" name="Oval 953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75" name="Line 954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76" name="Group 955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23016" name="Oval 956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17" name="Oval 957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77" name="Group 958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23014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15" name="Oval 960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78" name="Line 961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79" name="Group 962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23012" name="Oval 963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13" name="Oval 964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80" name="Group 965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23010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11" name="Oval 967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81" name="Line 968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82" name="Group 969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23008" name="Oval 970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09" name="Oval 971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83" name="Group 972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23006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07" name="Oval 974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84" name="Line 975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85" name="Group 976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23004" name="Oval 977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05" name="Oval 978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86" name="Group 979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23002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03" name="Oval 981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87" name="Line 982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88" name="Group 983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23000" name="Oval 984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3001" name="Oval 985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89" name="Group 986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22998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99" name="Oval 988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90" name="Line 989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91" name="Group 990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22996" name="Oval 991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97" name="Oval 992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92" name="Group 993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22994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95" name="Oval 995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93" name="Line 996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13" name="Group 997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122914" name="Group 998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22968" name="Oval 999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69" name="Oval 1000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15" name="Group 1001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22966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67" name="Oval 1003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16" name="Line 1004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17" name="Group 1005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22964" name="Oval 1006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65" name="Oval 1007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18" name="Group 1008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22962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63" name="Oval 1010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19" name="Line 1011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20" name="Group 1012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22960" name="Oval 1013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61" name="Oval 1014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21" name="Group 1015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22958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59" name="Oval 1017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22" name="Line 1018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23" name="Group 1019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22956" name="Oval 1020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57" name="Oval 1021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24" name="Group 1022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22954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55" name="Oval 1024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25" name="Line 1025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26" name="Group 1026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22952" name="Oval 1027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53" name="Oval 1028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27" name="Group 1029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22950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51" name="Oval 1031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28" name="Line 1032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29" name="Group 1033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22948" name="Oval 1034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49" name="Oval 1035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30" name="Group 1036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22946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47" name="Oval 1038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31" name="Line 1039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32" name="Group 1040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22944" name="Oval 1041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45" name="Oval 1042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33" name="Group 1043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22942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43" name="Oval 1045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34" name="Line 1046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935" name="Group 1047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22940" name="Oval 1048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41" name="Oval 1049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2936" name="Group 1050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22938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2939" name="Oval 1052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2937" name="Line 1053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9826" name="Oval 1054"/>
          <p:cNvSpPr>
            <a:spLocks noChangeArrowheads="1"/>
          </p:cNvSpPr>
          <p:nvPr/>
        </p:nvSpPr>
        <p:spPr bwMode="auto">
          <a:xfrm>
            <a:off x="6007100" y="835025"/>
            <a:ext cx="831850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9827" name="Freeform 1055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32" name="Rectangle 1056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9829" name="Oval 1057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36034" name="Rectangle 1058"/>
          <p:cNvSpPr>
            <a:spLocks noChangeArrowheads="1"/>
          </p:cNvSpPr>
          <p:nvPr/>
        </p:nvSpPr>
        <p:spPr bwMode="auto">
          <a:xfrm>
            <a:off x="1725613" y="1271588"/>
            <a:ext cx="5445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035" name="Rectangle 1059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9832" name="Group 1060"/>
          <p:cNvGrpSpPr>
            <a:grpSpLocks/>
          </p:cNvGrpSpPr>
          <p:nvPr/>
        </p:nvGrpSpPr>
        <p:grpSpPr bwMode="auto">
          <a:xfrm>
            <a:off x="6634163" y="1938338"/>
            <a:ext cx="457200" cy="512762"/>
            <a:chOff x="4175" y="1992"/>
            <a:chExt cx="288" cy="323"/>
          </a:xfrm>
        </p:grpSpPr>
        <p:grpSp>
          <p:nvGrpSpPr>
            <p:cNvPr id="122856" name="Group 1061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22910" name="Oval 106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11" name="Oval 1063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57" name="Group 1064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22908" name="Oval 1065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09" name="Oval 1066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58" name="Line 1067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59" name="Group 1068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22906" name="Oval 106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07" name="Oval 1070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60" name="Group 1071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22904" name="Oval 1072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05" name="Oval 1073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61" name="Line 1074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62" name="Group 1075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22902" name="Oval 107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03" name="Oval 1077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63" name="Group 1078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22900" name="Oval 1079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901" name="Oval 1080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64" name="Line 1081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65" name="Group 1082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22898" name="Oval 108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99" name="Oval 1084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66" name="Group 1085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22896" name="Oval 1086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97" name="Oval 1087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67" name="Line 1088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68" name="Group 1089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22894" name="Oval 109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95" name="Oval 1091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69" name="Group 1092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22892" name="Oval 1093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93" name="Oval 1094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70" name="Line 1095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71" name="Group 1096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22890" name="Oval 109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91" name="Oval 1098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72" name="Group 1099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22888" name="Oval 1100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89" name="Oval 1101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73" name="Line 1102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74" name="Group 1103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22886" name="Oval 110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87" name="Oval 1105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75" name="Group 1106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22884" name="Oval 1107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85" name="Oval 1108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76" name="Line 1109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77" name="Group 1110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22882" name="Oval 111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83" name="Oval 1112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78" name="Group 1113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22880" name="Oval 1114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81" name="Oval 1115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79" name="Line 1116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33" name="Group 1117"/>
          <p:cNvGrpSpPr>
            <a:grpSpLocks/>
          </p:cNvGrpSpPr>
          <p:nvPr/>
        </p:nvGrpSpPr>
        <p:grpSpPr bwMode="auto">
          <a:xfrm>
            <a:off x="7112000" y="1938338"/>
            <a:ext cx="457200" cy="512762"/>
            <a:chOff x="4476" y="1992"/>
            <a:chExt cx="288" cy="323"/>
          </a:xfrm>
        </p:grpSpPr>
        <p:grpSp>
          <p:nvGrpSpPr>
            <p:cNvPr id="122800" name="Group 1118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22854" name="Oval 111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55" name="Oval 1120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01" name="Group 1121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22852" name="Oval 1122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53" name="Oval 1123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02" name="Line 1124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03" name="Group 1125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22850" name="Oval 112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51" name="Oval 1127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04" name="Group 1128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22848" name="Oval 1129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49" name="Oval 1130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05" name="Line 1131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06" name="Group 1132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22846" name="Oval 113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47" name="Oval 1134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07" name="Group 1135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22844" name="Oval 1136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45" name="Oval 1137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08" name="Line 1138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09" name="Group 1139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22842" name="Oval 114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43" name="Oval 1141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10" name="Group 1142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22840" name="Oval 1143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41" name="Oval 1144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11" name="Line 1145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12" name="Group 1146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22838" name="Oval 114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39" name="Oval 1148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13" name="Group 1149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22836" name="Oval 1150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37" name="Oval 1151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14" name="Line 1152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15" name="Group 1153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22834" name="Oval 115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35" name="Oval 1155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16" name="Group 1156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22832" name="Oval 1157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33" name="Oval 1158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17" name="Line 1159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18" name="Group 1160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22830" name="Oval 116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31" name="Oval 1162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19" name="Group 1163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22828" name="Oval 1164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29" name="Oval 1165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20" name="Line 1166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821" name="Group 1167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22826" name="Oval 116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27" name="Oval 1169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822" name="Group 1170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22824" name="Oval 1171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825" name="Oval 1172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823" name="Line 1173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34" name="Group 1174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2798" name="Oval 117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99" name="Oval 1176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35" name="Group 1177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2796" name="Oval 117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97" name="Oval 1179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36" name="Line 1180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37" name="Group 1181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2794" name="Oval 118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95" name="Oval 1183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38" name="Group 1184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2792" name="Oval 118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93" name="Oval 1186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39" name="Line 1187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40" name="Group 1188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2790" name="Oval 118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91" name="Oval 1190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41" name="Group 1191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2788" name="Oval 119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89" name="Oval 1193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42" name="Line 1194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43" name="Group 1195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2786" name="Oval 119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87" name="Oval 1197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44" name="Group 1198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2784" name="Oval 119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85" name="Oval 1200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45" name="Line 1201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46" name="Group 1202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2782" name="Oval 120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83" name="Oval 1204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47" name="Group 1205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2780" name="Oval 120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81" name="Oval 1207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48" name="Line 1208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49" name="Group 1209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2778" name="Oval 121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79" name="Oval 1211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50" name="Group 1212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2776" name="Oval 121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77" name="Oval 1214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51" name="Line 1215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52" name="Group 1216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2774" name="Oval 121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75" name="Oval 1218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53" name="Group 1219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2772" name="Oval 122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73" name="Oval 1221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54" name="Line 1222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55" name="Group 1223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2770" name="Oval 122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71" name="Oval 1225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56" name="Group 1226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2768" name="Oval 122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69" name="Oval 1228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57" name="Line 1229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58" name="Group 1230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2766" name="Oval 123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67" name="Oval 123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59" name="Group 1233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2764" name="Oval 1234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65" name="Oval 123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60" name="Line 1236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61" name="Group 1237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2762" name="Oval 123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63" name="Oval 123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62" name="Group 1240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2760" name="Oval 1241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61" name="Oval 124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63" name="Line 1243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64" name="Group 1244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2758" name="Oval 124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59" name="Oval 124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65" name="Group 1247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2756" name="Oval 1248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57" name="Oval 124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66" name="Line 1250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67" name="Group 1251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2754" name="Oval 125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55" name="Oval 125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68" name="Group 1254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2752" name="Oval 1255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53" name="Oval 125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69" name="Line 1257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70" name="Group 1258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2750" name="Oval 125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51" name="Oval 126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71" name="Group 1261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2748" name="Oval 1262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49" name="Oval 126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72" name="Line 1264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73" name="Group 1265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2746" name="Oval 126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47" name="Oval 126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74" name="Group 1268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2744" name="Oval 1269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45" name="Oval 127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75" name="Line 1271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76" name="Group 1272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2742" name="Oval 127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43" name="Oval 127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77" name="Group 1275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2740" name="Oval 1276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41" name="Oval 127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78" name="Line 1278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79" name="Group 1279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2738" name="Oval 128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39" name="Oval 128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80" name="Group 1282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2736" name="Oval 1283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37" name="Oval 128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81" name="Line 1285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82" name="Group 1286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2734" name="Oval 128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35" name="Oval 1288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83" name="Group 1289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2732" name="Oval 129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33" name="Oval 1291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84" name="Line 1292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85" name="Group 1293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2730" name="Oval 129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31" name="Oval 1295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86" name="Group 1296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2728" name="Oval 129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29" name="Oval 1298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87" name="Line 1299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88" name="Group 1300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2726" name="Oval 130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27" name="Oval 1302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89" name="Group 1303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2724" name="Oval 130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25" name="Oval 1305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90" name="Line 1306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91" name="Group 1307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2722" name="Oval 130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23" name="Oval 1309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92" name="Group 1310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2720" name="Oval 131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21" name="Oval 1312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93" name="Line 1313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94" name="Group 1314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2718" name="Oval 131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19" name="Oval 1316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95" name="Group 1317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2716" name="Oval 131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17" name="Oval 1319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96" name="Line 1320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897" name="Group 1321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2714" name="Oval 132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15" name="Oval 1323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898" name="Group 1324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2712" name="Oval 132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13" name="Oval 1326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899" name="Line 1327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00" name="Group 1328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2710" name="Oval 132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11" name="Oval 1330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01" name="Group 1331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2708" name="Oval 133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09" name="Oval 1333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02" name="Line 1334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03" name="Group 1335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2706" name="Oval 133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07" name="Oval 1337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04" name="Group 1338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2704" name="Oval 133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05" name="Oval 1340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05" name="Line 1341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06" name="Group 1342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2702" name="Oval 134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03" name="Oval 134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07" name="Group 1345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2700" name="Oval 1346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701" name="Oval 134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08" name="Line 1348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09" name="Group 1349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2698" name="Oval 135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99" name="Oval 135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10" name="Group 1352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2696" name="Oval 1353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97" name="Oval 135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11" name="Line 1355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12" name="Group 1356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2694" name="Oval 135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95" name="Oval 135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13" name="Group 1359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2692" name="Oval 1360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93" name="Oval 136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14" name="Line 1362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15" name="Group 1363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2690" name="Oval 136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91" name="Oval 136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16" name="Group 1366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2688" name="Oval 1367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89" name="Oval 136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17" name="Line 1369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18" name="Group 1370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2686" name="Oval 137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87" name="Oval 137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19" name="Group 1373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2684" name="Oval 1374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85" name="Oval 137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20" name="Line 1376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21" name="Group 1377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2682" name="Oval 137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83" name="Oval 137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22" name="Group 1380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2680" name="Oval 1381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81" name="Oval 138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23" name="Line 1383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24" name="Group 1384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2678" name="Oval 138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79" name="Oval 138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25" name="Group 1387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2676" name="Oval 1388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77" name="Oval 138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26" name="Line 1390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27" name="Group 1391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2674" name="Oval 139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75" name="Oval 139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28" name="Group 1394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2672" name="Oval 1395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73" name="Oval 139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29" name="Line 1397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30" name="Line 1398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31" name="Group 1399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22670" name="Freeform 1400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71" name="Freeform 1401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32" name="Group 1402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22668" name="Oval 1403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69" name="Oval 1404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33" name="Group 1405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22666" name="Rectangle 1406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67" name="Rectangle 1407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34" name="Group 1408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22664" name="Oval 1409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65" name="Oval 1410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35" name="Group 1411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22662" name="Rectangle 1412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663" name="Rectangle 1413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36" name="Oval 1414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9937" name="Freeform 1415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38" name="Oval 1416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19939" name="Freeform 1417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40" name="Group 1418"/>
          <p:cNvGrpSpPr>
            <a:grpSpLocks/>
          </p:cNvGrpSpPr>
          <p:nvPr/>
        </p:nvGrpSpPr>
        <p:grpSpPr bwMode="auto">
          <a:xfrm>
            <a:off x="7580313" y="1938338"/>
            <a:ext cx="457200" cy="512762"/>
            <a:chOff x="4771" y="1992"/>
            <a:chExt cx="287" cy="323"/>
          </a:xfrm>
        </p:grpSpPr>
        <p:grpSp>
          <p:nvGrpSpPr>
            <p:cNvPr id="122606" name="Group 1419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22660" name="Oval 1420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61" name="Oval 142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07" name="Group 1422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22658" name="Oval 1423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59" name="Oval 1424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08" name="Line 1425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09" name="Group 1426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22656" name="Oval 1427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57" name="Oval 142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10" name="Group 1429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22654" name="Oval 1430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55" name="Oval 1431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11" name="Line 1432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12" name="Group 1433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22652" name="Oval 1434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53" name="Oval 143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13" name="Group 1436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22650" name="Oval 1437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51" name="Oval 1438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14" name="Line 1439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15" name="Group 1440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22648" name="Oval 1441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49" name="Oval 144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16" name="Group 1443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22646" name="Oval 1444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47" name="Oval 1445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17" name="Line 1446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18" name="Group 1447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22644" name="Oval 1448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45" name="Oval 144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19" name="Group 1450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22642" name="Oval 1451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43" name="Oval 1452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20" name="Line 1453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21" name="Group 1454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22640" name="Oval 1455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41" name="Oval 145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22" name="Group 1457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22638" name="Oval 1458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39" name="Oval 1459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23" name="Line 1460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24" name="Group 1461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22636" name="Oval 1462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37" name="Oval 146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25" name="Group 1464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22634" name="Oval 1465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35" name="Oval 1466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26" name="Line 1467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627" name="Group 1468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22632" name="Oval 1469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33" name="Oval 147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628" name="Group 1471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22630" name="Oval 1472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31" name="Oval 1473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629" name="Line 1474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41" name="Group 1475"/>
          <p:cNvGrpSpPr>
            <a:grpSpLocks/>
          </p:cNvGrpSpPr>
          <p:nvPr/>
        </p:nvGrpSpPr>
        <p:grpSpPr bwMode="auto">
          <a:xfrm>
            <a:off x="8058150" y="1938338"/>
            <a:ext cx="457200" cy="512762"/>
            <a:chOff x="5072" y="1992"/>
            <a:chExt cx="287" cy="323"/>
          </a:xfrm>
        </p:grpSpPr>
        <p:grpSp>
          <p:nvGrpSpPr>
            <p:cNvPr id="122550" name="Group 1476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22604" name="Oval 1477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05" name="Oval 147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51" name="Group 1479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22602" name="Oval 1480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03" name="Oval 1481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52" name="Line 1482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53" name="Group 1483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22600" name="Oval 1484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601" name="Oval 148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54" name="Group 1486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22598" name="Oval 1487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99" name="Oval 1488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55" name="Line 1489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56" name="Group 1490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22596" name="Oval 1491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97" name="Oval 149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57" name="Group 1493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22594" name="Oval 1494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95" name="Oval 1495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58" name="Line 1496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59" name="Group 1497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22592" name="Oval 1498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93" name="Oval 149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60" name="Group 1500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22590" name="Oval 1501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91" name="Oval 1502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61" name="Line 1503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62" name="Group 1504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22588" name="Oval 1505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89" name="Oval 150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63" name="Group 1507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22586" name="Oval 1508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87" name="Oval 1509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64" name="Line 1510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65" name="Group 1511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22584" name="Oval 1512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85" name="Oval 151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66" name="Group 1514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22582" name="Oval 1515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83" name="Oval 1516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67" name="Line 1517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68" name="Group 1518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22580" name="Oval 1519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81" name="Oval 152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69" name="Group 1521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22578" name="Oval 1522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79" name="Oval 1523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70" name="Line 1524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571" name="Group 1525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22576" name="Oval 1526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77" name="Oval 152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572" name="Group 1528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22574" name="Oval 1529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575" name="Oval 1530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573" name="Line 1531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42" name="Group 1532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2548" name="Oval 153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49" name="Oval 153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43" name="Group 1535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2546" name="Oval 1536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47" name="Oval 153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44" name="Line 1538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45" name="Group 1539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2544" name="Oval 154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45" name="Oval 154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46" name="Group 1542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2542" name="Oval 1543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43" name="Oval 154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47" name="Line 1545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48" name="Group 1546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2540" name="Oval 154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41" name="Oval 154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49" name="Group 1549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2538" name="Oval 1550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39" name="Oval 155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50" name="Line 1552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51" name="Group 1553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2536" name="Oval 155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37" name="Oval 155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52" name="Group 1556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2534" name="Oval 1557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35" name="Oval 155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53" name="Line 1559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54" name="Group 1560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2532" name="Oval 156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33" name="Oval 156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55" name="Group 1563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2530" name="Oval 1564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31" name="Oval 156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56" name="Line 1566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57" name="Group 1567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2528" name="Oval 156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29" name="Oval 156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58" name="Group 1570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2526" name="Oval 1571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27" name="Oval 157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59" name="Line 1573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60" name="Group 1574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2524" name="Oval 157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25" name="Oval 157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61" name="Group 1577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2522" name="Oval 1578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23" name="Oval 157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62" name="Line 1580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63" name="Group 1581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2520" name="Oval 158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21" name="Oval 158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64" name="Group 1584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2518" name="Oval 1585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19" name="Oval 158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65" name="Line 1587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66" name="Group 1588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2516" name="Oval 1589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17" name="Oval 159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67" name="Group 1591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2514" name="Oval 1592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15" name="Oval 159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68" name="Line 1594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69" name="Group 1595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2512" name="Oval 1596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13" name="Oval 159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70" name="Group 1598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2510" name="Oval 1599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11" name="Oval 160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71" name="Line 1601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72" name="Group 1602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2508" name="Oval 1603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09" name="Oval 160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73" name="Group 1605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2506" name="Oval 1606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07" name="Oval 160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74" name="Line 1608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75" name="Group 1609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2504" name="Oval 1610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05" name="Oval 161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76" name="Group 1612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2502" name="Oval 1613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03" name="Oval 161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77" name="Line 1615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78" name="Group 1616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2500" name="Oval 1617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501" name="Oval 161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79" name="Group 1619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2498" name="Oval 1620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99" name="Oval 162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80" name="Line 1622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81" name="Group 1623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2496" name="Oval 1624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97" name="Oval 162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82" name="Group 1626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2494" name="Oval 1627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95" name="Oval 162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83" name="Line 1629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84" name="Group 1630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2492" name="Oval 1631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93" name="Oval 163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85" name="Group 1633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2490" name="Oval 1634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91" name="Oval 163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86" name="Line 1636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87" name="Group 1637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2488" name="Oval 1638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89" name="Oval 163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88" name="Group 1640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2486" name="Oval 1641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87" name="Oval 164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89" name="Line 1643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90" name="Group 1644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2484" name="Oval 164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85" name="Oval 164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91" name="Group 1647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2482" name="Oval 1648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83" name="Oval 164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92" name="Line 1650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93" name="Group 1651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2480" name="Oval 165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81" name="Oval 165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94" name="Group 1654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2478" name="Oval 1655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79" name="Oval 165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95" name="Line 1657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96" name="Group 1658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2476" name="Oval 165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77" name="Oval 166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19997" name="Group 1661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2474" name="Oval 1662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75" name="Oval 166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19998" name="Line 1664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9999" name="Group 1665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2472" name="Oval 166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73" name="Oval 166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00" name="Group 1668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2470" name="Oval 1669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71" name="Oval 167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01" name="Line 1671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02" name="Group 1672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2468" name="Oval 167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69" name="Oval 167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03" name="Group 1675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2466" name="Oval 1676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67" name="Oval 167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04" name="Line 1678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05" name="Group 1679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2464" name="Oval 168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65" name="Oval 168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06" name="Group 1682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2462" name="Oval 1683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63" name="Oval 168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07" name="Line 1685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08" name="Group 1686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2460" name="Oval 168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61" name="Oval 168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09" name="Group 1689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2458" name="Oval 1690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59" name="Oval 169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10" name="Line 1692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11" name="Group 1693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2456" name="Oval 169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57" name="Oval 169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12" name="Group 1696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2454" name="Oval 1697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55" name="Oval 169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13" name="Line 1699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14" name="Group 1700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2452" name="Oval 1701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53" name="Oval 170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15" name="Group 1703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2450" name="Oval 1704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51" name="Oval 170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16" name="Line 1706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17" name="Group 1707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2448" name="Oval 1708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49" name="Oval 170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18" name="Group 1710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2446" name="Oval 1711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47" name="Oval 171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19" name="Line 1713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20" name="Group 1714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2444" name="Oval 1715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45" name="Oval 171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21" name="Group 1717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2442" name="Oval 1718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43" name="Oval 171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22" name="Line 1720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23" name="Group 1721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2440" name="Oval 1722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41" name="Oval 172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24" name="Group 1724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2438" name="Oval 1725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39" name="Oval 172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25" name="Line 1727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26" name="Group 1728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2436" name="Oval 1729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37" name="Oval 173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27" name="Group 1731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2434" name="Oval 1732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35" name="Oval 173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28" name="Line 1734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29" name="Group 1735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2432" name="Oval 1736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33" name="Oval 173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30" name="Group 1738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2430" name="Oval 1739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31" name="Oval 174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31" name="Line 1741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32" name="Group 1742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2428" name="Oval 1743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29" name="Oval 174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33" name="Group 1745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2426" name="Oval 1746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27" name="Oval 174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34" name="Line 1748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35" name="Group 1749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2424" name="Oval 1750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25" name="Oval 175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36" name="Group 1752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2422" name="Oval 1753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423" name="Oval 175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37" name="Line 1755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38" name="Group 1756"/>
          <p:cNvGrpSpPr>
            <a:grpSpLocks/>
          </p:cNvGrpSpPr>
          <p:nvPr/>
        </p:nvGrpSpPr>
        <p:grpSpPr bwMode="auto">
          <a:xfrm>
            <a:off x="8532813" y="1938338"/>
            <a:ext cx="457200" cy="512762"/>
            <a:chOff x="5371" y="1992"/>
            <a:chExt cx="288" cy="323"/>
          </a:xfrm>
        </p:grpSpPr>
        <p:grpSp>
          <p:nvGrpSpPr>
            <p:cNvPr id="122366" name="Group 1757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22420" name="Oval 1758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21" name="Oval 175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67" name="Group 1760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22418" name="Oval 1761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19" name="Oval 1762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68" name="Line 1763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69" name="Group 1764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22416" name="Oval 1765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17" name="Oval 176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70" name="Group 1767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22414" name="Oval 1768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15" name="Oval 1769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71" name="Line 1770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72" name="Group 1771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22412" name="Oval 1772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13" name="Oval 177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73" name="Group 1774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22410" name="Oval 1775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11" name="Oval 1776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74" name="Line 1777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75" name="Group 1778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22408" name="Oval 1779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09" name="Oval 178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76" name="Group 1781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22406" name="Oval 1782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07" name="Oval 1783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77" name="Line 1784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78" name="Group 1785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22404" name="Oval 1786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05" name="Oval 178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79" name="Group 1788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22402" name="Oval 1789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03" name="Oval 1790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80" name="Line 1791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81" name="Group 1792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22400" name="Oval 1793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401" name="Oval 179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82" name="Group 1795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22398" name="Oval 1796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99" name="Oval 1797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83" name="Line 1798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84" name="Group 1799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22396" name="Oval 1800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97" name="Oval 180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85" name="Group 1802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22394" name="Oval 1803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95" name="Oval 1804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86" name="Line 1805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87" name="Group 1806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22392" name="Oval 1807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93" name="Oval 180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88" name="Group 1809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22390" name="Oval 1810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91" name="Oval 1811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89" name="Line 1812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039" name="Group 1813"/>
          <p:cNvGrpSpPr>
            <a:grpSpLocks/>
          </p:cNvGrpSpPr>
          <p:nvPr/>
        </p:nvGrpSpPr>
        <p:grpSpPr bwMode="auto">
          <a:xfrm>
            <a:off x="9010650" y="1938338"/>
            <a:ext cx="455613" cy="512762"/>
            <a:chOff x="5672" y="1992"/>
            <a:chExt cx="287" cy="323"/>
          </a:xfrm>
        </p:grpSpPr>
        <p:grpSp>
          <p:nvGrpSpPr>
            <p:cNvPr id="122310" name="Group 1814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22364" name="Oval 1815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65" name="Oval 181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11" name="Group 1817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22362" name="Oval 1818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63" name="Oval 1819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12" name="Line 1820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13" name="Group 1821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22360" name="Oval 1822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61" name="Oval 182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14" name="Group 1824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22358" name="Oval 1825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59" name="Oval 1826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15" name="Line 1827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16" name="Group 1828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22356" name="Oval 1829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57" name="Oval 183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17" name="Group 1831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22354" name="Oval 1832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55" name="Oval 1833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18" name="Line 1834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19" name="Group 1835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22352" name="Oval 1836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53" name="Oval 183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20" name="Group 1838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22350" name="Oval 1839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51" name="Oval 1840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21" name="Line 1841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22" name="Group 1842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22348" name="Oval 1843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49" name="Oval 184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23" name="Group 1845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22346" name="Oval 1846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47" name="Oval 1847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24" name="Line 1848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25" name="Group 1849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22344" name="Oval 1850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45" name="Oval 185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26" name="Group 1852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22342" name="Oval 1853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43" name="Oval 1854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27" name="Line 1855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28" name="Group 1856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22340" name="Oval 1857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41" name="Oval 185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29" name="Group 1859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22338" name="Oval 1860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39" name="Oval 1861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30" name="Line 1862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331" name="Group 1863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22336" name="Oval 1864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37" name="Oval 186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332" name="Group 1866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22334" name="Oval 1867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335" name="Oval 1868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333" name="Line 1869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040" name="Group 1870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2308" name="Oval 187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309" name="Oval 187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41" name="Group 1873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2306" name="Oval 1874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307" name="Oval 187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42" name="Line 1876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43" name="Group 1877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2304" name="Oval 187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305" name="Oval 187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44" name="Group 1880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2302" name="Oval 1881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303" name="Oval 188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45" name="Line 1883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46" name="Group 1884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2300" name="Oval 188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301" name="Oval 188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47" name="Group 1887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2298" name="Oval 1888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99" name="Oval 188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48" name="Line 1890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49" name="Group 1891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2296" name="Oval 189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97" name="Oval 189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50" name="Group 1894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2294" name="Oval 1895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95" name="Oval 189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51" name="Line 1897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52" name="Group 1898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2292" name="Oval 189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93" name="Oval 190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53" name="Group 1901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2290" name="Oval 1902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91" name="Oval 190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54" name="Line 1904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55" name="Group 1905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2288" name="Oval 190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89" name="Oval 190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56" name="Group 1908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2286" name="Oval 1909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87" name="Oval 191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57" name="Line 1911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58" name="Group 1912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2284" name="Oval 191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85" name="Oval 191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59" name="Group 1915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2282" name="Oval 1916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83" name="Oval 191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60" name="Line 1918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61" name="Group 1919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2280" name="Oval 192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81" name="Oval 192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62" name="Group 1922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2278" name="Oval 1923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79" name="Oval 192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63" name="Line 1925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64" name="Group 1926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2276" name="Oval 1927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77" name="Oval 192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65" name="Group 1929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2274" name="Oval 1930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75" name="Oval 193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66" name="Line 1932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67" name="Group 1933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2272" name="Oval 1934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73" name="Oval 193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68" name="Group 1936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2270" name="Oval 1937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71" name="Oval 193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69" name="Line 1939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70" name="Group 1940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2268" name="Oval 1941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69" name="Oval 194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71" name="Group 1943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2266" name="Oval 1944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67" name="Oval 194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72" name="Line 1946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73" name="Group 1947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2264" name="Oval 1948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65" name="Oval 194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74" name="Group 1950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2262" name="Oval 1951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63" name="Oval 195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75" name="Line 1953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76" name="Group 1954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2260" name="Oval 1955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61" name="Oval 195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77" name="Group 1957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2258" name="Oval 1958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59" name="Oval 195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78" name="Line 1960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79" name="Group 1961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2256" name="Oval 1962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57" name="Oval 196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80" name="Group 1964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2254" name="Oval 1965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55" name="Oval 196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81" name="Line 1967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82" name="Group 1968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2252" name="Oval 1969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53" name="Oval 197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83" name="Group 1971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2250" name="Oval 1972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51" name="Oval 197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84" name="Line 1974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85" name="Group 1975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2248" name="Oval 1976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49" name="Oval 197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86" name="Group 1978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2246" name="Oval 1979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47" name="Oval 198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87" name="Line 1981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88" name="Group 1982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2244" name="Oval 198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45" name="Oval 198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89" name="Group 1985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2242" name="Oval 1986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43" name="Oval 198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90" name="Line 1988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91" name="Group 1989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2240" name="Oval 199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41" name="Oval 199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92" name="Group 1992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2238" name="Oval 1993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39" name="Oval 199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93" name="Line 1995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94" name="Group 1996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2236" name="Oval 199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37" name="Oval 199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95" name="Group 1999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2234" name="Oval 2000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35" name="Oval 200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96" name="Line 2002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097" name="Group 2003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2232" name="Oval 200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33" name="Oval 200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098" name="Group 2006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2230" name="Oval 2007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31" name="Oval 200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099" name="Line 2009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00" name="Group 2010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2228" name="Oval 201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29" name="Oval 201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01" name="Group 2013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2226" name="Oval 2014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27" name="Oval 201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02" name="Line 2016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03" name="Group 2017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2224" name="Oval 201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25" name="Oval 201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04" name="Group 2020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2222" name="Oval 2021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23" name="Oval 202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05" name="Line 2023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06" name="Group 2024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2220" name="Oval 202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21" name="Oval 202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07" name="Group 2027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2218" name="Oval 2028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19" name="Oval 202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08" name="Line 2030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09" name="Group 2031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2216" name="Oval 203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17" name="Oval 203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10" name="Group 2034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2214" name="Oval 2035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15" name="Oval 203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11" name="Line 2037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12" name="Group 2038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2212" name="Oval 2039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13" name="Oval 204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13" name="Group 2041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2210" name="Oval 2042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11" name="Oval 204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14" name="Line 2044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15" name="Group 2045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2208" name="Oval 2046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09" name="Oval 204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16" name="Group 2048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2206" name="Oval 2049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07" name="Oval 205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17" name="Line 2051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18" name="Group 2052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2204" name="Oval 2053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05" name="Oval 205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19" name="Group 2055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2202" name="Oval 2056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03" name="Oval 205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20" name="Line 2058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21" name="Group 2059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2200" name="Oval 2060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201" name="Oval 206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22" name="Group 2062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2198" name="Oval 2063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99" name="Oval 206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23" name="Line 2065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24" name="Group 2066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2196" name="Oval 2067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97" name="Oval 206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25" name="Group 2069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2194" name="Oval 2070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95" name="Oval 207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26" name="Line 2072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27" name="Group 2073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2192" name="Oval 2074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93" name="Oval 207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28" name="Group 2076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2190" name="Oval 2077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91" name="Oval 207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29" name="Line 2079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30" name="Group 2080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2188" name="Oval 2081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89" name="Oval 208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31" name="Group 2083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2186" name="Oval 2084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87" name="Oval 208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32" name="Line 2086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33" name="Group 2087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2184" name="Oval 2088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85" name="Oval 208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34" name="Group 2090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2182" name="Oval 2091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183" name="Oval 209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35" name="Line 2093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36" name="Group 2094"/>
          <p:cNvGrpSpPr>
            <a:grpSpLocks/>
          </p:cNvGrpSpPr>
          <p:nvPr/>
        </p:nvGrpSpPr>
        <p:grpSpPr bwMode="auto">
          <a:xfrm>
            <a:off x="4465638" y="1938338"/>
            <a:ext cx="454025" cy="512762"/>
            <a:chOff x="2809" y="1992"/>
            <a:chExt cx="286" cy="323"/>
          </a:xfrm>
        </p:grpSpPr>
        <p:grpSp>
          <p:nvGrpSpPr>
            <p:cNvPr id="122126" name="Group 2095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22180" name="Oval 2096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81" name="Oval 209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27" name="Group 2098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22178" name="Oval 2099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79" name="Oval 2100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28" name="Line 2101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29" name="Group 2102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22176" name="Oval 2103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77" name="Oval 210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30" name="Group 2105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22174" name="Oval 2106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75" name="Oval 2107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31" name="Line 2108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32" name="Group 2109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22172" name="Oval 2110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73" name="Oval 211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33" name="Group 2112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22170" name="Oval 2113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71" name="Oval 2114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34" name="Line 2115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35" name="Group 2116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22168" name="Oval 2117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69" name="Oval 211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36" name="Group 2119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22166" name="Oval 2120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67" name="Oval 2121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37" name="Line 2122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38" name="Group 2123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22164" name="Oval 2124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65" name="Oval 212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39" name="Group 2126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22162" name="Oval 2127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63" name="Oval 2128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40" name="Line 2129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41" name="Group 2130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22160" name="Oval 2131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61" name="Oval 213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42" name="Group 2133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22158" name="Oval 2134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59" name="Oval 2135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43" name="Line 2136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44" name="Group 2137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22156" name="Oval 2138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57" name="Oval 213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45" name="Group 2140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22154" name="Oval 2141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55" name="Oval 2142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46" name="Line 2143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147" name="Group 2144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22152" name="Oval 2145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53" name="Oval 214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148" name="Group 2147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22150" name="Oval 2148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51" name="Oval 2149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149" name="Line 2150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137" name="Group 2151"/>
          <p:cNvGrpSpPr>
            <a:grpSpLocks/>
          </p:cNvGrpSpPr>
          <p:nvPr/>
        </p:nvGrpSpPr>
        <p:grpSpPr bwMode="auto">
          <a:xfrm>
            <a:off x="4943475" y="1938338"/>
            <a:ext cx="454025" cy="512762"/>
            <a:chOff x="3110" y="1992"/>
            <a:chExt cx="286" cy="323"/>
          </a:xfrm>
        </p:grpSpPr>
        <p:grpSp>
          <p:nvGrpSpPr>
            <p:cNvPr id="122070" name="Group 2152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22124" name="Oval 2153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25" name="Oval 215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71" name="Group 2155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22122" name="Oval 2156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23" name="Oval 2157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72" name="Line 2158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73" name="Group 2159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22120" name="Oval 2160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21" name="Oval 216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74" name="Group 2162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22118" name="Oval 2163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19" name="Oval 2164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75" name="Line 2165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76" name="Group 2166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22116" name="Oval 2167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17" name="Oval 216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77" name="Group 2169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22114" name="Oval 2170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15" name="Oval 2171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78" name="Line 2172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79" name="Group 2173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22112" name="Oval 2174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13" name="Oval 217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80" name="Group 2176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22110" name="Oval 2177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11" name="Oval 2178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81" name="Line 2179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82" name="Group 2180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22108" name="Oval 2181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09" name="Oval 218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83" name="Group 2183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22106" name="Oval 2184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07" name="Oval 2185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84" name="Line 2186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85" name="Group 2187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22104" name="Oval 2188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05" name="Oval 218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86" name="Group 2190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22102" name="Oval 2191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03" name="Oval 2192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87" name="Line 2193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88" name="Group 2194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22100" name="Oval 2195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101" name="Oval 219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89" name="Group 2197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22098" name="Oval 2198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099" name="Oval 2199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90" name="Line 2200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091" name="Group 2201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22096" name="Oval 2202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097" name="Oval 220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2092" name="Group 2204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22094" name="Oval 2205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2095" name="Oval 2206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2093" name="Line 2207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138" name="Group 2208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2068" name="Oval 220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69" name="Oval 221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39" name="Group 2211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2066" name="Oval 2212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67" name="Oval 221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40" name="Line 2214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41" name="Group 2215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2064" name="Oval 221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65" name="Oval 221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42" name="Group 2218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2062" name="Oval 2219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63" name="Oval 222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43" name="Line 2221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44" name="Group 2222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2060" name="Oval 222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61" name="Oval 222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45" name="Group 2225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2058" name="Oval 2226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59" name="Oval 222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46" name="Line 2228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47" name="Group 2229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2056" name="Oval 223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57" name="Oval 223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48" name="Group 2232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2054" name="Oval 2233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55" name="Oval 223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49" name="Line 2235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50" name="Group 2236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2052" name="Oval 223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53" name="Oval 223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51" name="Group 2239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2050" name="Oval 2240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51" name="Oval 224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52" name="Line 2242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53" name="Group 2243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2048" name="Oval 224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49" name="Oval 224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54" name="Group 2246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2046" name="Oval 2247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47" name="Oval 224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55" name="Line 2249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56" name="Group 2250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2044" name="Oval 225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45" name="Oval 225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57" name="Group 2253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2042" name="Oval 2254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43" name="Oval 225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58" name="Line 2256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59" name="Group 2257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2040" name="Oval 225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41" name="Oval 225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60" name="Group 2260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2038" name="Oval 2261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39" name="Oval 226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61" name="Line 2263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62" name="Group 2264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2036" name="Oval 2265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37" name="Oval 226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63" name="Group 2267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2034" name="Oval 2268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35" name="Oval 226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64" name="Line 2270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65" name="Group 2271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2032" name="Oval 2272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33" name="Oval 227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66" name="Group 2274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2030" name="Oval 2275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31" name="Oval 227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67" name="Line 2277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68" name="Group 2278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2028" name="Oval 2279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29" name="Oval 228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69" name="Group 2281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2026" name="Oval 2282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27" name="Oval 228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70" name="Line 2284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71" name="Group 2285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2024" name="Oval 2286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25" name="Oval 228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72" name="Group 2288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2022" name="Oval 2289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23" name="Oval 229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73" name="Line 2291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74" name="Group 2292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2020" name="Oval 2293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21" name="Oval 229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75" name="Group 2295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2018" name="Oval 2296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19" name="Oval 229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76" name="Line 2298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77" name="Group 2299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2016" name="Oval 2300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17" name="Oval 230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78" name="Group 2302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2014" name="Oval 2303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15" name="Oval 230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79" name="Line 2305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80" name="Group 2306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2012" name="Oval 2307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13" name="Oval 230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81" name="Group 2309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2010" name="Oval 2310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11" name="Oval 231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82" name="Line 2312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83" name="Group 2313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2008" name="Oval 2314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09" name="Oval 231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84" name="Group 2316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2006" name="Oval 2317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07" name="Oval 231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85" name="Line 2319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86" name="Group 2320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2004" name="Oval 232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05" name="Oval 232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87" name="Group 2323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2002" name="Oval 2324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03" name="Oval 232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88" name="Line 2326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89" name="Group 2327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2000" name="Oval 232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2001" name="Oval 232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90" name="Group 2330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1998" name="Oval 2331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99" name="Oval 233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91" name="Line 2333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92" name="Group 2334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1996" name="Oval 233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97" name="Oval 233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93" name="Group 2337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1994" name="Oval 2338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95" name="Oval 233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94" name="Line 2340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95" name="Group 2341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1992" name="Oval 234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93" name="Oval 234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96" name="Group 2344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1990" name="Oval 2345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91" name="Oval 234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197" name="Line 2347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198" name="Group 2348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1988" name="Oval 234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89" name="Oval 235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199" name="Group 2351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1986" name="Oval 2352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87" name="Oval 235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00" name="Line 2354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01" name="Group 2355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1984" name="Oval 235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85" name="Oval 235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02" name="Group 2358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1982" name="Oval 2359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83" name="Oval 236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03" name="Line 2361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04" name="Group 2362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1980" name="Oval 236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81" name="Oval 236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05" name="Group 2365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1978" name="Oval 2366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79" name="Oval 236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06" name="Line 2368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07" name="Group 2369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1976" name="Oval 237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77" name="Oval 237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08" name="Group 2372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1974" name="Oval 2373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75" name="Oval 237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09" name="Line 2375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10" name="Group 2376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1972" name="Oval 2377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73" name="Oval 237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11" name="Group 2379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1970" name="Oval 2380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71" name="Oval 238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12" name="Line 2382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13" name="Group 2383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1968" name="Oval 2384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69" name="Oval 238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14" name="Group 2386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1966" name="Oval 2387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67" name="Oval 238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15" name="Line 2389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16" name="Group 2390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1964" name="Oval 2391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65" name="Oval 239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17" name="Group 2393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1962" name="Oval 2394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63" name="Oval 239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18" name="Line 2396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19" name="Group 2397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1960" name="Oval 2398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61" name="Oval 239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20" name="Group 2400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1958" name="Oval 2401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59" name="Oval 240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21" name="Line 2403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22" name="Group 2404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1956" name="Oval 2405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57" name="Oval 240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23" name="Group 2407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1954" name="Oval 2408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55" name="Oval 240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24" name="Line 2410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25" name="Group 2411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1952" name="Oval 2412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53" name="Oval 241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26" name="Group 2414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1950" name="Oval 2415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51" name="Oval 241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27" name="Line 2417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28" name="Group 2418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1948" name="Oval 2419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49" name="Oval 242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29" name="Group 2421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1946" name="Oval 2422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47" name="Oval 242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30" name="Line 2424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31" name="Group 2425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1944" name="Oval 2426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45" name="Oval 242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32" name="Group 2428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1942" name="Oval 2429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943" name="Oval 243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33" name="Line 2431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34" name="Group 2432"/>
          <p:cNvGrpSpPr>
            <a:grpSpLocks/>
          </p:cNvGrpSpPr>
          <p:nvPr/>
        </p:nvGrpSpPr>
        <p:grpSpPr bwMode="auto">
          <a:xfrm>
            <a:off x="5391150" y="1938338"/>
            <a:ext cx="455613" cy="512762"/>
            <a:chOff x="3392" y="1992"/>
            <a:chExt cx="287" cy="323"/>
          </a:xfrm>
        </p:grpSpPr>
        <p:grpSp>
          <p:nvGrpSpPr>
            <p:cNvPr id="121886" name="Group 2433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21940" name="Oval 2434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41" name="Oval 243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87" name="Group 2436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21938" name="Oval 2437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39" name="Oval 2438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88" name="Line 2439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89" name="Group 2440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21936" name="Oval 2441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37" name="Oval 244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90" name="Group 2443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21934" name="Oval 2444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35" name="Oval 2445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91" name="Line 2446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92" name="Group 2447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21932" name="Oval 2448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33" name="Oval 244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93" name="Group 2450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21930" name="Oval 2451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31" name="Oval 2452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94" name="Line 2453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95" name="Group 2454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21928" name="Oval 2455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29" name="Oval 245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96" name="Group 2457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21926" name="Oval 2458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27" name="Oval 2459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97" name="Line 2460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98" name="Group 2461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21924" name="Oval 2462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25" name="Oval 246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99" name="Group 2464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21922" name="Oval 2465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23" name="Oval 2466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900" name="Line 2467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01" name="Group 2468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21920" name="Oval 2469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21" name="Oval 247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902" name="Group 2471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21918" name="Oval 2472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19" name="Oval 2473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903" name="Line 2474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04" name="Group 2475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21916" name="Oval 2476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17" name="Oval 247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905" name="Group 2478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21914" name="Oval 2479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15" name="Oval 2480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906" name="Line 2481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07" name="Group 2482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21912" name="Oval 2483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13" name="Oval 248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908" name="Group 2485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21910" name="Oval 2486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911" name="Oval 2487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909" name="Line 2488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235" name="Group 2489"/>
          <p:cNvGrpSpPr>
            <a:grpSpLocks/>
          </p:cNvGrpSpPr>
          <p:nvPr/>
        </p:nvGrpSpPr>
        <p:grpSpPr bwMode="auto">
          <a:xfrm>
            <a:off x="5868988" y="1938338"/>
            <a:ext cx="455612" cy="512762"/>
            <a:chOff x="3693" y="1992"/>
            <a:chExt cx="287" cy="323"/>
          </a:xfrm>
        </p:grpSpPr>
        <p:grpSp>
          <p:nvGrpSpPr>
            <p:cNvPr id="121830" name="Group 2490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21884" name="Oval 2491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85" name="Oval 249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31" name="Group 2493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21882" name="Oval 2494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83" name="Oval 2495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32" name="Line 2496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33" name="Group 2497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21880" name="Oval 2498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81" name="Oval 249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34" name="Group 2500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21878" name="Oval 2501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79" name="Oval 2502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35" name="Line 2503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36" name="Group 2504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21876" name="Oval 2505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77" name="Oval 250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37" name="Group 2507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21874" name="Oval 2508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75" name="Oval 2509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38" name="Line 2510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39" name="Group 2511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21872" name="Oval 2512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73" name="Oval 251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40" name="Group 2514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21870" name="Oval 2515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71" name="Oval 2516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41" name="Line 2517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42" name="Group 2518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21868" name="Oval 2519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69" name="Oval 252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43" name="Group 2521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21866" name="Oval 2522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67" name="Oval 2523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44" name="Line 2524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45" name="Group 2525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21864" name="Oval 2526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65" name="Oval 252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46" name="Group 2528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21862" name="Oval 2529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63" name="Oval 2530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47" name="Line 2531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48" name="Group 2532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21860" name="Oval 2533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61" name="Oval 253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49" name="Group 2535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21858" name="Oval 2536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59" name="Oval 2537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50" name="Line 2538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51" name="Group 2539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21856" name="Oval 2540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57" name="Oval 254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852" name="Group 2542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21854" name="Oval 2543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855" name="Oval 2544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853" name="Line 2545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236" name="Group 2546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1828" name="Oval 254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29" name="Oval 254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37" name="Group 2549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1826" name="Oval 2550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27" name="Oval 255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38" name="Line 2552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39" name="Group 2553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1824" name="Oval 255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25" name="Oval 255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40" name="Group 2556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1822" name="Oval 2557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23" name="Oval 255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41" name="Line 2559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42" name="Group 2560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1820" name="Oval 256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21" name="Oval 256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43" name="Group 2563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1818" name="Oval 2564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19" name="Oval 256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44" name="Line 2566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45" name="Group 2567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1816" name="Oval 256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17" name="Oval 256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46" name="Group 2570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1814" name="Oval 2571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15" name="Oval 257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47" name="Line 2573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48" name="Group 2574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1812" name="Oval 257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13" name="Oval 257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49" name="Group 2577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1810" name="Oval 2578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11" name="Oval 257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50" name="Line 2580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51" name="Group 2581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1808" name="Oval 258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09" name="Oval 258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52" name="Group 2584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1806" name="Oval 2585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07" name="Oval 258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53" name="Line 2587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54" name="Group 2588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1804" name="Oval 258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05" name="Oval 259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55" name="Group 2591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1802" name="Oval 2592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03" name="Oval 259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56" name="Line 2594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57" name="Group 2595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1800" name="Oval 259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801" name="Oval 259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58" name="Group 2598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1798" name="Oval 2599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99" name="Oval 260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59" name="Line 2601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60" name="Group 2602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1796" name="Oval 2603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97" name="Oval 260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61" name="Group 2605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1794" name="Oval 2606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95" name="Oval 260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62" name="Line 2608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63" name="Group 2609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1792" name="Oval 2610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93" name="Oval 261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64" name="Group 2612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1790" name="Oval 2613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91" name="Oval 261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65" name="Line 2615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66" name="Group 2616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1788" name="Oval 2617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89" name="Oval 261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67" name="Group 2619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1786" name="Oval 2620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87" name="Oval 262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68" name="Line 2622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69" name="Group 2623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1784" name="Oval 2624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85" name="Oval 262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70" name="Group 2626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1782" name="Oval 2627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83" name="Oval 262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71" name="Line 2629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72" name="Group 2630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1780" name="Oval 2631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81" name="Oval 263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73" name="Group 2633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1778" name="Oval 2634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79" name="Oval 263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74" name="Line 2636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75" name="Group 2637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1776" name="Oval 2638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77" name="Oval 263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76" name="Group 2640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1774" name="Oval 2641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75" name="Oval 264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77" name="Line 2643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78" name="Group 2644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1772" name="Oval 2645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73" name="Oval 264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79" name="Group 2647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1770" name="Oval 2648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71" name="Oval 264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80" name="Line 2650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81" name="Group 2651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1768" name="Oval 2652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69" name="Oval 265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82" name="Group 2654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1766" name="Oval 2655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67" name="Oval 265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83" name="Line 2657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84" name="Group 2658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1764" name="Oval 265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65" name="Oval 266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85" name="Group 2661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1762" name="Oval 2662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63" name="Oval 266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86" name="Line 2664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87" name="Group 2665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1760" name="Oval 266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61" name="Oval 266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88" name="Group 2668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1758" name="Oval 2669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59" name="Oval 267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89" name="Line 2671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90" name="Group 2672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1756" name="Oval 267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57" name="Oval 267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91" name="Group 2675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1754" name="Oval 2676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55" name="Oval 267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92" name="Line 2678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93" name="Group 2679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1752" name="Oval 268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53" name="Oval 268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94" name="Group 2682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1750" name="Oval 2683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51" name="Oval 268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95" name="Line 2685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96" name="Group 2686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1748" name="Oval 268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49" name="Oval 268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297" name="Group 2689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1746" name="Oval 2690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47" name="Oval 269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298" name="Line 2692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299" name="Group 2693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1744" name="Oval 269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45" name="Oval 269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00" name="Group 2696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1742" name="Oval 2697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43" name="Oval 269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01" name="Line 2699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02" name="Group 2700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1740" name="Oval 270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41" name="Oval 270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03" name="Group 2703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1738" name="Oval 2704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39" name="Oval 270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04" name="Line 2706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05" name="Group 2707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1736" name="Oval 270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37" name="Oval 270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06" name="Group 2710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1734" name="Oval 2711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35" name="Oval 271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07" name="Line 2713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08" name="Group 2714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1732" name="Oval 2715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33" name="Oval 271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09" name="Group 2717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1730" name="Oval 2718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31" name="Oval 271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10" name="Line 2720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11" name="Group 2721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1728" name="Oval 2722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29" name="Oval 272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12" name="Group 2724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1726" name="Oval 2725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27" name="Oval 272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13" name="Line 2727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14" name="Group 2728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1724" name="Oval 2729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25" name="Oval 273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15" name="Group 2731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1722" name="Oval 2732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23" name="Oval 273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16" name="Line 2734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17" name="Group 2735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1720" name="Oval 2736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21" name="Oval 273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18" name="Group 2738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1718" name="Oval 2739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19" name="Oval 274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19" name="Line 2741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20" name="Group 2742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1716" name="Oval 2743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17" name="Oval 274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21" name="Group 2745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1714" name="Oval 2746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15" name="Oval 274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22" name="Line 2748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23" name="Group 2749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1712" name="Oval 2750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13" name="Oval 275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24" name="Group 2752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1710" name="Oval 2753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11" name="Oval 275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25" name="Line 2755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26" name="Group 2756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1708" name="Oval 2757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09" name="Oval 275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27" name="Group 2759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1706" name="Oval 2760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07" name="Oval 276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28" name="Line 2762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29" name="Group 2763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1704" name="Oval 2764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05" name="Oval 276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30" name="Group 2766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1702" name="Oval 2767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703" name="Oval 276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31" name="Line 2769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32" name="Group 2770"/>
          <p:cNvGrpSpPr>
            <a:grpSpLocks/>
          </p:cNvGrpSpPr>
          <p:nvPr/>
        </p:nvGrpSpPr>
        <p:grpSpPr bwMode="auto">
          <a:xfrm>
            <a:off x="3751263" y="1938338"/>
            <a:ext cx="454025" cy="512762"/>
            <a:chOff x="2358" y="1992"/>
            <a:chExt cx="287" cy="323"/>
          </a:xfrm>
        </p:grpSpPr>
        <p:grpSp>
          <p:nvGrpSpPr>
            <p:cNvPr id="121646" name="Group 2771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21700" name="Oval 2772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701" name="Oval 277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47" name="Group 2774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21698" name="Oval 2775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99" name="Oval 2776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48" name="Line 2777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49" name="Group 2778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21696" name="Oval 2779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97" name="Oval 278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50" name="Group 2781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21694" name="Oval 2782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95" name="Oval 2783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51" name="Line 2784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52" name="Group 2785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21692" name="Oval 2786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93" name="Oval 278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53" name="Group 2788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21690" name="Oval 2789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91" name="Oval 2790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54" name="Line 2791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55" name="Group 2792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21688" name="Oval 2793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89" name="Oval 279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56" name="Group 2795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21686" name="Oval 2796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87" name="Oval 2797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57" name="Line 2798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58" name="Group 2799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21684" name="Oval 2800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85" name="Oval 280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59" name="Group 2802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21682" name="Oval 2803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83" name="Oval 2804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60" name="Line 2805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61" name="Group 2806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21680" name="Oval 2807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81" name="Oval 280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62" name="Group 2809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21678" name="Oval 2810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79" name="Oval 2811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63" name="Line 2812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64" name="Group 2813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21676" name="Oval 2814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77" name="Oval 281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65" name="Group 2816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21674" name="Oval 2817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75" name="Oval 2818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66" name="Line 2819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67" name="Group 2820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21672" name="Oval 2821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73" name="Oval 282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68" name="Group 2823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21670" name="Oval 2824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71" name="Oval 2825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69" name="Line 2826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333" name="Group 2827"/>
          <p:cNvGrpSpPr>
            <a:grpSpLocks/>
          </p:cNvGrpSpPr>
          <p:nvPr/>
        </p:nvGrpSpPr>
        <p:grpSpPr bwMode="auto">
          <a:xfrm>
            <a:off x="4225925" y="1938338"/>
            <a:ext cx="457200" cy="512762"/>
            <a:chOff x="2658" y="1992"/>
            <a:chExt cx="288" cy="323"/>
          </a:xfrm>
        </p:grpSpPr>
        <p:grpSp>
          <p:nvGrpSpPr>
            <p:cNvPr id="121590" name="Group 2828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21644" name="Oval 2829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45" name="Oval 283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591" name="Group 2831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21642" name="Oval 2832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43" name="Oval 2833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592" name="Line 2834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593" name="Group 2835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21640" name="Oval 2836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41" name="Oval 283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594" name="Group 2838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21638" name="Oval 2839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39" name="Oval 2840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595" name="Line 2841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596" name="Group 2842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21636" name="Oval 2843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37" name="Oval 284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597" name="Group 2845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21634" name="Oval 2846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35" name="Oval 2847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598" name="Line 2848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599" name="Group 2849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21632" name="Oval 2850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33" name="Oval 285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00" name="Group 2852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21630" name="Oval 2853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31" name="Oval 2854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01" name="Line 2855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02" name="Group 2856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21628" name="Oval 2857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29" name="Oval 285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03" name="Group 2859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21626" name="Oval 2860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27" name="Oval 2861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04" name="Line 2862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05" name="Group 2863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21624" name="Oval 2864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25" name="Oval 286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06" name="Group 2866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21622" name="Oval 2867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23" name="Oval 2868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07" name="Line 2869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08" name="Group 2870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21620" name="Oval 2871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21" name="Oval 287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09" name="Group 2873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21618" name="Oval 2874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19" name="Oval 2875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10" name="Line 2876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611" name="Group 2877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21616" name="Oval 2878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17" name="Oval 287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612" name="Group 2880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21614" name="Oval 2881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615" name="Oval 2882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613" name="Line 2883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334" name="Group 2884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1588" name="Oval 288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89" name="Oval 288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35" name="Group 2887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1586" name="Oval 2888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87" name="Oval 288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36" name="Line 2890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37" name="Group 2891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1584" name="Oval 289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85" name="Oval 289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38" name="Group 2894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1582" name="Oval 2895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83" name="Oval 289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39" name="Line 2897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40" name="Group 2898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1580" name="Oval 289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81" name="Oval 290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41" name="Group 2901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1578" name="Oval 2902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79" name="Oval 290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42" name="Line 2904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43" name="Group 2905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1576" name="Oval 290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77" name="Oval 290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44" name="Group 2908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1574" name="Oval 2909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75" name="Oval 291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45" name="Line 2911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46" name="Group 2912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1572" name="Oval 291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73" name="Oval 291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47" name="Group 2915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1570" name="Oval 2916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71" name="Oval 291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48" name="Line 2918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49" name="Group 2919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1568" name="Oval 292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69" name="Oval 292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50" name="Group 2922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1566" name="Oval 2923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67" name="Oval 292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51" name="Line 2925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52" name="Group 2926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1564" name="Oval 292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65" name="Oval 292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53" name="Group 2929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1562" name="Oval 2930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63" name="Oval 293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54" name="Line 2932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55" name="Group 2933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1560" name="Oval 293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61" name="Oval 293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56" name="Group 2936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1558" name="Oval 2937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59" name="Oval 293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57" name="Line 2939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58" name="Group 2940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1556" name="Oval 2941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57" name="Oval 294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59" name="Group 2943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1554" name="Oval 2944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55" name="Oval 294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60" name="Line 2946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61" name="Group 2947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1552" name="Oval 2948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53" name="Oval 294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62" name="Group 2950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1550" name="Oval 2951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51" name="Oval 295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63" name="Line 2953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64" name="Group 2954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1548" name="Oval 2955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49" name="Oval 295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65" name="Group 2957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1546" name="Oval 2958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47" name="Oval 295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66" name="Line 2960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67" name="Group 2961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1544" name="Oval 2962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45" name="Oval 296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68" name="Group 2964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1542" name="Oval 2965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43" name="Oval 296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69" name="Line 2967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70" name="Group 2968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1540" name="Oval 2969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41" name="Oval 297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71" name="Group 2971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1538" name="Oval 2972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39" name="Oval 297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72" name="Line 2974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73" name="Group 2975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1536" name="Oval 2976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37" name="Oval 297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74" name="Group 2978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1534" name="Oval 2979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35" name="Oval 298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75" name="Line 2981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76" name="Group 2982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1532" name="Oval 2983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33" name="Oval 298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77" name="Group 2985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1530" name="Oval 2986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31" name="Oval 298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78" name="Line 2988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79" name="Group 2989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1528" name="Oval 2990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29" name="Oval 299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80" name="Group 2992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1526" name="Oval 2993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27" name="Oval 299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81" name="Line 2995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82" name="Group 2996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1524" name="Oval 299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25" name="Oval 299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83" name="Group 2999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1522" name="Oval 3000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23" name="Oval 300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84" name="Line 3002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85" name="Group 3003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1520" name="Oval 300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21" name="Oval 300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86" name="Group 3006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1518" name="Oval 3007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19" name="Oval 300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87" name="Line 3009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88" name="Group 3010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1516" name="Oval 301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17" name="Oval 301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89" name="Group 3013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1514" name="Oval 3014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15" name="Oval 301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90" name="Line 3016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91" name="Group 3017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1512" name="Oval 301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13" name="Oval 301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92" name="Group 3020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1510" name="Oval 3021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11" name="Oval 302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93" name="Line 3023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94" name="Group 3024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1508" name="Oval 302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09" name="Oval 302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95" name="Group 3027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1506" name="Oval 3028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07" name="Oval 302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96" name="Line 3030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397" name="Group 3031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1504" name="Oval 303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05" name="Oval 303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398" name="Group 3034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1502" name="Oval 3035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03" name="Oval 303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399" name="Line 3037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00" name="Group 3038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1500" name="Oval 303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501" name="Oval 304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01" name="Group 3041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1498" name="Oval 3042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99" name="Oval 304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02" name="Line 3044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03" name="Group 3045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1496" name="Oval 304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97" name="Oval 304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04" name="Group 3048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1494" name="Oval 3049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95" name="Oval 305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05" name="Line 3051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06" name="Group 3052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1492" name="Oval 3053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93" name="Oval 305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07" name="Group 3055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1490" name="Oval 3056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91" name="Oval 305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08" name="Line 3058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09" name="Group 3059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1488" name="Oval 3060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89" name="Oval 306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10" name="Group 3062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1486" name="Oval 3063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87" name="Oval 306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11" name="Line 3065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12" name="Group 3066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1484" name="Oval 3067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85" name="Oval 306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13" name="Group 3069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1482" name="Oval 3070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83" name="Oval 307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14" name="Line 3072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15" name="Group 3073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1480" name="Oval 3074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81" name="Oval 307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16" name="Group 3076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1478" name="Oval 3077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79" name="Oval 307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17" name="Line 3079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18" name="Group 3080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1476" name="Oval 3081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77" name="Oval 308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19" name="Group 3083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1474" name="Oval 3084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75" name="Oval 308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20" name="Line 3086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21" name="Group 3087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1472" name="Oval 3088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73" name="Oval 308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22" name="Group 3090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1470" name="Oval 3091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71" name="Oval 309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23" name="Line 3093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24" name="Group 3094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1468" name="Oval 3095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69" name="Oval 309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25" name="Group 3097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1466" name="Oval 3098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67" name="Oval 309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26" name="Line 3100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27" name="Group 3101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1464" name="Oval 3102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65" name="Oval 310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28" name="Group 3104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1462" name="Oval 3105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463" name="Oval 310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29" name="Line 3107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30" name="Group 3108"/>
          <p:cNvGrpSpPr>
            <a:grpSpLocks/>
          </p:cNvGrpSpPr>
          <p:nvPr/>
        </p:nvGrpSpPr>
        <p:grpSpPr bwMode="auto">
          <a:xfrm>
            <a:off x="2365375" y="1936750"/>
            <a:ext cx="454025" cy="514350"/>
            <a:chOff x="1485" y="1991"/>
            <a:chExt cx="287" cy="324"/>
          </a:xfrm>
        </p:grpSpPr>
        <p:grpSp>
          <p:nvGrpSpPr>
            <p:cNvPr id="121406" name="Group 3109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21460" name="Oval 3110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61" name="Oval 311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07" name="Group 3112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21458" name="Oval 3113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59" name="Oval 3114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08" name="Line 3115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09" name="Group 3116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21456" name="Oval 3117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57" name="Oval 311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10" name="Group 3119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21454" name="Oval 3120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55" name="Oval 3121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11" name="Line 3122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12" name="Group 3123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21452" name="Oval 3124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53" name="Oval 312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13" name="Group 3126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21450" name="Oval 3127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51" name="Oval 3128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14" name="Line 3129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15" name="Group 3130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21448" name="Oval 3131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49" name="Oval 313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16" name="Group 3133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21446" name="Oval 3134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47" name="Oval 3135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17" name="Line 3136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18" name="Group 3137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21444" name="Oval 3138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45" name="Oval 313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19" name="Group 3140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21442" name="Oval 3141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43" name="Oval 3142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20" name="Line 3143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21" name="Group 3144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21440" name="Oval 3145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41" name="Oval 314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22" name="Group 3147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21438" name="Oval 3148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39" name="Oval 3149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23" name="Line 3150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24" name="Group 3151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21436" name="Oval 3152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37" name="Oval 315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25" name="Group 3154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21434" name="Oval 3155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35" name="Oval 3156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26" name="Line 3157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427" name="Group 3158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21432" name="Oval 3159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33" name="Oval 316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428" name="Group 3161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21430" name="Oval 3162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31" name="Oval 3163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429" name="Line 3164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431" name="Group 3165"/>
          <p:cNvGrpSpPr>
            <a:grpSpLocks/>
          </p:cNvGrpSpPr>
          <p:nvPr/>
        </p:nvGrpSpPr>
        <p:grpSpPr bwMode="auto">
          <a:xfrm>
            <a:off x="2840038" y="1938338"/>
            <a:ext cx="457200" cy="512762"/>
            <a:chOff x="1785" y="1992"/>
            <a:chExt cx="288" cy="323"/>
          </a:xfrm>
        </p:grpSpPr>
        <p:grpSp>
          <p:nvGrpSpPr>
            <p:cNvPr id="121350" name="Group 3166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21404" name="Oval 3167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05" name="Oval 316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51" name="Group 3169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21402" name="Oval 3170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03" name="Oval 3171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52" name="Line 3172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53" name="Group 3173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21400" name="Oval 3174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401" name="Oval 317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54" name="Group 3176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21398" name="Oval 3177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99" name="Oval 3178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55" name="Line 3179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56" name="Group 3180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21396" name="Oval 3181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97" name="Oval 318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57" name="Group 3183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21394" name="Oval 3184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95" name="Oval 3185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58" name="Line 3186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59" name="Group 3187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21392" name="Oval 3188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93" name="Oval 318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60" name="Group 3190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21390" name="Oval 3191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91" name="Oval 3192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61" name="Line 3193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62" name="Group 3194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21388" name="Oval 3195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89" name="Oval 319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63" name="Group 3197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21386" name="Oval 3198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87" name="Oval 3199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64" name="Line 3200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65" name="Group 3201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21384" name="Oval 3202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85" name="Oval 320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66" name="Group 3204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21382" name="Oval 3205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83" name="Oval 3206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67" name="Line 3207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68" name="Group 3208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21380" name="Oval 3209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81" name="Oval 321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69" name="Group 3211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21378" name="Oval 3212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79" name="Oval 3213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70" name="Line 3214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371" name="Group 3215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21376" name="Oval 3216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77" name="Oval 321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372" name="Group 3218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21374" name="Oval 3219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375" name="Oval 3220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373" name="Line 3221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432" name="Group 3222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1348" name="Oval 322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49" name="Oval 322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33" name="Group 3225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1346" name="Oval 3226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47" name="Oval 322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34" name="Line 3228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35" name="Group 3229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1344" name="Oval 323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45" name="Oval 323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36" name="Group 3232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1342" name="Oval 3233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43" name="Oval 323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37" name="Line 3235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38" name="Group 3236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1340" name="Oval 323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41" name="Oval 323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39" name="Group 3239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1338" name="Oval 3240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39" name="Oval 324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40" name="Line 3242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41" name="Group 3243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1336" name="Oval 324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37" name="Oval 324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42" name="Group 3246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1334" name="Oval 3247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35" name="Oval 324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43" name="Line 3249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44" name="Group 3250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1332" name="Oval 325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33" name="Oval 325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45" name="Group 3253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1330" name="Oval 3254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31" name="Oval 325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46" name="Line 3256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47" name="Group 3257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1328" name="Oval 325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29" name="Oval 325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48" name="Group 3260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1326" name="Oval 3261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27" name="Oval 326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49" name="Line 3263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50" name="Group 3264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1324" name="Oval 326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25" name="Oval 326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51" name="Group 3267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1322" name="Oval 3268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23" name="Oval 326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52" name="Line 3270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53" name="Group 3271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1320" name="Oval 327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21" name="Oval 327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54" name="Group 3274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1318" name="Oval 3275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19" name="Oval 327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55" name="Line 3277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56" name="Group 3278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1316" name="Oval 3279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17" name="Oval 328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57" name="Group 3281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1314" name="Oval 3282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15" name="Oval 328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58" name="Line 3284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59" name="Group 3285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1312" name="Oval 3286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13" name="Oval 328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60" name="Group 3288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1310" name="Oval 3289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11" name="Oval 329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61" name="Line 3291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62" name="Group 3292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1308" name="Oval 3293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09" name="Oval 329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63" name="Group 3295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1306" name="Oval 3296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07" name="Oval 329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64" name="Line 3298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65" name="Group 3299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1304" name="Oval 3300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05" name="Oval 330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66" name="Group 3302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1302" name="Oval 3303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03" name="Oval 330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67" name="Line 3305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68" name="Group 3306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1300" name="Oval 3307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301" name="Oval 330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69" name="Group 3309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1298" name="Oval 3310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99" name="Oval 331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70" name="Line 3312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71" name="Group 3313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1296" name="Oval 3314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97" name="Oval 331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72" name="Group 3316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1294" name="Oval 3317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95" name="Oval 331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73" name="Line 3319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74" name="Group 3320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1292" name="Oval 3321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93" name="Oval 332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75" name="Group 3323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1290" name="Oval 3324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91" name="Oval 332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76" name="Line 3326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77" name="Group 3327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1288" name="Oval 3328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89" name="Oval 332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78" name="Group 3330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1286" name="Oval 3331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87" name="Oval 333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79" name="Line 3333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80" name="Group 3334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1284" name="Oval 333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85" name="Oval 333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81" name="Group 3337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1282" name="Oval 3338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83" name="Oval 333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82" name="Line 3340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83" name="Group 3341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1280" name="Oval 334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81" name="Oval 334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84" name="Group 3344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1278" name="Oval 3345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79" name="Oval 334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85" name="Line 3347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86" name="Group 3348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1276" name="Oval 334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77" name="Oval 335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87" name="Group 3351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1274" name="Oval 3352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75" name="Oval 335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88" name="Line 3354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89" name="Group 3355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1272" name="Oval 335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73" name="Oval 335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90" name="Group 3358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1270" name="Oval 3359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71" name="Oval 336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91" name="Line 3361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92" name="Group 3362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1268" name="Oval 336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69" name="Oval 336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93" name="Group 3365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1266" name="Oval 3366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67" name="Oval 336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94" name="Line 3368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95" name="Group 3369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1264" name="Oval 337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65" name="Oval 337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96" name="Group 3372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1262" name="Oval 3373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63" name="Oval 337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497" name="Line 3375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498" name="Group 3376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1260" name="Oval 337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61" name="Oval 337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499" name="Group 3379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1258" name="Oval 3380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59" name="Oval 338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00" name="Line 3382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01" name="Group 3383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1256" name="Oval 338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57" name="Oval 338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02" name="Group 3386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1254" name="Oval 3387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55" name="Oval 338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03" name="Line 3389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04" name="Group 3390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1252" name="Oval 3391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53" name="Oval 339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05" name="Group 3393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1250" name="Oval 3394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51" name="Oval 339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06" name="Line 3396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07" name="Group 3397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1248" name="Oval 3398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49" name="Oval 339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08" name="Group 3400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1246" name="Oval 3401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47" name="Oval 340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09" name="Line 3403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10" name="Group 3404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1244" name="Oval 3405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45" name="Oval 340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11" name="Group 3407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1242" name="Oval 3408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43" name="Oval 340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12" name="Line 3410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13" name="Group 3411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1240" name="Oval 3412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41" name="Oval 341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14" name="Group 3414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1238" name="Oval 3415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39" name="Oval 341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15" name="Line 3417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16" name="Group 3418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1236" name="Oval 3419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37" name="Oval 342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17" name="Group 3421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1234" name="Oval 3422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35" name="Oval 342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18" name="Line 3424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19" name="Group 3425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1232" name="Oval 3426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33" name="Oval 342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20" name="Group 3428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1230" name="Oval 3429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31" name="Oval 343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21" name="Line 3431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22" name="Group 3432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1228" name="Oval 3433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29" name="Oval 343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23" name="Group 3435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1226" name="Oval 3436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27" name="Oval 343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24" name="Line 3438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25" name="Group 3439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1224" name="Oval 3440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25" name="Oval 344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26" name="Group 3442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1222" name="Oval 3443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223" name="Oval 344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27" name="Line 3445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28" name="Group 3446"/>
          <p:cNvGrpSpPr>
            <a:grpSpLocks/>
          </p:cNvGrpSpPr>
          <p:nvPr/>
        </p:nvGrpSpPr>
        <p:grpSpPr bwMode="auto">
          <a:xfrm>
            <a:off x="481013" y="1936750"/>
            <a:ext cx="455612" cy="514350"/>
            <a:chOff x="299" y="1991"/>
            <a:chExt cx="287" cy="324"/>
          </a:xfrm>
        </p:grpSpPr>
        <p:grpSp>
          <p:nvGrpSpPr>
            <p:cNvPr id="121166" name="Group 3447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21220" name="Oval 3448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21" name="Oval 344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67" name="Group 3450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21218" name="Oval 3451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19" name="Oval 3452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68" name="Line 3453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69" name="Group 3454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21216" name="Oval 3455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17" name="Oval 345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70" name="Group 3457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21214" name="Oval 3458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15" name="Oval 3459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71" name="Line 3460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72" name="Group 3461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21212" name="Oval 3462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13" name="Oval 346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73" name="Group 3464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21210" name="Oval 3465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11" name="Oval 3466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74" name="Line 3467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75" name="Group 3468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21208" name="Oval 3469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09" name="Oval 347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76" name="Group 3471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21206" name="Oval 3472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07" name="Oval 3473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77" name="Line 3474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78" name="Group 3475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21204" name="Oval 3476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05" name="Oval 347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79" name="Group 3478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21202" name="Oval 3479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03" name="Oval 3480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80" name="Line 3481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81" name="Group 3482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21200" name="Oval 3483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201" name="Oval 348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82" name="Group 3485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21198" name="Oval 3486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99" name="Oval 3487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83" name="Line 3488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84" name="Group 3489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21196" name="Oval 3490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97" name="Oval 349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85" name="Group 3492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21194" name="Oval 3493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95" name="Oval 3494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86" name="Line 3495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87" name="Group 3496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21192" name="Oval 3497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93" name="Oval 349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88" name="Group 3499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21190" name="Oval 3500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91" name="Oval 3501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89" name="Line 3502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529" name="Group 3503"/>
          <p:cNvGrpSpPr>
            <a:grpSpLocks/>
          </p:cNvGrpSpPr>
          <p:nvPr/>
        </p:nvGrpSpPr>
        <p:grpSpPr bwMode="auto">
          <a:xfrm>
            <a:off x="960438" y="1936750"/>
            <a:ext cx="455612" cy="514350"/>
            <a:chOff x="601" y="1991"/>
            <a:chExt cx="287" cy="324"/>
          </a:xfrm>
        </p:grpSpPr>
        <p:grpSp>
          <p:nvGrpSpPr>
            <p:cNvPr id="121110" name="Group 3504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21164" name="Oval 3505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65" name="Oval 350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11" name="Group 3507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21162" name="Oval 3508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63" name="Oval 3509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12" name="Line 3510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13" name="Group 3511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21160" name="Oval 3512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61" name="Oval 351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14" name="Group 3514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21158" name="Oval 3515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59" name="Oval 3516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15" name="Line 3517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16" name="Group 3518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21156" name="Oval 3519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57" name="Oval 352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17" name="Group 3521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21154" name="Oval 3522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55" name="Oval 3523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18" name="Line 3524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19" name="Group 3525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21152" name="Oval 3526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53" name="Oval 352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20" name="Group 3528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21150" name="Oval 3529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51" name="Oval 3530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21" name="Line 3531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22" name="Group 3532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21148" name="Oval 3533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49" name="Oval 353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23" name="Group 3535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21146" name="Oval 3536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47" name="Oval 3537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24" name="Line 3538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25" name="Group 3539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21144" name="Oval 3540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45" name="Oval 354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26" name="Group 3542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21142" name="Oval 3543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43" name="Oval 3544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27" name="Line 3545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28" name="Group 3546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21140" name="Oval 3547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41" name="Oval 354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29" name="Group 3549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21138" name="Oval 3550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39" name="Oval 3551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30" name="Line 3552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131" name="Group 3553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21136" name="Oval 3554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37" name="Oval 355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1132" name="Group 3556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21134" name="Oval 3557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1135" name="Oval 3558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1133" name="Line 3559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530" name="Group 3560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1108" name="Oval 356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109" name="Oval 356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31" name="Group 3563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1106" name="Oval 3564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107" name="Oval 356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32" name="Line 3566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33" name="Group 3567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1104" name="Oval 356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105" name="Oval 356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34" name="Group 3570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1102" name="Oval 3571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103" name="Oval 357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35" name="Line 3573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36" name="Group 3574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1100" name="Oval 357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101" name="Oval 357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37" name="Group 3577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1098" name="Oval 3578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99" name="Oval 357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38" name="Line 3580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39" name="Group 3581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1096" name="Oval 358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97" name="Oval 358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40" name="Group 3584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1094" name="Oval 3585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95" name="Oval 358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41" name="Line 3587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42" name="Group 3588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1092" name="Oval 358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93" name="Oval 359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43" name="Group 3591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1090" name="Oval 3592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91" name="Oval 359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44" name="Line 3594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45" name="Group 3595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1088" name="Oval 359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89" name="Oval 359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46" name="Group 3598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1086" name="Oval 3599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87" name="Oval 360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47" name="Line 3601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48" name="Group 3602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1084" name="Oval 360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85" name="Oval 360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49" name="Group 3605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1082" name="Oval 3606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83" name="Oval 360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50" name="Line 3608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51" name="Group 3609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1080" name="Oval 361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81" name="Oval 361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52" name="Group 3612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1078" name="Oval 3613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79" name="Oval 361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53" name="Line 3615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54" name="Group 3616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1076" name="Oval 3617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77" name="Oval 361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55" name="Group 3619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1074" name="Oval 3620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75" name="Oval 362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56" name="Line 3622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57" name="Group 3623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1072" name="Oval 3624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73" name="Oval 362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58" name="Group 3626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1070" name="Oval 3627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71" name="Oval 362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59" name="Line 3629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60" name="Group 3630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1068" name="Oval 3631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69" name="Oval 363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61" name="Group 3633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1066" name="Oval 3634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67" name="Oval 363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62" name="Line 3636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63" name="Group 3637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1064" name="Oval 3638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65" name="Oval 363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64" name="Group 3640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1062" name="Oval 3641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63" name="Oval 364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65" name="Line 3643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66" name="Group 3644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1060" name="Oval 3645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61" name="Oval 364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67" name="Group 3647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1058" name="Oval 3648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59" name="Oval 364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68" name="Line 3650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69" name="Group 3651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1056" name="Oval 3652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57" name="Oval 365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70" name="Group 3654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1054" name="Oval 3655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55" name="Oval 365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71" name="Line 3657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72" name="Group 3658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1052" name="Oval 3659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53" name="Oval 366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73" name="Group 3661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1050" name="Oval 3662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51" name="Oval 366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74" name="Line 3664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75" name="Group 3665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1048" name="Oval 3666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49" name="Oval 366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76" name="Group 3668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1046" name="Oval 3669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47" name="Oval 367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77" name="Line 3671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78" name="Group 3672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1044" name="Oval 367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45" name="Oval 367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79" name="Group 3675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1042" name="Oval 3676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43" name="Oval 367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80" name="Line 3678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81" name="Group 3679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1040" name="Oval 368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41" name="Oval 368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82" name="Group 3682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1038" name="Oval 3683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39" name="Oval 368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83" name="Line 3685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84" name="Group 3686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1036" name="Oval 368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37" name="Oval 368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85" name="Group 3689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1034" name="Oval 3690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35" name="Oval 369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86" name="Line 3692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87" name="Group 3693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1032" name="Oval 369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33" name="Oval 369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88" name="Group 3696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1030" name="Oval 3697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31" name="Oval 369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89" name="Line 3699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90" name="Group 3700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1028" name="Oval 370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29" name="Oval 370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91" name="Group 3703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1026" name="Oval 3704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27" name="Oval 370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92" name="Line 3706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93" name="Group 3707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1024" name="Oval 370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25" name="Oval 370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94" name="Group 3710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1022" name="Oval 3711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23" name="Oval 371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95" name="Line 3713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96" name="Group 3714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1020" name="Oval 371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21" name="Oval 371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597" name="Group 3717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1018" name="Oval 3718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19" name="Oval 371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598" name="Line 3720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599" name="Group 3721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1016" name="Oval 372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17" name="Oval 372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00" name="Group 3724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1014" name="Oval 3725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15" name="Oval 372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01" name="Line 3727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02" name="Group 3728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1012" name="Oval 3729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13" name="Oval 373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03" name="Group 3731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1010" name="Oval 3732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11" name="Oval 373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04" name="Line 3734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05" name="Group 3735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1008" name="Oval 3736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09" name="Oval 373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06" name="Group 3738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1006" name="Oval 3739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07" name="Oval 374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07" name="Line 3741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08" name="Group 3742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1004" name="Oval 3743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05" name="Oval 374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09" name="Group 3745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1002" name="Oval 3746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03" name="Oval 374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10" name="Line 3748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11" name="Group 3749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1000" name="Oval 3750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1001" name="Oval 375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12" name="Group 3752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0998" name="Oval 3753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99" name="Oval 375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13" name="Line 3755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14" name="Group 3756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0996" name="Oval 3757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97" name="Oval 375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15" name="Group 3759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0994" name="Oval 3760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95" name="Oval 376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16" name="Line 3762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17" name="Group 3763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0992" name="Oval 3764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93" name="Oval 376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18" name="Group 3766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0990" name="Oval 3767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91" name="Oval 376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19" name="Line 3769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20" name="Group 3770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0988" name="Oval 3771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89" name="Oval 377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21" name="Group 3773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0986" name="Oval 3774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87" name="Oval 377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22" name="Line 3776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23" name="Group 3777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0984" name="Oval 3778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85" name="Oval 377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24" name="Group 3780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0982" name="Oval 3781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983" name="Oval 378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25" name="Line 3783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26" name="Group 3784"/>
          <p:cNvGrpSpPr>
            <a:grpSpLocks/>
          </p:cNvGrpSpPr>
          <p:nvPr/>
        </p:nvGrpSpPr>
        <p:grpSpPr bwMode="auto">
          <a:xfrm>
            <a:off x="1423988" y="1936750"/>
            <a:ext cx="455612" cy="514350"/>
            <a:chOff x="893" y="1991"/>
            <a:chExt cx="287" cy="324"/>
          </a:xfrm>
        </p:grpSpPr>
        <p:grpSp>
          <p:nvGrpSpPr>
            <p:cNvPr id="120926" name="Group 3785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20980" name="Oval 3786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81" name="Oval 378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27" name="Group 3788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20978" name="Oval 3789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79" name="Oval 3790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28" name="Line 3791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29" name="Group 3792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20976" name="Oval 3793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77" name="Oval 379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30" name="Group 3795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20974" name="Oval 3796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75" name="Oval 3797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31" name="Line 3798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32" name="Group 3799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20972" name="Oval 3800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73" name="Oval 380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33" name="Group 3802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20970" name="Oval 3803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71" name="Oval 3804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34" name="Line 3805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35" name="Group 3806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20968" name="Oval 3807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69" name="Oval 380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36" name="Group 3809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20966" name="Oval 3810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67" name="Oval 3811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37" name="Line 3812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38" name="Group 3813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20964" name="Oval 3814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65" name="Oval 381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39" name="Group 3816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20962" name="Oval 3817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63" name="Oval 3818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40" name="Line 3819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41" name="Group 3820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20960" name="Oval 3821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61" name="Oval 382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42" name="Group 3823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20958" name="Oval 3824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59" name="Oval 3825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43" name="Line 3826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44" name="Group 3827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20956" name="Oval 3828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57" name="Oval 382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45" name="Group 3830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20954" name="Oval 3831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55" name="Oval 3832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46" name="Line 3833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47" name="Group 3834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20952" name="Oval 3835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53" name="Oval 383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948" name="Group 3837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20950" name="Oval 3838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51" name="Oval 3839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949" name="Line 3840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627" name="Group 3841"/>
          <p:cNvGrpSpPr>
            <a:grpSpLocks/>
          </p:cNvGrpSpPr>
          <p:nvPr/>
        </p:nvGrpSpPr>
        <p:grpSpPr bwMode="auto">
          <a:xfrm>
            <a:off x="1901825" y="1936750"/>
            <a:ext cx="455613" cy="514350"/>
            <a:chOff x="1194" y="1991"/>
            <a:chExt cx="287" cy="324"/>
          </a:xfrm>
        </p:grpSpPr>
        <p:grpSp>
          <p:nvGrpSpPr>
            <p:cNvPr id="120870" name="Group 3842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20924" name="Oval 3843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25" name="Oval 384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71" name="Group 3845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20922" name="Oval 3846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23" name="Oval 3847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72" name="Line 3848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3" name="Group 3849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20920" name="Oval 3850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21" name="Oval 385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74" name="Group 3852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20918" name="Oval 3853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19" name="Oval 3854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75" name="Line 3855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6" name="Group 3856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20916" name="Oval 3857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17" name="Oval 385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77" name="Group 3859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20914" name="Oval 3860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15" name="Oval 3861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78" name="Line 3862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9" name="Group 3863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20912" name="Oval 3864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13" name="Oval 386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80" name="Group 3866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20910" name="Oval 3867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11" name="Oval 3868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81" name="Line 3869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2" name="Group 3870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20908" name="Oval 3871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09" name="Oval 387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83" name="Group 3873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20906" name="Oval 3874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07" name="Oval 3875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84" name="Line 3876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5" name="Group 3877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20904" name="Oval 3878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05" name="Oval 387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86" name="Group 3880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20902" name="Oval 3881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03" name="Oval 3882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87" name="Line 3883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8" name="Group 3884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20900" name="Oval 3885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901" name="Oval 388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89" name="Group 3887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20898" name="Oval 3888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899" name="Oval 3889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90" name="Line 3890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91" name="Group 3891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20896" name="Oval 3892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897" name="Oval 389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0892" name="Group 3894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20894" name="Oval 3895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0895" name="Oval 3896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0893" name="Line 3897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628" name="Group 3898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0868" name="Oval 389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69" name="Oval 390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29" name="Group 3901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0866" name="Oval 3902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67" name="Oval 390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30" name="Line 3904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31" name="Group 3905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0864" name="Oval 390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65" name="Oval 390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32" name="Group 3908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0862" name="Oval 3909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63" name="Oval 391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33" name="Line 3911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34" name="Group 3912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0860" name="Oval 391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61" name="Oval 391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35" name="Group 3915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0858" name="Oval 3916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59" name="Oval 391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36" name="Line 3918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37" name="Group 3919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0856" name="Oval 392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57" name="Oval 392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38" name="Group 3922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0854" name="Oval 3923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55" name="Oval 392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39" name="Line 3925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40" name="Group 3926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0852" name="Oval 392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53" name="Oval 392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41" name="Group 3929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0850" name="Oval 3930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51" name="Oval 393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42" name="Line 3932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43" name="Group 3933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0848" name="Oval 393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49" name="Oval 393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44" name="Group 3936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0846" name="Oval 3937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47" name="Oval 393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45" name="Line 3939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46" name="Group 3940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0844" name="Oval 394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45" name="Oval 394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47" name="Group 3943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0842" name="Oval 3944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43" name="Oval 394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48" name="Line 3946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49" name="Group 3947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0840" name="Oval 394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41" name="Oval 394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50" name="Group 3950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0838" name="Oval 3951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39" name="Oval 395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51" name="Line 3953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52" name="Group 3954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0836" name="Oval 3955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37" name="Oval 395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53" name="Group 3957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0834" name="Oval 3958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35" name="Oval 395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54" name="Line 3960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55" name="Group 3961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0832" name="Oval 3962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33" name="Oval 396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56" name="Group 3964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0830" name="Oval 3965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31" name="Oval 396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57" name="Line 3967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58" name="Group 3968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0828" name="Oval 3969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29" name="Oval 397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59" name="Group 3971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0826" name="Oval 3972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27" name="Oval 397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60" name="Line 3974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61" name="Group 3975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0824" name="Oval 3976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25" name="Oval 397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62" name="Group 3978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0822" name="Oval 3979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23" name="Oval 398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63" name="Line 3981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64" name="Group 3982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0820" name="Oval 3983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21" name="Oval 398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65" name="Group 3985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0818" name="Oval 3986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19" name="Oval 398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66" name="Line 3988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67" name="Group 3989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0816" name="Oval 3990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17" name="Oval 399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68" name="Group 3992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0814" name="Oval 3993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15" name="Oval 399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69" name="Line 3995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70" name="Group 3996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0812" name="Oval 3997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13" name="Oval 399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71" name="Group 3999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0810" name="Oval 4000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11" name="Oval 400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72" name="Line 4002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73" name="Group 4003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0808" name="Oval 4004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09" name="Oval 400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74" name="Group 4006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0806" name="Oval 4007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07" name="Oval 400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75" name="Line 4009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76" name="Group 4010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0804" name="Oval 401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05" name="Oval 401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77" name="Group 4013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0802" name="Oval 4014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03" name="Oval 401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78" name="Line 4016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79" name="Group 4017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0800" name="Oval 401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801" name="Oval 401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80" name="Group 4020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0798" name="Oval 4021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99" name="Oval 402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81" name="Line 4023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82" name="Group 4024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0796" name="Oval 402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97" name="Oval 402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83" name="Group 4027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0794" name="Oval 4028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95" name="Oval 402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84" name="Line 4030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85" name="Group 4031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0792" name="Oval 403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93" name="Oval 403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86" name="Group 4034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0790" name="Oval 4035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91" name="Oval 403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87" name="Line 4037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88" name="Group 4038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0788" name="Oval 403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89" name="Oval 404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89" name="Group 4041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0786" name="Oval 4042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87" name="Oval 404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90" name="Line 4044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91" name="Group 4045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0784" name="Oval 404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85" name="Oval 404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92" name="Group 4048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0782" name="Oval 4049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83" name="Oval 405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93" name="Line 4051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94" name="Group 4052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0780" name="Oval 405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81" name="Oval 405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95" name="Group 4055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0778" name="Oval 4056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79" name="Oval 405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96" name="Line 4058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697" name="Group 4059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0776" name="Oval 406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77" name="Oval 406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698" name="Group 4062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0774" name="Oval 4063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75" name="Oval 406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699" name="Line 4065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00" name="Group 4066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0772" name="Oval 4067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73" name="Oval 406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01" name="Group 4069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0770" name="Oval 4070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71" name="Oval 407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02" name="Line 4072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03" name="Group 4073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0768" name="Oval 4074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69" name="Oval 407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04" name="Group 4076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0766" name="Oval 4077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67" name="Oval 407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05" name="Line 4079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06" name="Group 4080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0764" name="Oval 4081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65" name="Oval 408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07" name="Group 4083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0762" name="Oval 4084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63" name="Oval 408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08" name="Line 4086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09" name="Group 4087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0760" name="Oval 4088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61" name="Oval 408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10" name="Group 4090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0758" name="Oval 4091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59" name="Oval 409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11" name="Line 4093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12" name="Group 4094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0756" name="Oval 4095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57" name="Oval 409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13" name="Group 4097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0754" name="Oval 4098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55" name="Oval 409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14" name="Line 4100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15" name="Group 4101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0752" name="Oval 4102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53" name="Oval 410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16" name="Group 4104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0750" name="Oval 4105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51" name="Oval 410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17" name="Line 4107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18" name="Group 4108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0748" name="Oval 4109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49" name="Oval 411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19" name="Group 4111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0746" name="Oval 4112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47" name="Oval 411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20" name="Line 4114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0721" name="Group 4115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0744" name="Oval 4116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45" name="Oval 411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0722" name="Group 4118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0742" name="Oval 4119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0743" name="Oval 412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0723" name="Line 4121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24" name="Oval 4122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0725" name="Freeform 4123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00" name="Rectangle 4124"/>
          <p:cNvSpPr>
            <a:spLocks noChangeArrowheads="1"/>
          </p:cNvSpPr>
          <p:nvPr/>
        </p:nvSpPr>
        <p:spPr bwMode="auto">
          <a:xfrm>
            <a:off x="6943725" y="1052513"/>
            <a:ext cx="5889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727" name="Oval 4125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0728" name="Freeform 4126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03" name="Rectangle 4127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9104" name="Rectangle 4128"/>
          <p:cNvSpPr>
            <a:spLocks noChangeArrowheads="1"/>
          </p:cNvSpPr>
          <p:nvPr/>
        </p:nvSpPr>
        <p:spPr bwMode="auto">
          <a:xfrm>
            <a:off x="5045075" y="4005263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731" name="Rectangle 4129"/>
          <p:cNvSpPr>
            <a:spLocks noChangeArrowheads="1"/>
          </p:cNvSpPr>
          <p:nvPr/>
        </p:nvSpPr>
        <p:spPr bwMode="auto">
          <a:xfrm>
            <a:off x="3003550" y="4619625"/>
            <a:ext cx="425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000000"/>
                </a:solidFill>
              </a:rPr>
              <a:t>insufficient cytokine production</a:t>
            </a:r>
          </a:p>
        </p:txBody>
      </p:sp>
      <p:sp>
        <p:nvSpPr>
          <p:cNvPr id="120732" name="Freeform 4130"/>
          <p:cNvSpPr>
            <a:spLocks noEditPoints="1"/>
          </p:cNvSpPr>
          <p:nvPr/>
        </p:nvSpPr>
        <p:spPr bwMode="auto">
          <a:xfrm rot="673347">
            <a:off x="5589588" y="3494088"/>
            <a:ext cx="1085850" cy="869950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33" name="Freeform 4131"/>
          <p:cNvSpPr>
            <a:spLocks noEditPoints="1"/>
          </p:cNvSpPr>
          <p:nvPr/>
        </p:nvSpPr>
        <p:spPr bwMode="auto">
          <a:xfrm>
            <a:off x="3487738" y="3765550"/>
            <a:ext cx="1268412" cy="514350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34" name="AutoShape 4132"/>
          <p:cNvSpPr>
            <a:spLocks noChangeArrowheads="1"/>
          </p:cNvSpPr>
          <p:nvPr/>
        </p:nvSpPr>
        <p:spPr bwMode="auto">
          <a:xfrm>
            <a:off x="4711700" y="3811588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539109" name="Rectangle 4133"/>
          <p:cNvSpPr>
            <a:spLocks noChangeArrowheads="1"/>
          </p:cNvSpPr>
          <p:nvPr/>
        </p:nvSpPr>
        <p:spPr bwMode="auto">
          <a:xfrm>
            <a:off x="4097338" y="5973763"/>
            <a:ext cx="22574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chronic infection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736" name="AutoShape 4134"/>
          <p:cNvSpPr>
            <a:spLocks noChangeArrowheads="1"/>
          </p:cNvSpPr>
          <p:nvPr/>
        </p:nvSpPr>
        <p:spPr bwMode="auto">
          <a:xfrm>
            <a:off x="4711700" y="5035550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539111" name="Rectangle 4135"/>
          <p:cNvSpPr>
            <a:spLocks noChangeArrowheads="1"/>
          </p:cNvSpPr>
          <p:nvPr/>
        </p:nvSpPr>
        <p:spPr bwMode="auto">
          <a:xfrm>
            <a:off x="5838825" y="3789363"/>
            <a:ext cx="962025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ZA" sz="2200">
                <a:solidFill>
                  <a:srgbClr val="000000"/>
                </a:solidFill>
              </a:rPr>
              <a:t>CARD9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0738" name="Picture 4138"/>
          <p:cNvPicPr>
            <a:picLocks noChangeAspect="1" noChangeArrowheads="1"/>
          </p:cNvPicPr>
          <p:nvPr/>
        </p:nvPicPr>
        <p:blipFill>
          <a:blip r:embed="rId2" cstate="print"/>
          <a:srcRect t="37848"/>
          <a:stretch>
            <a:fillRect/>
          </a:stretch>
        </p:blipFill>
        <p:spPr bwMode="auto">
          <a:xfrm>
            <a:off x="3990975" y="-4763"/>
            <a:ext cx="4291013" cy="1100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120739" name="Group 4139"/>
          <p:cNvGrpSpPr>
            <a:grpSpLocks/>
          </p:cNvGrpSpPr>
          <p:nvPr/>
        </p:nvGrpSpPr>
        <p:grpSpPr bwMode="auto">
          <a:xfrm>
            <a:off x="1687513" y="1052513"/>
            <a:ext cx="2735262" cy="3457575"/>
            <a:chOff x="2377" y="2146"/>
            <a:chExt cx="1724" cy="2178"/>
          </a:xfrm>
        </p:grpSpPr>
        <p:sp>
          <p:nvSpPr>
            <p:cNvPr id="120740" name="Line 4140"/>
            <p:cNvSpPr>
              <a:spLocks noChangeShapeType="1"/>
            </p:cNvSpPr>
            <p:nvPr/>
          </p:nvSpPr>
          <p:spPr bwMode="auto">
            <a:xfrm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0741" name="Line 4141"/>
            <p:cNvSpPr>
              <a:spLocks noChangeShapeType="1"/>
            </p:cNvSpPr>
            <p:nvPr/>
          </p:nvSpPr>
          <p:spPr bwMode="auto">
            <a:xfrm flipH="1">
              <a:off x="2377" y="2146"/>
              <a:ext cx="1724" cy="217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val 2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4931" name="Oval 3"/>
          <p:cNvSpPr>
            <a:spLocks noChangeArrowheads="1"/>
          </p:cNvSpPr>
          <p:nvPr/>
        </p:nvSpPr>
        <p:spPr bwMode="auto">
          <a:xfrm>
            <a:off x="6648450" y="2649538"/>
            <a:ext cx="498475" cy="481012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41124" name="Rectangle 4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6634163" y="1938338"/>
            <a:ext cx="935037" cy="512762"/>
            <a:chOff x="4175" y="1992"/>
            <a:chExt cx="589" cy="323"/>
          </a:xfrm>
        </p:grpSpPr>
        <p:grpSp>
          <p:nvGrpSpPr>
            <p:cNvPr id="128953" name="Group 6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129011" name="Group 7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29065" name="Oval 8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66" name="Oval 9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12" name="Group 10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129063" name="Oval 11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64" name="Oval 12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13" name="Line 13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14" name="Group 14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29061" name="Oval 15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62" name="Oval 16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15" name="Group 17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129059" name="Oval 18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60" name="Oval 19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16" name="Line 20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17" name="Group 21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29057" name="Oval 22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58" name="Oval 23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18" name="Group 24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129055" name="Oval 25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56" name="Oval 26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19" name="Line 27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20" name="Group 28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29053" name="Oval 29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54" name="Oval 30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21" name="Group 31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129051" name="Oval 32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52" name="Oval 33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22" name="Line 34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23" name="Group 35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29049" name="Oval 36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50" name="Oval 37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24" name="Group 38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129047" name="Oval 39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48" name="Oval 40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25" name="Line 41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26" name="Group 42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29045" name="Oval 43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46" name="Oval 44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27" name="Group 45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129043" name="Oval 46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44" name="Oval 47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28" name="Line 48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29" name="Group 49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29041" name="Oval 50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42" name="Oval 51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30" name="Group 52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129039" name="Oval 53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40" name="Oval 54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31" name="Line 55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32" name="Group 56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29037" name="Oval 57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38" name="Oval 58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9033" name="Group 59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129035" name="Oval 60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36" name="Oval 61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9034" name="Line 62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54" name="Group 63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128955" name="Group 64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29009" name="Oval 65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10" name="Oval 66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56" name="Group 67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129007" name="Oval 68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08" name="Oval 69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57" name="Line 70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58" name="Group 71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29005" name="Oval 72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06" name="Oval 73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59" name="Group 74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129003" name="Oval 75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04" name="Oval 76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60" name="Line 77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61" name="Group 78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29001" name="Oval 79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02" name="Oval 80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62" name="Group 81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128999" name="Oval 82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9000" name="Oval 83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63" name="Line 84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64" name="Group 85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28997" name="Oval 86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98" name="Oval 87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65" name="Group 88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128995" name="Oval 89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96" name="Oval 90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66" name="Line 91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67" name="Group 92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28993" name="Oval 93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94" name="Oval 94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68" name="Group 95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128991" name="Oval 96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92" name="Oval 97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69" name="Line 98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70" name="Group 99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28989" name="Oval 100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90" name="Oval 101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71" name="Group 102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128987" name="Oval 103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88" name="Oval 104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72" name="Line 105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73" name="Group 106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28985" name="Oval 107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86" name="Oval 108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74" name="Group 109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128983" name="Oval 110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84" name="Oval 111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75" name="Line 112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76" name="Group 113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28981" name="Oval 114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82" name="Oval 115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77" name="Group 116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128979" name="Oval 117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80" name="Oval 118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78" name="Line 119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34" name="Line 120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35" name="Group 121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28951" name="Freeform 122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52" name="Freeform 123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36" name="Group 124"/>
          <p:cNvGrpSpPr>
            <a:grpSpLocks/>
          </p:cNvGrpSpPr>
          <p:nvPr/>
        </p:nvGrpSpPr>
        <p:grpSpPr bwMode="auto">
          <a:xfrm>
            <a:off x="2874963" y="2778125"/>
            <a:ext cx="430212" cy="1036638"/>
            <a:chOff x="1807" y="2521"/>
            <a:chExt cx="271" cy="653"/>
          </a:xfrm>
        </p:grpSpPr>
        <p:grpSp>
          <p:nvGrpSpPr>
            <p:cNvPr id="128945" name="Group 125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128949" name="Oval 126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950" name="Oval 127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8946" name="Group 128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128947" name="Rectangle 129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948" name="Rectangle 130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</p:grpSp>
      <p:grpSp>
        <p:nvGrpSpPr>
          <p:cNvPr id="124937" name="Group 131"/>
          <p:cNvGrpSpPr>
            <a:grpSpLocks/>
          </p:cNvGrpSpPr>
          <p:nvPr/>
        </p:nvGrpSpPr>
        <p:grpSpPr bwMode="auto">
          <a:xfrm>
            <a:off x="3316288" y="909638"/>
            <a:ext cx="388937" cy="2206625"/>
            <a:chOff x="2085" y="1344"/>
            <a:chExt cx="245" cy="1390"/>
          </a:xfrm>
        </p:grpSpPr>
        <p:sp>
          <p:nvSpPr>
            <p:cNvPr id="128943" name="Oval 132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8944" name="Freeform 133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38" name="Group 134"/>
          <p:cNvGrpSpPr>
            <a:grpSpLocks/>
          </p:cNvGrpSpPr>
          <p:nvPr/>
        </p:nvGrpSpPr>
        <p:grpSpPr bwMode="auto">
          <a:xfrm>
            <a:off x="7580313" y="1938338"/>
            <a:ext cx="935037" cy="512762"/>
            <a:chOff x="4771" y="1992"/>
            <a:chExt cx="588" cy="323"/>
          </a:xfrm>
        </p:grpSpPr>
        <p:grpSp>
          <p:nvGrpSpPr>
            <p:cNvPr id="128829" name="Group 135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128887" name="Group 136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28941" name="Oval 137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42" name="Oval 138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88" name="Group 139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128939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40" name="Oval 141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89" name="Line 142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90" name="Group 143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28937" name="Oval 144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38" name="Oval 145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91" name="Group 146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128935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36" name="Oval 148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92" name="Line 149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93" name="Group 150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28933" name="Oval 151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34" name="Oval 152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94" name="Group 153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128931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32" name="Oval 155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95" name="Line 156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96" name="Group 157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28929" name="Oval 158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30" name="Oval 159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97" name="Group 160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128927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28" name="Oval 162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98" name="Line 163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99" name="Group 164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28925" name="Oval 165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26" name="Oval 166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00" name="Group 167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128923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24" name="Oval 169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01" name="Line 170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02" name="Group 171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28921" name="Oval 172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22" name="Oval 173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03" name="Group 174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128919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20" name="Oval 176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04" name="Line 177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05" name="Group 178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28917" name="Oval 179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18" name="Oval 180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06" name="Group 181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128915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16" name="Oval 183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07" name="Line 184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908" name="Group 185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28913" name="Oval 186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14" name="Oval 187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909" name="Group 188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128911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912" name="Oval 190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910" name="Line 191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30" name="Group 192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128831" name="Group 193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28885" name="Oval 194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86" name="Oval 195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32" name="Group 196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128883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84" name="Oval 198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33" name="Line 199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34" name="Group 200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28881" name="Oval 201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82" name="Oval 202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35" name="Group 203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128879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80" name="Oval 205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36" name="Line 206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37" name="Group 207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28877" name="Oval 208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78" name="Oval 209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38" name="Group 210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128875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76" name="Oval 212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39" name="Line 213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40" name="Group 214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28873" name="Oval 215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74" name="Oval 216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41" name="Group 217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128871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72" name="Oval 219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42" name="Line 220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43" name="Group 221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28869" name="Oval 222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70" name="Oval 223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44" name="Group 224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128867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68" name="Oval 226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45" name="Line 227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46" name="Group 228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28865" name="Oval 229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66" name="Oval 230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47" name="Group 231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128863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64" name="Oval 233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48" name="Line 234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49" name="Group 235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28861" name="Oval 236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62" name="Oval 237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50" name="Group 238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128859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60" name="Oval 240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51" name="Line 241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52" name="Group 242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28857" name="Oval 243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58" name="Oval 244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853" name="Group 245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128855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56" name="Oval 247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854" name="Line 248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39" name="Group 249"/>
          <p:cNvGrpSpPr>
            <a:grpSpLocks/>
          </p:cNvGrpSpPr>
          <p:nvPr/>
        </p:nvGrpSpPr>
        <p:grpSpPr bwMode="auto">
          <a:xfrm>
            <a:off x="8532813" y="1938338"/>
            <a:ext cx="933450" cy="512762"/>
            <a:chOff x="5371" y="1992"/>
            <a:chExt cx="588" cy="323"/>
          </a:xfrm>
        </p:grpSpPr>
        <p:grpSp>
          <p:nvGrpSpPr>
            <p:cNvPr id="128715" name="Group 250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128773" name="Group 251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28827" name="Oval 252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28" name="Oval 253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74" name="Group 254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128825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26" name="Oval 256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75" name="Line 257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76" name="Group 258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28823" name="Oval 259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24" name="Oval 260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77" name="Group 261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128821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22" name="Oval 263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78" name="Line 264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79" name="Group 265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28819" name="Oval 266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20" name="Oval 267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80" name="Group 268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128817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18" name="Oval 270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81" name="Line 271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82" name="Group 272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28815" name="Oval 273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16" name="Oval 274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83" name="Group 275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128813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14" name="Oval 277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84" name="Line 278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85" name="Group 279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28811" name="Oval 280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12" name="Oval 281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86" name="Group 282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128809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10" name="Oval 284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87" name="Line 285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88" name="Group 286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28807" name="Oval 287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08" name="Oval 288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89" name="Group 289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128805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06" name="Oval 291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90" name="Line 292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91" name="Group 293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28803" name="Oval 294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04" name="Oval 295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92" name="Group 296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128801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02" name="Oval 298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93" name="Line 299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94" name="Group 300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28799" name="Oval 301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800" name="Oval 302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95" name="Group 303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128797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98" name="Oval 305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96" name="Line 306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16" name="Group 307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128717" name="Group 308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28771" name="Oval 309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72" name="Oval 310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18" name="Group 311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128769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70" name="Oval 313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19" name="Line 314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20" name="Group 315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28767" name="Oval 316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68" name="Oval 317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21" name="Group 318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128765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66" name="Oval 320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22" name="Line 321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23" name="Group 322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28763" name="Oval 323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64" name="Oval 324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24" name="Group 325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128761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62" name="Oval 327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25" name="Line 328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26" name="Group 329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28759" name="Oval 330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60" name="Oval 331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27" name="Group 332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128757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58" name="Oval 334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28" name="Line 335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29" name="Group 336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28755" name="Oval 337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56" name="Oval 338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30" name="Group 339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128753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54" name="Oval 341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31" name="Line 342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32" name="Group 343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28751" name="Oval 344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52" name="Oval 345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33" name="Group 346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128749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50" name="Oval 348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34" name="Line 349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35" name="Group 350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28747" name="Oval 351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48" name="Oval 352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36" name="Group 353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128745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46" name="Oval 355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37" name="Line 356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38" name="Group 357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28743" name="Oval 358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44" name="Oval 359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739" name="Group 360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128741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42" name="Oval 362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740" name="Line 363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0" name="Group 364"/>
          <p:cNvGrpSpPr>
            <a:grpSpLocks/>
          </p:cNvGrpSpPr>
          <p:nvPr/>
        </p:nvGrpSpPr>
        <p:grpSpPr bwMode="auto">
          <a:xfrm>
            <a:off x="4465638" y="1938338"/>
            <a:ext cx="931862" cy="512762"/>
            <a:chOff x="2809" y="1992"/>
            <a:chExt cx="587" cy="323"/>
          </a:xfrm>
        </p:grpSpPr>
        <p:grpSp>
          <p:nvGrpSpPr>
            <p:cNvPr id="128601" name="Group 365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128659" name="Group 366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28713" name="Oval 367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14" name="Oval 368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60" name="Group 369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128711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12" name="Oval 371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61" name="Line 372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62" name="Group 373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28709" name="Oval 374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10" name="Oval 375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63" name="Group 376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128707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08" name="Oval 378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64" name="Line 379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65" name="Group 380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28705" name="Oval 381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06" name="Oval 382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66" name="Group 383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128703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04" name="Oval 385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67" name="Line 386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68" name="Group 387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28701" name="Oval 388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02" name="Oval 389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69" name="Group 390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128699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700" name="Oval 392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70" name="Line 393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71" name="Group 394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28697" name="Oval 395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98" name="Oval 396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72" name="Group 397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128695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96" name="Oval 399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73" name="Line 400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74" name="Group 401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28693" name="Oval 402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94" name="Oval 403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75" name="Group 404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128691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92" name="Oval 406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76" name="Line 407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77" name="Group 408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28689" name="Oval 409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90" name="Oval 410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78" name="Group 411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128687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88" name="Oval 413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79" name="Line 414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80" name="Group 415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28685" name="Oval 416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86" name="Oval 417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81" name="Group 418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128683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84" name="Oval 420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82" name="Line 421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02" name="Group 422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128603" name="Group 423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28657" name="Oval 424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58" name="Oval 425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04" name="Group 426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128655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56" name="Oval 428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05" name="Line 429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06" name="Group 430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28653" name="Oval 431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54" name="Oval 432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07" name="Group 433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128651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52" name="Oval 435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08" name="Line 436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09" name="Group 437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28649" name="Oval 438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50" name="Oval 439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10" name="Group 440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128647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48" name="Oval 442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11" name="Line 443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12" name="Group 444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28645" name="Oval 445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46" name="Oval 446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13" name="Group 447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128643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44" name="Oval 449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14" name="Line 450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15" name="Group 451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28641" name="Oval 452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42" name="Oval 453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16" name="Group 454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128639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40" name="Oval 456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17" name="Line 457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18" name="Group 458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28637" name="Oval 459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38" name="Oval 460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19" name="Group 461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128635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36" name="Oval 463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20" name="Line 464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21" name="Group 465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28633" name="Oval 466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34" name="Oval 467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22" name="Group 468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128631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32" name="Oval 470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23" name="Line 471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624" name="Group 472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28629" name="Oval 473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30" name="Oval 474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625" name="Group 475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128627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28" name="Oval 477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626" name="Line 478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1" name="Group 479"/>
          <p:cNvGrpSpPr>
            <a:grpSpLocks/>
          </p:cNvGrpSpPr>
          <p:nvPr/>
        </p:nvGrpSpPr>
        <p:grpSpPr bwMode="auto">
          <a:xfrm>
            <a:off x="5391150" y="1938338"/>
            <a:ext cx="933450" cy="512762"/>
            <a:chOff x="3392" y="1992"/>
            <a:chExt cx="588" cy="323"/>
          </a:xfrm>
        </p:grpSpPr>
        <p:grpSp>
          <p:nvGrpSpPr>
            <p:cNvPr id="128487" name="Group 480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128545" name="Group 481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28599" name="Oval 482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600" name="Oval 483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46" name="Group 484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128597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98" name="Oval 486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47" name="Line 487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48" name="Group 488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28595" name="Oval 489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96" name="Oval 490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49" name="Group 491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128593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94" name="Oval 493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50" name="Line 494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51" name="Group 495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28591" name="Oval 496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92" name="Oval 497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52" name="Group 498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128589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90" name="Oval 500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53" name="Line 501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54" name="Group 502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28587" name="Oval 503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88" name="Oval 504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55" name="Group 505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128585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86" name="Oval 507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56" name="Line 508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57" name="Group 509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28583" name="Oval 510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84" name="Oval 511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58" name="Group 512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128581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82" name="Oval 514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59" name="Line 515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60" name="Group 516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28579" name="Oval 517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80" name="Oval 518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61" name="Group 519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128577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78" name="Oval 521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62" name="Line 522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63" name="Group 523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28575" name="Oval 524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76" name="Oval 525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64" name="Group 526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128573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74" name="Oval 528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65" name="Line 529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66" name="Group 530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28571" name="Oval 531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72" name="Oval 532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67" name="Group 533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128569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70" name="Oval 535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68" name="Line 536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88" name="Group 537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128489" name="Group 538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28543" name="Oval 539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44" name="Oval 540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90" name="Group 541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128541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42" name="Oval 543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91" name="Line 544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92" name="Group 545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28539" name="Oval 546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40" name="Oval 547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93" name="Group 548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128537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38" name="Oval 550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94" name="Line 551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95" name="Group 552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28535" name="Oval 553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36" name="Oval 554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96" name="Group 555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128533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34" name="Oval 557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97" name="Line 558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98" name="Group 559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28531" name="Oval 560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32" name="Oval 561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99" name="Group 562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128529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30" name="Oval 564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00" name="Line 565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01" name="Group 566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28527" name="Oval 567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28" name="Oval 568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02" name="Group 569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128525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26" name="Oval 571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03" name="Line 572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04" name="Group 573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28523" name="Oval 574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24" name="Oval 575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05" name="Group 576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128521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22" name="Oval 578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06" name="Line 579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07" name="Group 580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28519" name="Oval 581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20" name="Oval 582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08" name="Group 583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128517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18" name="Oval 585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09" name="Line 586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10" name="Group 587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28515" name="Oval 588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16" name="Oval 589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511" name="Group 590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128513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514" name="Oval 592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512" name="Line 593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2" name="Group 594"/>
          <p:cNvGrpSpPr>
            <a:grpSpLocks/>
          </p:cNvGrpSpPr>
          <p:nvPr/>
        </p:nvGrpSpPr>
        <p:grpSpPr bwMode="auto">
          <a:xfrm>
            <a:off x="3751263" y="1938338"/>
            <a:ext cx="931862" cy="512762"/>
            <a:chOff x="2358" y="1992"/>
            <a:chExt cx="588" cy="323"/>
          </a:xfrm>
        </p:grpSpPr>
        <p:grpSp>
          <p:nvGrpSpPr>
            <p:cNvPr id="128373" name="Group 595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128431" name="Group 596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28485" name="Oval 597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86" name="Oval 598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32" name="Group 599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128483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84" name="Oval 601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33" name="Line 602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34" name="Group 603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28481" name="Oval 604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82" name="Oval 605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35" name="Group 606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128479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80" name="Oval 608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36" name="Line 609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37" name="Group 610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28477" name="Oval 611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78" name="Oval 612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38" name="Group 613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128475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76" name="Oval 615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39" name="Line 616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40" name="Group 617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28473" name="Oval 618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74" name="Oval 619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41" name="Group 620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128471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72" name="Oval 622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42" name="Line 623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43" name="Group 624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28469" name="Oval 625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70" name="Oval 626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44" name="Group 627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128467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68" name="Oval 629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45" name="Line 630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46" name="Group 631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28465" name="Oval 632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66" name="Oval 633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47" name="Group 634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128463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64" name="Oval 636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48" name="Line 637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49" name="Group 638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28461" name="Oval 639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62" name="Oval 640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50" name="Group 641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128459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60" name="Oval 643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51" name="Line 644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52" name="Group 645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28457" name="Oval 646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58" name="Oval 647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453" name="Group 648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128455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56" name="Oval 650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454" name="Line 651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374" name="Group 652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128375" name="Group 653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28429" name="Oval 654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30" name="Oval 655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76" name="Group 656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128427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28" name="Oval 658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77" name="Line 659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78" name="Group 660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28425" name="Oval 661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26" name="Oval 662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79" name="Group 663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128423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24" name="Oval 665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80" name="Line 666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81" name="Group 667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28421" name="Oval 668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22" name="Oval 669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82" name="Group 670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128419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20" name="Oval 672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83" name="Line 673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84" name="Group 674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28417" name="Oval 675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18" name="Oval 676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85" name="Group 677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128415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16" name="Oval 679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86" name="Line 680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87" name="Group 681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28413" name="Oval 682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14" name="Oval 683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88" name="Group 684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128411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12" name="Oval 686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89" name="Line 687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90" name="Group 688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28409" name="Oval 689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10" name="Oval 690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91" name="Group 691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128407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08" name="Oval 693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92" name="Line 694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93" name="Group 695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28405" name="Oval 696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06" name="Oval 697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94" name="Group 698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128403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04" name="Oval 700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95" name="Line 701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96" name="Group 702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28401" name="Oval 703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02" name="Oval 704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97" name="Group 705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128399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400" name="Oval 707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98" name="Line 708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3" name="Group 709"/>
          <p:cNvGrpSpPr>
            <a:grpSpLocks/>
          </p:cNvGrpSpPr>
          <p:nvPr/>
        </p:nvGrpSpPr>
        <p:grpSpPr bwMode="auto">
          <a:xfrm>
            <a:off x="2365375" y="1936750"/>
            <a:ext cx="931863" cy="514350"/>
            <a:chOff x="1485" y="1991"/>
            <a:chExt cx="588" cy="324"/>
          </a:xfrm>
        </p:grpSpPr>
        <p:grpSp>
          <p:nvGrpSpPr>
            <p:cNvPr id="128259" name="Group 710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128317" name="Group 711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28371" name="Oval 712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72" name="Oval 713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18" name="Group 714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128369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70" name="Oval 716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19" name="Line 717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20" name="Group 718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28367" name="Oval 719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68" name="Oval 720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21" name="Group 721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128365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66" name="Oval 723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22" name="Line 724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23" name="Group 725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28363" name="Oval 726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64" name="Oval 727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24" name="Group 728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128361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62" name="Oval 730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25" name="Line 731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26" name="Group 732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28359" name="Oval 733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60" name="Oval 734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27" name="Group 735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128357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58" name="Oval 737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28" name="Line 738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29" name="Group 739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28355" name="Oval 740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56" name="Oval 741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30" name="Group 742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128353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54" name="Oval 744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31" name="Line 745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32" name="Group 746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28351" name="Oval 747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52" name="Oval 748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33" name="Group 749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128349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50" name="Oval 751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34" name="Line 752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35" name="Group 753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28347" name="Oval 754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48" name="Oval 755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36" name="Group 756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128345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46" name="Oval 758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37" name="Line 759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338" name="Group 760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28343" name="Oval 761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44" name="Oval 762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339" name="Group 763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128341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42" name="Oval 765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340" name="Line 766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260" name="Group 767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128261" name="Group 768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28315" name="Oval 769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16" name="Oval 770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62" name="Group 771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128313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14" name="Oval 773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63" name="Line 774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64" name="Group 775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28311" name="Oval 776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12" name="Oval 777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65" name="Group 778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128309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10" name="Oval 780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66" name="Line 781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67" name="Group 782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28307" name="Oval 783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08" name="Oval 784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68" name="Group 785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128305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06" name="Oval 787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69" name="Line 788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70" name="Group 789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28303" name="Oval 790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04" name="Oval 791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71" name="Group 792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128301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02" name="Oval 794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72" name="Line 795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73" name="Group 796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28299" name="Oval 797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300" name="Oval 798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74" name="Group 799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128297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98" name="Oval 801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75" name="Line 802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76" name="Group 803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28295" name="Oval 804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96" name="Oval 805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77" name="Group 806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128293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94" name="Oval 808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78" name="Line 809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79" name="Group 810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28291" name="Oval 811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92" name="Oval 812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80" name="Group 813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128289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90" name="Oval 815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81" name="Line 816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82" name="Group 817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28287" name="Oval 818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88" name="Oval 819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83" name="Group 820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128285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86" name="Oval 822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84" name="Line 823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4" name="Group 824"/>
          <p:cNvGrpSpPr>
            <a:grpSpLocks/>
          </p:cNvGrpSpPr>
          <p:nvPr/>
        </p:nvGrpSpPr>
        <p:grpSpPr bwMode="auto">
          <a:xfrm>
            <a:off x="481013" y="1936750"/>
            <a:ext cx="935037" cy="514350"/>
            <a:chOff x="299" y="1991"/>
            <a:chExt cx="589" cy="324"/>
          </a:xfrm>
        </p:grpSpPr>
        <p:grpSp>
          <p:nvGrpSpPr>
            <p:cNvPr id="128145" name="Group 825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128203" name="Group 826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28257" name="Oval 827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58" name="Oval 828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04" name="Group 829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128255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56" name="Oval 831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05" name="Line 832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06" name="Group 833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28253" name="Oval 834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54" name="Oval 835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07" name="Group 836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128251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52" name="Oval 838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08" name="Line 839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09" name="Group 840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28249" name="Oval 841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50" name="Oval 842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10" name="Group 843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128247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48" name="Oval 845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11" name="Line 846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12" name="Group 847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28245" name="Oval 848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46" name="Oval 849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13" name="Group 850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128243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44" name="Oval 852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14" name="Line 853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15" name="Group 854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28241" name="Oval 855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42" name="Oval 856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16" name="Group 857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128239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40" name="Oval 859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17" name="Line 860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18" name="Group 861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28237" name="Oval 862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38" name="Oval 863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19" name="Group 864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128235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36" name="Oval 866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20" name="Line 867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21" name="Group 868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28233" name="Oval 869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34" name="Oval 870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22" name="Group 871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128231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32" name="Oval 873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23" name="Line 874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224" name="Group 875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28229" name="Oval 876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30" name="Oval 877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225" name="Group 878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128227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28" name="Oval 880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226" name="Line 881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146" name="Group 882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128147" name="Group 883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28201" name="Oval 884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02" name="Oval 885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48" name="Group 886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128199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200" name="Oval 888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49" name="Line 889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50" name="Group 890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28197" name="Oval 891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98" name="Oval 892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51" name="Group 893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128195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96" name="Oval 895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52" name="Line 896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53" name="Group 897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28193" name="Oval 898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94" name="Oval 899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54" name="Group 900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128191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92" name="Oval 902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55" name="Line 903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56" name="Group 904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28189" name="Oval 905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90" name="Oval 906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57" name="Group 907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128187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88" name="Oval 909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58" name="Line 910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59" name="Group 911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28185" name="Oval 912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86" name="Oval 913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60" name="Group 914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128183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84" name="Oval 916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61" name="Line 917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62" name="Group 918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28181" name="Oval 919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82" name="Oval 920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63" name="Group 921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128179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80" name="Oval 923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64" name="Line 924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65" name="Group 925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28177" name="Oval 926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78" name="Oval 927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66" name="Group 928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128175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76" name="Oval 930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67" name="Line 931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68" name="Group 932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28173" name="Oval 933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74" name="Oval 934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69" name="Group 935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128171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72" name="Oval 937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70" name="Line 938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945" name="Group 939"/>
          <p:cNvGrpSpPr>
            <a:grpSpLocks/>
          </p:cNvGrpSpPr>
          <p:nvPr/>
        </p:nvGrpSpPr>
        <p:grpSpPr bwMode="auto">
          <a:xfrm>
            <a:off x="1423988" y="1936750"/>
            <a:ext cx="933450" cy="514350"/>
            <a:chOff x="893" y="1991"/>
            <a:chExt cx="588" cy="324"/>
          </a:xfrm>
        </p:grpSpPr>
        <p:grpSp>
          <p:nvGrpSpPr>
            <p:cNvPr id="128031" name="Group 940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128089" name="Group 941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28143" name="Oval 942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44" name="Oval 943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90" name="Group 944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128141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42" name="Oval 946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91" name="Line 947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92" name="Group 948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28139" name="Oval 949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40" name="Oval 950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93" name="Group 951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128137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38" name="Oval 953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94" name="Line 954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95" name="Group 955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28135" name="Oval 956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36" name="Oval 957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96" name="Group 958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128133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34" name="Oval 960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97" name="Line 961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98" name="Group 962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28131" name="Oval 963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32" name="Oval 964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99" name="Group 965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128129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30" name="Oval 967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00" name="Line 968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01" name="Group 969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28127" name="Oval 970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28" name="Oval 971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02" name="Group 972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128125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26" name="Oval 974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03" name="Line 975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04" name="Group 976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28123" name="Oval 977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24" name="Oval 978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05" name="Group 979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128121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22" name="Oval 981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06" name="Line 982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07" name="Group 983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28119" name="Oval 984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20" name="Oval 985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08" name="Group 986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128117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18" name="Oval 988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09" name="Line 989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110" name="Group 990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28115" name="Oval 991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16" name="Oval 992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111" name="Group 993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128113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114" name="Oval 995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112" name="Line 996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032" name="Group 997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128033" name="Group 998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28087" name="Oval 999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88" name="Oval 1000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34" name="Group 1001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128085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86" name="Oval 1003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35" name="Line 1004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36" name="Group 1005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28083" name="Oval 1006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84" name="Oval 1007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37" name="Group 1008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128081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82" name="Oval 1010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38" name="Line 1011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39" name="Group 1012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28079" name="Oval 1013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80" name="Oval 1014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40" name="Group 1015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128077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78" name="Oval 1017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41" name="Line 1018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42" name="Group 1019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28075" name="Oval 1020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76" name="Oval 1021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43" name="Group 1022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128073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74" name="Oval 1024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44" name="Line 1025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45" name="Group 1026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28071" name="Oval 1027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72" name="Oval 1028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46" name="Group 1029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128069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70" name="Oval 1031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47" name="Line 1032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48" name="Group 1033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28067" name="Oval 1034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68" name="Oval 1035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49" name="Group 1036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128065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66" name="Oval 1038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50" name="Line 1039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51" name="Group 1040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28063" name="Oval 1041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64" name="Oval 1042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52" name="Group 1043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128061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62" name="Oval 1045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53" name="Line 1046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54" name="Group 1047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28059" name="Oval 1048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60" name="Oval 1049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grpSp>
            <p:nvGrpSpPr>
              <p:cNvPr id="128055" name="Group 1050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128057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128058" name="Oval 1052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128056" name="Line 1053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46" name="Oval 1054"/>
          <p:cNvSpPr>
            <a:spLocks noChangeArrowheads="1"/>
          </p:cNvSpPr>
          <p:nvPr/>
        </p:nvSpPr>
        <p:spPr bwMode="auto">
          <a:xfrm>
            <a:off x="6007100" y="835025"/>
            <a:ext cx="831850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4947" name="Freeform 1055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76" name="Rectangle 1056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949" name="Oval 1057"/>
          <p:cNvSpPr>
            <a:spLocks noChangeArrowheads="1"/>
          </p:cNvSpPr>
          <p:nvPr/>
        </p:nvSpPr>
        <p:spPr bwMode="auto">
          <a:xfrm>
            <a:off x="6918325" y="2736850"/>
            <a:ext cx="644525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542178" name="Rectangle 1058"/>
          <p:cNvSpPr>
            <a:spLocks noChangeArrowheads="1"/>
          </p:cNvSpPr>
          <p:nvPr/>
        </p:nvSpPr>
        <p:spPr bwMode="auto">
          <a:xfrm>
            <a:off x="1725613" y="1271588"/>
            <a:ext cx="5445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2179" name="Rectangle 1059"/>
          <p:cNvSpPr>
            <a:spLocks noChangeArrowheads="1"/>
          </p:cNvSpPr>
          <p:nvPr/>
        </p:nvSpPr>
        <p:spPr bwMode="auto">
          <a:xfrm>
            <a:off x="1943100" y="32035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4952" name="Group 1060"/>
          <p:cNvGrpSpPr>
            <a:grpSpLocks/>
          </p:cNvGrpSpPr>
          <p:nvPr/>
        </p:nvGrpSpPr>
        <p:grpSpPr bwMode="auto">
          <a:xfrm>
            <a:off x="6634163" y="1938338"/>
            <a:ext cx="457200" cy="512762"/>
            <a:chOff x="4175" y="1992"/>
            <a:chExt cx="288" cy="323"/>
          </a:xfrm>
        </p:grpSpPr>
        <p:grpSp>
          <p:nvGrpSpPr>
            <p:cNvPr id="127975" name="Group 1061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28029" name="Oval 106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30" name="Oval 1063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76" name="Group 1064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128027" name="Oval 1065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28" name="Oval 1066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77" name="Line 1067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78" name="Group 1068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28025" name="Oval 106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26" name="Oval 1070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79" name="Group 1071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128023" name="Oval 1072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24" name="Oval 1073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80" name="Line 1074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81" name="Group 1075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28021" name="Oval 107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22" name="Oval 1077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82" name="Group 1078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128019" name="Oval 1079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20" name="Oval 1080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83" name="Line 1081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84" name="Group 1082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28017" name="Oval 108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18" name="Oval 1084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85" name="Group 1085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128015" name="Oval 1086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16" name="Oval 1087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86" name="Line 1088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87" name="Group 1089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28013" name="Oval 109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14" name="Oval 1091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88" name="Group 1092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128011" name="Oval 1093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12" name="Oval 1094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89" name="Line 1095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90" name="Group 1096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28009" name="Oval 109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10" name="Oval 1098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91" name="Group 1099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128007" name="Oval 1100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08" name="Oval 1101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92" name="Line 1102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93" name="Group 1103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28005" name="Oval 110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06" name="Oval 1105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94" name="Group 1106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128003" name="Oval 1107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04" name="Oval 1108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95" name="Line 1109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96" name="Group 1110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28001" name="Oval 111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02" name="Oval 1112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97" name="Group 1113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127999" name="Oval 1114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8000" name="Oval 1115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98" name="Line 1116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53" name="Group 1117"/>
          <p:cNvGrpSpPr>
            <a:grpSpLocks/>
          </p:cNvGrpSpPr>
          <p:nvPr/>
        </p:nvGrpSpPr>
        <p:grpSpPr bwMode="auto">
          <a:xfrm>
            <a:off x="7112000" y="1938338"/>
            <a:ext cx="457200" cy="512762"/>
            <a:chOff x="4476" y="1992"/>
            <a:chExt cx="288" cy="323"/>
          </a:xfrm>
        </p:grpSpPr>
        <p:grpSp>
          <p:nvGrpSpPr>
            <p:cNvPr id="127919" name="Group 1118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27973" name="Oval 111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74" name="Oval 1120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20" name="Group 1121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127971" name="Oval 1122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72" name="Oval 1123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21" name="Line 1124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22" name="Group 1125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27969" name="Oval 112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70" name="Oval 1127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23" name="Group 1128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127967" name="Oval 1129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68" name="Oval 1130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24" name="Line 1131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25" name="Group 1132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27965" name="Oval 113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66" name="Oval 1134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26" name="Group 1135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127963" name="Oval 1136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64" name="Oval 1137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27" name="Line 1138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28" name="Group 1139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27961" name="Oval 114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62" name="Oval 1141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29" name="Group 1142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127959" name="Oval 1143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60" name="Oval 1144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30" name="Line 1145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31" name="Group 1146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27957" name="Oval 114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58" name="Oval 1148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32" name="Group 1149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127955" name="Oval 1150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56" name="Oval 1151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33" name="Line 1152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34" name="Group 1153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27953" name="Oval 115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54" name="Oval 1155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35" name="Group 1156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127951" name="Oval 1157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52" name="Oval 1158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36" name="Line 1159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37" name="Group 1160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27949" name="Oval 116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50" name="Oval 1162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38" name="Group 1163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127947" name="Oval 1164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48" name="Oval 1165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39" name="Line 1166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40" name="Group 1167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27945" name="Oval 116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46" name="Oval 1169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941" name="Group 1170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127943" name="Oval 1171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944" name="Oval 1172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942" name="Line 1173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54" name="Group 1174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7917" name="Oval 117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18" name="Oval 1176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55" name="Group 1177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7915" name="Oval 117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16" name="Oval 1179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56" name="Line 1180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57" name="Group 1181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7913" name="Oval 118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14" name="Oval 1183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58" name="Group 1184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7911" name="Oval 118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12" name="Oval 1186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59" name="Line 1187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60" name="Group 1188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7909" name="Oval 118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10" name="Oval 1190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61" name="Group 1191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7907" name="Oval 119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08" name="Oval 1193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62" name="Line 1194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63" name="Group 1195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7905" name="Oval 119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06" name="Oval 1197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64" name="Group 1198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7903" name="Oval 119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04" name="Oval 1200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65" name="Line 1201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66" name="Group 1202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7901" name="Oval 120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02" name="Oval 1204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67" name="Group 1205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7899" name="Oval 120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900" name="Oval 1207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68" name="Line 1208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69" name="Group 1209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7897" name="Oval 121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98" name="Oval 1211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70" name="Group 1212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7895" name="Oval 121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96" name="Oval 1214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71" name="Line 1215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72" name="Group 1216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7893" name="Oval 121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94" name="Oval 1218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73" name="Group 1219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7891" name="Oval 122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92" name="Oval 1221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74" name="Line 1222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75" name="Group 1223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7889" name="Oval 122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90" name="Oval 1225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76" name="Group 1226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7887" name="Oval 122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88" name="Oval 1228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77" name="Line 1229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78" name="Group 1230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7885" name="Oval 123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86" name="Oval 123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79" name="Group 1233"/>
          <p:cNvGrpSpPr>
            <a:grpSpLocks/>
          </p:cNvGrpSpPr>
          <p:nvPr/>
        </p:nvGrpSpPr>
        <p:grpSpPr bwMode="auto">
          <a:xfrm>
            <a:off x="6634163" y="1938338"/>
            <a:ext cx="112712" cy="100012"/>
            <a:chOff x="4175" y="1992"/>
            <a:chExt cx="71" cy="63"/>
          </a:xfrm>
        </p:grpSpPr>
        <p:sp>
          <p:nvSpPr>
            <p:cNvPr id="127883" name="Oval 1234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84" name="Oval 123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80" name="Line 1236"/>
          <p:cNvSpPr>
            <a:spLocks noChangeShapeType="1"/>
          </p:cNvSpPr>
          <p:nvPr/>
        </p:nvSpPr>
        <p:spPr bwMode="auto">
          <a:xfrm flipV="1">
            <a:off x="66817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81" name="Group 1237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7881" name="Oval 123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82" name="Oval 123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82" name="Group 1240"/>
          <p:cNvGrpSpPr>
            <a:grpSpLocks/>
          </p:cNvGrpSpPr>
          <p:nvPr/>
        </p:nvGrpSpPr>
        <p:grpSpPr bwMode="auto">
          <a:xfrm>
            <a:off x="6746875" y="1938338"/>
            <a:ext cx="111125" cy="100012"/>
            <a:chOff x="4246" y="1992"/>
            <a:chExt cx="70" cy="63"/>
          </a:xfrm>
        </p:grpSpPr>
        <p:sp>
          <p:nvSpPr>
            <p:cNvPr id="127879" name="Oval 1241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80" name="Oval 124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83" name="Line 1243"/>
          <p:cNvSpPr>
            <a:spLocks noChangeShapeType="1"/>
          </p:cNvSpPr>
          <p:nvPr/>
        </p:nvSpPr>
        <p:spPr bwMode="auto">
          <a:xfrm flipV="1">
            <a:off x="6802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84" name="Group 1244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7877" name="Oval 124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78" name="Oval 124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85" name="Group 1247"/>
          <p:cNvGrpSpPr>
            <a:grpSpLocks/>
          </p:cNvGrpSpPr>
          <p:nvPr/>
        </p:nvGrpSpPr>
        <p:grpSpPr bwMode="auto">
          <a:xfrm>
            <a:off x="6865938" y="1938338"/>
            <a:ext cx="115887" cy="100012"/>
            <a:chOff x="4321" y="1992"/>
            <a:chExt cx="73" cy="63"/>
          </a:xfrm>
        </p:grpSpPr>
        <p:sp>
          <p:nvSpPr>
            <p:cNvPr id="127875" name="Oval 1248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76" name="Oval 124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86" name="Line 1250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87" name="Group 1251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7873" name="Oval 125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74" name="Oval 125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88" name="Group 1254"/>
          <p:cNvGrpSpPr>
            <a:grpSpLocks/>
          </p:cNvGrpSpPr>
          <p:nvPr/>
        </p:nvGrpSpPr>
        <p:grpSpPr bwMode="auto">
          <a:xfrm>
            <a:off x="6981825" y="1938338"/>
            <a:ext cx="109538" cy="100012"/>
            <a:chOff x="4394" y="1992"/>
            <a:chExt cx="69" cy="63"/>
          </a:xfrm>
        </p:grpSpPr>
        <p:sp>
          <p:nvSpPr>
            <p:cNvPr id="127871" name="Oval 1255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72" name="Oval 125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89" name="Line 1257"/>
          <p:cNvSpPr>
            <a:spLocks noChangeShapeType="1"/>
          </p:cNvSpPr>
          <p:nvPr/>
        </p:nvSpPr>
        <p:spPr bwMode="auto">
          <a:xfrm flipV="1">
            <a:off x="70373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90" name="Group 1258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7869" name="Oval 125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70" name="Oval 126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91" name="Group 1261"/>
          <p:cNvGrpSpPr>
            <a:grpSpLocks/>
          </p:cNvGrpSpPr>
          <p:nvPr/>
        </p:nvGrpSpPr>
        <p:grpSpPr bwMode="auto">
          <a:xfrm>
            <a:off x="6634163" y="2360613"/>
            <a:ext cx="112712" cy="90487"/>
            <a:chOff x="4175" y="2258"/>
            <a:chExt cx="71" cy="57"/>
          </a:xfrm>
        </p:grpSpPr>
        <p:sp>
          <p:nvSpPr>
            <p:cNvPr id="127867" name="Oval 1262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68" name="Oval 126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92" name="Line 1264"/>
          <p:cNvSpPr>
            <a:spLocks noChangeShapeType="1"/>
          </p:cNvSpPr>
          <p:nvPr/>
        </p:nvSpPr>
        <p:spPr bwMode="auto">
          <a:xfrm flipV="1">
            <a:off x="66817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93" name="Group 1265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7865" name="Oval 126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66" name="Oval 126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94" name="Group 1268"/>
          <p:cNvGrpSpPr>
            <a:grpSpLocks/>
          </p:cNvGrpSpPr>
          <p:nvPr/>
        </p:nvGrpSpPr>
        <p:grpSpPr bwMode="auto">
          <a:xfrm>
            <a:off x="6746875" y="2360613"/>
            <a:ext cx="111125" cy="90487"/>
            <a:chOff x="4246" y="2258"/>
            <a:chExt cx="70" cy="57"/>
          </a:xfrm>
        </p:grpSpPr>
        <p:sp>
          <p:nvSpPr>
            <p:cNvPr id="127863" name="Oval 1269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64" name="Oval 127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95" name="Line 1271"/>
          <p:cNvSpPr>
            <a:spLocks noChangeShapeType="1"/>
          </p:cNvSpPr>
          <p:nvPr/>
        </p:nvSpPr>
        <p:spPr bwMode="auto">
          <a:xfrm flipV="1">
            <a:off x="6802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96" name="Group 1272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7861" name="Oval 127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62" name="Oval 127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4997" name="Group 1275"/>
          <p:cNvGrpSpPr>
            <a:grpSpLocks/>
          </p:cNvGrpSpPr>
          <p:nvPr/>
        </p:nvGrpSpPr>
        <p:grpSpPr bwMode="auto">
          <a:xfrm>
            <a:off x="6865938" y="2360613"/>
            <a:ext cx="115887" cy="90487"/>
            <a:chOff x="4321" y="2258"/>
            <a:chExt cx="73" cy="57"/>
          </a:xfrm>
        </p:grpSpPr>
        <p:sp>
          <p:nvSpPr>
            <p:cNvPr id="127859" name="Oval 1276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60" name="Oval 127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4998" name="Line 1278"/>
          <p:cNvSpPr>
            <a:spLocks noChangeShapeType="1"/>
          </p:cNvSpPr>
          <p:nvPr/>
        </p:nvSpPr>
        <p:spPr bwMode="auto">
          <a:xfrm flipV="1">
            <a:off x="69151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4999" name="Group 1279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7857" name="Oval 128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58" name="Oval 128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00" name="Group 1282"/>
          <p:cNvGrpSpPr>
            <a:grpSpLocks/>
          </p:cNvGrpSpPr>
          <p:nvPr/>
        </p:nvGrpSpPr>
        <p:grpSpPr bwMode="auto">
          <a:xfrm>
            <a:off x="6981825" y="2360613"/>
            <a:ext cx="109538" cy="90487"/>
            <a:chOff x="4394" y="2258"/>
            <a:chExt cx="69" cy="57"/>
          </a:xfrm>
        </p:grpSpPr>
        <p:sp>
          <p:nvSpPr>
            <p:cNvPr id="127855" name="Oval 1283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56" name="Oval 128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01" name="Line 1285"/>
          <p:cNvSpPr>
            <a:spLocks noChangeShapeType="1"/>
          </p:cNvSpPr>
          <p:nvPr/>
        </p:nvSpPr>
        <p:spPr bwMode="auto">
          <a:xfrm flipV="1">
            <a:off x="70373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02" name="Group 1286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7853" name="Oval 128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54" name="Oval 1288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03" name="Group 1289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7851" name="Oval 129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52" name="Oval 1291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04" name="Line 1292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05" name="Group 1293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7849" name="Oval 129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50" name="Oval 1295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06" name="Group 1296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7847" name="Oval 129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48" name="Oval 1298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07" name="Line 1299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08" name="Group 1300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7845" name="Oval 130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46" name="Oval 1302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09" name="Group 1303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7843" name="Oval 130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44" name="Oval 1305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10" name="Line 1306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11" name="Group 1307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7841" name="Oval 130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42" name="Oval 1309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12" name="Group 1310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7839" name="Oval 131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40" name="Oval 1312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13" name="Line 1313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14" name="Group 1314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7837" name="Oval 131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38" name="Oval 1316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15" name="Group 1317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7835" name="Oval 131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36" name="Oval 1319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16" name="Line 1320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17" name="Group 1321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7833" name="Oval 132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34" name="Oval 1323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18" name="Group 1324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7831" name="Oval 132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32" name="Oval 1326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19" name="Line 1327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20" name="Group 1328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7829" name="Oval 132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30" name="Oval 1330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21" name="Group 1331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7827" name="Oval 133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28" name="Oval 1333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22" name="Line 1334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23" name="Group 1335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7825" name="Oval 133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26" name="Oval 1337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24" name="Group 1338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7823" name="Oval 133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24" name="Oval 1340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25" name="Line 1341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26" name="Group 1342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7821" name="Oval 134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22" name="Oval 134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27" name="Group 1345"/>
          <p:cNvGrpSpPr>
            <a:grpSpLocks/>
          </p:cNvGrpSpPr>
          <p:nvPr/>
        </p:nvGrpSpPr>
        <p:grpSpPr bwMode="auto">
          <a:xfrm>
            <a:off x="7112000" y="1938338"/>
            <a:ext cx="112713" cy="100012"/>
            <a:chOff x="4476" y="1992"/>
            <a:chExt cx="71" cy="63"/>
          </a:xfrm>
        </p:grpSpPr>
        <p:sp>
          <p:nvSpPr>
            <p:cNvPr id="127819" name="Oval 1346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20" name="Oval 134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28" name="Line 1348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29" name="Group 1349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7817" name="Oval 135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18" name="Oval 135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30" name="Group 1352"/>
          <p:cNvGrpSpPr>
            <a:grpSpLocks/>
          </p:cNvGrpSpPr>
          <p:nvPr/>
        </p:nvGrpSpPr>
        <p:grpSpPr bwMode="auto">
          <a:xfrm>
            <a:off x="7224713" y="1938338"/>
            <a:ext cx="112712" cy="100012"/>
            <a:chOff x="4547" y="1992"/>
            <a:chExt cx="70" cy="63"/>
          </a:xfrm>
        </p:grpSpPr>
        <p:sp>
          <p:nvSpPr>
            <p:cNvPr id="127815" name="Oval 1353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16" name="Oval 135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31" name="Line 1355"/>
          <p:cNvSpPr>
            <a:spLocks noChangeShapeType="1"/>
          </p:cNvSpPr>
          <p:nvPr/>
        </p:nvSpPr>
        <p:spPr bwMode="auto">
          <a:xfrm flipV="1">
            <a:off x="7280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32" name="Group 1356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7813" name="Oval 135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14" name="Oval 135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33" name="Group 1359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127811" name="Oval 1360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12" name="Oval 136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34" name="Line 1362"/>
          <p:cNvSpPr>
            <a:spLocks noChangeShapeType="1"/>
          </p:cNvSpPr>
          <p:nvPr/>
        </p:nvSpPr>
        <p:spPr bwMode="auto">
          <a:xfrm flipV="1">
            <a:off x="73914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35" name="Group 1363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7809" name="Oval 136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10" name="Oval 136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36" name="Group 1366"/>
          <p:cNvGrpSpPr>
            <a:grpSpLocks/>
          </p:cNvGrpSpPr>
          <p:nvPr/>
        </p:nvGrpSpPr>
        <p:grpSpPr bwMode="auto">
          <a:xfrm>
            <a:off x="7458075" y="1938338"/>
            <a:ext cx="111125" cy="100012"/>
            <a:chOff x="4694" y="1992"/>
            <a:chExt cx="70" cy="63"/>
          </a:xfrm>
        </p:grpSpPr>
        <p:sp>
          <p:nvSpPr>
            <p:cNvPr id="127807" name="Oval 1367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08" name="Oval 136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37" name="Line 1369"/>
          <p:cNvSpPr>
            <a:spLocks noChangeShapeType="1"/>
          </p:cNvSpPr>
          <p:nvPr/>
        </p:nvSpPr>
        <p:spPr bwMode="auto">
          <a:xfrm flipV="1">
            <a:off x="7515225" y="2028825"/>
            <a:ext cx="1588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38" name="Group 1370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7805" name="Oval 137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06" name="Oval 137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39" name="Group 1373"/>
          <p:cNvGrpSpPr>
            <a:grpSpLocks/>
          </p:cNvGrpSpPr>
          <p:nvPr/>
        </p:nvGrpSpPr>
        <p:grpSpPr bwMode="auto">
          <a:xfrm>
            <a:off x="7112000" y="2360613"/>
            <a:ext cx="112713" cy="90487"/>
            <a:chOff x="4476" y="2258"/>
            <a:chExt cx="71" cy="57"/>
          </a:xfrm>
        </p:grpSpPr>
        <p:sp>
          <p:nvSpPr>
            <p:cNvPr id="127803" name="Oval 1374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04" name="Oval 137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40" name="Line 1376"/>
          <p:cNvSpPr>
            <a:spLocks noChangeShapeType="1"/>
          </p:cNvSpPr>
          <p:nvPr/>
        </p:nvSpPr>
        <p:spPr bwMode="auto">
          <a:xfrm flipV="1">
            <a:off x="7158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41" name="Group 1377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7801" name="Oval 137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02" name="Oval 137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42" name="Group 1380"/>
          <p:cNvGrpSpPr>
            <a:grpSpLocks/>
          </p:cNvGrpSpPr>
          <p:nvPr/>
        </p:nvGrpSpPr>
        <p:grpSpPr bwMode="auto">
          <a:xfrm>
            <a:off x="7224713" y="2360613"/>
            <a:ext cx="112712" cy="90487"/>
            <a:chOff x="4547" y="2258"/>
            <a:chExt cx="70" cy="57"/>
          </a:xfrm>
        </p:grpSpPr>
        <p:sp>
          <p:nvSpPr>
            <p:cNvPr id="127799" name="Oval 1381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800" name="Oval 138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43" name="Line 1383"/>
          <p:cNvSpPr>
            <a:spLocks noChangeShapeType="1"/>
          </p:cNvSpPr>
          <p:nvPr/>
        </p:nvSpPr>
        <p:spPr bwMode="auto">
          <a:xfrm flipV="1">
            <a:off x="7280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44" name="Group 1384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7797" name="Oval 138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98" name="Oval 138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45" name="Group 1387"/>
          <p:cNvGrpSpPr>
            <a:grpSpLocks/>
          </p:cNvGrpSpPr>
          <p:nvPr/>
        </p:nvGrpSpPr>
        <p:grpSpPr bwMode="auto">
          <a:xfrm>
            <a:off x="7343775" y="2360613"/>
            <a:ext cx="114300" cy="90487"/>
            <a:chOff x="4622" y="2258"/>
            <a:chExt cx="72" cy="57"/>
          </a:xfrm>
        </p:grpSpPr>
        <p:sp>
          <p:nvSpPr>
            <p:cNvPr id="127795" name="Oval 1388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96" name="Oval 138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46" name="Line 1390"/>
          <p:cNvSpPr>
            <a:spLocks noChangeShapeType="1"/>
          </p:cNvSpPr>
          <p:nvPr/>
        </p:nvSpPr>
        <p:spPr bwMode="auto">
          <a:xfrm flipV="1">
            <a:off x="73914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47" name="Group 1391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7793" name="Oval 139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94" name="Oval 139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48" name="Group 1394"/>
          <p:cNvGrpSpPr>
            <a:grpSpLocks/>
          </p:cNvGrpSpPr>
          <p:nvPr/>
        </p:nvGrpSpPr>
        <p:grpSpPr bwMode="auto">
          <a:xfrm>
            <a:off x="7458075" y="2360613"/>
            <a:ext cx="111125" cy="90487"/>
            <a:chOff x="4694" y="2258"/>
            <a:chExt cx="70" cy="57"/>
          </a:xfrm>
        </p:grpSpPr>
        <p:sp>
          <p:nvSpPr>
            <p:cNvPr id="127791" name="Oval 1395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92" name="Oval 139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49" name="Line 1397"/>
          <p:cNvSpPr>
            <a:spLocks noChangeShapeType="1"/>
          </p:cNvSpPr>
          <p:nvPr/>
        </p:nvSpPr>
        <p:spPr bwMode="auto">
          <a:xfrm flipV="1">
            <a:off x="75152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50" name="Line 1398"/>
          <p:cNvSpPr>
            <a:spLocks noChangeShapeType="1"/>
          </p:cNvSpPr>
          <p:nvPr/>
        </p:nvSpPr>
        <p:spPr bwMode="auto">
          <a:xfrm flipV="1">
            <a:off x="6465888" y="1301750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51" name="Group 1399"/>
          <p:cNvGrpSpPr>
            <a:grpSpLocks/>
          </p:cNvGrpSpPr>
          <p:nvPr/>
        </p:nvGrpSpPr>
        <p:grpSpPr bwMode="auto">
          <a:xfrm>
            <a:off x="6415088" y="1963738"/>
            <a:ext cx="119062" cy="1108075"/>
            <a:chOff x="4037" y="2008"/>
            <a:chExt cx="75" cy="698"/>
          </a:xfrm>
        </p:grpSpPr>
        <p:sp>
          <p:nvSpPr>
            <p:cNvPr id="127789" name="Freeform 1400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90" name="Freeform 1401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52" name="Group 1402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27787" name="Oval 1403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88" name="Oval 1404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53" name="Group 1405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27785" name="Rectangle 1406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86" name="Rectangle 1407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54" name="Group 1408"/>
          <p:cNvGrpSpPr>
            <a:grpSpLocks/>
          </p:cNvGrpSpPr>
          <p:nvPr/>
        </p:nvGrpSpPr>
        <p:grpSpPr bwMode="auto">
          <a:xfrm>
            <a:off x="2874963" y="2778125"/>
            <a:ext cx="430212" cy="692150"/>
            <a:chOff x="1807" y="2521"/>
            <a:chExt cx="271" cy="436"/>
          </a:xfrm>
        </p:grpSpPr>
        <p:sp>
          <p:nvSpPr>
            <p:cNvPr id="127783" name="Oval 1409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84" name="Oval 1410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55" name="Group 1411"/>
          <p:cNvGrpSpPr>
            <a:grpSpLocks/>
          </p:cNvGrpSpPr>
          <p:nvPr/>
        </p:nvGrpSpPr>
        <p:grpSpPr bwMode="auto">
          <a:xfrm>
            <a:off x="2882900" y="3219450"/>
            <a:ext cx="417513" cy="595313"/>
            <a:chOff x="1812" y="2799"/>
            <a:chExt cx="262" cy="375"/>
          </a:xfrm>
        </p:grpSpPr>
        <p:sp>
          <p:nvSpPr>
            <p:cNvPr id="127781" name="Rectangle 1412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782" name="Rectangle 1413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56" name="Oval 1414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5057" name="Freeform 1415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58" name="Oval 1416"/>
          <p:cNvSpPr>
            <a:spLocks noChangeArrowheads="1"/>
          </p:cNvSpPr>
          <p:nvPr/>
        </p:nvSpPr>
        <p:spPr bwMode="auto">
          <a:xfrm>
            <a:off x="3328988" y="2338388"/>
            <a:ext cx="374650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5059" name="Freeform 1417"/>
          <p:cNvSpPr>
            <a:spLocks/>
          </p:cNvSpPr>
          <p:nvPr/>
        </p:nvSpPr>
        <p:spPr bwMode="auto">
          <a:xfrm>
            <a:off x="3316288" y="909638"/>
            <a:ext cx="388937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60" name="Group 1418"/>
          <p:cNvGrpSpPr>
            <a:grpSpLocks/>
          </p:cNvGrpSpPr>
          <p:nvPr/>
        </p:nvGrpSpPr>
        <p:grpSpPr bwMode="auto">
          <a:xfrm>
            <a:off x="7580313" y="1938338"/>
            <a:ext cx="457200" cy="512762"/>
            <a:chOff x="4771" y="1992"/>
            <a:chExt cx="287" cy="323"/>
          </a:xfrm>
        </p:grpSpPr>
        <p:grpSp>
          <p:nvGrpSpPr>
            <p:cNvPr id="127725" name="Group 1419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27779" name="Oval 1420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80" name="Oval 142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26" name="Group 1422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127777" name="Oval 1423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78" name="Oval 1424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27" name="Line 1425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28" name="Group 1426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27775" name="Oval 1427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76" name="Oval 142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29" name="Group 1429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127773" name="Oval 1430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74" name="Oval 1431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30" name="Line 1432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31" name="Group 1433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27771" name="Oval 1434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72" name="Oval 143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32" name="Group 1436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127769" name="Oval 1437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70" name="Oval 1438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33" name="Line 1439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34" name="Group 1440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27767" name="Oval 1441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68" name="Oval 144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35" name="Group 1443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127765" name="Oval 1444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66" name="Oval 1445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36" name="Line 1446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37" name="Group 1447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27763" name="Oval 1448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64" name="Oval 144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38" name="Group 1450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127761" name="Oval 1451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62" name="Oval 1452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39" name="Line 1453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40" name="Group 1454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27759" name="Oval 1455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60" name="Oval 145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41" name="Group 1457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127757" name="Oval 1458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58" name="Oval 1459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42" name="Line 1460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43" name="Group 1461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27755" name="Oval 1462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56" name="Oval 146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44" name="Group 1464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127753" name="Oval 1465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54" name="Oval 1466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45" name="Line 1467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746" name="Group 1468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27751" name="Oval 1469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52" name="Oval 147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747" name="Group 1471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127749" name="Oval 1472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50" name="Oval 1473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748" name="Line 1474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61" name="Group 1475"/>
          <p:cNvGrpSpPr>
            <a:grpSpLocks/>
          </p:cNvGrpSpPr>
          <p:nvPr/>
        </p:nvGrpSpPr>
        <p:grpSpPr bwMode="auto">
          <a:xfrm>
            <a:off x="8058150" y="1938338"/>
            <a:ext cx="457200" cy="512762"/>
            <a:chOff x="5072" y="1992"/>
            <a:chExt cx="287" cy="323"/>
          </a:xfrm>
        </p:grpSpPr>
        <p:grpSp>
          <p:nvGrpSpPr>
            <p:cNvPr id="127669" name="Group 1476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27723" name="Oval 1477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24" name="Oval 147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70" name="Group 1479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127721" name="Oval 1480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22" name="Oval 1481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71" name="Line 1482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72" name="Group 1483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27719" name="Oval 1484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20" name="Oval 148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73" name="Group 1486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127717" name="Oval 1487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18" name="Oval 1488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74" name="Line 1489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75" name="Group 1490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27715" name="Oval 1491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16" name="Oval 149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76" name="Group 1493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127713" name="Oval 1494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14" name="Oval 1495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77" name="Line 1496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78" name="Group 1497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27711" name="Oval 1498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12" name="Oval 149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79" name="Group 1500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127709" name="Oval 1501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10" name="Oval 1502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80" name="Line 1503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81" name="Group 1504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27707" name="Oval 1505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08" name="Oval 150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82" name="Group 1507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127705" name="Oval 1508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06" name="Oval 1509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83" name="Line 1510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84" name="Group 1511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27703" name="Oval 1512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04" name="Oval 151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85" name="Group 1514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127701" name="Oval 1515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02" name="Oval 1516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86" name="Line 1517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87" name="Group 1518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27699" name="Oval 1519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700" name="Oval 152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88" name="Group 1521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127697" name="Oval 1522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698" name="Oval 1523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89" name="Line 1524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690" name="Group 1525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27695" name="Oval 1526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696" name="Oval 152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691" name="Group 1528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127693" name="Oval 1529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694" name="Oval 1530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692" name="Line 1531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62" name="Group 1532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7667" name="Oval 153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68" name="Oval 153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63" name="Group 1535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7665" name="Oval 1536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66" name="Oval 153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64" name="Line 1538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65" name="Group 1539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7663" name="Oval 154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64" name="Oval 154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66" name="Group 1542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7661" name="Oval 1543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62" name="Oval 154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67" name="Line 1545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68" name="Group 1546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7659" name="Oval 154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60" name="Oval 154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69" name="Group 1549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7657" name="Oval 1550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58" name="Oval 155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70" name="Line 1552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71" name="Group 1553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7655" name="Oval 155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56" name="Oval 155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72" name="Group 1556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7653" name="Oval 1557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54" name="Oval 155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73" name="Line 1559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74" name="Group 1560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7651" name="Oval 156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52" name="Oval 156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75" name="Group 1563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7649" name="Oval 1564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50" name="Oval 156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76" name="Line 1566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77" name="Group 1567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7647" name="Oval 156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48" name="Oval 156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78" name="Group 1570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7645" name="Oval 1571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46" name="Oval 157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79" name="Line 1573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80" name="Group 1574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7643" name="Oval 157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44" name="Oval 157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81" name="Group 1577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7641" name="Oval 1578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42" name="Oval 157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82" name="Line 1580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83" name="Group 1581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7639" name="Oval 158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40" name="Oval 158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84" name="Group 1584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7637" name="Oval 1585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38" name="Oval 158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85" name="Line 1587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86" name="Group 1588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7635" name="Oval 1589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36" name="Oval 159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87" name="Group 1591"/>
          <p:cNvGrpSpPr>
            <a:grpSpLocks/>
          </p:cNvGrpSpPr>
          <p:nvPr/>
        </p:nvGrpSpPr>
        <p:grpSpPr bwMode="auto">
          <a:xfrm>
            <a:off x="7580313" y="1938338"/>
            <a:ext cx="111125" cy="100012"/>
            <a:chOff x="4771" y="1992"/>
            <a:chExt cx="70" cy="63"/>
          </a:xfrm>
        </p:grpSpPr>
        <p:sp>
          <p:nvSpPr>
            <p:cNvPr id="127633" name="Oval 1592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34" name="Oval 159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88" name="Line 1594"/>
          <p:cNvSpPr>
            <a:spLocks noChangeShapeType="1"/>
          </p:cNvSpPr>
          <p:nvPr/>
        </p:nvSpPr>
        <p:spPr bwMode="auto">
          <a:xfrm flipV="1">
            <a:off x="76263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89" name="Group 1595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7631" name="Oval 1596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32" name="Oval 159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90" name="Group 1598"/>
          <p:cNvGrpSpPr>
            <a:grpSpLocks/>
          </p:cNvGrpSpPr>
          <p:nvPr/>
        </p:nvGrpSpPr>
        <p:grpSpPr bwMode="auto">
          <a:xfrm>
            <a:off x="7691438" y="1938338"/>
            <a:ext cx="112712" cy="100012"/>
            <a:chOff x="4841" y="1992"/>
            <a:chExt cx="71" cy="63"/>
          </a:xfrm>
        </p:grpSpPr>
        <p:sp>
          <p:nvSpPr>
            <p:cNvPr id="127629" name="Oval 1599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30" name="Oval 160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91" name="Line 1601"/>
          <p:cNvSpPr>
            <a:spLocks noChangeShapeType="1"/>
          </p:cNvSpPr>
          <p:nvPr/>
        </p:nvSpPr>
        <p:spPr bwMode="auto">
          <a:xfrm flipV="1">
            <a:off x="774700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92" name="Group 1602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7627" name="Oval 1603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28" name="Oval 160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93" name="Group 1605"/>
          <p:cNvGrpSpPr>
            <a:grpSpLocks/>
          </p:cNvGrpSpPr>
          <p:nvPr/>
        </p:nvGrpSpPr>
        <p:grpSpPr bwMode="auto">
          <a:xfrm>
            <a:off x="7810500" y="1938338"/>
            <a:ext cx="115888" cy="100012"/>
            <a:chOff x="4916" y="1992"/>
            <a:chExt cx="73" cy="63"/>
          </a:xfrm>
        </p:grpSpPr>
        <p:sp>
          <p:nvSpPr>
            <p:cNvPr id="127625" name="Oval 1606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26" name="Oval 160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94" name="Line 1608"/>
          <p:cNvSpPr>
            <a:spLocks noChangeShapeType="1"/>
          </p:cNvSpPr>
          <p:nvPr/>
        </p:nvSpPr>
        <p:spPr bwMode="auto">
          <a:xfrm flipV="1">
            <a:off x="78597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95" name="Group 1609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7623" name="Oval 1610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24" name="Oval 161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96" name="Group 1612"/>
          <p:cNvGrpSpPr>
            <a:grpSpLocks/>
          </p:cNvGrpSpPr>
          <p:nvPr/>
        </p:nvGrpSpPr>
        <p:grpSpPr bwMode="auto">
          <a:xfrm>
            <a:off x="7926388" y="1938338"/>
            <a:ext cx="111125" cy="100012"/>
            <a:chOff x="4989" y="1992"/>
            <a:chExt cx="69" cy="63"/>
          </a:xfrm>
        </p:grpSpPr>
        <p:sp>
          <p:nvSpPr>
            <p:cNvPr id="127621" name="Oval 1613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22" name="Oval 161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097" name="Line 1615"/>
          <p:cNvSpPr>
            <a:spLocks noChangeShapeType="1"/>
          </p:cNvSpPr>
          <p:nvPr/>
        </p:nvSpPr>
        <p:spPr bwMode="auto">
          <a:xfrm flipV="1">
            <a:off x="7981950" y="2028825"/>
            <a:ext cx="4763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098" name="Group 1616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7619" name="Oval 1617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20" name="Oval 161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099" name="Group 1619"/>
          <p:cNvGrpSpPr>
            <a:grpSpLocks/>
          </p:cNvGrpSpPr>
          <p:nvPr/>
        </p:nvGrpSpPr>
        <p:grpSpPr bwMode="auto">
          <a:xfrm>
            <a:off x="7580313" y="2360613"/>
            <a:ext cx="111125" cy="90487"/>
            <a:chOff x="4771" y="2258"/>
            <a:chExt cx="70" cy="57"/>
          </a:xfrm>
        </p:grpSpPr>
        <p:sp>
          <p:nvSpPr>
            <p:cNvPr id="127617" name="Oval 1620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18" name="Oval 162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00" name="Line 1622"/>
          <p:cNvSpPr>
            <a:spLocks noChangeShapeType="1"/>
          </p:cNvSpPr>
          <p:nvPr/>
        </p:nvSpPr>
        <p:spPr bwMode="auto">
          <a:xfrm flipV="1">
            <a:off x="76263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01" name="Group 1623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7615" name="Oval 1624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16" name="Oval 162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02" name="Group 1626"/>
          <p:cNvGrpSpPr>
            <a:grpSpLocks/>
          </p:cNvGrpSpPr>
          <p:nvPr/>
        </p:nvGrpSpPr>
        <p:grpSpPr bwMode="auto">
          <a:xfrm>
            <a:off x="7691438" y="2360613"/>
            <a:ext cx="112712" cy="90487"/>
            <a:chOff x="4841" y="2258"/>
            <a:chExt cx="71" cy="57"/>
          </a:xfrm>
        </p:grpSpPr>
        <p:sp>
          <p:nvSpPr>
            <p:cNvPr id="127613" name="Oval 1627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14" name="Oval 162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03" name="Line 1629"/>
          <p:cNvSpPr>
            <a:spLocks noChangeShapeType="1"/>
          </p:cNvSpPr>
          <p:nvPr/>
        </p:nvSpPr>
        <p:spPr bwMode="auto">
          <a:xfrm flipV="1">
            <a:off x="77470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04" name="Group 1630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7611" name="Oval 1631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12" name="Oval 163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05" name="Group 1633"/>
          <p:cNvGrpSpPr>
            <a:grpSpLocks/>
          </p:cNvGrpSpPr>
          <p:nvPr/>
        </p:nvGrpSpPr>
        <p:grpSpPr bwMode="auto">
          <a:xfrm>
            <a:off x="7810500" y="2360613"/>
            <a:ext cx="115888" cy="90487"/>
            <a:chOff x="4916" y="2258"/>
            <a:chExt cx="73" cy="57"/>
          </a:xfrm>
        </p:grpSpPr>
        <p:sp>
          <p:nvSpPr>
            <p:cNvPr id="127609" name="Oval 1634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10" name="Oval 163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06" name="Line 1636"/>
          <p:cNvSpPr>
            <a:spLocks noChangeShapeType="1"/>
          </p:cNvSpPr>
          <p:nvPr/>
        </p:nvSpPr>
        <p:spPr bwMode="auto">
          <a:xfrm flipV="1">
            <a:off x="7859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07" name="Group 1637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7607" name="Oval 1638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08" name="Oval 163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08" name="Group 1640"/>
          <p:cNvGrpSpPr>
            <a:grpSpLocks/>
          </p:cNvGrpSpPr>
          <p:nvPr/>
        </p:nvGrpSpPr>
        <p:grpSpPr bwMode="auto">
          <a:xfrm>
            <a:off x="7926388" y="2360613"/>
            <a:ext cx="111125" cy="90487"/>
            <a:chOff x="4989" y="2258"/>
            <a:chExt cx="69" cy="57"/>
          </a:xfrm>
        </p:grpSpPr>
        <p:sp>
          <p:nvSpPr>
            <p:cNvPr id="127605" name="Oval 1641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06" name="Oval 164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09" name="Line 1643"/>
          <p:cNvSpPr>
            <a:spLocks noChangeShapeType="1"/>
          </p:cNvSpPr>
          <p:nvPr/>
        </p:nvSpPr>
        <p:spPr bwMode="auto">
          <a:xfrm flipV="1">
            <a:off x="7981950" y="2211388"/>
            <a:ext cx="4763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10" name="Group 1644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7603" name="Oval 164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04" name="Oval 164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11" name="Group 1647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7601" name="Oval 1648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02" name="Oval 164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12" name="Line 1650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13" name="Group 1651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7599" name="Oval 165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600" name="Oval 165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14" name="Group 1654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7597" name="Oval 1655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98" name="Oval 165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15" name="Line 1657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16" name="Group 1658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7595" name="Oval 165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96" name="Oval 166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17" name="Group 1661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7593" name="Oval 1662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94" name="Oval 166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18" name="Line 1664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19" name="Group 1665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7591" name="Oval 166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92" name="Oval 166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20" name="Group 1668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7589" name="Oval 1669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90" name="Oval 167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21" name="Line 1671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22" name="Group 1672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7587" name="Oval 167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88" name="Oval 167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23" name="Group 1675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7585" name="Oval 1676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86" name="Oval 167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24" name="Line 1678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25" name="Group 1679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7583" name="Oval 168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84" name="Oval 168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26" name="Group 1682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7581" name="Oval 1683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82" name="Oval 168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27" name="Line 1685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28" name="Group 1686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7579" name="Oval 168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80" name="Oval 168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29" name="Group 1689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7577" name="Oval 1690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78" name="Oval 169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30" name="Line 1692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31" name="Group 1693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7575" name="Oval 169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76" name="Oval 169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32" name="Group 1696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7573" name="Oval 1697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74" name="Oval 169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33" name="Line 1699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34" name="Group 1700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7571" name="Oval 1701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72" name="Oval 170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35" name="Group 1703"/>
          <p:cNvGrpSpPr>
            <a:grpSpLocks/>
          </p:cNvGrpSpPr>
          <p:nvPr/>
        </p:nvGrpSpPr>
        <p:grpSpPr bwMode="auto">
          <a:xfrm>
            <a:off x="8058150" y="1938338"/>
            <a:ext cx="111125" cy="100012"/>
            <a:chOff x="5072" y="1992"/>
            <a:chExt cx="70" cy="63"/>
          </a:xfrm>
        </p:grpSpPr>
        <p:sp>
          <p:nvSpPr>
            <p:cNvPr id="127569" name="Oval 1704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70" name="Oval 170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36" name="Line 1706"/>
          <p:cNvSpPr>
            <a:spLocks noChangeShapeType="1"/>
          </p:cNvSpPr>
          <p:nvPr/>
        </p:nvSpPr>
        <p:spPr bwMode="auto">
          <a:xfrm flipV="1">
            <a:off x="81041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37" name="Group 1707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7567" name="Oval 1708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68" name="Oval 170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38" name="Group 1710"/>
          <p:cNvGrpSpPr>
            <a:grpSpLocks/>
          </p:cNvGrpSpPr>
          <p:nvPr/>
        </p:nvGrpSpPr>
        <p:grpSpPr bwMode="auto">
          <a:xfrm>
            <a:off x="8169275" y="1938338"/>
            <a:ext cx="111125" cy="100012"/>
            <a:chOff x="5142" y="1992"/>
            <a:chExt cx="70" cy="63"/>
          </a:xfrm>
        </p:grpSpPr>
        <p:sp>
          <p:nvSpPr>
            <p:cNvPr id="127565" name="Oval 1711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66" name="Oval 171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39" name="Line 1713"/>
          <p:cNvSpPr>
            <a:spLocks noChangeShapeType="1"/>
          </p:cNvSpPr>
          <p:nvPr/>
        </p:nvSpPr>
        <p:spPr bwMode="auto">
          <a:xfrm flipV="1">
            <a:off x="82248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40" name="Group 1714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7563" name="Oval 1715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64" name="Oval 171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41" name="Group 1717"/>
          <p:cNvGrpSpPr>
            <a:grpSpLocks/>
          </p:cNvGrpSpPr>
          <p:nvPr/>
        </p:nvGrpSpPr>
        <p:grpSpPr bwMode="auto">
          <a:xfrm>
            <a:off x="8288338" y="1938338"/>
            <a:ext cx="115887" cy="100012"/>
            <a:chOff x="5217" y="1992"/>
            <a:chExt cx="73" cy="63"/>
          </a:xfrm>
        </p:grpSpPr>
        <p:sp>
          <p:nvSpPr>
            <p:cNvPr id="127561" name="Oval 1718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62" name="Oval 171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42" name="Line 1720"/>
          <p:cNvSpPr>
            <a:spLocks noChangeShapeType="1"/>
          </p:cNvSpPr>
          <p:nvPr/>
        </p:nvSpPr>
        <p:spPr bwMode="auto">
          <a:xfrm flipV="1">
            <a:off x="83375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43" name="Group 1721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7559" name="Oval 1722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60" name="Oval 172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44" name="Group 1724"/>
          <p:cNvGrpSpPr>
            <a:grpSpLocks/>
          </p:cNvGrpSpPr>
          <p:nvPr/>
        </p:nvGrpSpPr>
        <p:grpSpPr bwMode="auto">
          <a:xfrm>
            <a:off x="8404225" y="1938338"/>
            <a:ext cx="111125" cy="100012"/>
            <a:chOff x="5290" y="1992"/>
            <a:chExt cx="69" cy="63"/>
          </a:xfrm>
        </p:grpSpPr>
        <p:sp>
          <p:nvSpPr>
            <p:cNvPr id="127557" name="Oval 1725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58" name="Oval 172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45" name="Line 1727"/>
          <p:cNvSpPr>
            <a:spLocks noChangeShapeType="1"/>
          </p:cNvSpPr>
          <p:nvPr/>
        </p:nvSpPr>
        <p:spPr bwMode="auto">
          <a:xfrm flipV="1">
            <a:off x="8459788" y="2028825"/>
            <a:ext cx="15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46" name="Group 1728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7555" name="Oval 1729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56" name="Oval 173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47" name="Group 1731"/>
          <p:cNvGrpSpPr>
            <a:grpSpLocks/>
          </p:cNvGrpSpPr>
          <p:nvPr/>
        </p:nvGrpSpPr>
        <p:grpSpPr bwMode="auto">
          <a:xfrm>
            <a:off x="8058150" y="2360613"/>
            <a:ext cx="111125" cy="90487"/>
            <a:chOff x="5072" y="2258"/>
            <a:chExt cx="70" cy="57"/>
          </a:xfrm>
        </p:grpSpPr>
        <p:sp>
          <p:nvSpPr>
            <p:cNvPr id="127553" name="Oval 1732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54" name="Oval 173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48" name="Line 1734"/>
          <p:cNvSpPr>
            <a:spLocks noChangeShapeType="1"/>
          </p:cNvSpPr>
          <p:nvPr/>
        </p:nvSpPr>
        <p:spPr bwMode="auto">
          <a:xfrm flipV="1">
            <a:off x="8104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49" name="Group 1735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7551" name="Oval 1736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52" name="Oval 173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50" name="Group 1738"/>
          <p:cNvGrpSpPr>
            <a:grpSpLocks/>
          </p:cNvGrpSpPr>
          <p:nvPr/>
        </p:nvGrpSpPr>
        <p:grpSpPr bwMode="auto">
          <a:xfrm>
            <a:off x="8169275" y="2360613"/>
            <a:ext cx="111125" cy="90487"/>
            <a:chOff x="5142" y="2258"/>
            <a:chExt cx="70" cy="57"/>
          </a:xfrm>
        </p:grpSpPr>
        <p:sp>
          <p:nvSpPr>
            <p:cNvPr id="127549" name="Oval 1739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50" name="Oval 174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51" name="Line 1741"/>
          <p:cNvSpPr>
            <a:spLocks noChangeShapeType="1"/>
          </p:cNvSpPr>
          <p:nvPr/>
        </p:nvSpPr>
        <p:spPr bwMode="auto">
          <a:xfrm flipV="1">
            <a:off x="82248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52" name="Group 1742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7547" name="Oval 1743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48" name="Oval 174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53" name="Group 1745"/>
          <p:cNvGrpSpPr>
            <a:grpSpLocks/>
          </p:cNvGrpSpPr>
          <p:nvPr/>
        </p:nvGrpSpPr>
        <p:grpSpPr bwMode="auto">
          <a:xfrm>
            <a:off x="8288338" y="2360613"/>
            <a:ext cx="115887" cy="90487"/>
            <a:chOff x="5217" y="2258"/>
            <a:chExt cx="73" cy="57"/>
          </a:xfrm>
        </p:grpSpPr>
        <p:sp>
          <p:nvSpPr>
            <p:cNvPr id="127545" name="Oval 1746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46" name="Oval 174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54" name="Line 1748"/>
          <p:cNvSpPr>
            <a:spLocks noChangeShapeType="1"/>
          </p:cNvSpPr>
          <p:nvPr/>
        </p:nvSpPr>
        <p:spPr bwMode="auto">
          <a:xfrm flipV="1">
            <a:off x="8337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55" name="Group 1749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7543" name="Oval 1750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44" name="Oval 175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56" name="Group 1752"/>
          <p:cNvGrpSpPr>
            <a:grpSpLocks/>
          </p:cNvGrpSpPr>
          <p:nvPr/>
        </p:nvGrpSpPr>
        <p:grpSpPr bwMode="auto">
          <a:xfrm>
            <a:off x="8404225" y="2360613"/>
            <a:ext cx="111125" cy="90487"/>
            <a:chOff x="5290" y="2258"/>
            <a:chExt cx="69" cy="57"/>
          </a:xfrm>
        </p:grpSpPr>
        <p:sp>
          <p:nvSpPr>
            <p:cNvPr id="127541" name="Oval 1753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542" name="Oval 175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57" name="Line 1755"/>
          <p:cNvSpPr>
            <a:spLocks noChangeShapeType="1"/>
          </p:cNvSpPr>
          <p:nvPr/>
        </p:nvSpPr>
        <p:spPr bwMode="auto">
          <a:xfrm flipV="1">
            <a:off x="84597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58" name="Group 1756"/>
          <p:cNvGrpSpPr>
            <a:grpSpLocks/>
          </p:cNvGrpSpPr>
          <p:nvPr/>
        </p:nvGrpSpPr>
        <p:grpSpPr bwMode="auto">
          <a:xfrm>
            <a:off x="8532813" y="1938338"/>
            <a:ext cx="457200" cy="512762"/>
            <a:chOff x="5371" y="1992"/>
            <a:chExt cx="288" cy="323"/>
          </a:xfrm>
        </p:grpSpPr>
        <p:grpSp>
          <p:nvGrpSpPr>
            <p:cNvPr id="127485" name="Group 1757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27539" name="Oval 1758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40" name="Oval 175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86" name="Group 1760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127537" name="Oval 1761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38" name="Oval 1762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87" name="Line 1763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88" name="Group 1764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27535" name="Oval 1765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36" name="Oval 176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89" name="Group 1767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127533" name="Oval 1768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34" name="Oval 1769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90" name="Line 1770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91" name="Group 1771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27531" name="Oval 1772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32" name="Oval 177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92" name="Group 1774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127529" name="Oval 1775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30" name="Oval 1776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93" name="Line 1777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94" name="Group 1778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27527" name="Oval 1779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28" name="Oval 178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95" name="Group 1781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127525" name="Oval 1782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26" name="Oval 1783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96" name="Line 1784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97" name="Group 1785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27523" name="Oval 1786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24" name="Oval 178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98" name="Group 1788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127521" name="Oval 1789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22" name="Oval 1790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99" name="Line 1791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500" name="Group 1792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27519" name="Oval 1793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20" name="Oval 179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501" name="Group 1795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127517" name="Oval 1796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18" name="Oval 1797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502" name="Line 1798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503" name="Group 1799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27515" name="Oval 1800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16" name="Oval 180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504" name="Group 1802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127513" name="Oval 1803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14" name="Oval 1804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505" name="Line 1805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506" name="Group 1806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27511" name="Oval 1807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12" name="Oval 180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507" name="Group 1809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127509" name="Oval 1810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510" name="Oval 1811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508" name="Line 1812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59" name="Group 1813"/>
          <p:cNvGrpSpPr>
            <a:grpSpLocks/>
          </p:cNvGrpSpPr>
          <p:nvPr/>
        </p:nvGrpSpPr>
        <p:grpSpPr bwMode="auto">
          <a:xfrm>
            <a:off x="9010650" y="1938338"/>
            <a:ext cx="455613" cy="512762"/>
            <a:chOff x="5672" y="1992"/>
            <a:chExt cx="287" cy="323"/>
          </a:xfrm>
        </p:grpSpPr>
        <p:grpSp>
          <p:nvGrpSpPr>
            <p:cNvPr id="127429" name="Group 1814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27483" name="Oval 1815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84" name="Oval 181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30" name="Group 1817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127481" name="Oval 1818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82" name="Oval 1819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31" name="Line 1820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32" name="Group 1821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27479" name="Oval 1822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80" name="Oval 182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33" name="Group 1824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127477" name="Oval 1825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78" name="Oval 1826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34" name="Line 1827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35" name="Group 1828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27475" name="Oval 1829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76" name="Oval 183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36" name="Group 1831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127473" name="Oval 1832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74" name="Oval 1833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37" name="Line 1834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38" name="Group 1835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27471" name="Oval 1836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72" name="Oval 183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39" name="Group 1838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127469" name="Oval 1839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70" name="Oval 1840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40" name="Line 1841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41" name="Group 1842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27467" name="Oval 1843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68" name="Oval 184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42" name="Group 1845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127465" name="Oval 1846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66" name="Oval 1847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43" name="Line 1848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44" name="Group 1849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27463" name="Oval 1850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64" name="Oval 185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45" name="Group 1852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127461" name="Oval 1853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62" name="Oval 1854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46" name="Line 1855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47" name="Group 1856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27459" name="Oval 1857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60" name="Oval 185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48" name="Group 1859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127457" name="Oval 1860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58" name="Oval 1861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49" name="Line 1862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450" name="Group 1863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27455" name="Oval 1864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56" name="Oval 186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451" name="Group 1866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127453" name="Oval 1867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454" name="Oval 1868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452" name="Line 1869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60" name="Group 1870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7427" name="Oval 187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28" name="Oval 187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61" name="Group 1873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7425" name="Oval 1874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26" name="Oval 187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62" name="Line 1876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63" name="Group 1877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7423" name="Oval 187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24" name="Oval 187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64" name="Group 1880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7421" name="Oval 1881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22" name="Oval 188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65" name="Line 1883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66" name="Group 1884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7419" name="Oval 188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20" name="Oval 188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67" name="Group 1887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7417" name="Oval 1888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18" name="Oval 188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68" name="Line 1890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69" name="Group 1891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7415" name="Oval 189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16" name="Oval 189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70" name="Group 1894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7413" name="Oval 1895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14" name="Oval 189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71" name="Line 1897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72" name="Group 1898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7411" name="Oval 189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12" name="Oval 190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73" name="Group 1901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7409" name="Oval 1902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10" name="Oval 190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74" name="Line 1904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75" name="Group 1905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7407" name="Oval 190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08" name="Oval 190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76" name="Group 1908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7405" name="Oval 1909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06" name="Oval 191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77" name="Line 1911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78" name="Group 1912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7403" name="Oval 191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04" name="Oval 191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79" name="Group 1915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7401" name="Oval 1916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02" name="Oval 191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80" name="Line 1918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81" name="Group 1919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7399" name="Oval 192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400" name="Oval 192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82" name="Group 1922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7397" name="Oval 1923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98" name="Oval 192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83" name="Line 1925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84" name="Group 1926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7395" name="Oval 1927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96" name="Oval 192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85" name="Group 1929"/>
          <p:cNvGrpSpPr>
            <a:grpSpLocks/>
          </p:cNvGrpSpPr>
          <p:nvPr/>
        </p:nvGrpSpPr>
        <p:grpSpPr bwMode="auto">
          <a:xfrm>
            <a:off x="8532813" y="1938338"/>
            <a:ext cx="112712" cy="100012"/>
            <a:chOff x="5371" y="1992"/>
            <a:chExt cx="71" cy="63"/>
          </a:xfrm>
        </p:grpSpPr>
        <p:sp>
          <p:nvSpPr>
            <p:cNvPr id="127393" name="Oval 1930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94" name="Oval 193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86" name="Line 1932"/>
          <p:cNvSpPr>
            <a:spLocks noChangeShapeType="1"/>
          </p:cNvSpPr>
          <p:nvPr/>
        </p:nvSpPr>
        <p:spPr bwMode="auto">
          <a:xfrm flipV="1">
            <a:off x="85804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87" name="Group 1933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7391" name="Oval 1934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92" name="Oval 193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88" name="Group 1936"/>
          <p:cNvGrpSpPr>
            <a:grpSpLocks/>
          </p:cNvGrpSpPr>
          <p:nvPr/>
        </p:nvGrpSpPr>
        <p:grpSpPr bwMode="auto">
          <a:xfrm>
            <a:off x="8645525" y="1938338"/>
            <a:ext cx="112713" cy="100012"/>
            <a:chOff x="5442" y="1992"/>
            <a:chExt cx="70" cy="63"/>
          </a:xfrm>
        </p:grpSpPr>
        <p:sp>
          <p:nvSpPr>
            <p:cNvPr id="127389" name="Oval 1937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90" name="Oval 193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89" name="Line 1939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90" name="Group 1940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7387" name="Oval 1941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88" name="Oval 194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91" name="Group 1943"/>
          <p:cNvGrpSpPr>
            <a:grpSpLocks/>
          </p:cNvGrpSpPr>
          <p:nvPr/>
        </p:nvGrpSpPr>
        <p:grpSpPr bwMode="auto">
          <a:xfrm>
            <a:off x="8766175" y="1938338"/>
            <a:ext cx="114300" cy="100012"/>
            <a:chOff x="5517" y="1992"/>
            <a:chExt cx="72" cy="63"/>
          </a:xfrm>
        </p:grpSpPr>
        <p:sp>
          <p:nvSpPr>
            <p:cNvPr id="127385" name="Oval 1944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86" name="Oval 194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92" name="Line 1946"/>
          <p:cNvSpPr>
            <a:spLocks noChangeShapeType="1"/>
          </p:cNvSpPr>
          <p:nvPr/>
        </p:nvSpPr>
        <p:spPr bwMode="auto">
          <a:xfrm flipV="1">
            <a:off x="881221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93" name="Group 1947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7383" name="Oval 1948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84" name="Oval 194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94" name="Group 1950"/>
          <p:cNvGrpSpPr>
            <a:grpSpLocks/>
          </p:cNvGrpSpPr>
          <p:nvPr/>
        </p:nvGrpSpPr>
        <p:grpSpPr bwMode="auto">
          <a:xfrm>
            <a:off x="8880475" y="1938338"/>
            <a:ext cx="109538" cy="100012"/>
            <a:chOff x="5589" y="1992"/>
            <a:chExt cx="70" cy="63"/>
          </a:xfrm>
        </p:grpSpPr>
        <p:sp>
          <p:nvSpPr>
            <p:cNvPr id="127381" name="Oval 1951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82" name="Oval 195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95" name="Line 1953"/>
          <p:cNvSpPr>
            <a:spLocks noChangeShapeType="1"/>
          </p:cNvSpPr>
          <p:nvPr/>
        </p:nvSpPr>
        <p:spPr bwMode="auto">
          <a:xfrm flipV="1">
            <a:off x="893762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96" name="Group 1954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7379" name="Oval 1955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80" name="Oval 195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197" name="Group 1957"/>
          <p:cNvGrpSpPr>
            <a:grpSpLocks/>
          </p:cNvGrpSpPr>
          <p:nvPr/>
        </p:nvGrpSpPr>
        <p:grpSpPr bwMode="auto">
          <a:xfrm>
            <a:off x="8532813" y="2360613"/>
            <a:ext cx="112712" cy="90487"/>
            <a:chOff x="5371" y="2258"/>
            <a:chExt cx="71" cy="57"/>
          </a:xfrm>
        </p:grpSpPr>
        <p:sp>
          <p:nvSpPr>
            <p:cNvPr id="127377" name="Oval 1958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78" name="Oval 195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198" name="Line 1960"/>
          <p:cNvSpPr>
            <a:spLocks noChangeShapeType="1"/>
          </p:cNvSpPr>
          <p:nvPr/>
        </p:nvSpPr>
        <p:spPr bwMode="auto">
          <a:xfrm flipV="1">
            <a:off x="8580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199" name="Group 1961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7375" name="Oval 1962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76" name="Oval 196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00" name="Group 1964"/>
          <p:cNvGrpSpPr>
            <a:grpSpLocks/>
          </p:cNvGrpSpPr>
          <p:nvPr/>
        </p:nvGrpSpPr>
        <p:grpSpPr bwMode="auto">
          <a:xfrm>
            <a:off x="8645525" y="2360613"/>
            <a:ext cx="112713" cy="90487"/>
            <a:chOff x="5442" y="2258"/>
            <a:chExt cx="70" cy="57"/>
          </a:xfrm>
        </p:grpSpPr>
        <p:sp>
          <p:nvSpPr>
            <p:cNvPr id="127373" name="Oval 1965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74" name="Oval 196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01" name="Line 1967"/>
          <p:cNvSpPr>
            <a:spLocks noChangeShapeType="1"/>
          </p:cNvSpPr>
          <p:nvPr/>
        </p:nvSpPr>
        <p:spPr bwMode="auto">
          <a:xfrm flipV="1">
            <a:off x="87010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02" name="Group 1968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7371" name="Oval 1969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72" name="Oval 197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03" name="Group 1971"/>
          <p:cNvGrpSpPr>
            <a:grpSpLocks/>
          </p:cNvGrpSpPr>
          <p:nvPr/>
        </p:nvGrpSpPr>
        <p:grpSpPr bwMode="auto">
          <a:xfrm>
            <a:off x="8766175" y="2360613"/>
            <a:ext cx="114300" cy="90487"/>
            <a:chOff x="5517" y="2258"/>
            <a:chExt cx="72" cy="57"/>
          </a:xfrm>
        </p:grpSpPr>
        <p:sp>
          <p:nvSpPr>
            <p:cNvPr id="127369" name="Oval 1972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70" name="Oval 197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04" name="Line 1974"/>
          <p:cNvSpPr>
            <a:spLocks noChangeShapeType="1"/>
          </p:cNvSpPr>
          <p:nvPr/>
        </p:nvSpPr>
        <p:spPr bwMode="auto">
          <a:xfrm flipV="1">
            <a:off x="881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05" name="Group 1975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7367" name="Oval 1976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68" name="Oval 197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06" name="Group 1978"/>
          <p:cNvGrpSpPr>
            <a:grpSpLocks/>
          </p:cNvGrpSpPr>
          <p:nvPr/>
        </p:nvGrpSpPr>
        <p:grpSpPr bwMode="auto">
          <a:xfrm>
            <a:off x="8880475" y="2360613"/>
            <a:ext cx="109538" cy="90487"/>
            <a:chOff x="5589" y="2258"/>
            <a:chExt cx="70" cy="57"/>
          </a:xfrm>
        </p:grpSpPr>
        <p:sp>
          <p:nvSpPr>
            <p:cNvPr id="127365" name="Oval 1979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66" name="Oval 198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07" name="Line 1981"/>
          <p:cNvSpPr>
            <a:spLocks noChangeShapeType="1"/>
          </p:cNvSpPr>
          <p:nvPr/>
        </p:nvSpPr>
        <p:spPr bwMode="auto">
          <a:xfrm flipV="1">
            <a:off x="89376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08" name="Group 1982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7363" name="Oval 198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64" name="Oval 198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09" name="Group 1985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7361" name="Oval 1986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62" name="Oval 198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10" name="Line 1988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11" name="Group 1989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7359" name="Oval 199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60" name="Oval 199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12" name="Group 1992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7357" name="Oval 1993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58" name="Oval 199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13" name="Line 1995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14" name="Group 1996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7355" name="Oval 199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56" name="Oval 199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15" name="Group 1999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7353" name="Oval 2000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54" name="Oval 200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16" name="Line 2002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17" name="Group 2003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7351" name="Oval 200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52" name="Oval 200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18" name="Group 2006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7349" name="Oval 2007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50" name="Oval 200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19" name="Line 2009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20" name="Group 2010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7347" name="Oval 201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48" name="Oval 201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21" name="Group 2013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7345" name="Oval 2014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46" name="Oval 201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22" name="Line 2016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23" name="Group 2017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7343" name="Oval 201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44" name="Oval 201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24" name="Group 2020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7341" name="Oval 2021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42" name="Oval 202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25" name="Line 2023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26" name="Group 2024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7339" name="Oval 202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40" name="Oval 202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27" name="Group 2027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7337" name="Oval 2028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38" name="Oval 202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28" name="Line 2030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29" name="Group 2031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7335" name="Oval 203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36" name="Oval 203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30" name="Group 2034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7333" name="Oval 2035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34" name="Oval 203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31" name="Line 2037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32" name="Group 2038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7331" name="Oval 2039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32" name="Oval 204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33" name="Group 2041"/>
          <p:cNvGrpSpPr>
            <a:grpSpLocks/>
          </p:cNvGrpSpPr>
          <p:nvPr/>
        </p:nvGrpSpPr>
        <p:grpSpPr bwMode="auto">
          <a:xfrm>
            <a:off x="9010650" y="1938338"/>
            <a:ext cx="112713" cy="100012"/>
            <a:chOff x="5672" y="1992"/>
            <a:chExt cx="70" cy="63"/>
          </a:xfrm>
        </p:grpSpPr>
        <p:sp>
          <p:nvSpPr>
            <p:cNvPr id="127329" name="Oval 2042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30" name="Oval 204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34" name="Line 2044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35" name="Group 2045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7327" name="Oval 2046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28" name="Oval 204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36" name="Group 2048"/>
          <p:cNvGrpSpPr>
            <a:grpSpLocks/>
          </p:cNvGrpSpPr>
          <p:nvPr/>
        </p:nvGrpSpPr>
        <p:grpSpPr bwMode="auto">
          <a:xfrm>
            <a:off x="9123363" y="1938338"/>
            <a:ext cx="111125" cy="100012"/>
            <a:chOff x="5742" y="1992"/>
            <a:chExt cx="71" cy="63"/>
          </a:xfrm>
        </p:grpSpPr>
        <p:sp>
          <p:nvSpPr>
            <p:cNvPr id="127325" name="Oval 2049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26" name="Oval 205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37" name="Line 2051"/>
          <p:cNvSpPr>
            <a:spLocks noChangeShapeType="1"/>
          </p:cNvSpPr>
          <p:nvPr/>
        </p:nvSpPr>
        <p:spPr bwMode="auto">
          <a:xfrm flipV="1">
            <a:off x="91773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38" name="Group 2052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7323" name="Oval 2053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24" name="Oval 205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39" name="Group 2055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127321" name="Oval 2056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22" name="Oval 205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40" name="Line 2058"/>
          <p:cNvSpPr>
            <a:spLocks noChangeShapeType="1"/>
          </p:cNvSpPr>
          <p:nvPr/>
        </p:nvSpPr>
        <p:spPr bwMode="auto">
          <a:xfrm flipV="1">
            <a:off x="92900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41" name="Group 2059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7319" name="Oval 2060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20" name="Oval 206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42" name="Group 2062"/>
          <p:cNvGrpSpPr>
            <a:grpSpLocks/>
          </p:cNvGrpSpPr>
          <p:nvPr/>
        </p:nvGrpSpPr>
        <p:grpSpPr bwMode="auto">
          <a:xfrm>
            <a:off x="9358313" y="1938338"/>
            <a:ext cx="107950" cy="100012"/>
            <a:chOff x="5890" y="1992"/>
            <a:chExt cx="69" cy="63"/>
          </a:xfrm>
        </p:grpSpPr>
        <p:sp>
          <p:nvSpPr>
            <p:cNvPr id="127317" name="Oval 2063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18" name="Oval 206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43" name="Line 2065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44" name="Group 2066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7315" name="Oval 2067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16" name="Oval 206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45" name="Group 2069"/>
          <p:cNvGrpSpPr>
            <a:grpSpLocks/>
          </p:cNvGrpSpPr>
          <p:nvPr/>
        </p:nvGrpSpPr>
        <p:grpSpPr bwMode="auto">
          <a:xfrm>
            <a:off x="9010650" y="2360613"/>
            <a:ext cx="112713" cy="90487"/>
            <a:chOff x="5672" y="2258"/>
            <a:chExt cx="70" cy="57"/>
          </a:xfrm>
        </p:grpSpPr>
        <p:sp>
          <p:nvSpPr>
            <p:cNvPr id="127313" name="Oval 2070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14" name="Oval 207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46" name="Line 2072"/>
          <p:cNvSpPr>
            <a:spLocks noChangeShapeType="1"/>
          </p:cNvSpPr>
          <p:nvPr/>
        </p:nvSpPr>
        <p:spPr bwMode="auto">
          <a:xfrm flipV="1">
            <a:off x="90582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47" name="Group 2073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7311" name="Oval 2074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12" name="Oval 207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48" name="Group 2076"/>
          <p:cNvGrpSpPr>
            <a:grpSpLocks/>
          </p:cNvGrpSpPr>
          <p:nvPr/>
        </p:nvGrpSpPr>
        <p:grpSpPr bwMode="auto">
          <a:xfrm>
            <a:off x="9123363" y="2360613"/>
            <a:ext cx="111125" cy="90487"/>
            <a:chOff x="5742" y="2258"/>
            <a:chExt cx="71" cy="57"/>
          </a:xfrm>
        </p:grpSpPr>
        <p:sp>
          <p:nvSpPr>
            <p:cNvPr id="127309" name="Oval 2077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10" name="Oval 207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49" name="Line 2079"/>
          <p:cNvSpPr>
            <a:spLocks noChangeShapeType="1"/>
          </p:cNvSpPr>
          <p:nvPr/>
        </p:nvSpPr>
        <p:spPr bwMode="auto">
          <a:xfrm flipV="1">
            <a:off x="91773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50" name="Group 2080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7307" name="Oval 2081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08" name="Oval 208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51" name="Group 2083"/>
          <p:cNvGrpSpPr>
            <a:grpSpLocks/>
          </p:cNvGrpSpPr>
          <p:nvPr/>
        </p:nvGrpSpPr>
        <p:grpSpPr bwMode="auto">
          <a:xfrm>
            <a:off x="9244013" y="2360613"/>
            <a:ext cx="114300" cy="90487"/>
            <a:chOff x="5818" y="2258"/>
            <a:chExt cx="72" cy="57"/>
          </a:xfrm>
        </p:grpSpPr>
        <p:sp>
          <p:nvSpPr>
            <p:cNvPr id="127305" name="Oval 2084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06" name="Oval 208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52" name="Line 2086"/>
          <p:cNvSpPr>
            <a:spLocks noChangeShapeType="1"/>
          </p:cNvSpPr>
          <p:nvPr/>
        </p:nvSpPr>
        <p:spPr bwMode="auto">
          <a:xfrm flipV="1">
            <a:off x="92900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53" name="Group 2087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7303" name="Oval 2088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04" name="Oval 208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54" name="Group 2090"/>
          <p:cNvGrpSpPr>
            <a:grpSpLocks/>
          </p:cNvGrpSpPr>
          <p:nvPr/>
        </p:nvGrpSpPr>
        <p:grpSpPr bwMode="auto">
          <a:xfrm>
            <a:off x="9358313" y="2360613"/>
            <a:ext cx="107950" cy="90487"/>
            <a:chOff x="5890" y="2258"/>
            <a:chExt cx="69" cy="57"/>
          </a:xfrm>
        </p:grpSpPr>
        <p:sp>
          <p:nvSpPr>
            <p:cNvPr id="127301" name="Oval 2091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302" name="Oval 209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55" name="Line 2093"/>
          <p:cNvSpPr>
            <a:spLocks noChangeShapeType="1"/>
          </p:cNvSpPr>
          <p:nvPr/>
        </p:nvSpPr>
        <p:spPr bwMode="auto">
          <a:xfrm flipV="1">
            <a:off x="94154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56" name="Group 2094"/>
          <p:cNvGrpSpPr>
            <a:grpSpLocks/>
          </p:cNvGrpSpPr>
          <p:nvPr/>
        </p:nvGrpSpPr>
        <p:grpSpPr bwMode="auto">
          <a:xfrm>
            <a:off x="4465638" y="1938338"/>
            <a:ext cx="454025" cy="512762"/>
            <a:chOff x="2809" y="1992"/>
            <a:chExt cx="286" cy="323"/>
          </a:xfrm>
        </p:grpSpPr>
        <p:grpSp>
          <p:nvGrpSpPr>
            <p:cNvPr id="127245" name="Group 2095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27299" name="Oval 2096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300" name="Oval 209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46" name="Group 2098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127297" name="Oval 2099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98" name="Oval 2100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47" name="Line 2101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48" name="Group 2102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27295" name="Oval 2103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96" name="Oval 210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49" name="Group 2105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127293" name="Oval 2106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94" name="Oval 2107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50" name="Line 2108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51" name="Group 2109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27291" name="Oval 2110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92" name="Oval 211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52" name="Group 2112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127289" name="Oval 2113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90" name="Oval 2114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53" name="Line 2115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54" name="Group 2116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27287" name="Oval 2117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88" name="Oval 211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55" name="Group 2119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127285" name="Oval 2120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86" name="Oval 2121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56" name="Line 2122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57" name="Group 2123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27283" name="Oval 2124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84" name="Oval 212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58" name="Group 2126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127281" name="Oval 2127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82" name="Oval 2128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59" name="Line 2129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60" name="Group 2130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27279" name="Oval 2131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80" name="Oval 213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61" name="Group 2133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127277" name="Oval 2134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78" name="Oval 2135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62" name="Line 2136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63" name="Group 2137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27275" name="Oval 2138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76" name="Oval 213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64" name="Group 2140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127273" name="Oval 2141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74" name="Oval 2142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65" name="Line 2143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66" name="Group 2144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27271" name="Oval 2145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72" name="Oval 214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67" name="Group 2147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127269" name="Oval 2148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70" name="Oval 2149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68" name="Line 2150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257" name="Group 2151"/>
          <p:cNvGrpSpPr>
            <a:grpSpLocks/>
          </p:cNvGrpSpPr>
          <p:nvPr/>
        </p:nvGrpSpPr>
        <p:grpSpPr bwMode="auto">
          <a:xfrm>
            <a:off x="4943475" y="1938338"/>
            <a:ext cx="454025" cy="512762"/>
            <a:chOff x="3110" y="1992"/>
            <a:chExt cx="286" cy="323"/>
          </a:xfrm>
        </p:grpSpPr>
        <p:grpSp>
          <p:nvGrpSpPr>
            <p:cNvPr id="127189" name="Group 2152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27243" name="Oval 2153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44" name="Oval 215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190" name="Group 2155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127241" name="Oval 2156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42" name="Oval 2157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191" name="Line 2158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192" name="Group 2159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27239" name="Oval 2160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40" name="Oval 216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193" name="Group 2162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127237" name="Oval 2163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38" name="Oval 2164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194" name="Line 2165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195" name="Group 2166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27235" name="Oval 2167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36" name="Oval 216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196" name="Group 2169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127233" name="Oval 2170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34" name="Oval 2171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197" name="Line 2172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198" name="Group 2173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27231" name="Oval 2174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32" name="Oval 217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199" name="Group 2176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127229" name="Oval 2177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30" name="Oval 2178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00" name="Line 2179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01" name="Group 2180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27227" name="Oval 2181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28" name="Oval 218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02" name="Group 2183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127225" name="Oval 2184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26" name="Oval 2185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03" name="Line 2186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04" name="Group 2187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27223" name="Oval 2188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24" name="Oval 218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05" name="Group 2190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127221" name="Oval 2191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22" name="Oval 2192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06" name="Line 2193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07" name="Group 2194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27219" name="Oval 2195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20" name="Oval 219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08" name="Group 2197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127217" name="Oval 2198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18" name="Oval 2199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09" name="Line 2200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10" name="Group 2201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27215" name="Oval 2202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16" name="Oval 220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211" name="Group 2204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127213" name="Oval 2205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214" name="Oval 2206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212" name="Line 2207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258" name="Group 2208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7187" name="Oval 220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88" name="Oval 221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59" name="Group 2211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7185" name="Oval 2212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86" name="Oval 221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60" name="Line 2214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61" name="Group 2215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7183" name="Oval 221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84" name="Oval 221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62" name="Group 2218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7181" name="Oval 2219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82" name="Oval 222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63" name="Line 2221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64" name="Group 2222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7179" name="Oval 222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80" name="Oval 222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65" name="Group 2225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7177" name="Oval 2226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78" name="Oval 222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66" name="Line 2228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67" name="Group 2229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7175" name="Oval 223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76" name="Oval 223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68" name="Group 2232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7173" name="Oval 2233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74" name="Oval 223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69" name="Line 2235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70" name="Group 2236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7171" name="Oval 223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72" name="Oval 223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71" name="Group 2239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7169" name="Oval 2240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70" name="Oval 224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72" name="Line 2242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73" name="Group 2243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7167" name="Oval 224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68" name="Oval 224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74" name="Group 2246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7165" name="Oval 2247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66" name="Oval 224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75" name="Line 2249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76" name="Group 2250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7163" name="Oval 225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64" name="Oval 225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77" name="Group 2253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7161" name="Oval 2254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62" name="Oval 225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78" name="Line 2256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79" name="Group 2257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7159" name="Oval 225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60" name="Oval 225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80" name="Group 2260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7157" name="Oval 2261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58" name="Oval 226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81" name="Line 2263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82" name="Group 2264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7155" name="Oval 2265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56" name="Oval 226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83" name="Group 2267"/>
          <p:cNvGrpSpPr>
            <a:grpSpLocks/>
          </p:cNvGrpSpPr>
          <p:nvPr/>
        </p:nvGrpSpPr>
        <p:grpSpPr bwMode="auto">
          <a:xfrm>
            <a:off x="4465638" y="1938338"/>
            <a:ext cx="111125" cy="100012"/>
            <a:chOff x="2809" y="1992"/>
            <a:chExt cx="70" cy="63"/>
          </a:xfrm>
        </p:grpSpPr>
        <p:sp>
          <p:nvSpPr>
            <p:cNvPr id="127153" name="Oval 2268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54" name="Oval 226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84" name="Line 2270"/>
          <p:cNvSpPr>
            <a:spLocks noChangeShapeType="1"/>
          </p:cNvSpPr>
          <p:nvPr/>
        </p:nvSpPr>
        <p:spPr bwMode="auto">
          <a:xfrm flipV="1">
            <a:off x="4511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85" name="Group 2271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7151" name="Oval 2272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52" name="Oval 227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86" name="Group 2274"/>
          <p:cNvGrpSpPr>
            <a:grpSpLocks/>
          </p:cNvGrpSpPr>
          <p:nvPr/>
        </p:nvGrpSpPr>
        <p:grpSpPr bwMode="auto">
          <a:xfrm>
            <a:off x="4576763" y="1938338"/>
            <a:ext cx="112712" cy="100012"/>
            <a:chOff x="2879" y="1992"/>
            <a:chExt cx="71" cy="63"/>
          </a:xfrm>
        </p:grpSpPr>
        <p:sp>
          <p:nvSpPr>
            <p:cNvPr id="127149" name="Oval 2275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50" name="Oval 227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87" name="Line 2277"/>
          <p:cNvSpPr>
            <a:spLocks noChangeShapeType="1"/>
          </p:cNvSpPr>
          <p:nvPr/>
        </p:nvSpPr>
        <p:spPr bwMode="auto">
          <a:xfrm flipV="1">
            <a:off x="4632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88" name="Group 2278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7147" name="Oval 2279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48" name="Oval 228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89" name="Group 2281"/>
          <p:cNvGrpSpPr>
            <a:grpSpLocks/>
          </p:cNvGrpSpPr>
          <p:nvPr/>
        </p:nvGrpSpPr>
        <p:grpSpPr bwMode="auto">
          <a:xfrm>
            <a:off x="4695825" y="1938338"/>
            <a:ext cx="115888" cy="100012"/>
            <a:chOff x="2954" y="1992"/>
            <a:chExt cx="73" cy="63"/>
          </a:xfrm>
        </p:grpSpPr>
        <p:sp>
          <p:nvSpPr>
            <p:cNvPr id="127145" name="Oval 2282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46" name="Oval 228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90" name="Line 2284"/>
          <p:cNvSpPr>
            <a:spLocks noChangeShapeType="1"/>
          </p:cNvSpPr>
          <p:nvPr/>
        </p:nvSpPr>
        <p:spPr bwMode="auto">
          <a:xfrm flipV="1">
            <a:off x="47450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91" name="Group 2285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7143" name="Oval 2286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44" name="Oval 228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92" name="Group 2288"/>
          <p:cNvGrpSpPr>
            <a:grpSpLocks/>
          </p:cNvGrpSpPr>
          <p:nvPr/>
        </p:nvGrpSpPr>
        <p:grpSpPr bwMode="auto">
          <a:xfrm>
            <a:off x="4811713" y="1938338"/>
            <a:ext cx="107950" cy="100012"/>
            <a:chOff x="3027" y="1992"/>
            <a:chExt cx="68" cy="63"/>
          </a:xfrm>
        </p:grpSpPr>
        <p:sp>
          <p:nvSpPr>
            <p:cNvPr id="127141" name="Oval 2289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42" name="Oval 229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93" name="Line 2291"/>
          <p:cNvSpPr>
            <a:spLocks noChangeShapeType="1"/>
          </p:cNvSpPr>
          <p:nvPr/>
        </p:nvSpPr>
        <p:spPr bwMode="auto">
          <a:xfrm flipV="1">
            <a:off x="4865688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94" name="Group 2292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7139" name="Oval 2293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40" name="Oval 229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95" name="Group 2295"/>
          <p:cNvGrpSpPr>
            <a:grpSpLocks/>
          </p:cNvGrpSpPr>
          <p:nvPr/>
        </p:nvGrpSpPr>
        <p:grpSpPr bwMode="auto">
          <a:xfrm>
            <a:off x="4465638" y="2360613"/>
            <a:ext cx="111125" cy="90487"/>
            <a:chOff x="2809" y="2258"/>
            <a:chExt cx="70" cy="57"/>
          </a:xfrm>
        </p:grpSpPr>
        <p:sp>
          <p:nvSpPr>
            <p:cNvPr id="127137" name="Oval 2296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38" name="Oval 229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96" name="Line 2298"/>
          <p:cNvSpPr>
            <a:spLocks noChangeShapeType="1"/>
          </p:cNvSpPr>
          <p:nvPr/>
        </p:nvSpPr>
        <p:spPr bwMode="auto">
          <a:xfrm flipV="1">
            <a:off x="4511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297" name="Group 2299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7135" name="Oval 2300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36" name="Oval 230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298" name="Group 2302"/>
          <p:cNvGrpSpPr>
            <a:grpSpLocks/>
          </p:cNvGrpSpPr>
          <p:nvPr/>
        </p:nvGrpSpPr>
        <p:grpSpPr bwMode="auto">
          <a:xfrm>
            <a:off x="4576763" y="2360613"/>
            <a:ext cx="112712" cy="90487"/>
            <a:chOff x="2879" y="2258"/>
            <a:chExt cx="71" cy="57"/>
          </a:xfrm>
        </p:grpSpPr>
        <p:sp>
          <p:nvSpPr>
            <p:cNvPr id="127133" name="Oval 2303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34" name="Oval 230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299" name="Line 2305"/>
          <p:cNvSpPr>
            <a:spLocks noChangeShapeType="1"/>
          </p:cNvSpPr>
          <p:nvPr/>
        </p:nvSpPr>
        <p:spPr bwMode="auto">
          <a:xfrm flipV="1">
            <a:off x="4632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00" name="Group 2306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7131" name="Oval 2307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32" name="Oval 230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01" name="Group 2309"/>
          <p:cNvGrpSpPr>
            <a:grpSpLocks/>
          </p:cNvGrpSpPr>
          <p:nvPr/>
        </p:nvGrpSpPr>
        <p:grpSpPr bwMode="auto">
          <a:xfrm>
            <a:off x="4695825" y="2360613"/>
            <a:ext cx="115888" cy="90487"/>
            <a:chOff x="2954" y="2258"/>
            <a:chExt cx="73" cy="57"/>
          </a:xfrm>
        </p:grpSpPr>
        <p:sp>
          <p:nvSpPr>
            <p:cNvPr id="127129" name="Oval 2310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30" name="Oval 231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02" name="Line 2312"/>
          <p:cNvSpPr>
            <a:spLocks noChangeShapeType="1"/>
          </p:cNvSpPr>
          <p:nvPr/>
        </p:nvSpPr>
        <p:spPr bwMode="auto">
          <a:xfrm flipV="1">
            <a:off x="47450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03" name="Group 2313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7127" name="Oval 2314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28" name="Oval 231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04" name="Group 2316"/>
          <p:cNvGrpSpPr>
            <a:grpSpLocks/>
          </p:cNvGrpSpPr>
          <p:nvPr/>
        </p:nvGrpSpPr>
        <p:grpSpPr bwMode="auto">
          <a:xfrm>
            <a:off x="4811713" y="2360613"/>
            <a:ext cx="107950" cy="90487"/>
            <a:chOff x="3027" y="2258"/>
            <a:chExt cx="68" cy="57"/>
          </a:xfrm>
        </p:grpSpPr>
        <p:sp>
          <p:nvSpPr>
            <p:cNvPr id="127125" name="Oval 2317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26" name="Oval 231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05" name="Line 2319"/>
          <p:cNvSpPr>
            <a:spLocks noChangeShapeType="1"/>
          </p:cNvSpPr>
          <p:nvPr/>
        </p:nvSpPr>
        <p:spPr bwMode="auto">
          <a:xfrm flipV="1">
            <a:off x="4865688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06" name="Group 2320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7123" name="Oval 232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24" name="Oval 232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07" name="Group 2323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7121" name="Oval 2324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22" name="Oval 232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08" name="Line 2326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09" name="Group 2327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7119" name="Oval 232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20" name="Oval 232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10" name="Group 2330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7117" name="Oval 2331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18" name="Oval 233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11" name="Line 2333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12" name="Group 2334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7115" name="Oval 233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16" name="Oval 233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13" name="Group 2337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7113" name="Oval 2338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14" name="Oval 233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14" name="Line 2340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15" name="Group 2341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7111" name="Oval 234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12" name="Oval 234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16" name="Group 2344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7109" name="Oval 2345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10" name="Oval 234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17" name="Line 2347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18" name="Group 2348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7107" name="Oval 234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08" name="Oval 235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19" name="Group 2351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7105" name="Oval 2352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06" name="Oval 235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20" name="Line 2354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21" name="Group 2355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7103" name="Oval 235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04" name="Oval 235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22" name="Group 2358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7101" name="Oval 2359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02" name="Oval 236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23" name="Line 2361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24" name="Group 2362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7099" name="Oval 236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100" name="Oval 236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25" name="Group 2365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7097" name="Oval 2366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98" name="Oval 236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26" name="Line 2368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27" name="Group 2369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7095" name="Oval 237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96" name="Oval 237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28" name="Group 2372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7093" name="Oval 2373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94" name="Oval 237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29" name="Line 2375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30" name="Group 2376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7091" name="Oval 2377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92" name="Oval 237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31" name="Group 2379"/>
          <p:cNvGrpSpPr>
            <a:grpSpLocks/>
          </p:cNvGrpSpPr>
          <p:nvPr/>
        </p:nvGrpSpPr>
        <p:grpSpPr bwMode="auto">
          <a:xfrm>
            <a:off x="4943475" y="1938338"/>
            <a:ext cx="111125" cy="100012"/>
            <a:chOff x="3110" y="1992"/>
            <a:chExt cx="70" cy="63"/>
          </a:xfrm>
        </p:grpSpPr>
        <p:sp>
          <p:nvSpPr>
            <p:cNvPr id="127089" name="Oval 2380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90" name="Oval 238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32" name="Line 2382"/>
          <p:cNvSpPr>
            <a:spLocks noChangeShapeType="1"/>
          </p:cNvSpPr>
          <p:nvPr/>
        </p:nvSpPr>
        <p:spPr bwMode="auto">
          <a:xfrm flipV="1">
            <a:off x="4989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33" name="Group 2383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7087" name="Oval 2384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88" name="Oval 238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34" name="Group 2386"/>
          <p:cNvGrpSpPr>
            <a:grpSpLocks/>
          </p:cNvGrpSpPr>
          <p:nvPr/>
        </p:nvGrpSpPr>
        <p:grpSpPr bwMode="auto">
          <a:xfrm>
            <a:off x="5054600" y="1938338"/>
            <a:ext cx="111125" cy="100012"/>
            <a:chOff x="3180" y="1992"/>
            <a:chExt cx="70" cy="63"/>
          </a:xfrm>
        </p:grpSpPr>
        <p:sp>
          <p:nvSpPr>
            <p:cNvPr id="127085" name="Oval 2387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86" name="Oval 238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35" name="Line 2389"/>
          <p:cNvSpPr>
            <a:spLocks noChangeShapeType="1"/>
          </p:cNvSpPr>
          <p:nvPr/>
        </p:nvSpPr>
        <p:spPr bwMode="auto">
          <a:xfrm flipV="1">
            <a:off x="51101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36" name="Group 2390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7083" name="Oval 2391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84" name="Oval 239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37" name="Group 2393"/>
          <p:cNvGrpSpPr>
            <a:grpSpLocks/>
          </p:cNvGrpSpPr>
          <p:nvPr/>
        </p:nvGrpSpPr>
        <p:grpSpPr bwMode="auto">
          <a:xfrm>
            <a:off x="5173663" y="1938338"/>
            <a:ext cx="115887" cy="100012"/>
            <a:chOff x="3255" y="1992"/>
            <a:chExt cx="73" cy="63"/>
          </a:xfrm>
        </p:grpSpPr>
        <p:sp>
          <p:nvSpPr>
            <p:cNvPr id="127081" name="Oval 2394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82" name="Oval 239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38" name="Line 2396"/>
          <p:cNvSpPr>
            <a:spLocks noChangeShapeType="1"/>
          </p:cNvSpPr>
          <p:nvPr/>
        </p:nvSpPr>
        <p:spPr bwMode="auto">
          <a:xfrm flipV="1">
            <a:off x="52228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39" name="Group 2397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7079" name="Oval 2398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80" name="Oval 239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40" name="Group 2400"/>
          <p:cNvGrpSpPr>
            <a:grpSpLocks/>
          </p:cNvGrpSpPr>
          <p:nvPr/>
        </p:nvGrpSpPr>
        <p:grpSpPr bwMode="auto">
          <a:xfrm>
            <a:off x="5289550" y="1938338"/>
            <a:ext cx="107950" cy="100012"/>
            <a:chOff x="3328" y="1992"/>
            <a:chExt cx="68" cy="63"/>
          </a:xfrm>
        </p:grpSpPr>
        <p:sp>
          <p:nvSpPr>
            <p:cNvPr id="127077" name="Oval 2401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78" name="Oval 240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41" name="Line 2403"/>
          <p:cNvSpPr>
            <a:spLocks noChangeShapeType="1"/>
          </p:cNvSpPr>
          <p:nvPr/>
        </p:nvSpPr>
        <p:spPr bwMode="auto">
          <a:xfrm flipV="1">
            <a:off x="53435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42" name="Group 2404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7075" name="Oval 2405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76" name="Oval 240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43" name="Group 2407"/>
          <p:cNvGrpSpPr>
            <a:grpSpLocks/>
          </p:cNvGrpSpPr>
          <p:nvPr/>
        </p:nvGrpSpPr>
        <p:grpSpPr bwMode="auto">
          <a:xfrm>
            <a:off x="4943475" y="2360613"/>
            <a:ext cx="111125" cy="90487"/>
            <a:chOff x="3110" y="2258"/>
            <a:chExt cx="70" cy="57"/>
          </a:xfrm>
        </p:grpSpPr>
        <p:sp>
          <p:nvSpPr>
            <p:cNvPr id="127073" name="Oval 2408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74" name="Oval 240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44" name="Line 2410"/>
          <p:cNvSpPr>
            <a:spLocks noChangeShapeType="1"/>
          </p:cNvSpPr>
          <p:nvPr/>
        </p:nvSpPr>
        <p:spPr bwMode="auto">
          <a:xfrm flipV="1">
            <a:off x="4989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45" name="Group 2411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7071" name="Oval 2412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72" name="Oval 241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46" name="Group 2414"/>
          <p:cNvGrpSpPr>
            <a:grpSpLocks/>
          </p:cNvGrpSpPr>
          <p:nvPr/>
        </p:nvGrpSpPr>
        <p:grpSpPr bwMode="auto">
          <a:xfrm>
            <a:off x="5054600" y="2360613"/>
            <a:ext cx="111125" cy="90487"/>
            <a:chOff x="3180" y="2258"/>
            <a:chExt cx="70" cy="57"/>
          </a:xfrm>
        </p:grpSpPr>
        <p:sp>
          <p:nvSpPr>
            <p:cNvPr id="127069" name="Oval 2415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70" name="Oval 241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47" name="Line 2417"/>
          <p:cNvSpPr>
            <a:spLocks noChangeShapeType="1"/>
          </p:cNvSpPr>
          <p:nvPr/>
        </p:nvSpPr>
        <p:spPr bwMode="auto">
          <a:xfrm flipV="1">
            <a:off x="51101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48" name="Group 2418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7067" name="Oval 2419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68" name="Oval 242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49" name="Group 2421"/>
          <p:cNvGrpSpPr>
            <a:grpSpLocks/>
          </p:cNvGrpSpPr>
          <p:nvPr/>
        </p:nvGrpSpPr>
        <p:grpSpPr bwMode="auto">
          <a:xfrm>
            <a:off x="5173663" y="2360613"/>
            <a:ext cx="115887" cy="90487"/>
            <a:chOff x="3255" y="2258"/>
            <a:chExt cx="73" cy="57"/>
          </a:xfrm>
        </p:grpSpPr>
        <p:sp>
          <p:nvSpPr>
            <p:cNvPr id="127065" name="Oval 2422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66" name="Oval 242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50" name="Line 2424"/>
          <p:cNvSpPr>
            <a:spLocks noChangeShapeType="1"/>
          </p:cNvSpPr>
          <p:nvPr/>
        </p:nvSpPr>
        <p:spPr bwMode="auto">
          <a:xfrm flipV="1">
            <a:off x="52228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51" name="Group 2425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7063" name="Oval 2426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64" name="Oval 242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52" name="Group 2428"/>
          <p:cNvGrpSpPr>
            <a:grpSpLocks/>
          </p:cNvGrpSpPr>
          <p:nvPr/>
        </p:nvGrpSpPr>
        <p:grpSpPr bwMode="auto">
          <a:xfrm>
            <a:off x="5289550" y="2360613"/>
            <a:ext cx="107950" cy="90487"/>
            <a:chOff x="3328" y="2258"/>
            <a:chExt cx="68" cy="57"/>
          </a:xfrm>
        </p:grpSpPr>
        <p:sp>
          <p:nvSpPr>
            <p:cNvPr id="127061" name="Oval 2429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7062" name="Oval 243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53" name="Line 2431"/>
          <p:cNvSpPr>
            <a:spLocks noChangeShapeType="1"/>
          </p:cNvSpPr>
          <p:nvPr/>
        </p:nvSpPr>
        <p:spPr bwMode="auto">
          <a:xfrm flipV="1">
            <a:off x="53435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54" name="Group 2432"/>
          <p:cNvGrpSpPr>
            <a:grpSpLocks/>
          </p:cNvGrpSpPr>
          <p:nvPr/>
        </p:nvGrpSpPr>
        <p:grpSpPr bwMode="auto">
          <a:xfrm>
            <a:off x="5391150" y="1938338"/>
            <a:ext cx="455613" cy="512762"/>
            <a:chOff x="3392" y="1992"/>
            <a:chExt cx="287" cy="323"/>
          </a:xfrm>
        </p:grpSpPr>
        <p:grpSp>
          <p:nvGrpSpPr>
            <p:cNvPr id="127005" name="Group 2433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27059" name="Oval 2434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60" name="Oval 243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06" name="Group 2436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127057" name="Oval 2437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58" name="Oval 2438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07" name="Line 2439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08" name="Group 2440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27055" name="Oval 2441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56" name="Oval 244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09" name="Group 2443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127053" name="Oval 2444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54" name="Oval 2445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10" name="Line 2446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11" name="Group 2447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27051" name="Oval 2448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52" name="Oval 244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12" name="Group 2450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127049" name="Oval 2451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50" name="Oval 2452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13" name="Line 2453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14" name="Group 2454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27047" name="Oval 2455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48" name="Oval 245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15" name="Group 2457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127045" name="Oval 2458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46" name="Oval 2459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16" name="Line 2460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17" name="Group 2461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27043" name="Oval 2462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44" name="Oval 246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18" name="Group 2464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127041" name="Oval 2465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42" name="Oval 2466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19" name="Line 2467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20" name="Group 2468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27039" name="Oval 2469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40" name="Oval 247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21" name="Group 2471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127037" name="Oval 2472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38" name="Oval 2473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22" name="Line 2474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23" name="Group 2475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27035" name="Oval 2476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36" name="Oval 247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24" name="Group 2478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127033" name="Oval 2479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34" name="Oval 2480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25" name="Line 2481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26" name="Group 2482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27031" name="Oval 2483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32" name="Oval 248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7027" name="Group 2485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127029" name="Oval 2486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30" name="Oval 2487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7028" name="Line 2488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355" name="Group 2489"/>
          <p:cNvGrpSpPr>
            <a:grpSpLocks/>
          </p:cNvGrpSpPr>
          <p:nvPr/>
        </p:nvGrpSpPr>
        <p:grpSpPr bwMode="auto">
          <a:xfrm>
            <a:off x="5868988" y="1938338"/>
            <a:ext cx="455612" cy="512762"/>
            <a:chOff x="3693" y="1992"/>
            <a:chExt cx="287" cy="323"/>
          </a:xfrm>
        </p:grpSpPr>
        <p:grpSp>
          <p:nvGrpSpPr>
            <p:cNvPr id="126949" name="Group 2490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27003" name="Oval 2491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04" name="Oval 249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50" name="Group 2493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127001" name="Oval 2494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02" name="Oval 2495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51" name="Line 2496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52" name="Group 2497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26999" name="Oval 2498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7000" name="Oval 249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53" name="Group 2500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126997" name="Oval 2501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98" name="Oval 2502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54" name="Line 2503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55" name="Group 2504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26995" name="Oval 2505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96" name="Oval 250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56" name="Group 2507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126993" name="Oval 2508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94" name="Oval 2509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57" name="Line 2510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58" name="Group 2511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26991" name="Oval 2512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92" name="Oval 251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59" name="Group 2514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126989" name="Oval 2515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90" name="Oval 2516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60" name="Line 2517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61" name="Group 2518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26987" name="Oval 2519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88" name="Oval 252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62" name="Group 2521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126985" name="Oval 2522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86" name="Oval 2523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63" name="Line 2524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64" name="Group 2525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26983" name="Oval 2526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84" name="Oval 252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65" name="Group 2528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126981" name="Oval 2529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82" name="Oval 2530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66" name="Line 2531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67" name="Group 2532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26979" name="Oval 2533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80" name="Oval 253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68" name="Group 2535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126977" name="Oval 2536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78" name="Oval 2537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69" name="Line 2538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70" name="Group 2539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26975" name="Oval 2540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76" name="Oval 254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971" name="Group 2542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126973" name="Oval 2543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974" name="Oval 2544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972" name="Line 2545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356" name="Group 2546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6947" name="Oval 254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48" name="Oval 254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57" name="Group 2549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6945" name="Oval 2550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46" name="Oval 255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58" name="Line 2552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59" name="Group 2553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6943" name="Oval 255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44" name="Oval 255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60" name="Group 2556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6941" name="Oval 2557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42" name="Oval 255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61" name="Line 2559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62" name="Group 2560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6939" name="Oval 256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40" name="Oval 256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63" name="Group 2563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6937" name="Oval 2564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38" name="Oval 256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64" name="Line 2566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65" name="Group 2567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6935" name="Oval 256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36" name="Oval 256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66" name="Group 2570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6933" name="Oval 2571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34" name="Oval 257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67" name="Line 2573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68" name="Group 2574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6931" name="Oval 257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32" name="Oval 257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69" name="Group 2577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6929" name="Oval 2578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30" name="Oval 257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70" name="Line 2580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71" name="Group 2581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6927" name="Oval 258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28" name="Oval 258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72" name="Group 2584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6925" name="Oval 2585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26" name="Oval 258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73" name="Line 2587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74" name="Group 2588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6923" name="Oval 258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24" name="Oval 259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75" name="Group 2591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6921" name="Oval 2592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22" name="Oval 259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76" name="Line 2594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77" name="Group 2595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6919" name="Oval 259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20" name="Oval 259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78" name="Group 2598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6917" name="Oval 2599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18" name="Oval 260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79" name="Line 2601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80" name="Group 2602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6915" name="Oval 2603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16" name="Oval 260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81" name="Group 2605"/>
          <p:cNvGrpSpPr>
            <a:grpSpLocks/>
          </p:cNvGrpSpPr>
          <p:nvPr/>
        </p:nvGrpSpPr>
        <p:grpSpPr bwMode="auto">
          <a:xfrm>
            <a:off x="5391150" y="1938338"/>
            <a:ext cx="111125" cy="100012"/>
            <a:chOff x="3392" y="1992"/>
            <a:chExt cx="70" cy="63"/>
          </a:xfrm>
        </p:grpSpPr>
        <p:sp>
          <p:nvSpPr>
            <p:cNvPr id="126913" name="Oval 2606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14" name="Oval 260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82" name="Line 2608"/>
          <p:cNvSpPr>
            <a:spLocks noChangeShapeType="1"/>
          </p:cNvSpPr>
          <p:nvPr/>
        </p:nvSpPr>
        <p:spPr bwMode="auto">
          <a:xfrm flipV="1">
            <a:off x="5437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83" name="Group 2609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6911" name="Oval 2610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12" name="Oval 261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84" name="Group 2612"/>
          <p:cNvGrpSpPr>
            <a:grpSpLocks/>
          </p:cNvGrpSpPr>
          <p:nvPr/>
        </p:nvGrpSpPr>
        <p:grpSpPr bwMode="auto">
          <a:xfrm>
            <a:off x="5502275" y="1938338"/>
            <a:ext cx="112713" cy="100012"/>
            <a:chOff x="3462" y="1992"/>
            <a:chExt cx="71" cy="63"/>
          </a:xfrm>
        </p:grpSpPr>
        <p:sp>
          <p:nvSpPr>
            <p:cNvPr id="126909" name="Oval 2613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10" name="Oval 261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85" name="Line 2615"/>
          <p:cNvSpPr>
            <a:spLocks noChangeShapeType="1"/>
          </p:cNvSpPr>
          <p:nvPr/>
        </p:nvSpPr>
        <p:spPr bwMode="auto">
          <a:xfrm flipV="1">
            <a:off x="55594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86" name="Group 2616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6907" name="Oval 2617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08" name="Oval 261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87" name="Group 2619"/>
          <p:cNvGrpSpPr>
            <a:grpSpLocks/>
          </p:cNvGrpSpPr>
          <p:nvPr/>
        </p:nvGrpSpPr>
        <p:grpSpPr bwMode="auto">
          <a:xfrm>
            <a:off x="5622925" y="1938338"/>
            <a:ext cx="114300" cy="100012"/>
            <a:chOff x="3538" y="1992"/>
            <a:chExt cx="72" cy="63"/>
          </a:xfrm>
        </p:grpSpPr>
        <p:sp>
          <p:nvSpPr>
            <p:cNvPr id="126905" name="Oval 2620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06" name="Oval 262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88" name="Line 2622"/>
          <p:cNvSpPr>
            <a:spLocks noChangeShapeType="1"/>
          </p:cNvSpPr>
          <p:nvPr/>
        </p:nvSpPr>
        <p:spPr bwMode="auto">
          <a:xfrm flipV="1">
            <a:off x="56721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89" name="Group 2623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6903" name="Oval 2624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04" name="Oval 262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90" name="Group 2626"/>
          <p:cNvGrpSpPr>
            <a:grpSpLocks/>
          </p:cNvGrpSpPr>
          <p:nvPr/>
        </p:nvGrpSpPr>
        <p:grpSpPr bwMode="auto">
          <a:xfrm>
            <a:off x="5737225" y="1938338"/>
            <a:ext cx="109538" cy="100012"/>
            <a:chOff x="3610" y="1992"/>
            <a:chExt cx="69" cy="63"/>
          </a:xfrm>
        </p:grpSpPr>
        <p:sp>
          <p:nvSpPr>
            <p:cNvPr id="126901" name="Oval 2627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02" name="Oval 262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91" name="Line 2629"/>
          <p:cNvSpPr>
            <a:spLocks noChangeShapeType="1"/>
          </p:cNvSpPr>
          <p:nvPr/>
        </p:nvSpPr>
        <p:spPr bwMode="auto">
          <a:xfrm flipV="1">
            <a:off x="579437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92" name="Group 2630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6899" name="Oval 2631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900" name="Oval 263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93" name="Group 2633"/>
          <p:cNvGrpSpPr>
            <a:grpSpLocks/>
          </p:cNvGrpSpPr>
          <p:nvPr/>
        </p:nvGrpSpPr>
        <p:grpSpPr bwMode="auto">
          <a:xfrm>
            <a:off x="5391150" y="2360613"/>
            <a:ext cx="111125" cy="90487"/>
            <a:chOff x="3392" y="2258"/>
            <a:chExt cx="70" cy="57"/>
          </a:xfrm>
        </p:grpSpPr>
        <p:sp>
          <p:nvSpPr>
            <p:cNvPr id="126897" name="Oval 2634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98" name="Oval 263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94" name="Line 2636"/>
          <p:cNvSpPr>
            <a:spLocks noChangeShapeType="1"/>
          </p:cNvSpPr>
          <p:nvPr/>
        </p:nvSpPr>
        <p:spPr bwMode="auto">
          <a:xfrm flipV="1">
            <a:off x="5437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95" name="Group 2637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6895" name="Oval 2638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96" name="Oval 263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96" name="Group 2640"/>
          <p:cNvGrpSpPr>
            <a:grpSpLocks/>
          </p:cNvGrpSpPr>
          <p:nvPr/>
        </p:nvGrpSpPr>
        <p:grpSpPr bwMode="auto">
          <a:xfrm>
            <a:off x="5502275" y="2360613"/>
            <a:ext cx="112713" cy="90487"/>
            <a:chOff x="3462" y="2258"/>
            <a:chExt cx="71" cy="57"/>
          </a:xfrm>
        </p:grpSpPr>
        <p:sp>
          <p:nvSpPr>
            <p:cNvPr id="126893" name="Oval 2641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94" name="Oval 264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397" name="Line 2643"/>
          <p:cNvSpPr>
            <a:spLocks noChangeShapeType="1"/>
          </p:cNvSpPr>
          <p:nvPr/>
        </p:nvSpPr>
        <p:spPr bwMode="auto">
          <a:xfrm flipV="1">
            <a:off x="55594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398" name="Group 2644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6891" name="Oval 2645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92" name="Oval 264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399" name="Group 2647"/>
          <p:cNvGrpSpPr>
            <a:grpSpLocks/>
          </p:cNvGrpSpPr>
          <p:nvPr/>
        </p:nvGrpSpPr>
        <p:grpSpPr bwMode="auto">
          <a:xfrm>
            <a:off x="5622925" y="2360613"/>
            <a:ext cx="114300" cy="90487"/>
            <a:chOff x="3538" y="2258"/>
            <a:chExt cx="72" cy="57"/>
          </a:xfrm>
        </p:grpSpPr>
        <p:sp>
          <p:nvSpPr>
            <p:cNvPr id="126889" name="Oval 2648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90" name="Oval 264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00" name="Line 2650"/>
          <p:cNvSpPr>
            <a:spLocks noChangeShapeType="1"/>
          </p:cNvSpPr>
          <p:nvPr/>
        </p:nvSpPr>
        <p:spPr bwMode="auto">
          <a:xfrm flipV="1">
            <a:off x="56721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01" name="Group 2651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6887" name="Oval 2652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88" name="Oval 265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02" name="Group 2654"/>
          <p:cNvGrpSpPr>
            <a:grpSpLocks/>
          </p:cNvGrpSpPr>
          <p:nvPr/>
        </p:nvGrpSpPr>
        <p:grpSpPr bwMode="auto">
          <a:xfrm>
            <a:off x="5737225" y="2360613"/>
            <a:ext cx="109538" cy="90487"/>
            <a:chOff x="3610" y="2258"/>
            <a:chExt cx="69" cy="57"/>
          </a:xfrm>
        </p:grpSpPr>
        <p:sp>
          <p:nvSpPr>
            <p:cNvPr id="126885" name="Oval 2655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86" name="Oval 265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03" name="Line 2657"/>
          <p:cNvSpPr>
            <a:spLocks noChangeShapeType="1"/>
          </p:cNvSpPr>
          <p:nvPr/>
        </p:nvSpPr>
        <p:spPr bwMode="auto">
          <a:xfrm flipV="1">
            <a:off x="579437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04" name="Group 2658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6883" name="Oval 265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84" name="Oval 266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05" name="Group 2661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6881" name="Oval 2662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82" name="Oval 266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06" name="Line 2664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07" name="Group 2665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6879" name="Oval 266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80" name="Oval 266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08" name="Group 2668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6877" name="Oval 2669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78" name="Oval 267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09" name="Line 2671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10" name="Group 2672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6875" name="Oval 267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76" name="Oval 267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11" name="Group 2675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6873" name="Oval 2676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74" name="Oval 267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12" name="Line 2678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13" name="Group 2679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6871" name="Oval 268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72" name="Oval 268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14" name="Group 2682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6869" name="Oval 2683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70" name="Oval 268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15" name="Line 2685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16" name="Group 2686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6867" name="Oval 268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68" name="Oval 268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17" name="Group 2689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6865" name="Oval 2690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66" name="Oval 269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18" name="Line 2692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19" name="Group 2693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6863" name="Oval 269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64" name="Oval 269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20" name="Group 2696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6861" name="Oval 2697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62" name="Oval 269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21" name="Line 2699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22" name="Group 2700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6859" name="Oval 270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60" name="Oval 270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23" name="Group 2703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6857" name="Oval 2704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58" name="Oval 270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24" name="Line 2706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25" name="Group 2707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6855" name="Oval 270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56" name="Oval 270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26" name="Group 2710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6853" name="Oval 2711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54" name="Oval 271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27" name="Line 2713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28" name="Group 2714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6851" name="Oval 2715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52" name="Oval 271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29" name="Group 2717"/>
          <p:cNvGrpSpPr>
            <a:grpSpLocks/>
          </p:cNvGrpSpPr>
          <p:nvPr/>
        </p:nvGrpSpPr>
        <p:grpSpPr bwMode="auto">
          <a:xfrm>
            <a:off x="5868988" y="1938338"/>
            <a:ext cx="111125" cy="100012"/>
            <a:chOff x="3693" y="1992"/>
            <a:chExt cx="70" cy="63"/>
          </a:xfrm>
        </p:grpSpPr>
        <p:sp>
          <p:nvSpPr>
            <p:cNvPr id="126849" name="Oval 2718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50" name="Oval 271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30" name="Line 2720"/>
          <p:cNvSpPr>
            <a:spLocks noChangeShapeType="1"/>
          </p:cNvSpPr>
          <p:nvPr/>
        </p:nvSpPr>
        <p:spPr bwMode="auto">
          <a:xfrm flipV="1">
            <a:off x="59150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31" name="Group 2721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6847" name="Oval 2722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48" name="Oval 272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32" name="Group 2724"/>
          <p:cNvGrpSpPr>
            <a:grpSpLocks/>
          </p:cNvGrpSpPr>
          <p:nvPr/>
        </p:nvGrpSpPr>
        <p:grpSpPr bwMode="auto">
          <a:xfrm>
            <a:off x="5980113" y="1938338"/>
            <a:ext cx="114300" cy="100012"/>
            <a:chOff x="3763" y="1992"/>
            <a:chExt cx="71" cy="63"/>
          </a:xfrm>
        </p:grpSpPr>
        <p:sp>
          <p:nvSpPr>
            <p:cNvPr id="126845" name="Oval 2725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46" name="Oval 272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33" name="Line 2727"/>
          <p:cNvSpPr>
            <a:spLocks noChangeShapeType="1"/>
          </p:cNvSpPr>
          <p:nvPr/>
        </p:nvSpPr>
        <p:spPr bwMode="auto">
          <a:xfrm flipV="1">
            <a:off x="60372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34" name="Group 2728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6843" name="Oval 2729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44" name="Oval 273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35" name="Group 2731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126841" name="Oval 2732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42" name="Oval 273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36" name="Line 2734"/>
          <p:cNvSpPr>
            <a:spLocks noChangeShapeType="1"/>
          </p:cNvSpPr>
          <p:nvPr/>
        </p:nvSpPr>
        <p:spPr bwMode="auto">
          <a:xfrm flipV="1">
            <a:off x="6148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37" name="Group 2735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6839" name="Oval 2736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40" name="Oval 273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38" name="Group 2738"/>
          <p:cNvGrpSpPr>
            <a:grpSpLocks/>
          </p:cNvGrpSpPr>
          <p:nvPr/>
        </p:nvGrpSpPr>
        <p:grpSpPr bwMode="auto">
          <a:xfrm>
            <a:off x="6215063" y="1938338"/>
            <a:ext cx="109537" cy="100012"/>
            <a:chOff x="3911" y="1992"/>
            <a:chExt cx="69" cy="63"/>
          </a:xfrm>
        </p:grpSpPr>
        <p:sp>
          <p:nvSpPr>
            <p:cNvPr id="126837" name="Oval 2739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38" name="Oval 274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39" name="Line 2741"/>
          <p:cNvSpPr>
            <a:spLocks noChangeShapeType="1"/>
          </p:cNvSpPr>
          <p:nvPr/>
        </p:nvSpPr>
        <p:spPr bwMode="auto">
          <a:xfrm flipV="1">
            <a:off x="62722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40" name="Group 2742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6835" name="Oval 2743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36" name="Oval 274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41" name="Group 2745"/>
          <p:cNvGrpSpPr>
            <a:grpSpLocks/>
          </p:cNvGrpSpPr>
          <p:nvPr/>
        </p:nvGrpSpPr>
        <p:grpSpPr bwMode="auto">
          <a:xfrm>
            <a:off x="5868988" y="2360613"/>
            <a:ext cx="111125" cy="90487"/>
            <a:chOff x="3693" y="2258"/>
            <a:chExt cx="70" cy="57"/>
          </a:xfrm>
        </p:grpSpPr>
        <p:sp>
          <p:nvSpPr>
            <p:cNvPr id="126833" name="Oval 2746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34" name="Oval 274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42" name="Line 2748"/>
          <p:cNvSpPr>
            <a:spLocks noChangeShapeType="1"/>
          </p:cNvSpPr>
          <p:nvPr/>
        </p:nvSpPr>
        <p:spPr bwMode="auto">
          <a:xfrm flipV="1">
            <a:off x="59150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43" name="Group 2749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6831" name="Oval 2750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32" name="Oval 275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44" name="Group 2752"/>
          <p:cNvGrpSpPr>
            <a:grpSpLocks/>
          </p:cNvGrpSpPr>
          <p:nvPr/>
        </p:nvGrpSpPr>
        <p:grpSpPr bwMode="auto">
          <a:xfrm>
            <a:off x="5980113" y="2360613"/>
            <a:ext cx="114300" cy="90487"/>
            <a:chOff x="3763" y="2258"/>
            <a:chExt cx="71" cy="57"/>
          </a:xfrm>
        </p:grpSpPr>
        <p:sp>
          <p:nvSpPr>
            <p:cNvPr id="126829" name="Oval 2753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30" name="Oval 275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45" name="Line 2755"/>
          <p:cNvSpPr>
            <a:spLocks noChangeShapeType="1"/>
          </p:cNvSpPr>
          <p:nvPr/>
        </p:nvSpPr>
        <p:spPr bwMode="auto">
          <a:xfrm flipV="1">
            <a:off x="60372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46" name="Group 2756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6827" name="Oval 2757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28" name="Oval 275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47" name="Group 2759"/>
          <p:cNvGrpSpPr>
            <a:grpSpLocks/>
          </p:cNvGrpSpPr>
          <p:nvPr/>
        </p:nvGrpSpPr>
        <p:grpSpPr bwMode="auto">
          <a:xfrm>
            <a:off x="6100763" y="2360613"/>
            <a:ext cx="114300" cy="90487"/>
            <a:chOff x="3838" y="2258"/>
            <a:chExt cx="73" cy="57"/>
          </a:xfrm>
        </p:grpSpPr>
        <p:sp>
          <p:nvSpPr>
            <p:cNvPr id="126825" name="Oval 2760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26" name="Oval 276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48" name="Line 2762"/>
          <p:cNvSpPr>
            <a:spLocks noChangeShapeType="1"/>
          </p:cNvSpPr>
          <p:nvPr/>
        </p:nvSpPr>
        <p:spPr bwMode="auto">
          <a:xfrm flipV="1">
            <a:off x="6148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49" name="Group 2763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6823" name="Oval 2764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24" name="Oval 276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50" name="Group 2766"/>
          <p:cNvGrpSpPr>
            <a:grpSpLocks/>
          </p:cNvGrpSpPr>
          <p:nvPr/>
        </p:nvGrpSpPr>
        <p:grpSpPr bwMode="auto">
          <a:xfrm>
            <a:off x="6215063" y="2360613"/>
            <a:ext cx="109537" cy="90487"/>
            <a:chOff x="3911" y="2258"/>
            <a:chExt cx="69" cy="57"/>
          </a:xfrm>
        </p:grpSpPr>
        <p:sp>
          <p:nvSpPr>
            <p:cNvPr id="126821" name="Oval 2767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822" name="Oval 276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51" name="Line 2769"/>
          <p:cNvSpPr>
            <a:spLocks noChangeShapeType="1"/>
          </p:cNvSpPr>
          <p:nvPr/>
        </p:nvSpPr>
        <p:spPr bwMode="auto">
          <a:xfrm flipV="1">
            <a:off x="62722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52" name="Group 2770"/>
          <p:cNvGrpSpPr>
            <a:grpSpLocks/>
          </p:cNvGrpSpPr>
          <p:nvPr/>
        </p:nvGrpSpPr>
        <p:grpSpPr bwMode="auto">
          <a:xfrm>
            <a:off x="3751263" y="1938338"/>
            <a:ext cx="454025" cy="512762"/>
            <a:chOff x="2358" y="1992"/>
            <a:chExt cx="287" cy="323"/>
          </a:xfrm>
        </p:grpSpPr>
        <p:grpSp>
          <p:nvGrpSpPr>
            <p:cNvPr id="126765" name="Group 2771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26819" name="Oval 2772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20" name="Oval 277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66" name="Group 2774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126817" name="Oval 2775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18" name="Oval 2776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67" name="Line 2777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68" name="Group 2778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26815" name="Oval 2779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16" name="Oval 278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69" name="Group 2781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126813" name="Oval 2782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14" name="Oval 2783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70" name="Line 2784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71" name="Group 2785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26811" name="Oval 2786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12" name="Oval 278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72" name="Group 2788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126809" name="Oval 2789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10" name="Oval 2790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73" name="Line 2791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74" name="Group 2792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26807" name="Oval 2793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08" name="Oval 279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75" name="Group 2795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126805" name="Oval 2796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06" name="Oval 2797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76" name="Line 2798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77" name="Group 2799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26803" name="Oval 2800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04" name="Oval 280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78" name="Group 2802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126801" name="Oval 2803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02" name="Oval 2804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79" name="Line 2805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80" name="Group 2806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26799" name="Oval 2807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800" name="Oval 280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81" name="Group 2809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126797" name="Oval 2810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98" name="Oval 2811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82" name="Line 2812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83" name="Group 2813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26795" name="Oval 2814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96" name="Oval 281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84" name="Group 2816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126793" name="Oval 2817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94" name="Oval 2818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85" name="Line 2819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86" name="Group 2820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26791" name="Oval 2821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92" name="Oval 282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87" name="Group 2823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126789" name="Oval 2824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90" name="Oval 2825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88" name="Line 2826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453" name="Group 2827"/>
          <p:cNvGrpSpPr>
            <a:grpSpLocks/>
          </p:cNvGrpSpPr>
          <p:nvPr/>
        </p:nvGrpSpPr>
        <p:grpSpPr bwMode="auto">
          <a:xfrm>
            <a:off x="4225925" y="1938338"/>
            <a:ext cx="457200" cy="512762"/>
            <a:chOff x="2658" y="1992"/>
            <a:chExt cx="288" cy="323"/>
          </a:xfrm>
        </p:grpSpPr>
        <p:grpSp>
          <p:nvGrpSpPr>
            <p:cNvPr id="126709" name="Group 2828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26763" name="Oval 2829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64" name="Oval 283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10" name="Group 2831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126761" name="Oval 2832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62" name="Oval 2833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11" name="Line 2834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12" name="Group 2835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26759" name="Oval 2836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60" name="Oval 283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13" name="Group 2838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126757" name="Oval 2839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58" name="Oval 2840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14" name="Line 2841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15" name="Group 2842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26755" name="Oval 2843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56" name="Oval 284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16" name="Group 2845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126753" name="Oval 2846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54" name="Oval 2847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17" name="Line 2848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18" name="Group 2849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26751" name="Oval 2850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52" name="Oval 285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19" name="Group 2852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126749" name="Oval 2853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50" name="Oval 2854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20" name="Line 2855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21" name="Group 2856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26747" name="Oval 2857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48" name="Oval 285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22" name="Group 2859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126745" name="Oval 2860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46" name="Oval 2861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23" name="Line 2862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24" name="Group 2863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26743" name="Oval 2864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44" name="Oval 286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25" name="Group 2866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126741" name="Oval 2867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42" name="Oval 2868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26" name="Line 2869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27" name="Group 2870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26739" name="Oval 2871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40" name="Oval 287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28" name="Group 2873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126737" name="Oval 2874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38" name="Oval 2875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29" name="Line 2876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730" name="Group 2877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26735" name="Oval 2878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36" name="Oval 287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731" name="Group 2880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126733" name="Oval 2881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734" name="Oval 2882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732" name="Line 2883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454" name="Group 2884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6707" name="Oval 288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708" name="Oval 288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55" name="Group 2887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6705" name="Oval 2888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706" name="Oval 288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56" name="Line 2890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57" name="Group 2891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6703" name="Oval 289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704" name="Oval 289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58" name="Group 2894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6701" name="Oval 2895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702" name="Oval 289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59" name="Line 2897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60" name="Group 2898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6699" name="Oval 289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700" name="Oval 290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61" name="Group 2901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6697" name="Oval 2902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98" name="Oval 290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62" name="Line 2904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63" name="Group 2905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6695" name="Oval 290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96" name="Oval 290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64" name="Group 2908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6693" name="Oval 2909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94" name="Oval 291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65" name="Line 2911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66" name="Group 2912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6691" name="Oval 291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92" name="Oval 291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67" name="Group 2915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6689" name="Oval 2916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90" name="Oval 291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68" name="Line 2918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69" name="Group 2919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6687" name="Oval 292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88" name="Oval 292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70" name="Group 2922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6685" name="Oval 2923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86" name="Oval 292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71" name="Line 2925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72" name="Group 2926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6683" name="Oval 292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84" name="Oval 292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73" name="Group 2929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6681" name="Oval 2930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82" name="Oval 293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74" name="Line 2932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75" name="Group 2933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6679" name="Oval 293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80" name="Oval 293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76" name="Group 2936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6677" name="Oval 2937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78" name="Oval 293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77" name="Line 2939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78" name="Group 2940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6675" name="Oval 2941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76" name="Oval 294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79" name="Group 2943"/>
          <p:cNvGrpSpPr>
            <a:grpSpLocks/>
          </p:cNvGrpSpPr>
          <p:nvPr/>
        </p:nvGrpSpPr>
        <p:grpSpPr bwMode="auto">
          <a:xfrm>
            <a:off x="3751263" y="1938338"/>
            <a:ext cx="109537" cy="100012"/>
            <a:chOff x="2358" y="1992"/>
            <a:chExt cx="70" cy="63"/>
          </a:xfrm>
        </p:grpSpPr>
        <p:sp>
          <p:nvSpPr>
            <p:cNvPr id="126673" name="Oval 2944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74" name="Oval 294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80" name="Line 2946"/>
          <p:cNvSpPr>
            <a:spLocks noChangeShapeType="1"/>
          </p:cNvSpPr>
          <p:nvPr/>
        </p:nvSpPr>
        <p:spPr bwMode="auto">
          <a:xfrm flipV="1">
            <a:off x="3795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81" name="Group 2947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6671" name="Oval 2948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72" name="Oval 294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82" name="Group 2950"/>
          <p:cNvGrpSpPr>
            <a:grpSpLocks/>
          </p:cNvGrpSpPr>
          <p:nvPr/>
        </p:nvGrpSpPr>
        <p:grpSpPr bwMode="auto">
          <a:xfrm>
            <a:off x="3860800" y="1938338"/>
            <a:ext cx="111125" cy="100012"/>
            <a:chOff x="2428" y="1992"/>
            <a:chExt cx="70" cy="63"/>
          </a:xfrm>
        </p:grpSpPr>
        <p:sp>
          <p:nvSpPr>
            <p:cNvPr id="126669" name="Oval 2951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70" name="Oval 295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83" name="Line 2953"/>
          <p:cNvSpPr>
            <a:spLocks noChangeShapeType="1"/>
          </p:cNvSpPr>
          <p:nvPr/>
        </p:nvSpPr>
        <p:spPr bwMode="auto">
          <a:xfrm flipV="1">
            <a:off x="39163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84" name="Group 2954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6667" name="Oval 2955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68" name="Oval 295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85" name="Group 2957"/>
          <p:cNvGrpSpPr>
            <a:grpSpLocks/>
          </p:cNvGrpSpPr>
          <p:nvPr/>
        </p:nvGrpSpPr>
        <p:grpSpPr bwMode="auto">
          <a:xfrm>
            <a:off x="3979863" y="1938338"/>
            <a:ext cx="115887" cy="100012"/>
            <a:chOff x="2503" y="1992"/>
            <a:chExt cx="73" cy="63"/>
          </a:xfrm>
        </p:grpSpPr>
        <p:sp>
          <p:nvSpPr>
            <p:cNvPr id="126665" name="Oval 2958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66" name="Oval 295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86" name="Line 2960"/>
          <p:cNvSpPr>
            <a:spLocks noChangeShapeType="1"/>
          </p:cNvSpPr>
          <p:nvPr/>
        </p:nvSpPr>
        <p:spPr bwMode="auto">
          <a:xfrm flipV="1">
            <a:off x="4029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87" name="Group 2961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6663" name="Oval 2962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64" name="Oval 296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88" name="Group 2964"/>
          <p:cNvGrpSpPr>
            <a:grpSpLocks/>
          </p:cNvGrpSpPr>
          <p:nvPr/>
        </p:nvGrpSpPr>
        <p:grpSpPr bwMode="auto">
          <a:xfrm>
            <a:off x="4095750" y="1938338"/>
            <a:ext cx="109538" cy="100012"/>
            <a:chOff x="2576" y="1992"/>
            <a:chExt cx="69" cy="63"/>
          </a:xfrm>
        </p:grpSpPr>
        <p:sp>
          <p:nvSpPr>
            <p:cNvPr id="126661" name="Oval 2965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62" name="Oval 296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89" name="Line 2967"/>
          <p:cNvSpPr>
            <a:spLocks noChangeShapeType="1"/>
          </p:cNvSpPr>
          <p:nvPr/>
        </p:nvSpPr>
        <p:spPr bwMode="auto">
          <a:xfrm flipV="1">
            <a:off x="415131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90" name="Group 2968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6659" name="Oval 2969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60" name="Oval 297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91" name="Group 2971"/>
          <p:cNvGrpSpPr>
            <a:grpSpLocks/>
          </p:cNvGrpSpPr>
          <p:nvPr/>
        </p:nvGrpSpPr>
        <p:grpSpPr bwMode="auto">
          <a:xfrm>
            <a:off x="3751263" y="2360613"/>
            <a:ext cx="109537" cy="90487"/>
            <a:chOff x="2358" y="2258"/>
            <a:chExt cx="70" cy="57"/>
          </a:xfrm>
        </p:grpSpPr>
        <p:sp>
          <p:nvSpPr>
            <p:cNvPr id="126657" name="Oval 2972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58" name="Oval 297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92" name="Line 2974"/>
          <p:cNvSpPr>
            <a:spLocks noChangeShapeType="1"/>
          </p:cNvSpPr>
          <p:nvPr/>
        </p:nvSpPr>
        <p:spPr bwMode="auto">
          <a:xfrm flipV="1">
            <a:off x="3795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93" name="Group 2975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6655" name="Oval 2976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56" name="Oval 297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94" name="Group 2978"/>
          <p:cNvGrpSpPr>
            <a:grpSpLocks/>
          </p:cNvGrpSpPr>
          <p:nvPr/>
        </p:nvGrpSpPr>
        <p:grpSpPr bwMode="auto">
          <a:xfrm>
            <a:off x="3860800" y="2360613"/>
            <a:ext cx="111125" cy="90487"/>
            <a:chOff x="2428" y="2258"/>
            <a:chExt cx="70" cy="57"/>
          </a:xfrm>
        </p:grpSpPr>
        <p:sp>
          <p:nvSpPr>
            <p:cNvPr id="126653" name="Oval 2979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54" name="Oval 298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95" name="Line 2981"/>
          <p:cNvSpPr>
            <a:spLocks noChangeShapeType="1"/>
          </p:cNvSpPr>
          <p:nvPr/>
        </p:nvSpPr>
        <p:spPr bwMode="auto">
          <a:xfrm flipV="1">
            <a:off x="39163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96" name="Group 2982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6651" name="Oval 2983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52" name="Oval 298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497" name="Group 2985"/>
          <p:cNvGrpSpPr>
            <a:grpSpLocks/>
          </p:cNvGrpSpPr>
          <p:nvPr/>
        </p:nvGrpSpPr>
        <p:grpSpPr bwMode="auto">
          <a:xfrm>
            <a:off x="3979863" y="2360613"/>
            <a:ext cx="115887" cy="90487"/>
            <a:chOff x="2503" y="2258"/>
            <a:chExt cx="73" cy="57"/>
          </a:xfrm>
        </p:grpSpPr>
        <p:sp>
          <p:nvSpPr>
            <p:cNvPr id="126649" name="Oval 2986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50" name="Oval 298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498" name="Line 2988"/>
          <p:cNvSpPr>
            <a:spLocks noChangeShapeType="1"/>
          </p:cNvSpPr>
          <p:nvPr/>
        </p:nvSpPr>
        <p:spPr bwMode="auto">
          <a:xfrm flipV="1">
            <a:off x="4029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499" name="Group 2989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6647" name="Oval 2990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48" name="Oval 299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00" name="Group 2992"/>
          <p:cNvGrpSpPr>
            <a:grpSpLocks/>
          </p:cNvGrpSpPr>
          <p:nvPr/>
        </p:nvGrpSpPr>
        <p:grpSpPr bwMode="auto">
          <a:xfrm>
            <a:off x="4095750" y="2360613"/>
            <a:ext cx="109538" cy="90487"/>
            <a:chOff x="2576" y="2258"/>
            <a:chExt cx="69" cy="57"/>
          </a:xfrm>
        </p:grpSpPr>
        <p:sp>
          <p:nvSpPr>
            <p:cNvPr id="126645" name="Oval 2993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46" name="Oval 299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01" name="Line 2995"/>
          <p:cNvSpPr>
            <a:spLocks noChangeShapeType="1"/>
          </p:cNvSpPr>
          <p:nvPr/>
        </p:nvSpPr>
        <p:spPr bwMode="auto">
          <a:xfrm flipV="1">
            <a:off x="415131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02" name="Group 2996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6643" name="Oval 299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44" name="Oval 299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03" name="Group 2999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6641" name="Oval 3000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42" name="Oval 300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04" name="Line 3002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05" name="Group 3003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6639" name="Oval 300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40" name="Oval 300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06" name="Group 3006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6637" name="Oval 3007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38" name="Oval 300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07" name="Line 3009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08" name="Group 3010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6635" name="Oval 301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36" name="Oval 301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09" name="Group 3013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6633" name="Oval 3014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34" name="Oval 301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10" name="Line 3016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11" name="Group 3017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6631" name="Oval 301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32" name="Oval 301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12" name="Group 3020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6629" name="Oval 3021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30" name="Oval 302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13" name="Line 3023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14" name="Group 3024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6627" name="Oval 302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28" name="Oval 302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15" name="Group 3027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6625" name="Oval 3028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26" name="Oval 302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16" name="Line 3030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17" name="Group 3031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6623" name="Oval 303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24" name="Oval 303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18" name="Group 3034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6621" name="Oval 3035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22" name="Oval 303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19" name="Line 3037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20" name="Group 3038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6619" name="Oval 303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20" name="Oval 304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21" name="Group 3041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6617" name="Oval 3042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18" name="Oval 304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22" name="Line 3044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23" name="Group 3045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6615" name="Oval 304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16" name="Oval 304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24" name="Group 3048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6613" name="Oval 3049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14" name="Oval 305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25" name="Line 3051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26" name="Group 3052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6611" name="Oval 3053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12" name="Oval 305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27" name="Group 3055"/>
          <p:cNvGrpSpPr>
            <a:grpSpLocks/>
          </p:cNvGrpSpPr>
          <p:nvPr/>
        </p:nvGrpSpPr>
        <p:grpSpPr bwMode="auto">
          <a:xfrm>
            <a:off x="4225925" y="1938338"/>
            <a:ext cx="112713" cy="100012"/>
            <a:chOff x="2658" y="1992"/>
            <a:chExt cx="71" cy="63"/>
          </a:xfrm>
        </p:grpSpPr>
        <p:sp>
          <p:nvSpPr>
            <p:cNvPr id="126609" name="Oval 3056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10" name="Oval 305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28" name="Line 3058"/>
          <p:cNvSpPr>
            <a:spLocks noChangeShapeType="1"/>
          </p:cNvSpPr>
          <p:nvPr/>
        </p:nvSpPr>
        <p:spPr bwMode="auto">
          <a:xfrm flipV="1">
            <a:off x="42735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29" name="Group 3059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6607" name="Oval 3060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08" name="Oval 306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30" name="Group 3062"/>
          <p:cNvGrpSpPr>
            <a:grpSpLocks/>
          </p:cNvGrpSpPr>
          <p:nvPr/>
        </p:nvGrpSpPr>
        <p:grpSpPr bwMode="auto">
          <a:xfrm>
            <a:off x="4338638" y="1938338"/>
            <a:ext cx="112712" cy="100012"/>
            <a:chOff x="2729" y="1992"/>
            <a:chExt cx="70" cy="63"/>
          </a:xfrm>
        </p:grpSpPr>
        <p:sp>
          <p:nvSpPr>
            <p:cNvPr id="126605" name="Oval 3063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06" name="Oval 306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31" name="Line 3065"/>
          <p:cNvSpPr>
            <a:spLocks noChangeShapeType="1"/>
          </p:cNvSpPr>
          <p:nvPr/>
        </p:nvSpPr>
        <p:spPr bwMode="auto">
          <a:xfrm flipV="1">
            <a:off x="43942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32" name="Group 3066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6603" name="Oval 3067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04" name="Oval 306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33" name="Group 3069"/>
          <p:cNvGrpSpPr>
            <a:grpSpLocks/>
          </p:cNvGrpSpPr>
          <p:nvPr/>
        </p:nvGrpSpPr>
        <p:grpSpPr bwMode="auto">
          <a:xfrm>
            <a:off x="4457700" y="1938338"/>
            <a:ext cx="115888" cy="100012"/>
            <a:chOff x="2804" y="1992"/>
            <a:chExt cx="73" cy="63"/>
          </a:xfrm>
        </p:grpSpPr>
        <p:sp>
          <p:nvSpPr>
            <p:cNvPr id="126601" name="Oval 3070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02" name="Oval 307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34" name="Line 3072"/>
          <p:cNvSpPr>
            <a:spLocks noChangeShapeType="1"/>
          </p:cNvSpPr>
          <p:nvPr/>
        </p:nvSpPr>
        <p:spPr bwMode="auto">
          <a:xfrm flipV="1">
            <a:off x="45053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35" name="Group 3073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6599" name="Oval 3074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600" name="Oval 307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36" name="Group 3076"/>
          <p:cNvGrpSpPr>
            <a:grpSpLocks/>
          </p:cNvGrpSpPr>
          <p:nvPr/>
        </p:nvGrpSpPr>
        <p:grpSpPr bwMode="auto">
          <a:xfrm>
            <a:off x="4573588" y="1938338"/>
            <a:ext cx="109537" cy="100012"/>
            <a:chOff x="2877" y="1992"/>
            <a:chExt cx="69" cy="63"/>
          </a:xfrm>
        </p:grpSpPr>
        <p:sp>
          <p:nvSpPr>
            <p:cNvPr id="126597" name="Oval 3077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98" name="Oval 307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37" name="Line 3079"/>
          <p:cNvSpPr>
            <a:spLocks noChangeShapeType="1"/>
          </p:cNvSpPr>
          <p:nvPr/>
        </p:nvSpPr>
        <p:spPr bwMode="auto">
          <a:xfrm flipV="1">
            <a:off x="4629150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38" name="Group 3080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6595" name="Oval 3081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96" name="Oval 308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39" name="Group 3083"/>
          <p:cNvGrpSpPr>
            <a:grpSpLocks/>
          </p:cNvGrpSpPr>
          <p:nvPr/>
        </p:nvGrpSpPr>
        <p:grpSpPr bwMode="auto">
          <a:xfrm>
            <a:off x="4225925" y="2360613"/>
            <a:ext cx="112713" cy="90487"/>
            <a:chOff x="2658" y="2258"/>
            <a:chExt cx="71" cy="57"/>
          </a:xfrm>
        </p:grpSpPr>
        <p:sp>
          <p:nvSpPr>
            <p:cNvPr id="126593" name="Oval 3084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94" name="Oval 308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40" name="Line 3086"/>
          <p:cNvSpPr>
            <a:spLocks noChangeShapeType="1"/>
          </p:cNvSpPr>
          <p:nvPr/>
        </p:nvSpPr>
        <p:spPr bwMode="auto">
          <a:xfrm flipV="1">
            <a:off x="42735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41" name="Group 3087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6591" name="Oval 3088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92" name="Oval 308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42" name="Group 3090"/>
          <p:cNvGrpSpPr>
            <a:grpSpLocks/>
          </p:cNvGrpSpPr>
          <p:nvPr/>
        </p:nvGrpSpPr>
        <p:grpSpPr bwMode="auto">
          <a:xfrm>
            <a:off x="4338638" y="2360613"/>
            <a:ext cx="112712" cy="90487"/>
            <a:chOff x="2729" y="2258"/>
            <a:chExt cx="70" cy="57"/>
          </a:xfrm>
        </p:grpSpPr>
        <p:sp>
          <p:nvSpPr>
            <p:cNvPr id="126589" name="Oval 3091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90" name="Oval 309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43" name="Line 3093"/>
          <p:cNvSpPr>
            <a:spLocks noChangeShapeType="1"/>
          </p:cNvSpPr>
          <p:nvPr/>
        </p:nvSpPr>
        <p:spPr bwMode="auto">
          <a:xfrm flipV="1">
            <a:off x="43942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44" name="Group 3094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6587" name="Oval 3095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88" name="Oval 309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45" name="Group 3097"/>
          <p:cNvGrpSpPr>
            <a:grpSpLocks/>
          </p:cNvGrpSpPr>
          <p:nvPr/>
        </p:nvGrpSpPr>
        <p:grpSpPr bwMode="auto">
          <a:xfrm>
            <a:off x="4457700" y="2360613"/>
            <a:ext cx="115888" cy="90487"/>
            <a:chOff x="2804" y="2258"/>
            <a:chExt cx="73" cy="57"/>
          </a:xfrm>
        </p:grpSpPr>
        <p:sp>
          <p:nvSpPr>
            <p:cNvPr id="126585" name="Oval 3098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86" name="Oval 309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46" name="Line 3100"/>
          <p:cNvSpPr>
            <a:spLocks noChangeShapeType="1"/>
          </p:cNvSpPr>
          <p:nvPr/>
        </p:nvSpPr>
        <p:spPr bwMode="auto">
          <a:xfrm flipV="1">
            <a:off x="45053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47" name="Group 3101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6583" name="Oval 3102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84" name="Oval 310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48" name="Group 3104"/>
          <p:cNvGrpSpPr>
            <a:grpSpLocks/>
          </p:cNvGrpSpPr>
          <p:nvPr/>
        </p:nvGrpSpPr>
        <p:grpSpPr bwMode="auto">
          <a:xfrm>
            <a:off x="4573588" y="2360613"/>
            <a:ext cx="109537" cy="90487"/>
            <a:chOff x="2877" y="2258"/>
            <a:chExt cx="69" cy="57"/>
          </a:xfrm>
        </p:grpSpPr>
        <p:sp>
          <p:nvSpPr>
            <p:cNvPr id="126581" name="Oval 3105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582" name="Oval 310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49" name="Line 3107"/>
          <p:cNvSpPr>
            <a:spLocks noChangeShapeType="1"/>
          </p:cNvSpPr>
          <p:nvPr/>
        </p:nvSpPr>
        <p:spPr bwMode="auto">
          <a:xfrm flipV="1">
            <a:off x="4629150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50" name="Group 3108"/>
          <p:cNvGrpSpPr>
            <a:grpSpLocks/>
          </p:cNvGrpSpPr>
          <p:nvPr/>
        </p:nvGrpSpPr>
        <p:grpSpPr bwMode="auto">
          <a:xfrm>
            <a:off x="2365375" y="1936750"/>
            <a:ext cx="454025" cy="514350"/>
            <a:chOff x="1485" y="1991"/>
            <a:chExt cx="287" cy="324"/>
          </a:xfrm>
        </p:grpSpPr>
        <p:grpSp>
          <p:nvGrpSpPr>
            <p:cNvPr id="126525" name="Group 3109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26579" name="Oval 3110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80" name="Oval 311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26" name="Group 3112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126577" name="Oval 3113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78" name="Oval 3114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27" name="Line 3115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28" name="Group 3116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26575" name="Oval 3117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76" name="Oval 311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29" name="Group 3119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126573" name="Oval 3120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74" name="Oval 3121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30" name="Line 3122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31" name="Group 3123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26571" name="Oval 3124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72" name="Oval 312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32" name="Group 3126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126569" name="Oval 3127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70" name="Oval 3128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33" name="Line 3129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34" name="Group 3130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26567" name="Oval 3131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68" name="Oval 313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35" name="Group 3133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126565" name="Oval 3134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66" name="Oval 3135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36" name="Line 3136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37" name="Group 3137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26563" name="Oval 3138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64" name="Oval 313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38" name="Group 3140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126561" name="Oval 3141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62" name="Oval 3142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39" name="Line 3143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40" name="Group 3144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26559" name="Oval 3145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60" name="Oval 314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41" name="Group 3147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126557" name="Oval 3148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58" name="Oval 3149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42" name="Line 3150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43" name="Group 3151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26555" name="Oval 3152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56" name="Oval 315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44" name="Group 3154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126553" name="Oval 3155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54" name="Oval 3156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45" name="Line 3157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546" name="Group 3158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26551" name="Oval 3159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52" name="Oval 316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547" name="Group 3161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126549" name="Oval 3162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50" name="Oval 3163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548" name="Line 3164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551" name="Group 3165"/>
          <p:cNvGrpSpPr>
            <a:grpSpLocks/>
          </p:cNvGrpSpPr>
          <p:nvPr/>
        </p:nvGrpSpPr>
        <p:grpSpPr bwMode="auto">
          <a:xfrm>
            <a:off x="2840038" y="1938338"/>
            <a:ext cx="457200" cy="512762"/>
            <a:chOff x="1785" y="1992"/>
            <a:chExt cx="288" cy="323"/>
          </a:xfrm>
        </p:grpSpPr>
        <p:grpSp>
          <p:nvGrpSpPr>
            <p:cNvPr id="126469" name="Group 3166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26523" name="Oval 3167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24" name="Oval 316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70" name="Group 3169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126521" name="Oval 3170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22" name="Oval 3171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71" name="Line 3172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72" name="Group 3173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26519" name="Oval 3174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20" name="Oval 317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73" name="Group 3176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126517" name="Oval 3177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18" name="Oval 3178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74" name="Line 3179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75" name="Group 3180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26515" name="Oval 3181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16" name="Oval 318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76" name="Group 3183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126513" name="Oval 3184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14" name="Oval 3185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77" name="Line 3186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78" name="Group 3187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26511" name="Oval 3188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12" name="Oval 318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79" name="Group 3190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126509" name="Oval 3191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10" name="Oval 3192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80" name="Line 3193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81" name="Group 3194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26507" name="Oval 3195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08" name="Oval 319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82" name="Group 3197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126505" name="Oval 3198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06" name="Oval 3199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83" name="Line 3200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84" name="Group 3201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26503" name="Oval 3202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04" name="Oval 320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85" name="Group 3204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126501" name="Oval 3205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02" name="Oval 3206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86" name="Line 3207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87" name="Group 3208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26499" name="Oval 3209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500" name="Oval 321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88" name="Group 3211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126497" name="Oval 3212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498" name="Oval 3213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89" name="Line 3214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90" name="Group 3215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26495" name="Oval 3216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496" name="Oval 321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491" name="Group 3218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126493" name="Oval 3219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494" name="Oval 3220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492" name="Line 3221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552" name="Group 3222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6467" name="Oval 322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68" name="Oval 322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53" name="Group 3225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6465" name="Oval 3226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66" name="Oval 322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54" name="Line 3228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55" name="Group 3229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6463" name="Oval 323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64" name="Oval 323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56" name="Group 3232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6461" name="Oval 3233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62" name="Oval 323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57" name="Line 3235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58" name="Group 3236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6459" name="Oval 323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60" name="Oval 323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59" name="Group 3239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6457" name="Oval 3240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58" name="Oval 324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60" name="Line 3242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61" name="Group 3243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6455" name="Oval 324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56" name="Oval 324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62" name="Group 3246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6453" name="Oval 3247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54" name="Oval 324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63" name="Line 3249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64" name="Group 3250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6451" name="Oval 325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52" name="Oval 325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65" name="Group 3253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6449" name="Oval 3254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50" name="Oval 325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66" name="Line 3256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67" name="Group 3257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6447" name="Oval 325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48" name="Oval 325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68" name="Group 3260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6445" name="Oval 3261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46" name="Oval 326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69" name="Line 3263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70" name="Group 3264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6443" name="Oval 326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44" name="Oval 326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71" name="Group 3267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6441" name="Oval 3268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42" name="Oval 326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72" name="Line 3270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73" name="Group 3271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6439" name="Oval 327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40" name="Oval 327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74" name="Group 3274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6437" name="Oval 3275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38" name="Oval 327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75" name="Line 3277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76" name="Group 3278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6435" name="Oval 3279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36" name="Oval 328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77" name="Group 3281"/>
          <p:cNvGrpSpPr>
            <a:grpSpLocks/>
          </p:cNvGrpSpPr>
          <p:nvPr/>
        </p:nvGrpSpPr>
        <p:grpSpPr bwMode="auto">
          <a:xfrm>
            <a:off x="2365375" y="1936750"/>
            <a:ext cx="109538" cy="101600"/>
            <a:chOff x="1485" y="1991"/>
            <a:chExt cx="70" cy="64"/>
          </a:xfrm>
        </p:grpSpPr>
        <p:sp>
          <p:nvSpPr>
            <p:cNvPr id="126433" name="Oval 3282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34" name="Oval 328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78" name="Line 3284"/>
          <p:cNvSpPr>
            <a:spLocks noChangeShapeType="1"/>
          </p:cNvSpPr>
          <p:nvPr/>
        </p:nvSpPr>
        <p:spPr bwMode="auto">
          <a:xfrm flipV="1">
            <a:off x="2409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79" name="Group 3285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6431" name="Oval 3286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32" name="Oval 328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80" name="Group 3288"/>
          <p:cNvGrpSpPr>
            <a:grpSpLocks/>
          </p:cNvGrpSpPr>
          <p:nvPr/>
        </p:nvGrpSpPr>
        <p:grpSpPr bwMode="auto">
          <a:xfrm>
            <a:off x="2474913" y="1936750"/>
            <a:ext cx="111125" cy="101600"/>
            <a:chOff x="1555" y="1991"/>
            <a:chExt cx="70" cy="64"/>
          </a:xfrm>
        </p:grpSpPr>
        <p:sp>
          <p:nvSpPr>
            <p:cNvPr id="126429" name="Oval 3289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30" name="Oval 329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81" name="Line 3291"/>
          <p:cNvSpPr>
            <a:spLocks noChangeShapeType="1"/>
          </p:cNvSpPr>
          <p:nvPr/>
        </p:nvSpPr>
        <p:spPr bwMode="auto">
          <a:xfrm flipV="1">
            <a:off x="25304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82" name="Group 3292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6427" name="Oval 3293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28" name="Oval 329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83" name="Group 3295"/>
          <p:cNvGrpSpPr>
            <a:grpSpLocks/>
          </p:cNvGrpSpPr>
          <p:nvPr/>
        </p:nvGrpSpPr>
        <p:grpSpPr bwMode="auto">
          <a:xfrm>
            <a:off x="2593975" y="1936750"/>
            <a:ext cx="115888" cy="101600"/>
            <a:chOff x="1630" y="1991"/>
            <a:chExt cx="73" cy="64"/>
          </a:xfrm>
        </p:grpSpPr>
        <p:sp>
          <p:nvSpPr>
            <p:cNvPr id="126425" name="Oval 3296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26" name="Oval 329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84" name="Line 3298"/>
          <p:cNvSpPr>
            <a:spLocks noChangeShapeType="1"/>
          </p:cNvSpPr>
          <p:nvPr/>
        </p:nvSpPr>
        <p:spPr bwMode="auto">
          <a:xfrm flipV="1">
            <a:off x="26431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85" name="Group 3299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6423" name="Oval 3300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24" name="Oval 330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86" name="Group 3302"/>
          <p:cNvGrpSpPr>
            <a:grpSpLocks/>
          </p:cNvGrpSpPr>
          <p:nvPr/>
        </p:nvGrpSpPr>
        <p:grpSpPr bwMode="auto">
          <a:xfrm>
            <a:off x="2709863" y="1936750"/>
            <a:ext cx="109537" cy="101600"/>
            <a:chOff x="1703" y="1991"/>
            <a:chExt cx="69" cy="64"/>
          </a:xfrm>
        </p:grpSpPr>
        <p:sp>
          <p:nvSpPr>
            <p:cNvPr id="126421" name="Oval 3303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22" name="Oval 330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87" name="Line 3305"/>
          <p:cNvSpPr>
            <a:spLocks noChangeShapeType="1"/>
          </p:cNvSpPr>
          <p:nvPr/>
        </p:nvSpPr>
        <p:spPr bwMode="auto">
          <a:xfrm flipV="1">
            <a:off x="2765425" y="2027238"/>
            <a:ext cx="1588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88" name="Group 3306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6419" name="Oval 3307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20" name="Oval 330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89" name="Group 3309"/>
          <p:cNvGrpSpPr>
            <a:grpSpLocks/>
          </p:cNvGrpSpPr>
          <p:nvPr/>
        </p:nvGrpSpPr>
        <p:grpSpPr bwMode="auto">
          <a:xfrm>
            <a:off x="2365375" y="2360613"/>
            <a:ext cx="109538" cy="90487"/>
            <a:chOff x="1485" y="2258"/>
            <a:chExt cx="70" cy="57"/>
          </a:xfrm>
        </p:grpSpPr>
        <p:sp>
          <p:nvSpPr>
            <p:cNvPr id="126417" name="Oval 3310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18" name="Oval 331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90" name="Line 3312"/>
          <p:cNvSpPr>
            <a:spLocks noChangeShapeType="1"/>
          </p:cNvSpPr>
          <p:nvPr/>
        </p:nvSpPr>
        <p:spPr bwMode="auto">
          <a:xfrm flipV="1">
            <a:off x="2409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91" name="Group 3313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6415" name="Oval 3314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16" name="Oval 331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92" name="Group 3316"/>
          <p:cNvGrpSpPr>
            <a:grpSpLocks/>
          </p:cNvGrpSpPr>
          <p:nvPr/>
        </p:nvGrpSpPr>
        <p:grpSpPr bwMode="auto">
          <a:xfrm>
            <a:off x="2474913" y="2360613"/>
            <a:ext cx="111125" cy="90487"/>
            <a:chOff x="1555" y="2258"/>
            <a:chExt cx="70" cy="57"/>
          </a:xfrm>
        </p:grpSpPr>
        <p:sp>
          <p:nvSpPr>
            <p:cNvPr id="126413" name="Oval 3317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14" name="Oval 331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93" name="Line 3319"/>
          <p:cNvSpPr>
            <a:spLocks noChangeShapeType="1"/>
          </p:cNvSpPr>
          <p:nvPr/>
        </p:nvSpPr>
        <p:spPr bwMode="auto">
          <a:xfrm flipV="1">
            <a:off x="25304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94" name="Group 3320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6411" name="Oval 3321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12" name="Oval 332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95" name="Group 3323"/>
          <p:cNvGrpSpPr>
            <a:grpSpLocks/>
          </p:cNvGrpSpPr>
          <p:nvPr/>
        </p:nvGrpSpPr>
        <p:grpSpPr bwMode="auto">
          <a:xfrm>
            <a:off x="2593975" y="2360613"/>
            <a:ext cx="115888" cy="90487"/>
            <a:chOff x="1630" y="2258"/>
            <a:chExt cx="73" cy="57"/>
          </a:xfrm>
        </p:grpSpPr>
        <p:sp>
          <p:nvSpPr>
            <p:cNvPr id="126409" name="Oval 3324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10" name="Oval 332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96" name="Line 3326"/>
          <p:cNvSpPr>
            <a:spLocks noChangeShapeType="1"/>
          </p:cNvSpPr>
          <p:nvPr/>
        </p:nvSpPr>
        <p:spPr bwMode="auto">
          <a:xfrm flipV="1">
            <a:off x="26431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597" name="Group 3327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6407" name="Oval 3328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08" name="Oval 332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598" name="Group 3330"/>
          <p:cNvGrpSpPr>
            <a:grpSpLocks/>
          </p:cNvGrpSpPr>
          <p:nvPr/>
        </p:nvGrpSpPr>
        <p:grpSpPr bwMode="auto">
          <a:xfrm>
            <a:off x="2709863" y="2360613"/>
            <a:ext cx="109537" cy="90487"/>
            <a:chOff x="1703" y="2258"/>
            <a:chExt cx="69" cy="57"/>
          </a:xfrm>
        </p:grpSpPr>
        <p:sp>
          <p:nvSpPr>
            <p:cNvPr id="126405" name="Oval 3331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06" name="Oval 333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599" name="Line 3333"/>
          <p:cNvSpPr>
            <a:spLocks noChangeShapeType="1"/>
          </p:cNvSpPr>
          <p:nvPr/>
        </p:nvSpPr>
        <p:spPr bwMode="auto">
          <a:xfrm flipV="1">
            <a:off x="2765425" y="2211388"/>
            <a:ext cx="1588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00" name="Group 3334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6403" name="Oval 333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04" name="Oval 333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01" name="Group 3337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6401" name="Oval 3338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02" name="Oval 333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02" name="Line 3340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03" name="Group 3341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6399" name="Oval 334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400" name="Oval 334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04" name="Group 3344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6397" name="Oval 3345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98" name="Oval 334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05" name="Line 3347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06" name="Group 3348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6395" name="Oval 334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96" name="Oval 335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07" name="Group 3351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6393" name="Oval 3352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94" name="Oval 335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08" name="Line 3354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09" name="Group 3355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6391" name="Oval 335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92" name="Oval 335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10" name="Group 3358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6389" name="Oval 3359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90" name="Oval 336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11" name="Line 3361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12" name="Group 3362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6387" name="Oval 336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88" name="Oval 336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13" name="Group 3365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6385" name="Oval 3366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86" name="Oval 336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14" name="Line 3368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15" name="Group 3369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6383" name="Oval 337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84" name="Oval 337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16" name="Group 3372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6381" name="Oval 3373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82" name="Oval 337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17" name="Line 3375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18" name="Group 3376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6379" name="Oval 337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80" name="Oval 337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19" name="Group 3379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6377" name="Oval 3380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78" name="Oval 338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20" name="Line 3382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21" name="Group 3383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6375" name="Oval 338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76" name="Oval 338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22" name="Group 3386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6373" name="Oval 3387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74" name="Oval 338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23" name="Line 3389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24" name="Group 3390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6371" name="Oval 3391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72" name="Oval 339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25" name="Group 3393"/>
          <p:cNvGrpSpPr>
            <a:grpSpLocks/>
          </p:cNvGrpSpPr>
          <p:nvPr/>
        </p:nvGrpSpPr>
        <p:grpSpPr bwMode="auto">
          <a:xfrm>
            <a:off x="2840038" y="1938338"/>
            <a:ext cx="112712" cy="100012"/>
            <a:chOff x="1785" y="1992"/>
            <a:chExt cx="71" cy="63"/>
          </a:xfrm>
        </p:grpSpPr>
        <p:sp>
          <p:nvSpPr>
            <p:cNvPr id="126369" name="Oval 3394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70" name="Oval 339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26" name="Line 3396"/>
          <p:cNvSpPr>
            <a:spLocks noChangeShapeType="1"/>
          </p:cNvSpPr>
          <p:nvPr/>
        </p:nvSpPr>
        <p:spPr bwMode="auto">
          <a:xfrm flipV="1">
            <a:off x="28860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27" name="Group 3397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6367" name="Oval 3398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68" name="Oval 339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28" name="Group 3400"/>
          <p:cNvGrpSpPr>
            <a:grpSpLocks/>
          </p:cNvGrpSpPr>
          <p:nvPr/>
        </p:nvGrpSpPr>
        <p:grpSpPr bwMode="auto">
          <a:xfrm>
            <a:off x="2952750" y="1938338"/>
            <a:ext cx="112713" cy="100012"/>
            <a:chOff x="1856" y="1992"/>
            <a:chExt cx="70" cy="63"/>
          </a:xfrm>
        </p:grpSpPr>
        <p:sp>
          <p:nvSpPr>
            <p:cNvPr id="126365" name="Oval 3401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66" name="Oval 340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29" name="Line 3403"/>
          <p:cNvSpPr>
            <a:spLocks noChangeShapeType="1"/>
          </p:cNvSpPr>
          <p:nvPr/>
        </p:nvSpPr>
        <p:spPr bwMode="auto">
          <a:xfrm flipV="1">
            <a:off x="30083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30" name="Group 3404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6363" name="Oval 3405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64" name="Oval 340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31" name="Group 3407"/>
          <p:cNvGrpSpPr>
            <a:grpSpLocks/>
          </p:cNvGrpSpPr>
          <p:nvPr/>
        </p:nvGrpSpPr>
        <p:grpSpPr bwMode="auto">
          <a:xfrm>
            <a:off x="3071813" y="1938338"/>
            <a:ext cx="115887" cy="100012"/>
            <a:chOff x="1931" y="1992"/>
            <a:chExt cx="73" cy="63"/>
          </a:xfrm>
        </p:grpSpPr>
        <p:sp>
          <p:nvSpPr>
            <p:cNvPr id="126361" name="Oval 3408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62" name="Oval 340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32" name="Line 3410"/>
          <p:cNvSpPr>
            <a:spLocks noChangeShapeType="1"/>
          </p:cNvSpPr>
          <p:nvPr/>
        </p:nvSpPr>
        <p:spPr bwMode="auto">
          <a:xfrm flipV="1">
            <a:off x="31194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33" name="Group 3411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6359" name="Oval 3412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60" name="Oval 341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34" name="Group 3414"/>
          <p:cNvGrpSpPr>
            <a:grpSpLocks/>
          </p:cNvGrpSpPr>
          <p:nvPr/>
        </p:nvGrpSpPr>
        <p:grpSpPr bwMode="auto">
          <a:xfrm>
            <a:off x="3187700" y="1938338"/>
            <a:ext cx="109538" cy="100012"/>
            <a:chOff x="2004" y="1992"/>
            <a:chExt cx="69" cy="63"/>
          </a:xfrm>
        </p:grpSpPr>
        <p:sp>
          <p:nvSpPr>
            <p:cNvPr id="126357" name="Oval 3415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58" name="Oval 341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35" name="Line 3417"/>
          <p:cNvSpPr>
            <a:spLocks noChangeShapeType="1"/>
          </p:cNvSpPr>
          <p:nvPr/>
        </p:nvSpPr>
        <p:spPr bwMode="auto">
          <a:xfrm flipV="1">
            <a:off x="32432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36" name="Group 3418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6355" name="Oval 3419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56" name="Oval 342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37" name="Group 3421"/>
          <p:cNvGrpSpPr>
            <a:grpSpLocks/>
          </p:cNvGrpSpPr>
          <p:nvPr/>
        </p:nvGrpSpPr>
        <p:grpSpPr bwMode="auto">
          <a:xfrm>
            <a:off x="2840038" y="2360613"/>
            <a:ext cx="112712" cy="90487"/>
            <a:chOff x="1785" y="2258"/>
            <a:chExt cx="71" cy="57"/>
          </a:xfrm>
        </p:grpSpPr>
        <p:sp>
          <p:nvSpPr>
            <p:cNvPr id="126353" name="Oval 3422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54" name="Oval 342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38" name="Line 3424"/>
          <p:cNvSpPr>
            <a:spLocks noChangeShapeType="1"/>
          </p:cNvSpPr>
          <p:nvPr/>
        </p:nvSpPr>
        <p:spPr bwMode="auto">
          <a:xfrm flipV="1">
            <a:off x="28860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39" name="Group 3425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6351" name="Oval 3426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52" name="Oval 342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40" name="Group 3428"/>
          <p:cNvGrpSpPr>
            <a:grpSpLocks/>
          </p:cNvGrpSpPr>
          <p:nvPr/>
        </p:nvGrpSpPr>
        <p:grpSpPr bwMode="auto">
          <a:xfrm>
            <a:off x="2952750" y="2360613"/>
            <a:ext cx="112713" cy="90487"/>
            <a:chOff x="1856" y="2258"/>
            <a:chExt cx="70" cy="57"/>
          </a:xfrm>
        </p:grpSpPr>
        <p:sp>
          <p:nvSpPr>
            <p:cNvPr id="126349" name="Oval 3429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50" name="Oval 343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41" name="Line 3431"/>
          <p:cNvSpPr>
            <a:spLocks noChangeShapeType="1"/>
          </p:cNvSpPr>
          <p:nvPr/>
        </p:nvSpPr>
        <p:spPr bwMode="auto">
          <a:xfrm flipV="1">
            <a:off x="30083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42" name="Group 3432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6347" name="Oval 3433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48" name="Oval 343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43" name="Group 3435"/>
          <p:cNvGrpSpPr>
            <a:grpSpLocks/>
          </p:cNvGrpSpPr>
          <p:nvPr/>
        </p:nvGrpSpPr>
        <p:grpSpPr bwMode="auto">
          <a:xfrm>
            <a:off x="3071813" y="2360613"/>
            <a:ext cx="115887" cy="90487"/>
            <a:chOff x="1931" y="2258"/>
            <a:chExt cx="73" cy="57"/>
          </a:xfrm>
        </p:grpSpPr>
        <p:sp>
          <p:nvSpPr>
            <p:cNvPr id="126345" name="Oval 3436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46" name="Oval 343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44" name="Line 3438"/>
          <p:cNvSpPr>
            <a:spLocks noChangeShapeType="1"/>
          </p:cNvSpPr>
          <p:nvPr/>
        </p:nvSpPr>
        <p:spPr bwMode="auto">
          <a:xfrm flipV="1">
            <a:off x="31194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45" name="Group 3439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6343" name="Oval 3440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44" name="Oval 344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46" name="Group 3442"/>
          <p:cNvGrpSpPr>
            <a:grpSpLocks/>
          </p:cNvGrpSpPr>
          <p:nvPr/>
        </p:nvGrpSpPr>
        <p:grpSpPr bwMode="auto">
          <a:xfrm>
            <a:off x="3187700" y="2360613"/>
            <a:ext cx="109538" cy="90487"/>
            <a:chOff x="2004" y="2258"/>
            <a:chExt cx="69" cy="57"/>
          </a:xfrm>
        </p:grpSpPr>
        <p:sp>
          <p:nvSpPr>
            <p:cNvPr id="126341" name="Oval 3443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342" name="Oval 344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47" name="Line 3445"/>
          <p:cNvSpPr>
            <a:spLocks noChangeShapeType="1"/>
          </p:cNvSpPr>
          <p:nvPr/>
        </p:nvSpPr>
        <p:spPr bwMode="auto">
          <a:xfrm flipV="1">
            <a:off x="32432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48" name="Group 3446"/>
          <p:cNvGrpSpPr>
            <a:grpSpLocks/>
          </p:cNvGrpSpPr>
          <p:nvPr/>
        </p:nvGrpSpPr>
        <p:grpSpPr bwMode="auto">
          <a:xfrm>
            <a:off x="481013" y="1936750"/>
            <a:ext cx="455612" cy="514350"/>
            <a:chOff x="299" y="1991"/>
            <a:chExt cx="287" cy="324"/>
          </a:xfrm>
        </p:grpSpPr>
        <p:grpSp>
          <p:nvGrpSpPr>
            <p:cNvPr id="126285" name="Group 3447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26339" name="Oval 3448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40" name="Oval 344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86" name="Group 3450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126337" name="Oval 3451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38" name="Oval 3452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87" name="Line 3453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88" name="Group 3454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26335" name="Oval 3455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36" name="Oval 345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89" name="Group 3457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126333" name="Oval 3458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34" name="Oval 3459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90" name="Line 3460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91" name="Group 3461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26331" name="Oval 3462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32" name="Oval 346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92" name="Group 3464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126329" name="Oval 3465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30" name="Oval 3466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93" name="Line 3467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94" name="Group 3468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26327" name="Oval 3469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28" name="Oval 347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95" name="Group 3471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126325" name="Oval 3472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26" name="Oval 3473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96" name="Line 3474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97" name="Group 3475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26323" name="Oval 3476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24" name="Oval 347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98" name="Group 3478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126321" name="Oval 3479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22" name="Oval 3480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99" name="Line 3481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300" name="Group 3482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26319" name="Oval 3483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20" name="Oval 348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301" name="Group 3485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126317" name="Oval 3486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18" name="Oval 3487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302" name="Line 3488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303" name="Group 3489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26315" name="Oval 3490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16" name="Oval 349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304" name="Group 3492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126313" name="Oval 3493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14" name="Oval 3494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305" name="Line 3495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306" name="Group 3496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26311" name="Oval 3497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12" name="Oval 349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307" name="Group 3499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126309" name="Oval 3500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310" name="Oval 3501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308" name="Line 3502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649" name="Group 3503"/>
          <p:cNvGrpSpPr>
            <a:grpSpLocks/>
          </p:cNvGrpSpPr>
          <p:nvPr/>
        </p:nvGrpSpPr>
        <p:grpSpPr bwMode="auto">
          <a:xfrm>
            <a:off x="960438" y="1936750"/>
            <a:ext cx="455612" cy="514350"/>
            <a:chOff x="601" y="1991"/>
            <a:chExt cx="287" cy="324"/>
          </a:xfrm>
        </p:grpSpPr>
        <p:grpSp>
          <p:nvGrpSpPr>
            <p:cNvPr id="126229" name="Group 3504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26283" name="Oval 3505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84" name="Oval 350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30" name="Group 3507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126281" name="Oval 3508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82" name="Oval 3509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31" name="Line 3510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32" name="Group 3511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26279" name="Oval 3512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80" name="Oval 351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33" name="Group 3514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126277" name="Oval 3515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78" name="Oval 3516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34" name="Line 3517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35" name="Group 3518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26275" name="Oval 3519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76" name="Oval 352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36" name="Group 3521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126273" name="Oval 3522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74" name="Oval 3523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37" name="Line 3524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38" name="Group 3525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26271" name="Oval 3526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72" name="Oval 352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39" name="Group 3528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26269" name="Oval 3529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70" name="Oval 3530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40" name="Line 3531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41" name="Group 3532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26267" name="Oval 3533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68" name="Oval 353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42" name="Group 3535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26265" name="Oval 3536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66" name="Oval 3537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43" name="Line 3538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44" name="Group 3539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26263" name="Oval 3540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64" name="Oval 354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45" name="Group 3542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26261" name="Oval 3543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62" name="Oval 3544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46" name="Line 3545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47" name="Group 3546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26259" name="Oval 3547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60" name="Oval 354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48" name="Group 3549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26257" name="Oval 3550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58" name="Oval 3551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49" name="Line 3552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50" name="Group 3553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26255" name="Oval 3554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56" name="Oval 355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251" name="Group 3556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26253" name="Oval 3557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254" name="Oval 3558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252" name="Line 3559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650" name="Group 3560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6227" name="Oval 356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28" name="Oval 356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51" name="Group 3563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6225" name="Oval 3564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26" name="Oval 356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52" name="Line 3566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53" name="Group 3567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6223" name="Oval 356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24" name="Oval 356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54" name="Group 3570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6221" name="Oval 3571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22" name="Oval 357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55" name="Line 3573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56" name="Group 3574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6219" name="Oval 357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20" name="Oval 357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57" name="Group 3577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6217" name="Oval 3578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18" name="Oval 357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58" name="Line 3580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59" name="Group 3581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6215" name="Oval 358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16" name="Oval 358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60" name="Group 3584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6213" name="Oval 3585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14" name="Oval 358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61" name="Line 3587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62" name="Group 3588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6211" name="Oval 358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12" name="Oval 359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63" name="Group 3591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6209" name="Oval 3592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10" name="Oval 359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64" name="Line 3594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65" name="Group 3595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6207" name="Oval 359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08" name="Oval 359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66" name="Group 3598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6205" name="Oval 3599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06" name="Oval 360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67" name="Line 3601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68" name="Group 3602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6203" name="Oval 360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04" name="Oval 360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69" name="Group 3605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6201" name="Oval 3606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02" name="Oval 360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70" name="Line 3608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71" name="Group 3609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6199" name="Oval 361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200" name="Oval 361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72" name="Group 3612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6197" name="Oval 3613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98" name="Oval 361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73" name="Line 3615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74" name="Group 3616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6195" name="Oval 3617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96" name="Oval 361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75" name="Group 3619"/>
          <p:cNvGrpSpPr>
            <a:grpSpLocks/>
          </p:cNvGrpSpPr>
          <p:nvPr/>
        </p:nvGrpSpPr>
        <p:grpSpPr bwMode="auto">
          <a:xfrm>
            <a:off x="481013" y="1936750"/>
            <a:ext cx="112712" cy="101600"/>
            <a:chOff x="299" y="1991"/>
            <a:chExt cx="70" cy="64"/>
          </a:xfrm>
        </p:grpSpPr>
        <p:sp>
          <p:nvSpPr>
            <p:cNvPr id="126193" name="Oval 3620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94" name="Oval 362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76" name="Line 3622"/>
          <p:cNvSpPr>
            <a:spLocks noChangeShapeType="1"/>
          </p:cNvSpPr>
          <p:nvPr/>
        </p:nvSpPr>
        <p:spPr bwMode="auto">
          <a:xfrm flipV="1">
            <a:off x="528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77" name="Group 3623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6191" name="Oval 3624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92" name="Oval 362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78" name="Group 3626"/>
          <p:cNvGrpSpPr>
            <a:grpSpLocks/>
          </p:cNvGrpSpPr>
          <p:nvPr/>
        </p:nvGrpSpPr>
        <p:grpSpPr bwMode="auto">
          <a:xfrm>
            <a:off x="593725" y="1936750"/>
            <a:ext cx="109538" cy="101600"/>
            <a:chOff x="369" y="1991"/>
            <a:chExt cx="70" cy="64"/>
          </a:xfrm>
        </p:grpSpPr>
        <p:sp>
          <p:nvSpPr>
            <p:cNvPr id="126189" name="Oval 3627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90" name="Oval 362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79" name="Line 3629"/>
          <p:cNvSpPr>
            <a:spLocks noChangeShapeType="1"/>
          </p:cNvSpPr>
          <p:nvPr/>
        </p:nvSpPr>
        <p:spPr bwMode="auto">
          <a:xfrm flipV="1">
            <a:off x="64770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80" name="Group 3630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6187" name="Oval 3631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88" name="Oval 363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81" name="Group 3633"/>
          <p:cNvGrpSpPr>
            <a:grpSpLocks/>
          </p:cNvGrpSpPr>
          <p:nvPr/>
        </p:nvGrpSpPr>
        <p:grpSpPr bwMode="auto">
          <a:xfrm>
            <a:off x="711200" y="1936750"/>
            <a:ext cx="117475" cy="101600"/>
            <a:chOff x="444" y="1991"/>
            <a:chExt cx="73" cy="64"/>
          </a:xfrm>
        </p:grpSpPr>
        <p:sp>
          <p:nvSpPr>
            <p:cNvPr id="126185" name="Oval 3634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86" name="Oval 363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82" name="Line 3636"/>
          <p:cNvSpPr>
            <a:spLocks noChangeShapeType="1"/>
          </p:cNvSpPr>
          <p:nvPr/>
        </p:nvSpPr>
        <p:spPr bwMode="auto">
          <a:xfrm flipV="1">
            <a:off x="75882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83" name="Group 3637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6183" name="Oval 3638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84" name="Oval 363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84" name="Group 3640"/>
          <p:cNvGrpSpPr>
            <a:grpSpLocks/>
          </p:cNvGrpSpPr>
          <p:nvPr/>
        </p:nvGrpSpPr>
        <p:grpSpPr bwMode="auto">
          <a:xfrm>
            <a:off x="828675" y="1936750"/>
            <a:ext cx="107950" cy="101600"/>
            <a:chOff x="517" y="1991"/>
            <a:chExt cx="69" cy="64"/>
          </a:xfrm>
        </p:grpSpPr>
        <p:sp>
          <p:nvSpPr>
            <p:cNvPr id="126181" name="Oval 3641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82" name="Oval 364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85" name="Line 3643"/>
          <p:cNvSpPr>
            <a:spLocks noChangeShapeType="1"/>
          </p:cNvSpPr>
          <p:nvPr/>
        </p:nvSpPr>
        <p:spPr bwMode="auto">
          <a:xfrm flipV="1">
            <a:off x="882650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86" name="Group 3644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6179" name="Oval 3645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80" name="Oval 364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87" name="Group 3647"/>
          <p:cNvGrpSpPr>
            <a:grpSpLocks/>
          </p:cNvGrpSpPr>
          <p:nvPr/>
        </p:nvGrpSpPr>
        <p:grpSpPr bwMode="auto">
          <a:xfrm>
            <a:off x="481013" y="2360613"/>
            <a:ext cx="112712" cy="90487"/>
            <a:chOff x="299" y="2258"/>
            <a:chExt cx="70" cy="57"/>
          </a:xfrm>
        </p:grpSpPr>
        <p:sp>
          <p:nvSpPr>
            <p:cNvPr id="126177" name="Oval 3648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78" name="Oval 364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88" name="Line 3650"/>
          <p:cNvSpPr>
            <a:spLocks noChangeShapeType="1"/>
          </p:cNvSpPr>
          <p:nvPr/>
        </p:nvSpPr>
        <p:spPr bwMode="auto">
          <a:xfrm flipV="1">
            <a:off x="528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89" name="Group 3651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6175" name="Oval 3652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76" name="Oval 365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90" name="Group 3654"/>
          <p:cNvGrpSpPr>
            <a:grpSpLocks/>
          </p:cNvGrpSpPr>
          <p:nvPr/>
        </p:nvGrpSpPr>
        <p:grpSpPr bwMode="auto">
          <a:xfrm>
            <a:off x="593725" y="2360613"/>
            <a:ext cx="109538" cy="90487"/>
            <a:chOff x="369" y="2258"/>
            <a:chExt cx="70" cy="57"/>
          </a:xfrm>
        </p:grpSpPr>
        <p:sp>
          <p:nvSpPr>
            <p:cNvPr id="126173" name="Oval 3655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74" name="Oval 365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91" name="Line 3657"/>
          <p:cNvSpPr>
            <a:spLocks noChangeShapeType="1"/>
          </p:cNvSpPr>
          <p:nvPr/>
        </p:nvSpPr>
        <p:spPr bwMode="auto">
          <a:xfrm flipV="1">
            <a:off x="64770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92" name="Group 3658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6171" name="Oval 3659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72" name="Oval 366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93" name="Group 3661"/>
          <p:cNvGrpSpPr>
            <a:grpSpLocks/>
          </p:cNvGrpSpPr>
          <p:nvPr/>
        </p:nvGrpSpPr>
        <p:grpSpPr bwMode="auto">
          <a:xfrm>
            <a:off x="711200" y="2360613"/>
            <a:ext cx="117475" cy="90487"/>
            <a:chOff x="444" y="2258"/>
            <a:chExt cx="73" cy="57"/>
          </a:xfrm>
        </p:grpSpPr>
        <p:sp>
          <p:nvSpPr>
            <p:cNvPr id="126169" name="Oval 3662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70" name="Oval 366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94" name="Line 3664"/>
          <p:cNvSpPr>
            <a:spLocks noChangeShapeType="1"/>
          </p:cNvSpPr>
          <p:nvPr/>
        </p:nvSpPr>
        <p:spPr bwMode="auto">
          <a:xfrm flipV="1">
            <a:off x="75882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95" name="Group 3665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6167" name="Oval 3666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68" name="Oval 366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96" name="Group 3668"/>
          <p:cNvGrpSpPr>
            <a:grpSpLocks/>
          </p:cNvGrpSpPr>
          <p:nvPr/>
        </p:nvGrpSpPr>
        <p:grpSpPr bwMode="auto">
          <a:xfrm>
            <a:off x="828675" y="2360613"/>
            <a:ext cx="107950" cy="90487"/>
            <a:chOff x="517" y="2258"/>
            <a:chExt cx="69" cy="57"/>
          </a:xfrm>
        </p:grpSpPr>
        <p:sp>
          <p:nvSpPr>
            <p:cNvPr id="126165" name="Oval 3669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66" name="Oval 367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697" name="Line 3671"/>
          <p:cNvSpPr>
            <a:spLocks noChangeShapeType="1"/>
          </p:cNvSpPr>
          <p:nvPr/>
        </p:nvSpPr>
        <p:spPr bwMode="auto">
          <a:xfrm flipV="1">
            <a:off x="882650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698" name="Group 3672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6163" name="Oval 367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64" name="Oval 367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699" name="Group 3675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6161" name="Oval 3676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62" name="Oval 367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00" name="Line 3678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01" name="Group 3679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6159" name="Oval 368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60" name="Oval 368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02" name="Group 3682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6157" name="Oval 3683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58" name="Oval 368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03" name="Line 3685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04" name="Group 3686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6155" name="Oval 368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56" name="Oval 368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05" name="Group 3689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6153" name="Oval 3690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54" name="Oval 369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06" name="Line 3692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07" name="Group 3693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6151" name="Oval 369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52" name="Oval 369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08" name="Group 3696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6149" name="Oval 3697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50" name="Oval 369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09" name="Line 3699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10" name="Group 3700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6147" name="Oval 370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48" name="Oval 370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11" name="Group 3703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6145" name="Oval 3704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46" name="Oval 370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12" name="Line 3706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13" name="Group 3707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6143" name="Oval 370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44" name="Oval 370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14" name="Group 3710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6141" name="Oval 3711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42" name="Oval 371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15" name="Line 3713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16" name="Group 3714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6139" name="Oval 371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40" name="Oval 371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17" name="Group 3717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6137" name="Oval 3718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38" name="Oval 371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18" name="Line 3720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19" name="Group 3721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6135" name="Oval 372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36" name="Oval 372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20" name="Group 3724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6133" name="Oval 3725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34" name="Oval 372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21" name="Line 3727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22" name="Group 3728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6131" name="Oval 3729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32" name="Oval 373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23" name="Group 3731"/>
          <p:cNvGrpSpPr>
            <a:grpSpLocks/>
          </p:cNvGrpSpPr>
          <p:nvPr/>
        </p:nvGrpSpPr>
        <p:grpSpPr bwMode="auto">
          <a:xfrm>
            <a:off x="960438" y="1936750"/>
            <a:ext cx="111125" cy="101600"/>
            <a:chOff x="601" y="1991"/>
            <a:chExt cx="70" cy="64"/>
          </a:xfrm>
        </p:grpSpPr>
        <p:sp>
          <p:nvSpPr>
            <p:cNvPr id="126129" name="Oval 3732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30" name="Oval 373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24" name="Line 3734"/>
          <p:cNvSpPr>
            <a:spLocks noChangeShapeType="1"/>
          </p:cNvSpPr>
          <p:nvPr/>
        </p:nvSpPr>
        <p:spPr bwMode="auto">
          <a:xfrm flipV="1">
            <a:off x="10080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25" name="Group 3735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6127" name="Oval 3736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28" name="Oval 373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26" name="Group 3738"/>
          <p:cNvGrpSpPr>
            <a:grpSpLocks/>
          </p:cNvGrpSpPr>
          <p:nvPr/>
        </p:nvGrpSpPr>
        <p:grpSpPr bwMode="auto">
          <a:xfrm>
            <a:off x="1071563" y="1936750"/>
            <a:ext cx="111125" cy="101600"/>
            <a:chOff x="671" y="1991"/>
            <a:chExt cx="70" cy="64"/>
          </a:xfrm>
        </p:grpSpPr>
        <p:sp>
          <p:nvSpPr>
            <p:cNvPr id="126125" name="Oval 3739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26" name="Oval 374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27" name="Line 3741"/>
          <p:cNvSpPr>
            <a:spLocks noChangeShapeType="1"/>
          </p:cNvSpPr>
          <p:nvPr/>
        </p:nvSpPr>
        <p:spPr bwMode="auto">
          <a:xfrm flipV="1">
            <a:off x="11287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28" name="Group 3742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6123" name="Oval 3743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24" name="Oval 374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29" name="Group 3745"/>
          <p:cNvGrpSpPr>
            <a:grpSpLocks/>
          </p:cNvGrpSpPr>
          <p:nvPr/>
        </p:nvGrpSpPr>
        <p:grpSpPr bwMode="auto">
          <a:xfrm>
            <a:off x="1190625" y="1936750"/>
            <a:ext cx="117475" cy="101600"/>
            <a:chOff x="746" y="1991"/>
            <a:chExt cx="73" cy="64"/>
          </a:xfrm>
        </p:grpSpPr>
        <p:sp>
          <p:nvSpPr>
            <p:cNvPr id="126121" name="Oval 3746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22" name="Oval 374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30" name="Line 3748"/>
          <p:cNvSpPr>
            <a:spLocks noChangeShapeType="1"/>
          </p:cNvSpPr>
          <p:nvPr/>
        </p:nvSpPr>
        <p:spPr bwMode="auto">
          <a:xfrm flipV="1">
            <a:off x="1238250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31" name="Group 3749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6119" name="Oval 3750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20" name="Oval 375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32" name="Group 3752"/>
          <p:cNvGrpSpPr>
            <a:grpSpLocks/>
          </p:cNvGrpSpPr>
          <p:nvPr/>
        </p:nvGrpSpPr>
        <p:grpSpPr bwMode="auto">
          <a:xfrm>
            <a:off x="1308100" y="1936750"/>
            <a:ext cx="107950" cy="101600"/>
            <a:chOff x="819" y="1991"/>
            <a:chExt cx="69" cy="64"/>
          </a:xfrm>
        </p:grpSpPr>
        <p:sp>
          <p:nvSpPr>
            <p:cNvPr id="126117" name="Oval 3753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18" name="Oval 375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33" name="Line 3755"/>
          <p:cNvSpPr>
            <a:spLocks noChangeShapeType="1"/>
          </p:cNvSpPr>
          <p:nvPr/>
        </p:nvSpPr>
        <p:spPr bwMode="auto">
          <a:xfrm flipV="1">
            <a:off x="136207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34" name="Group 3756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6115" name="Oval 3757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16" name="Oval 375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35" name="Group 3759"/>
          <p:cNvGrpSpPr>
            <a:grpSpLocks/>
          </p:cNvGrpSpPr>
          <p:nvPr/>
        </p:nvGrpSpPr>
        <p:grpSpPr bwMode="auto">
          <a:xfrm>
            <a:off x="960438" y="2360613"/>
            <a:ext cx="111125" cy="90487"/>
            <a:chOff x="601" y="2258"/>
            <a:chExt cx="70" cy="57"/>
          </a:xfrm>
        </p:grpSpPr>
        <p:sp>
          <p:nvSpPr>
            <p:cNvPr id="126113" name="Oval 3760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14" name="Oval 376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36" name="Line 3762"/>
          <p:cNvSpPr>
            <a:spLocks noChangeShapeType="1"/>
          </p:cNvSpPr>
          <p:nvPr/>
        </p:nvSpPr>
        <p:spPr bwMode="auto">
          <a:xfrm flipV="1">
            <a:off x="10080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37" name="Group 3763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6111" name="Oval 3764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12" name="Oval 376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38" name="Group 3766"/>
          <p:cNvGrpSpPr>
            <a:grpSpLocks/>
          </p:cNvGrpSpPr>
          <p:nvPr/>
        </p:nvGrpSpPr>
        <p:grpSpPr bwMode="auto">
          <a:xfrm>
            <a:off x="1071563" y="2360613"/>
            <a:ext cx="111125" cy="90487"/>
            <a:chOff x="671" y="2258"/>
            <a:chExt cx="70" cy="57"/>
          </a:xfrm>
        </p:grpSpPr>
        <p:sp>
          <p:nvSpPr>
            <p:cNvPr id="126109" name="Oval 3767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10" name="Oval 376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39" name="Line 3769"/>
          <p:cNvSpPr>
            <a:spLocks noChangeShapeType="1"/>
          </p:cNvSpPr>
          <p:nvPr/>
        </p:nvSpPr>
        <p:spPr bwMode="auto">
          <a:xfrm flipV="1">
            <a:off x="11287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40" name="Group 3770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6107" name="Oval 3771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08" name="Oval 377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41" name="Group 3773"/>
          <p:cNvGrpSpPr>
            <a:grpSpLocks/>
          </p:cNvGrpSpPr>
          <p:nvPr/>
        </p:nvGrpSpPr>
        <p:grpSpPr bwMode="auto">
          <a:xfrm>
            <a:off x="1190625" y="2360613"/>
            <a:ext cx="117475" cy="90487"/>
            <a:chOff x="746" y="2258"/>
            <a:chExt cx="73" cy="57"/>
          </a:xfrm>
        </p:grpSpPr>
        <p:sp>
          <p:nvSpPr>
            <p:cNvPr id="126105" name="Oval 3774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06" name="Oval 377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42" name="Line 3776"/>
          <p:cNvSpPr>
            <a:spLocks noChangeShapeType="1"/>
          </p:cNvSpPr>
          <p:nvPr/>
        </p:nvSpPr>
        <p:spPr bwMode="auto">
          <a:xfrm flipV="1">
            <a:off x="1238250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43" name="Group 3777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6103" name="Oval 3778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04" name="Oval 377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44" name="Group 3780"/>
          <p:cNvGrpSpPr>
            <a:grpSpLocks/>
          </p:cNvGrpSpPr>
          <p:nvPr/>
        </p:nvGrpSpPr>
        <p:grpSpPr bwMode="auto">
          <a:xfrm>
            <a:off x="1308100" y="2360613"/>
            <a:ext cx="107950" cy="90487"/>
            <a:chOff x="819" y="2258"/>
            <a:chExt cx="69" cy="57"/>
          </a:xfrm>
        </p:grpSpPr>
        <p:sp>
          <p:nvSpPr>
            <p:cNvPr id="126101" name="Oval 3781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6102" name="Oval 378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45" name="Line 3783"/>
          <p:cNvSpPr>
            <a:spLocks noChangeShapeType="1"/>
          </p:cNvSpPr>
          <p:nvPr/>
        </p:nvSpPr>
        <p:spPr bwMode="auto">
          <a:xfrm flipV="1">
            <a:off x="136207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46" name="Group 3784"/>
          <p:cNvGrpSpPr>
            <a:grpSpLocks/>
          </p:cNvGrpSpPr>
          <p:nvPr/>
        </p:nvGrpSpPr>
        <p:grpSpPr bwMode="auto">
          <a:xfrm>
            <a:off x="1423988" y="1936750"/>
            <a:ext cx="455612" cy="514350"/>
            <a:chOff x="893" y="1991"/>
            <a:chExt cx="287" cy="324"/>
          </a:xfrm>
        </p:grpSpPr>
        <p:grpSp>
          <p:nvGrpSpPr>
            <p:cNvPr id="126045" name="Group 3785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26099" name="Oval 3786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100" name="Oval 378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46" name="Group 3788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26097" name="Oval 3789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98" name="Oval 3790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47" name="Line 3791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48" name="Group 3792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26095" name="Oval 3793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96" name="Oval 379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49" name="Group 3795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26093" name="Oval 3796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94" name="Oval 3797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50" name="Line 3798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51" name="Group 3799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26091" name="Oval 3800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92" name="Oval 380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52" name="Group 3802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26089" name="Oval 3803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90" name="Oval 3804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53" name="Line 3805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54" name="Group 3806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26087" name="Oval 3807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88" name="Oval 380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55" name="Group 3809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26085" name="Oval 3810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86" name="Oval 3811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56" name="Line 3812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57" name="Group 3813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26083" name="Oval 3814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84" name="Oval 381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58" name="Group 3816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26081" name="Oval 3817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82" name="Oval 3818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59" name="Line 3819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60" name="Group 3820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26079" name="Oval 3821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80" name="Oval 382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61" name="Group 3823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26077" name="Oval 3824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78" name="Oval 3825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62" name="Line 3826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63" name="Group 3827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26075" name="Oval 3828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76" name="Oval 382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64" name="Group 3830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26073" name="Oval 3831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74" name="Oval 3832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65" name="Line 3833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66" name="Group 3834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26071" name="Oval 3835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72" name="Oval 383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67" name="Group 3837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26069" name="Oval 3838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70" name="Oval 3839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68" name="Line 3840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747" name="Group 3841"/>
          <p:cNvGrpSpPr>
            <a:grpSpLocks/>
          </p:cNvGrpSpPr>
          <p:nvPr/>
        </p:nvGrpSpPr>
        <p:grpSpPr bwMode="auto">
          <a:xfrm>
            <a:off x="1901825" y="1936750"/>
            <a:ext cx="455613" cy="514350"/>
            <a:chOff x="1194" y="1991"/>
            <a:chExt cx="287" cy="324"/>
          </a:xfrm>
        </p:grpSpPr>
        <p:grpSp>
          <p:nvGrpSpPr>
            <p:cNvPr id="125989" name="Group 3842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26043" name="Oval 3843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44" name="Oval 384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5990" name="Group 3845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26041" name="Oval 3846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42" name="Oval 3847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5991" name="Line 3848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92" name="Group 3849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26039" name="Oval 3850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40" name="Oval 385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5993" name="Group 3852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26037" name="Oval 3853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38" name="Oval 3854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5994" name="Line 3855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95" name="Group 3856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26035" name="Oval 3857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36" name="Oval 385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5996" name="Group 3859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26033" name="Oval 3860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34" name="Oval 3861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5997" name="Line 3862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98" name="Group 3863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26031" name="Oval 3864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32" name="Oval 386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5999" name="Group 3866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26029" name="Oval 3867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30" name="Oval 3868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00" name="Line 3869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01" name="Group 3870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26027" name="Oval 3871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28" name="Oval 387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02" name="Group 3873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26025" name="Oval 3874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26" name="Oval 3875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03" name="Line 3876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04" name="Group 3877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26023" name="Oval 3878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24" name="Oval 387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05" name="Group 3880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26021" name="Oval 3881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22" name="Oval 3882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06" name="Line 3883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07" name="Group 3884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26019" name="Oval 3885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20" name="Oval 388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08" name="Group 3887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26017" name="Oval 3888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18" name="Oval 3889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09" name="Line 3890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10" name="Group 3891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26015" name="Oval 3892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16" name="Oval 389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126011" name="Group 3894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26013" name="Oval 3895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26014" name="Oval 3896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126012" name="Line 3897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748" name="Group 3898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5987" name="Oval 389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88" name="Oval 390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49" name="Group 3901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5985" name="Oval 3902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86" name="Oval 390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50" name="Line 3904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51" name="Group 3905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5983" name="Oval 390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84" name="Oval 390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52" name="Group 3908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5981" name="Oval 3909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82" name="Oval 391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53" name="Line 3911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54" name="Group 3912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5979" name="Oval 391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80" name="Oval 391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55" name="Group 3915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5977" name="Oval 3916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78" name="Oval 391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56" name="Line 3918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57" name="Group 3919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5975" name="Oval 392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76" name="Oval 392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58" name="Group 3922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5973" name="Oval 3923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74" name="Oval 392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59" name="Line 3925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60" name="Group 3926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5971" name="Oval 392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72" name="Oval 392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61" name="Group 3929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5969" name="Oval 3930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70" name="Oval 393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62" name="Line 3932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63" name="Group 3933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5967" name="Oval 393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68" name="Oval 393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64" name="Group 3936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5965" name="Oval 3937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66" name="Oval 393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65" name="Line 3939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66" name="Group 3940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5963" name="Oval 394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64" name="Oval 394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67" name="Group 3943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5961" name="Oval 3944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62" name="Oval 394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68" name="Line 3946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69" name="Group 3947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5959" name="Oval 394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60" name="Oval 394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70" name="Group 3950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5957" name="Oval 3951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58" name="Oval 395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71" name="Line 3953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72" name="Group 3954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5955" name="Oval 3955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56" name="Oval 395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73" name="Group 3957"/>
          <p:cNvGrpSpPr>
            <a:grpSpLocks/>
          </p:cNvGrpSpPr>
          <p:nvPr/>
        </p:nvGrpSpPr>
        <p:grpSpPr bwMode="auto">
          <a:xfrm>
            <a:off x="1423988" y="1936750"/>
            <a:ext cx="112712" cy="101600"/>
            <a:chOff x="893" y="1991"/>
            <a:chExt cx="70" cy="64"/>
          </a:xfrm>
        </p:grpSpPr>
        <p:sp>
          <p:nvSpPr>
            <p:cNvPr id="125953" name="Oval 3958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54" name="Oval 395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74" name="Line 3960"/>
          <p:cNvSpPr>
            <a:spLocks noChangeShapeType="1"/>
          </p:cNvSpPr>
          <p:nvPr/>
        </p:nvSpPr>
        <p:spPr bwMode="auto">
          <a:xfrm flipV="1">
            <a:off x="14716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75" name="Group 3961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5951" name="Oval 3962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52" name="Oval 396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76" name="Group 3964"/>
          <p:cNvGrpSpPr>
            <a:grpSpLocks/>
          </p:cNvGrpSpPr>
          <p:nvPr/>
        </p:nvGrpSpPr>
        <p:grpSpPr bwMode="auto">
          <a:xfrm>
            <a:off x="1536700" y="1936750"/>
            <a:ext cx="109538" cy="101600"/>
            <a:chOff x="963" y="1991"/>
            <a:chExt cx="70" cy="64"/>
          </a:xfrm>
        </p:grpSpPr>
        <p:sp>
          <p:nvSpPr>
            <p:cNvPr id="125949" name="Oval 3965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50" name="Oval 396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77" name="Line 3967"/>
          <p:cNvSpPr>
            <a:spLocks noChangeShapeType="1"/>
          </p:cNvSpPr>
          <p:nvPr/>
        </p:nvSpPr>
        <p:spPr bwMode="auto">
          <a:xfrm flipV="1">
            <a:off x="1590675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78" name="Group 3968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5947" name="Oval 3969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48" name="Oval 397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79" name="Group 3971"/>
          <p:cNvGrpSpPr>
            <a:grpSpLocks/>
          </p:cNvGrpSpPr>
          <p:nvPr/>
        </p:nvGrpSpPr>
        <p:grpSpPr bwMode="auto">
          <a:xfrm>
            <a:off x="1654175" y="1936750"/>
            <a:ext cx="117475" cy="101600"/>
            <a:chOff x="1038" y="1991"/>
            <a:chExt cx="73" cy="64"/>
          </a:xfrm>
        </p:grpSpPr>
        <p:sp>
          <p:nvSpPr>
            <p:cNvPr id="125945" name="Oval 3972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46" name="Oval 397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80" name="Line 3974"/>
          <p:cNvSpPr>
            <a:spLocks noChangeShapeType="1"/>
          </p:cNvSpPr>
          <p:nvPr/>
        </p:nvSpPr>
        <p:spPr bwMode="auto">
          <a:xfrm flipV="1">
            <a:off x="170338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81" name="Group 3975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5943" name="Oval 3976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44" name="Oval 397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82" name="Group 3978"/>
          <p:cNvGrpSpPr>
            <a:grpSpLocks/>
          </p:cNvGrpSpPr>
          <p:nvPr/>
        </p:nvGrpSpPr>
        <p:grpSpPr bwMode="auto">
          <a:xfrm>
            <a:off x="1771650" y="1936750"/>
            <a:ext cx="107950" cy="101600"/>
            <a:chOff x="1111" y="1991"/>
            <a:chExt cx="69" cy="64"/>
          </a:xfrm>
        </p:grpSpPr>
        <p:sp>
          <p:nvSpPr>
            <p:cNvPr id="125941" name="Oval 3979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42" name="Oval 398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83" name="Line 3981"/>
          <p:cNvSpPr>
            <a:spLocks noChangeShapeType="1"/>
          </p:cNvSpPr>
          <p:nvPr/>
        </p:nvSpPr>
        <p:spPr bwMode="auto">
          <a:xfrm flipV="1">
            <a:off x="1825625" y="2027238"/>
            <a:ext cx="317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84" name="Group 3982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5939" name="Oval 3983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40" name="Oval 398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85" name="Group 3985"/>
          <p:cNvGrpSpPr>
            <a:grpSpLocks/>
          </p:cNvGrpSpPr>
          <p:nvPr/>
        </p:nvGrpSpPr>
        <p:grpSpPr bwMode="auto">
          <a:xfrm>
            <a:off x="1423988" y="2360613"/>
            <a:ext cx="112712" cy="90487"/>
            <a:chOff x="893" y="2258"/>
            <a:chExt cx="70" cy="57"/>
          </a:xfrm>
        </p:grpSpPr>
        <p:sp>
          <p:nvSpPr>
            <p:cNvPr id="125937" name="Oval 3986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38" name="Oval 398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86" name="Line 3988"/>
          <p:cNvSpPr>
            <a:spLocks noChangeShapeType="1"/>
          </p:cNvSpPr>
          <p:nvPr/>
        </p:nvSpPr>
        <p:spPr bwMode="auto">
          <a:xfrm flipV="1">
            <a:off x="14716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87" name="Group 3989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5935" name="Oval 3990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36" name="Oval 399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88" name="Group 3992"/>
          <p:cNvGrpSpPr>
            <a:grpSpLocks/>
          </p:cNvGrpSpPr>
          <p:nvPr/>
        </p:nvGrpSpPr>
        <p:grpSpPr bwMode="auto">
          <a:xfrm>
            <a:off x="1536700" y="2360613"/>
            <a:ext cx="109538" cy="90487"/>
            <a:chOff x="963" y="2258"/>
            <a:chExt cx="70" cy="57"/>
          </a:xfrm>
        </p:grpSpPr>
        <p:sp>
          <p:nvSpPr>
            <p:cNvPr id="125933" name="Oval 3993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34" name="Oval 399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89" name="Line 3995"/>
          <p:cNvSpPr>
            <a:spLocks noChangeShapeType="1"/>
          </p:cNvSpPr>
          <p:nvPr/>
        </p:nvSpPr>
        <p:spPr bwMode="auto">
          <a:xfrm flipV="1">
            <a:off x="1590675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90" name="Group 3996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5931" name="Oval 3997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32" name="Oval 399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91" name="Group 3999"/>
          <p:cNvGrpSpPr>
            <a:grpSpLocks/>
          </p:cNvGrpSpPr>
          <p:nvPr/>
        </p:nvGrpSpPr>
        <p:grpSpPr bwMode="auto">
          <a:xfrm>
            <a:off x="1654175" y="2360613"/>
            <a:ext cx="117475" cy="90487"/>
            <a:chOff x="1038" y="2258"/>
            <a:chExt cx="73" cy="57"/>
          </a:xfrm>
        </p:grpSpPr>
        <p:sp>
          <p:nvSpPr>
            <p:cNvPr id="125929" name="Oval 4000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30" name="Oval 400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92" name="Line 4002"/>
          <p:cNvSpPr>
            <a:spLocks noChangeShapeType="1"/>
          </p:cNvSpPr>
          <p:nvPr/>
        </p:nvSpPr>
        <p:spPr bwMode="auto">
          <a:xfrm flipV="1">
            <a:off x="170338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93" name="Group 4003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5927" name="Oval 4004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28" name="Oval 400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94" name="Group 4006"/>
          <p:cNvGrpSpPr>
            <a:grpSpLocks/>
          </p:cNvGrpSpPr>
          <p:nvPr/>
        </p:nvGrpSpPr>
        <p:grpSpPr bwMode="auto">
          <a:xfrm>
            <a:off x="1771650" y="2360613"/>
            <a:ext cx="107950" cy="90487"/>
            <a:chOff x="1111" y="2258"/>
            <a:chExt cx="69" cy="57"/>
          </a:xfrm>
        </p:grpSpPr>
        <p:sp>
          <p:nvSpPr>
            <p:cNvPr id="125925" name="Oval 4007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26" name="Oval 400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95" name="Line 4009"/>
          <p:cNvSpPr>
            <a:spLocks noChangeShapeType="1"/>
          </p:cNvSpPr>
          <p:nvPr/>
        </p:nvSpPr>
        <p:spPr bwMode="auto">
          <a:xfrm flipV="1">
            <a:off x="1825625" y="2211388"/>
            <a:ext cx="317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96" name="Group 4010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5923" name="Oval 401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24" name="Oval 401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797" name="Group 4013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5921" name="Oval 4014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22" name="Oval 401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798" name="Line 4016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799" name="Group 4017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5919" name="Oval 401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20" name="Oval 401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00" name="Group 4020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5917" name="Oval 4021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18" name="Oval 402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01" name="Line 4023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02" name="Group 4024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5915" name="Oval 402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16" name="Oval 402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03" name="Group 4027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5913" name="Oval 4028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14" name="Oval 402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04" name="Line 4030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05" name="Group 4031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5911" name="Oval 403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12" name="Oval 403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06" name="Group 4034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5909" name="Oval 4035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10" name="Oval 403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07" name="Line 4037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08" name="Group 4038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5907" name="Oval 403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08" name="Oval 404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09" name="Group 4041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5905" name="Oval 4042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06" name="Oval 404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10" name="Line 4044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11" name="Group 4045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5903" name="Oval 404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04" name="Oval 404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12" name="Group 4048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5901" name="Oval 4049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02" name="Oval 405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13" name="Line 4051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14" name="Group 4052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5899" name="Oval 405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900" name="Oval 405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15" name="Group 4055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5897" name="Oval 4056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98" name="Oval 405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16" name="Line 4058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17" name="Group 4059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5895" name="Oval 406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96" name="Oval 406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18" name="Group 4062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5893" name="Oval 4063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94" name="Oval 406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19" name="Line 4065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20" name="Group 4066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5891" name="Oval 4067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92" name="Oval 406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21" name="Group 4069"/>
          <p:cNvGrpSpPr>
            <a:grpSpLocks/>
          </p:cNvGrpSpPr>
          <p:nvPr/>
        </p:nvGrpSpPr>
        <p:grpSpPr bwMode="auto">
          <a:xfrm>
            <a:off x="1901825" y="1936750"/>
            <a:ext cx="112713" cy="101600"/>
            <a:chOff x="1194" y="1991"/>
            <a:chExt cx="70" cy="64"/>
          </a:xfrm>
        </p:grpSpPr>
        <p:sp>
          <p:nvSpPr>
            <p:cNvPr id="125889" name="Oval 4070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90" name="Oval 407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22" name="Line 4072"/>
          <p:cNvSpPr>
            <a:spLocks noChangeShapeType="1"/>
          </p:cNvSpPr>
          <p:nvPr/>
        </p:nvSpPr>
        <p:spPr bwMode="auto">
          <a:xfrm flipV="1">
            <a:off x="194786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23" name="Group 4073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5887" name="Oval 4074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88" name="Oval 407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24" name="Group 4076"/>
          <p:cNvGrpSpPr>
            <a:grpSpLocks/>
          </p:cNvGrpSpPr>
          <p:nvPr/>
        </p:nvGrpSpPr>
        <p:grpSpPr bwMode="auto">
          <a:xfrm>
            <a:off x="2014538" y="1936750"/>
            <a:ext cx="109537" cy="101600"/>
            <a:chOff x="1264" y="1991"/>
            <a:chExt cx="70" cy="64"/>
          </a:xfrm>
        </p:grpSpPr>
        <p:sp>
          <p:nvSpPr>
            <p:cNvPr id="125885" name="Oval 4077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86" name="Oval 407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25" name="Line 4079"/>
          <p:cNvSpPr>
            <a:spLocks noChangeShapeType="1"/>
          </p:cNvSpPr>
          <p:nvPr/>
        </p:nvSpPr>
        <p:spPr bwMode="auto">
          <a:xfrm flipV="1">
            <a:off x="2068513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26" name="Group 4080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5883" name="Oval 4081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84" name="Oval 408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27" name="Group 4083"/>
          <p:cNvGrpSpPr>
            <a:grpSpLocks/>
          </p:cNvGrpSpPr>
          <p:nvPr/>
        </p:nvGrpSpPr>
        <p:grpSpPr bwMode="auto">
          <a:xfrm>
            <a:off x="2132013" y="1936750"/>
            <a:ext cx="115887" cy="101600"/>
            <a:chOff x="1339" y="1991"/>
            <a:chExt cx="73" cy="64"/>
          </a:xfrm>
        </p:grpSpPr>
        <p:sp>
          <p:nvSpPr>
            <p:cNvPr id="125881" name="Oval 4084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82" name="Oval 408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28" name="Line 4086"/>
          <p:cNvSpPr>
            <a:spLocks noChangeShapeType="1"/>
          </p:cNvSpPr>
          <p:nvPr/>
        </p:nvSpPr>
        <p:spPr bwMode="auto">
          <a:xfrm flipV="1">
            <a:off x="2179638" y="2027238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29" name="Group 4087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5879" name="Oval 4088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80" name="Oval 408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30" name="Group 4090"/>
          <p:cNvGrpSpPr>
            <a:grpSpLocks/>
          </p:cNvGrpSpPr>
          <p:nvPr/>
        </p:nvGrpSpPr>
        <p:grpSpPr bwMode="auto">
          <a:xfrm>
            <a:off x="2247900" y="1936750"/>
            <a:ext cx="109538" cy="101600"/>
            <a:chOff x="1412" y="1991"/>
            <a:chExt cx="69" cy="64"/>
          </a:xfrm>
        </p:grpSpPr>
        <p:sp>
          <p:nvSpPr>
            <p:cNvPr id="125877" name="Oval 4091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78" name="Oval 409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31" name="Line 4093"/>
          <p:cNvSpPr>
            <a:spLocks noChangeShapeType="1"/>
          </p:cNvSpPr>
          <p:nvPr/>
        </p:nvSpPr>
        <p:spPr bwMode="auto">
          <a:xfrm flipV="1">
            <a:off x="2303463" y="2027238"/>
            <a:ext cx="15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32" name="Group 4094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5875" name="Oval 4095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76" name="Oval 409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33" name="Group 4097"/>
          <p:cNvGrpSpPr>
            <a:grpSpLocks/>
          </p:cNvGrpSpPr>
          <p:nvPr/>
        </p:nvGrpSpPr>
        <p:grpSpPr bwMode="auto">
          <a:xfrm>
            <a:off x="1901825" y="2360613"/>
            <a:ext cx="112713" cy="90487"/>
            <a:chOff x="1194" y="2258"/>
            <a:chExt cx="70" cy="57"/>
          </a:xfrm>
        </p:grpSpPr>
        <p:sp>
          <p:nvSpPr>
            <p:cNvPr id="125873" name="Oval 4098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74" name="Oval 409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34" name="Line 4100"/>
          <p:cNvSpPr>
            <a:spLocks noChangeShapeType="1"/>
          </p:cNvSpPr>
          <p:nvPr/>
        </p:nvSpPr>
        <p:spPr bwMode="auto">
          <a:xfrm flipV="1">
            <a:off x="194786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35" name="Group 4101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5871" name="Oval 4102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72" name="Oval 410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36" name="Group 4104"/>
          <p:cNvGrpSpPr>
            <a:grpSpLocks/>
          </p:cNvGrpSpPr>
          <p:nvPr/>
        </p:nvGrpSpPr>
        <p:grpSpPr bwMode="auto">
          <a:xfrm>
            <a:off x="2014538" y="2360613"/>
            <a:ext cx="109537" cy="90487"/>
            <a:chOff x="1264" y="2258"/>
            <a:chExt cx="70" cy="57"/>
          </a:xfrm>
        </p:grpSpPr>
        <p:sp>
          <p:nvSpPr>
            <p:cNvPr id="125869" name="Oval 4105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70" name="Oval 410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37" name="Line 4107"/>
          <p:cNvSpPr>
            <a:spLocks noChangeShapeType="1"/>
          </p:cNvSpPr>
          <p:nvPr/>
        </p:nvSpPr>
        <p:spPr bwMode="auto">
          <a:xfrm flipV="1">
            <a:off x="2068513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38" name="Group 4108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5867" name="Oval 4109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68" name="Oval 411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39" name="Group 4111"/>
          <p:cNvGrpSpPr>
            <a:grpSpLocks/>
          </p:cNvGrpSpPr>
          <p:nvPr/>
        </p:nvGrpSpPr>
        <p:grpSpPr bwMode="auto">
          <a:xfrm>
            <a:off x="2132013" y="2360613"/>
            <a:ext cx="115887" cy="90487"/>
            <a:chOff x="1339" y="2258"/>
            <a:chExt cx="73" cy="57"/>
          </a:xfrm>
        </p:grpSpPr>
        <p:sp>
          <p:nvSpPr>
            <p:cNvPr id="125865" name="Oval 4112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66" name="Oval 411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40" name="Line 4114"/>
          <p:cNvSpPr>
            <a:spLocks noChangeShapeType="1"/>
          </p:cNvSpPr>
          <p:nvPr/>
        </p:nvSpPr>
        <p:spPr bwMode="auto">
          <a:xfrm flipV="1">
            <a:off x="2179638" y="2211388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5841" name="Group 4115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5863" name="Oval 4116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64" name="Oval 411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125842" name="Group 4118"/>
          <p:cNvGrpSpPr>
            <a:grpSpLocks/>
          </p:cNvGrpSpPr>
          <p:nvPr/>
        </p:nvGrpSpPr>
        <p:grpSpPr bwMode="auto">
          <a:xfrm>
            <a:off x="2247900" y="2360613"/>
            <a:ext cx="109538" cy="90487"/>
            <a:chOff x="1412" y="2258"/>
            <a:chExt cx="69" cy="57"/>
          </a:xfrm>
        </p:grpSpPr>
        <p:sp>
          <p:nvSpPr>
            <p:cNvPr id="125861" name="Oval 4119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25862" name="Oval 412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25843" name="Line 4121"/>
          <p:cNvSpPr>
            <a:spLocks noChangeShapeType="1"/>
          </p:cNvSpPr>
          <p:nvPr/>
        </p:nvSpPr>
        <p:spPr bwMode="auto">
          <a:xfrm flipV="1">
            <a:off x="2303463" y="2211388"/>
            <a:ext cx="15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44" name="Oval 4122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5845" name="Freeform 4123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44" name="Rectangle 4124"/>
          <p:cNvSpPr>
            <a:spLocks noChangeArrowheads="1"/>
          </p:cNvSpPr>
          <p:nvPr/>
        </p:nvSpPr>
        <p:spPr bwMode="auto">
          <a:xfrm>
            <a:off x="6943725" y="1052513"/>
            <a:ext cx="5889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847" name="Oval 4125"/>
          <p:cNvSpPr>
            <a:spLocks noChangeArrowheads="1"/>
          </p:cNvSpPr>
          <p:nvPr/>
        </p:nvSpPr>
        <p:spPr bwMode="auto">
          <a:xfrm>
            <a:off x="6008688" y="835025"/>
            <a:ext cx="8302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25848" name="Freeform 4126"/>
          <p:cNvSpPr>
            <a:spLocks/>
          </p:cNvSpPr>
          <p:nvPr/>
        </p:nvSpPr>
        <p:spPr bwMode="auto">
          <a:xfrm>
            <a:off x="5757863" y="908050"/>
            <a:ext cx="646112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47" name="Rectangle 4127"/>
          <p:cNvSpPr>
            <a:spLocks noChangeArrowheads="1"/>
          </p:cNvSpPr>
          <p:nvPr/>
        </p:nvSpPr>
        <p:spPr bwMode="auto">
          <a:xfrm>
            <a:off x="7794625" y="3173413"/>
            <a:ext cx="4968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5248" name="Rectangle 4128"/>
          <p:cNvSpPr>
            <a:spLocks noChangeArrowheads="1"/>
          </p:cNvSpPr>
          <p:nvPr/>
        </p:nvSpPr>
        <p:spPr bwMode="auto">
          <a:xfrm>
            <a:off x="5045075" y="4005263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851" name="Rectangle 4129"/>
          <p:cNvSpPr>
            <a:spLocks noChangeArrowheads="1"/>
          </p:cNvSpPr>
          <p:nvPr/>
        </p:nvSpPr>
        <p:spPr bwMode="auto">
          <a:xfrm>
            <a:off x="3094038" y="4619625"/>
            <a:ext cx="4064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000000"/>
                </a:solidFill>
              </a:rPr>
              <a:t>enhanced cytokine production</a:t>
            </a:r>
          </a:p>
        </p:txBody>
      </p:sp>
      <p:sp>
        <p:nvSpPr>
          <p:cNvPr id="125852" name="Freeform 4130"/>
          <p:cNvSpPr>
            <a:spLocks noEditPoints="1"/>
          </p:cNvSpPr>
          <p:nvPr/>
        </p:nvSpPr>
        <p:spPr bwMode="auto">
          <a:xfrm rot="673347">
            <a:off x="5589588" y="3494088"/>
            <a:ext cx="1085850" cy="869950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53" name="Freeform 4131"/>
          <p:cNvSpPr>
            <a:spLocks noEditPoints="1"/>
          </p:cNvSpPr>
          <p:nvPr/>
        </p:nvSpPr>
        <p:spPr bwMode="auto">
          <a:xfrm>
            <a:off x="3487738" y="3765550"/>
            <a:ext cx="1268412" cy="514350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54" name="AutoShape 4132"/>
          <p:cNvSpPr>
            <a:spLocks noChangeArrowheads="1"/>
          </p:cNvSpPr>
          <p:nvPr/>
        </p:nvSpPr>
        <p:spPr bwMode="auto">
          <a:xfrm>
            <a:off x="4711700" y="3811588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545253" name="Rectangle 4133"/>
          <p:cNvSpPr>
            <a:spLocks noChangeArrowheads="1"/>
          </p:cNvSpPr>
          <p:nvPr/>
        </p:nvSpPr>
        <p:spPr bwMode="auto">
          <a:xfrm>
            <a:off x="2270125" y="5973763"/>
            <a:ext cx="5910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protective (curative) anti-microbial immunity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856" name="AutoShape 4134"/>
          <p:cNvSpPr>
            <a:spLocks noChangeArrowheads="1"/>
          </p:cNvSpPr>
          <p:nvPr/>
        </p:nvSpPr>
        <p:spPr bwMode="auto">
          <a:xfrm>
            <a:off x="4711700" y="5035550"/>
            <a:ext cx="792163" cy="841375"/>
          </a:xfrm>
          <a:prstGeom prst="downArrow">
            <a:avLst>
              <a:gd name="adj1" fmla="val 50000"/>
              <a:gd name="adj2" fmla="val 265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/>
          </a:p>
        </p:txBody>
      </p:sp>
      <p:sp>
        <p:nvSpPr>
          <p:cNvPr id="1545255" name="Rectangle 4135"/>
          <p:cNvSpPr>
            <a:spLocks noChangeArrowheads="1"/>
          </p:cNvSpPr>
          <p:nvPr/>
        </p:nvSpPr>
        <p:spPr bwMode="auto">
          <a:xfrm>
            <a:off x="5838825" y="3789363"/>
            <a:ext cx="962025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ZA" sz="2200">
                <a:solidFill>
                  <a:srgbClr val="000000"/>
                </a:solidFill>
              </a:rPr>
              <a:t>CARD9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858" name="AutoShape 4138"/>
          <p:cNvSpPr>
            <a:spLocks noChangeArrowheads="1"/>
          </p:cNvSpPr>
          <p:nvPr/>
        </p:nvSpPr>
        <p:spPr bwMode="auto">
          <a:xfrm>
            <a:off x="2479675" y="404813"/>
            <a:ext cx="714375" cy="86836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pic>
        <p:nvPicPr>
          <p:cNvPr id="125859" name="Picture 4139"/>
          <p:cNvPicPr>
            <a:picLocks noChangeAspect="1" noChangeArrowheads="1"/>
          </p:cNvPicPr>
          <p:nvPr/>
        </p:nvPicPr>
        <p:blipFill>
          <a:blip r:embed="rId2" cstate="print"/>
          <a:srcRect t="37848"/>
          <a:stretch>
            <a:fillRect/>
          </a:stretch>
        </p:blipFill>
        <p:spPr bwMode="auto">
          <a:xfrm>
            <a:off x="3990975" y="-4763"/>
            <a:ext cx="4291013" cy="1100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5860" name="AutoShape 4141"/>
          <p:cNvSpPr>
            <a:spLocks noChangeArrowheads="1"/>
          </p:cNvSpPr>
          <p:nvPr/>
        </p:nvSpPr>
        <p:spPr bwMode="auto">
          <a:xfrm>
            <a:off x="1830388" y="476250"/>
            <a:ext cx="574675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6918722" y="2736853"/>
            <a:ext cx="644724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6649046" y="2649538"/>
            <a:ext cx="498276" cy="481012"/>
          </a:xfrm>
          <a:prstGeom prst="ellipse">
            <a:avLst/>
          </a:prstGeom>
          <a:solidFill>
            <a:srgbClr val="FFFF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541124" name="Rectangle 4"/>
          <p:cNvSpPr>
            <a:spLocks noChangeArrowheads="1"/>
          </p:cNvSpPr>
          <p:nvPr/>
        </p:nvSpPr>
        <p:spPr bwMode="auto">
          <a:xfrm>
            <a:off x="1937904" y="3203575"/>
            <a:ext cx="910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34758" y="1938338"/>
            <a:ext cx="934045" cy="512762"/>
            <a:chOff x="4175" y="1992"/>
            <a:chExt cx="589" cy="32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175" y="1992"/>
              <a:ext cx="288" cy="323"/>
              <a:chOff x="4175" y="1992"/>
              <a:chExt cx="288" cy="32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202793" name="Oval 8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94" name="Oval 9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175" y="1992"/>
                <a:ext cx="71" cy="63"/>
                <a:chOff x="4175" y="1992"/>
                <a:chExt cx="71" cy="63"/>
              </a:xfrm>
            </p:grpSpPr>
            <p:sp>
              <p:nvSpPr>
                <p:cNvPr id="202791" name="Oval 11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92" name="Oval 12"/>
                <p:cNvSpPr>
                  <a:spLocks noChangeArrowheads="1"/>
                </p:cNvSpPr>
                <p:nvPr/>
              </p:nvSpPr>
              <p:spPr bwMode="auto">
                <a:xfrm>
                  <a:off x="417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41" name="Line 13"/>
              <p:cNvSpPr>
                <a:spLocks noChangeShapeType="1"/>
              </p:cNvSpPr>
              <p:nvPr/>
            </p:nvSpPr>
            <p:spPr bwMode="auto">
              <a:xfrm flipV="1">
                <a:off x="42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202789" name="Oval 15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90" name="Oval 16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4246" y="1992"/>
                <a:ext cx="70" cy="63"/>
                <a:chOff x="4246" y="1992"/>
                <a:chExt cx="70" cy="63"/>
              </a:xfrm>
            </p:grpSpPr>
            <p:sp>
              <p:nvSpPr>
                <p:cNvPr id="202787" name="Oval 18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88" name="Oval 19"/>
                <p:cNvSpPr>
                  <a:spLocks noChangeArrowheads="1"/>
                </p:cNvSpPr>
                <p:nvPr/>
              </p:nvSpPr>
              <p:spPr bwMode="auto">
                <a:xfrm>
                  <a:off x="424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44" name="Line 20"/>
              <p:cNvSpPr>
                <a:spLocks noChangeShapeType="1"/>
              </p:cNvSpPr>
              <p:nvPr/>
            </p:nvSpPr>
            <p:spPr bwMode="auto">
              <a:xfrm flipV="1">
                <a:off x="428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202785" name="Oval 22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86" name="Oval 23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4321" y="1992"/>
                <a:ext cx="73" cy="63"/>
                <a:chOff x="4321" y="1992"/>
                <a:chExt cx="73" cy="63"/>
              </a:xfrm>
            </p:grpSpPr>
            <p:sp>
              <p:nvSpPr>
                <p:cNvPr id="202783" name="Oval 25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84" name="Oval 26"/>
                <p:cNvSpPr>
                  <a:spLocks noChangeArrowheads="1"/>
                </p:cNvSpPr>
                <p:nvPr/>
              </p:nvSpPr>
              <p:spPr bwMode="auto">
                <a:xfrm>
                  <a:off x="432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47" name="Line 27"/>
              <p:cNvSpPr>
                <a:spLocks noChangeShapeType="1"/>
              </p:cNvSpPr>
              <p:nvPr/>
            </p:nvSpPr>
            <p:spPr bwMode="auto">
              <a:xfrm flipV="1">
                <a:off x="435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202781" name="Oval 29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82" name="Oval 30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4394" y="1992"/>
                <a:ext cx="69" cy="63"/>
                <a:chOff x="4394" y="1992"/>
                <a:chExt cx="69" cy="63"/>
              </a:xfrm>
            </p:grpSpPr>
            <p:sp>
              <p:nvSpPr>
                <p:cNvPr id="202779" name="Oval 32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80" name="Oval 33"/>
                <p:cNvSpPr>
                  <a:spLocks noChangeArrowheads="1"/>
                </p:cNvSpPr>
                <p:nvPr/>
              </p:nvSpPr>
              <p:spPr bwMode="auto">
                <a:xfrm>
                  <a:off x="439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50" name="Line 34"/>
              <p:cNvSpPr>
                <a:spLocks noChangeShapeType="1"/>
              </p:cNvSpPr>
              <p:nvPr/>
            </p:nvSpPr>
            <p:spPr bwMode="auto">
              <a:xfrm flipV="1">
                <a:off x="4429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202777" name="Oval 36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78" name="Oval 37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4175" y="2258"/>
                <a:ext cx="71" cy="57"/>
                <a:chOff x="4175" y="2258"/>
                <a:chExt cx="71" cy="57"/>
              </a:xfrm>
            </p:grpSpPr>
            <p:sp>
              <p:nvSpPr>
                <p:cNvPr id="202775" name="Oval 39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76" name="Oval 40"/>
                <p:cNvSpPr>
                  <a:spLocks noChangeArrowheads="1"/>
                </p:cNvSpPr>
                <p:nvPr/>
              </p:nvSpPr>
              <p:spPr bwMode="auto">
                <a:xfrm>
                  <a:off x="417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53" name="Line 41"/>
              <p:cNvSpPr>
                <a:spLocks noChangeShapeType="1"/>
              </p:cNvSpPr>
              <p:nvPr/>
            </p:nvSpPr>
            <p:spPr bwMode="auto">
              <a:xfrm flipV="1">
                <a:off x="42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202773" name="Oval 43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74" name="Oval 44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4246" y="2258"/>
                <a:ext cx="70" cy="57"/>
                <a:chOff x="4246" y="2258"/>
                <a:chExt cx="70" cy="57"/>
              </a:xfrm>
            </p:grpSpPr>
            <p:sp>
              <p:nvSpPr>
                <p:cNvPr id="202771" name="Oval 46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72" name="Oval 47"/>
                <p:cNvSpPr>
                  <a:spLocks noChangeArrowheads="1"/>
                </p:cNvSpPr>
                <p:nvPr/>
              </p:nvSpPr>
              <p:spPr bwMode="auto">
                <a:xfrm>
                  <a:off x="424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56" name="Line 48"/>
              <p:cNvSpPr>
                <a:spLocks noChangeShapeType="1"/>
              </p:cNvSpPr>
              <p:nvPr/>
            </p:nvSpPr>
            <p:spPr bwMode="auto">
              <a:xfrm flipV="1">
                <a:off x="428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202769" name="Oval 50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70" name="Oval 51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4321" y="2258"/>
                <a:ext cx="73" cy="57"/>
                <a:chOff x="4321" y="2258"/>
                <a:chExt cx="73" cy="57"/>
              </a:xfrm>
            </p:grpSpPr>
            <p:sp>
              <p:nvSpPr>
                <p:cNvPr id="202767" name="Oval 53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68" name="Oval 54"/>
                <p:cNvSpPr>
                  <a:spLocks noChangeArrowheads="1"/>
                </p:cNvSpPr>
                <p:nvPr/>
              </p:nvSpPr>
              <p:spPr bwMode="auto">
                <a:xfrm>
                  <a:off x="432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59" name="Line 55"/>
              <p:cNvSpPr>
                <a:spLocks noChangeShapeType="1"/>
              </p:cNvSpPr>
              <p:nvPr/>
            </p:nvSpPr>
            <p:spPr bwMode="auto">
              <a:xfrm flipV="1">
                <a:off x="435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202765" name="Oval 57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66" name="Oval 58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4394" y="2258"/>
                <a:ext cx="69" cy="57"/>
                <a:chOff x="4394" y="2258"/>
                <a:chExt cx="69" cy="57"/>
              </a:xfrm>
            </p:grpSpPr>
            <p:sp>
              <p:nvSpPr>
                <p:cNvPr id="202763" name="Oval 60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64" name="Oval 61"/>
                <p:cNvSpPr>
                  <a:spLocks noChangeArrowheads="1"/>
                </p:cNvSpPr>
                <p:nvPr/>
              </p:nvSpPr>
              <p:spPr bwMode="auto">
                <a:xfrm>
                  <a:off x="439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62" name="Line 62"/>
              <p:cNvSpPr>
                <a:spLocks noChangeShapeType="1"/>
              </p:cNvSpPr>
              <p:nvPr/>
            </p:nvSpPr>
            <p:spPr bwMode="auto">
              <a:xfrm flipV="1">
                <a:off x="442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4476" y="1992"/>
              <a:ext cx="288" cy="323"/>
              <a:chOff x="4476" y="1992"/>
              <a:chExt cx="288" cy="323"/>
            </a:xfrm>
          </p:grpSpPr>
          <p:grpSp>
            <p:nvGrpSpPr>
              <p:cNvPr id="21" name="Group 64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202737" name="Oval 65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38" name="Oval 66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>
                <a:off x="4476" y="1992"/>
                <a:ext cx="71" cy="63"/>
                <a:chOff x="4476" y="1992"/>
                <a:chExt cx="71" cy="63"/>
              </a:xfrm>
            </p:grpSpPr>
            <p:sp>
              <p:nvSpPr>
                <p:cNvPr id="202735" name="Oval 68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36" name="Oval 69"/>
                <p:cNvSpPr>
                  <a:spLocks noChangeArrowheads="1"/>
                </p:cNvSpPr>
                <p:nvPr/>
              </p:nvSpPr>
              <p:spPr bwMode="auto">
                <a:xfrm>
                  <a:off x="4476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85" name="Line 70"/>
              <p:cNvSpPr>
                <a:spLocks noChangeShapeType="1"/>
              </p:cNvSpPr>
              <p:nvPr/>
            </p:nvSpPr>
            <p:spPr bwMode="auto">
              <a:xfrm flipV="1">
                <a:off x="4505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3" name="Group 71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202733" name="Oval 72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34" name="Oval 73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4" name="Group 74"/>
              <p:cNvGrpSpPr>
                <a:grpSpLocks/>
              </p:cNvGrpSpPr>
              <p:nvPr/>
            </p:nvGrpSpPr>
            <p:grpSpPr bwMode="auto">
              <a:xfrm>
                <a:off x="4547" y="1992"/>
                <a:ext cx="70" cy="63"/>
                <a:chOff x="4547" y="1992"/>
                <a:chExt cx="70" cy="63"/>
              </a:xfrm>
            </p:grpSpPr>
            <p:sp>
              <p:nvSpPr>
                <p:cNvPr id="202731" name="Oval 75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32" name="Oval 76"/>
                <p:cNvSpPr>
                  <a:spLocks noChangeArrowheads="1"/>
                </p:cNvSpPr>
                <p:nvPr/>
              </p:nvSpPr>
              <p:spPr bwMode="auto">
                <a:xfrm>
                  <a:off x="4547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88" name="Line 77"/>
              <p:cNvSpPr>
                <a:spLocks noChangeShapeType="1"/>
              </p:cNvSpPr>
              <p:nvPr/>
            </p:nvSpPr>
            <p:spPr bwMode="auto">
              <a:xfrm flipV="1">
                <a:off x="458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5" name="Group 78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202729" name="Oval 79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30" name="Oval 80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6" name="Group 81"/>
              <p:cNvGrpSpPr>
                <a:grpSpLocks/>
              </p:cNvGrpSpPr>
              <p:nvPr/>
            </p:nvGrpSpPr>
            <p:grpSpPr bwMode="auto">
              <a:xfrm>
                <a:off x="4622" y="1992"/>
                <a:ext cx="72" cy="63"/>
                <a:chOff x="4622" y="1992"/>
                <a:chExt cx="72" cy="63"/>
              </a:xfrm>
            </p:grpSpPr>
            <p:sp>
              <p:nvSpPr>
                <p:cNvPr id="202727" name="Oval 82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28" name="Oval 83"/>
                <p:cNvSpPr>
                  <a:spLocks noChangeArrowheads="1"/>
                </p:cNvSpPr>
                <p:nvPr/>
              </p:nvSpPr>
              <p:spPr bwMode="auto">
                <a:xfrm>
                  <a:off x="4622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91" name="Line 84"/>
              <p:cNvSpPr>
                <a:spLocks noChangeShapeType="1"/>
              </p:cNvSpPr>
              <p:nvPr/>
            </p:nvSpPr>
            <p:spPr bwMode="auto">
              <a:xfrm flipV="1">
                <a:off x="4652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7" name="Group 85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202725" name="Oval 86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26" name="Oval 87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8" name="Group 88"/>
              <p:cNvGrpSpPr>
                <a:grpSpLocks/>
              </p:cNvGrpSpPr>
              <p:nvPr/>
            </p:nvGrpSpPr>
            <p:grpSpPr bwMode="auto">
              <a:xfrm>
                <a:off x="4694" y="1992"/>
                <a:ext cx="70" cy="63"/>
                <a:chOff x="4694" y="1992"/>
                <a:chExt cx="70" cy="63"/>
              </a:xfrm>
            </p:grpSpPr>
            <p:sp>
              <p:nvSpPr>
                <p:cNvPr id="202723" name="Oval 89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24" name="Oval 90"/>
                <p:cNvSpPr>
                  <a:spLocks noChangeArrowheads="1"/>
                </p:cNvSpPr>
                <p:nvPr/>
              </p:nvSpPr>
              <p:spPr bwMode="auto">
                <a:xfrm>
                  <a:off x="4694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94" name="Line 91"/>
              <p:cNvSpPr>
                <a:spLocks noChangeShapeType="1"/>
              </p:cNvSpPr>
              <p:nvPr/>
            </p:nvSpPr>
            <p:spPr bwMode="auto">
              <a:xfrm flipV="1">
                <a:off x="4730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202721" name="Oval 93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22" name="Oval 94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30" name="Group 95"/>
              <p:cNvGrpSpPr>
                <a:grpSpLocks/>
              </p:cNvGrpSpPr>
              <p:nvPr/>
            </p:nvGrpSpPr>
            <p:grpSpPr bwMode="auto">
              <a:xfrm>
                <a:off x="4476" y="2258"/>
                <a:ext cx="71" cy="57"/>
                <a:chOff x="4476" y="2258"/>
                <a:chExt cx="71" cy="57"/>
              </a:xfrm>
            </p:grpSpPr>
            <p:sp>
              <p:nvSpPr>
                <p:cNvPr id="202719" name="Oval 96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20" name="Oval 97"/>
                <p:cNvSpPr>
                  <a:spLocks noChangeArrowheads="1"/>
                </p:cNvSpPr>
                <p:nvPr/>
              </p:nvSpPr>
              <p:spPr bwMode="auto">
                <a:xfrm>
                  <a:off x="4476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97" name="Line 98"/>
              <p:cNvSpPr>
                <a:spLocks noChangeShapeType="1"/>
              </p:cNvSpPr>
              <p:nvPr/>
            </p:nvSpPr>
            <p:spPr bwMode="auto">
              <a:xfrm flipV="1">
                <a:off x="450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31" name="Group 99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202717" name="Oval 100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18" name="Oval 101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72" name="Group 102"/>
              <p:cNvGrpSpPr>
                <a:grpSpLocks/>
              </p:cNvGrpSpPr>
              <p:nvPr/>
            </p:nvGrpSpPr>
            <p:grpSpPr bwMode="auto">
              <a:xfrm>
                <a:off x="4547" y="2258"/>
                <a:ext cx="70" cy="57"/>
                <a:chOff x="4547" y="2258"/>
                <a:chExt cx="70" cy="57"/>
              </a:xfrm>
            </p:grpSpPr>
            <p:sp>
              <p:nvSpPr>
                <p:cNvPr id="202715" name="Oval 103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16" name="Oval 104"/>
                <p:cNvSpPr>
                  <a:spLocks noChangeArrowheads="1"/>
                </p:cNvSpPr>
                <p:nvPr/>
              </p:nvSpPr>
              <p:spPr bwMode="auto">
                <a:xfrm>
                  <a:off x="4547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00" name="Line 105"/>
              <p:cNvSpPr>
                <a:spLocks noChangeShapeType="1"/>
              </p:cNvSpPr>
              <p:nvPr/>
            </p:nvSpPr>
            <p:spPr bwMode="auto">
              <a:xfrm flipV="1">
                <a:off x="458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273" name="Group 106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202713" name="Oval 107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14" name="Oval 108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75" name="Group 109"/>
              <p:cNvGrpSpPr>
                <a:grpSpLocks/>
              </p:cNvGrpSpPr>
              <p:nvPr/>
            </p:nvGrpSpPr>
            <p:grpSpPr bwMode="auto">
              <a:xfrm>
                <a:off x="4622" y="2258"/>
                <a:ext cx="72" cy="57"/>
                <a:chOff x="4622" y="2258"/>
                <a:chExt cx="72" cy="57"/>
              </a:xfrm>
            </p:grpSpPr>
            <p:sp>
              <p:nvSpPr>
                <p:cNvPr id="202711" name="Oval 110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12" name="Oval 111"/>
                <p:cNvSpPr>
                  <a:spLocks noChangeArrowheads="1"/>
                </p:cNvSpPr>
                <p:nvPr/>
              </p:nvSpPr>
              <p:spPr bwMode="auto">
                <a:xfrm>
                  <a:off x="4622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03" name="Line 112"/>
              <p:cNvSpPr>
                <a:spLocks noChangeShapeType="1"/>
              </p:cNvSpPr>
              <p:nvPr/>
            </p:nvSpPr>
            <p:spPr bwMode="auto">
              <a:xfrm flipV="1">
                <a:off x="465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276" name="Group 113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202709" name="Oval 114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10" name="Oval 115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78" name="Group 116"/>
              <p:cNvGrpSpPr>
                <a:grpSpLocks/>
              </p:cNvGrpSpPr>
              <p:nvPr/>
            </p:nvGrpSpPr>
            <p:grpSpPr bwMode="auto">
              <a:xfrm>
                <a:off x="4694" y="2258"/>
                <a:ext cx="70" cy="57"/>
                <a:chOff x="4694" y="2258"/>
                <a:chExt cx="70" cy="57"/>
              </a:xfrm>
            </p:grpSpPr>
            <p:sp>
              <p:nvSpPr>
                <p:cNvPr id="202707" name="Oval 117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708" name="Oval 118"/>
                <p:cNvSpPr>
                  <a:spLocks noChangeArrowheads="1"/>
                </p:cNvSpPr>
                <p:nvPr/>
              </p:nvSpPr>
              <p:spPr bwMode="auto">
                <a:xfrm>
                  <a:off x="46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706" name="Line 119"/>
              <p:cNvSpPr>
                <a:spLocks noChangeShapeType="1"/>
              </p:cNvSpPr>
              <p:nvPr/>
            </p:nvSpPr>
            <p:spPr bwMode="auto">
              <a:xfrm flipV="1">
                <a:off x="4730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138246" name="Line 120"/>
          <p:cNvSpPr>
            <a:spLocks noChangeShapeType="1"/>
          </p:cNvSpPr>
          <p:nvPr/>
        </p:nvSpPr>
        <p:spPr bwMode="auto">
          <a:xfrm flipV="1">
            <a:off x="6465094" y="1301753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279" name="Group 121"/>
          <p:cNvGrpSpPr>
            <a:grpSpLocks/>
          </p:cNvGrpSpPr>
          <p:nvPr/>
        </p:nvGrpSpPr>
        <p:grpSpPr bwMode="auto">
          <a:xfrm>
            <a:off x="6415088" y="1963741"/>
            <a:ext cx="119658" cy="1108075"/>
            <a:chOff x="4037" y="2008"/>
            <a:chExt cx="75" cy="698"/>
          </a:xfrm>
        </p:grpSpPr>
        <p:sp>
          <p:nvSpPr>
            <p:cNvPr id="202679" name="Freeform 122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2680" name="Freeform 123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281" name="Group 124"/>
          <p:cNvGrpSpPr>
            <a:grpSpLocks/>
          </p:cNvGrpSpPr>
          <p:nvPr/>
        </p:nvGrpSpPr>
        <p:grpSpPr bwMode="auto">
          <a:xfrm>
            <a:off x="2875359" y="2778125"/>
            <a:ext cx="430412" cy="1036638"/>
            <a:chOff x="1807" y="2521"/>
            <a:chExt cx="271" cy="653"/>
          </a:xfrm>
        </p:grpSpPr>
        <p:grpSp>
          <p:nvGrpSpPr>
            <p:cNvPr id="138282" name="Group 125"/>
            <p:cNvGrpSpPr>
              <a:grpSpLocks/>
            </p:cNvGrpSpPr>
            <p:nvPr/>
          </p:nvGrpSpPr>
          <p:grpSpPr bwMode="auto">
            <a:xfrm>
              <a:off x="1807" y="2521"/>
              <a:ext cx="271" cy="436"/>
              <a:chOff x="1807" y="2521"/>
              <a:chExt cx="271" cy="436"/>
            </a:xfrm>
          </p:grpSpPr>
          <p:sp>
            <p:nvSpPr>
              <p:cNvPr id="202677" name="Oval 126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solidFill>
                <a:srgbClr val="3333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2678" name="Oval 127"/>
              <p:cNvSpPr>
                <a:spLocks noChangeArrowheads="1"/>
              </p:cNvSpPr>
              <p:nvPr/>
            </p:nvSpPr>
            <p:spPr bwMode="auto">
              <a:xfrm>
                <a:off x="1807" y="2521"/>
                <a:ext cx="271" cy="436"/>
              </a:xfrm>
              <a:prstGeom prst="ellipse">
                <a:avLst/>
              </a:prstGeom>
              <a:noFill/>
              <a:ln w="11113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284" name="Group 128"/>
            <p:cNvGrpSpPr>
              <a:grpSpLocks/>
            </p:cNvGrpSpPr>
            <p:nvPr/>
          </p:nvGrpSpPr>
          <p:grpSpPr bwMode="auto">
            <a:xfrm>
              <a:off x="1812" y="2799"/>
              <a:ext cx="262" cy="375"/>
              <a:chOff x="1812" y="2799"/>
              <a:chExt cx="262" cy="375"/>
            </a:xfrm>
          </p:grpSpPr>
          <p:sp>
            <p:nvSpPr>
              <p:cNvPr id="202675" name="Rectangle 129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2676" name="Rectangle 130"/>
              <p:cNvSpPr>
                <a:spLocks noChangeArrowheads="1"/>
              </p:cNvSpPr>
              <p:nvPr/>
            </p:nvSpPr>
            <p:spPr bwMode="auto">
              <a:xfrm>
                <a:off x="1812" y="2799"/>
                <a:ext cx="262" cy="375"/>
              </a:xfrm>
              <a:prstGeom prst="rect">
                <a:avLst/>
              </a:prstGeom>
              <a:noFill/>
              <a:ln w="11113" cap="rnd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</p:grpSp>
      <p:grpSp>
        <p:nvGrpSpPr>
          <p:cNvPr id="138285" name="Group 131"/>
          <p:cNvGrpSpPr>
            <a:grpSpLocks/>
          </p:cNvGrpSpPr>
          <p:nvPr/>
        </p:nvGrpSpPr>
        <p:grpSpPr bwMode="auto">
          <a:xfrm>
            <a:off x="3316487" y="909638"/>
            <a:ext cx="389334" cy="2206625"/>
            <a:chOff x="2085" y="1344"/>
            <a:chExt cx="245" cy="1390"/>
          </a:xfrm>
        </p:grpSpPr>
        <p:sp>
          <p:nvSpPr>
            <p:cNvPr id="202671" name="Oval 132"/>
            <p:cNvSpPr>
              <a:spLocks noChangeArrowheads="1"/>
            </p:cNvSpPr>
            <p:nvPr/>
          </p:nvSpPr>
          <p:spPr bwMode="auto">
            <a:xfrm>
              <a:off x="2093" y="2244"/>
              <a:ext cx="236" cy="49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2672" name="Freeform 133"/>
            <p:cNvSpPr>
              <a:spLocks/>
            </p:cNvSpPr>
            <p:nvPr/>
          </p:nvSpPr>
          <p:spPr bwMode="auto">
            <a:xfrm>
              <a:off x="2085" y="1344"/>
              <a:ext cx="245" cy="1026"/>
            </a:xfrm>
            <a:custGeom>
              <a:avLst/>
              <a:gdLst>
                <a:gd name="T0" fmla="*/ 0 w 1683"/>
                <a:gd name="T1" fmla="*/ 0 h 7050"/>
                <a:gd name="T2" fmla="*/ 0 w 1683"/>
                <a:gd name="T3" fmla="*/ 0 h 7050"/>
                <a:gd name="T4" fmla="*/ 0 w 1683"/>
                <a:gd name="T5" fmla="*/ 0 h 7050"/>
                <a:gd name="T6" fmla="*/ 0 w 1683"/>
                <a:gd name="T7" fmla="*/ 0 h 7050"/>
                <a:gd name="T8" fmla="*/ 0 w 1683"/>
                <a:gd name="T9" fmla="*/ 0 h 7050"/>
                <a:gd name="T10" fmla="*/ 0 w 1683"/>
                <a:gd name="T11" fmla="*/ 0 h 7050"/>
                <a:gd name="T12" fmla="*/ 0 w 1683"/>
                <a:gd name="T13" fmla="*/ 0 h 7050"/>
                <a:gd name="T14" fmla="*/ 0 w 1683"/>
                <a:gd name="T15" fmla="*/ 0 h 7050"/>
                <a:gd name="T16" fmla="*/ 0 w 1683"/>
                <a:gd name="T17" fmla="*/ 0 h 70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3"/>
                <a:gd name="T28" fmla="*/ 0 h 7050"/>
                <a:gd name="T29" fmla="*/ 1683 w 1683"/>
                <a:gd name="T30" fmla="*/ 7050 h 70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3" h="7050">
                  <a:moveTo>
                    <a:pt x="281" y="0"/>
                  </a:moveTo>
                  <a:cubicBezTo>
                    <a:pt x="126" y="0"/>
                    <a:pt x="0" y="125"/>
                    <a:pt x="0" y="280"/>
                  </a:cubicBezTo>
                  <a:lnTo>
                    <a:pt x="0" y="6769"/>
                  </a:lnTo>
                  <a:cubicBezTo>
                    <a:pt x="0" y="6924"/>
                    <a:pt x="126" y="7050"/>
                    <a:pt x="281" y="7050"/>
                  </a:cubicBezTo>
                  <a:lnTo>
                    <a:pt x="1403" y="7050"/>
                  </a:lnTo>
                  <a:cubicBezTo>
                    <a:pt x="1558" y="7050"/>
                    <a:pt x="1683" y="6924"/>
                    <a:pt x="1683" y="6769"/>
                  </a:cubicBezTo>
                  <a:lnTo>
                    <a:pt x="1683" y="280"/>
                  </a:lnTo>
                  <a:cubicBezTo>
                    <a:pt x="1683" y="125"/>
                    <a:pt x="1558" y="0"/>
                    <a:pt x="1403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287" name="Group 134"/>
          <p:cNvGrpSpPr>
            <a:grpSpLocks/>
          </p:cNvGrpSpPr>
          <p:nvPr/>
        </p:nvGrpSpPr>
        <p:grpSpPr bwMode="auto">
          <a:xfrm>
            <a:off x="7579520" y="1938338"/>
            <a:ext cx="935831" cy="512762"/>
            <a:chOff x="4771" y="1992"/>
            <a:chExt cx="588" cy="323"/>
          </a:xfrm>
        </p:grpSpPr>
        <p:grpSp>
          <p:nvGrpSpPr>
            <p:cNvPr id="138288" name="Group 135"/>
            <p:cNvGrpSpPr>
              <a:grpSpLocks/>
            </p:cNvGrpSpPr>
            <p:nvPr/>
          </p:nvGrpSpPr>
          <p:grpSpPr bwMode="auto">
            <a:xfrm>
              <a:off x="4771" y="1992"/>
              <a:ext cx="287" cy="323"/>
              <a:chOff x="4771" y="1992"/>
              <a:chExt cx="287" cy="323"/>
            </a:xfrm>
          </p:grpSpPr>
          <p:grpSp>
            <p:nvGrpSpPr>
              <p:cNvPr id="138290" name="Group 136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202669" name="Oval 137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70" name="Oval 138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91" name="Group 139"/>
              <p:cNvGrpSpPr>
                <a:grpSpLocks/>
              </p:cNvGrpSpPr>
              <p:nvPr/>
            </p:nvGrpSpPr>
            <p:grpSpPr bwMode="auto">
              <a:xfrm>
                <a:off x="4771" y="1992"/>
                <a:ext cx="70" cy="63"/>
                <a:chOff x="4771" y="1992"/>
                <a:chExt cx="70" cy="63"/>
              </a:xfrm>
            </p:grpSpPr>
            <p:sp>
              <p:nvSpPr>
                <p:cNvPr id="202667" name="Oval 140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68" name="Oval 141"/>
                <p:cNvSpPr>
                  <a:spLocks noChangeArrowheads="1"/>
                </p:cNvSpPr>
                <p:nvPr/>
              </p:nvSpPr>
              <p:spPr bwMode="auto">
                <a:xfrm>
                  <a:off x="4771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17" name="Line 142"/>
              <p:cNvSpPr>
                <a:spLocks noChangeShapeType="1"/>
              </p:cNvSpPr>
              <p:nvPr/>
            </p:nvSpPr>
            <p:spPr bwMode="auto">
              <a:xfrm flipV="1">
                <a:off x="48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293" name="Group 143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202665" name="Oval 144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66" name="Oval 145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94" name="Group 146"/>
              <p:cNvGrpSpPr>
                <a:grpSpLocks/>
              </p:cNvGrpSpPr>
              <p:nvPr/>
            </p:nvGrpSpPr>
            <p:grpSpPr bwMode="auto">
              <a:xfrm>
                <a:off x="4841" y="1992"/>
                <a:ext cx="71" cy="63"/>
                <a:chOff x="4841" y="1992"/>
                <a:chExt cx="71" cy="63"/>
              </a:xfrm>
            </p:grpSpPr>
            <p:sp>
              <p:nvSpPr>
                <p:cNvPr id="202663" name="Oval 147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64" name="Oval 148"/>
                <p:cNvSpPr>
                  <a:spLocks noChangeArrowheads="1"/>
                </p:cNvSpPr>
                <p:nvPr/>
              </p:nvSpPr>
              <p:spPr bwMode="auto">
                <a:xfrm>
                  <a:off x="484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20" name="Line 149"/>
              <p:cNvSpPr>
                <a:spLocks noChangeShapeType="1"/>
              </p:cNvSpPr>
              <p:nvPr/>
            </p:nvSpPr>
            <p:spPr bwMode="auto">
              <a:xfrm flipV="1">
                <a:off x="4876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296" name="Group 150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202661" name="Oval 151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62" name="Oval 152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297" name="Group 153"/>
              <p:cNvGrpSpPr>
                <a:grpSpLocks/>
              </p:cNvGrpSpPr>
              <p:nvPr/>
            </p:nvGrpSpPr>
            <p:grpSpPr bwMode="auto">
              <a:xfrm>
                <a:off x="4916" y="1992"/>
                <a:ext cx="73" cy="63"/>
                <a:chOff x="4916" y="1992"/>
                <a:chExt cx="73" cy="63"/>
              </a:xfrm>
            </p:grpSpPr>
            <p:sp>
              <p:nvSpPr>
                <p:cNvPr id="202659" name="Oval 154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60" name="Oval 155"/>
                <p:cNvSpPr>
                  <a:spLocks noChangeArrowheads="1"/>
                </p:cNvSpPr>
                <p:nvPr/>
              </p:nvSpPr>
              <p:spPr bwMode="auto">
                <a:xfrm>
                  <a:off x="4916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23" name="Line 156"/>
              <p:cNvSpPr>
                <a:spLocks noChangeShapeType="1"/>
              </p:cNvSpPr>
              <p:nvPr/>
            </p:nvSpPr>
            <p:spPr bwMode="auto">
              <a:xfrm flipV="1">
                <a:off x="49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299" name="Group 157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202657" name="Oval 158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58" name="Oval 159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00" name="Group 160"/>
              <p:cNvGrpSpPr>
                <a:grpSpLocks/>
              </p:cNvGrpSpPr>
              <p:nvPr/>
            </p:nvGrpSpPr>
            <p:grpSpPr bwMode="auto">
              <a:xfrm>
                <a:off x="4989" y="1992"/>
                <a:ext cx="69" cy="63"/>
                <a:chOff x="4989" y="1992"/>
                <a:chExt cx="69" cy="63"/>
              </a:xfrm>
            </p:grpSpPr>
            <p:sp>
              <p:nvSpPr>
                <p:cNvPr id="202655" name="Oval 161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56" name="Oval 162"/>
                <p:cNvSpPr>
                  <a:spLocks noChangeArrowheads="1"/>
                </p:cNvSpPr>
                <p:nvPr/>
              </p:nvSpPr>
              <p:spPr bwMode="auto">
                <a:xfrm>
                  <a:off x="4989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26" name="Line 163"/>
              <p:cNvSpPr>
                <a:spLocks noChangeShapeType="1"/>
              </p:cNvSpPr>
              <p:nvPr/>
            </p:nvSpPr>
            <p:spPr bwMode="auto">
              <a:xfrm flipV="1">
                <a:off x="5024" y="2049"/>
                <a:ext cx="2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02" name="Group 164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202653" name="Oval 165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54" name="Oval 166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03" name="Group 167"/>
              <p:cNvGrpSpPr>
                <a:grpSpLocks/>
              </p:cNvGrpSpPr>
              <p:nvPr/>
            </p:nvGrpSpPr>
            <p:grpSpPr bwMode="auto">
              <a:xfrm>
                <a:off x="4771" y="2258"/>
                <a:ext cx="70" cy="57"/>
                <a:chOff x="4771" y="2258"/>
                <a:chExt cx="70" cy="57"/>
              </a:xfrm>
            </p:grpSpPr>
            <p:sp>
              <p:nvSpPr>
                <p:cNvPr id="202651" name="Oval 168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52" name="Oval 169"/>
                <p:cNvSpPr>
                  <a:spLocks noChangeArrowheads="1"/>
                </p:cNvSpPr>
                <p:nvPr/>
              </p:nvSpPr>
              <p:spPr bwMode="auto">
                <a:xfrm>
                  <a:off x="47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29" name="Line 170"/>
              <p:cNvSpPr>
                <a:spLocks noChangeShapeType="1"/>
              </p:cNvSpPr>
              <p:nvPr/>
            </p:nvSpPr>
            <p:spPr bwMode="auto">
              <a:xfrm flipV="1">
                <a:off x="48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56" name="Group 171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202649" name="Oval 172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50" name="Oval 173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57" name="Group 174"/>
              <p:cNvGrpSpPr>
                <a:grpSpLocks/>
              </p:cNvGrpSpPr>
              <p:nvPr/>
            </p:nvGrpSpPr>
            <p:grpSpPr bwMode="auto">
              <a:xfrm>
                <a:off x="4841" y="2258"/>
                <a:ext cx="71" cy="57"/>
                <a:chOff x="4841" y="2258"/>
                <a:chExt cx="71" cy="57"/>
              </a:xfrm>
            </p:grpSpPr>
            <p:sp>
              <p:nvSpPr>
                <p:cNvPr id="202647" name="Oval 175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48" name="Oval 176"/>
                <p:cNvSpPr>
                  <a:spLocks noChangeArrowheads="1"/>
                </p:cNvSpPr>
                <p:nvPr/>
              </p:nvSpPr>
              <p:spPr bwMode="auto">
                <a:xfrm>
                  <a:off x="484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32" name="Line 177"/>
              <p:cNvSpPr>
                <a:spLocks noChangeShapeType="1"/>
              </p:cNvSpPr>
              <p:nvPr/>
            </p:nvSpPr>
            <p:spPr bwMode="auto">
              <a:xfrm flipV="1">
                <a:off x="48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59" name="Group 178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202645" name="Oval 179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46" name="Oval 180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60" name="Group 181"/>
              <p:cNvGrpSpPr>
                <a:grpSpLocks/>
              </p:cNvGrpSpPr>
              <p:nvPr/>
            </p:nvGrpSpPr>
            <p:grpSpPr bwMode="auto">
              <a:xfrm>
                <a:off x="4916" y="2258"/>
                <a:ext cx="73" cy="57"/>
                <a:chOff x="4916" y="2258"/>
                <a:chExt cx="73" cy="57"/>
              </a:xfrm>
            </p:grpSpPr>
            <p:sp>
              <p:nvSpPr>
                <p:cNvPr id="202643" name="Oval 182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44" name="Oval 183"/>
                <p:cNvSpPr>
                  <a:spLocks noChangeArrowheads="1"/>
                </p:cNvSpPr>
                <p:nvPr/>
              </p:nvSpPr>
              <p:spPr bwMode="auto">
                <a:xfrm>
                  <a:off x="491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35" name="Line 184"/>
              <p:cNvSpPr>
                <a:spLocks noChangeShapeType="1"/>
              </p:cNvSpPr>
              <p:nvPr/>
            </p:nvSpPr>
            <p:spPr bwMode="auto">
              <a:xfrm flipV="1">
                <a:off x="49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62" name="Group 185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202641" name="Oval 186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42" name="Oval 187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63" name="Group 188"/>
              <p:cNvGrpSpPr>
                <a:grpSpLocks/>
              </p:cNvGrpSpPr>
              <p:nvPr/>
            </p:nvGrpSpPr>
            <p:grpSpPr bwMode="auto">
              <a:xfrm>
                <a:off x="4989" y="2258"/>
                <a:ext cx="69" cy="57"/>
                <a:chOff x="4989" y="2258"/>
                <a:chExt cx="69" cy="57"/>
              </a:xfrm>
            </p:grpSpPr>
            <p:sp>
              <p:nvSpPr>
                <p:cNvPr id="202639" name="Oval 189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40" name="Oval 190"/>
                <p:cNvSpPr>
                  <a:spLocks noChangeArrowheads="1"/>
                </p:cNvSpPr>
                <p:nvPr/>
              </p:nvSpPr>
              <p:spPr bwMode="auto">
                <a:xfrm>
                  <a:off x="498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638" name="Line 191"/>
              <p:cNvSpPr>
                <a:spLocks noChangeShapeType="1"/>
              </p:cNvSpPr>
              <p:nvPr/>
            </p:nvSpPr>
            <p:spPr bwMode="auto">
              <a:xfrm flipV="1">
                <a:off x="5024" y="2164"/>
                <a:ext cx="2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200265" name="Group 192"/>
            <p:cNvGrpSpPr>
              <a:grpSpLocks/>
            </p:cNvGrpSpPr>
            <p:nvPr/>
          </p:nvGrpSpPr>
          <p:grpSpPr bwMode="auto">
            <a:xfrm>
              <a:off x="5072" y="1992"/>
              <a:ext cx="287" cy="323"/>
              <a:chOff x="5072" y="1992"/>
              <a:chExt cx="287" cy="323"/>
            </a:xfrm>
          </p:grpSpPr>
          <p:grpSp>
            <p:nvGrpSpPr>
              <p:cNvPr id="200266" name="Group 193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202613" name="Oval 194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14" name="Oval 195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68" name="Group 196"/>
              <p:cNvGrpSpPr>
                <a:grpSpLocks/>
              </p:cNvGrpSpPr>
              <p:nvPr/>
            </p:nvGrpSpPr>
            <p:grpSpPr bwMode="auto">
              <a:xfrm>
                <a:off x="5072" y="1992"/>
                <a:ext cx="70" cy="63"/>
                <a:chOff x="5072" y="1992"/>
                <a:chExt cx="70" cy="63"/>
              </a:xfrm>
            </p:grpSpPr>
            <p:sp>
              <p:nvSpPr>
                <p:cNvPr id="202611" name="Oval 197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12" name="Oval 198"/>
                <p:cNvSpPr>
                  <a:spLocks noChangeArrowheads="1"/>
                </p:cNvSpPr>
                <p:nvPr/>
              </p:nvSpPr>
              <p:spPr bwMode="auto">
                <a:xfrm>
                  <a:off x="50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61" name="Line 199"/>
              <p:cNvSpPr>
                <a:spLocks noChangeShapeType="1"/>
              </p:cNvSpPr>
              <p:nvPr/>
            </p:nvSpPr>
            <p:spPr bwMode="auto">
              <a:xfrm flipV="1">
                <a:off x="51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69" name="Group 200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202609" name="Oval 201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10" name="Oval 202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71" name="Group 203"/>
              <p:cNvGrpSpPr>
                <a:grpSpLocks/>
              </p:cNvGrpSpPr>
              <p:nvPr/>
            </p:nvGrpSpPr>
            <p:grpSpPr bwMode="auto">
              <a:xfrm>
                <a:off x="5142" y="1992"/>
                <a:ext cx="70" cy="63"/>
                <a:chOff x="5142" y="1992"/>
                <a:chExt cx="70" cy="63"/>
              </a:xfrm>
            </p:grpSpPr>
            <p:sp>
              <p:nvSpPr>
                <p:cNvPr id="202607" name="Oval 204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08" name="Oval 205"/>
                <p:cNvSpPr>
                  <a:spLocks noChangeArrowheads="1"/>
                </p:cNvSpPr>
                <p:nvPr/>
              </p:nvSpPr>
              <p:spPr bwMode="auto">
                <a:xfrm>
                  <a:off x="51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64" name="Line 206"/>
              <p:cNvSpPr>
                <a:spLocks noChangeShapeType="1"/>
              </p:cNvSpPr>
              <p:nvPr/>
            </p:nvSpPr>
            <p:spPr bwMode="auto">
              <a:xfrm flipV="1">
                <a:off x="51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72" name="Group 207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202605" name="Oval 208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06" name="Oval 209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274" name="Group 210"/>
              <p:cNvGrpSpPr>
                <a:grpSpLocks/>
              </p:cNvGrpSpPr>
              <p:nvPr/>
            </p:nvGrpSpPr>
            <p:grpSpPr bwMode="auto">
              <a:xfrm>
                <a:off x="5217" y="1992"/>
                <a:ext cx="73" cy="63"/>
                <a:chOff x="5217" y="1992"/>
                <a:chExt cx="73" cy="63"/>
              </a:xfrm>
            </p:grpSpPr>
            <p:sp>
              <p:nvSpPr>
                <p:cNvPr id="202603" name="Oval 211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04" name="Oval 212"/>
                <p:cNvSpPr>
                  <a:spLocks noChangeArrowheads="1"/>
                </p:cNvSpPr>
                <p:nvPr/>
              </p:nvSpPr>
              <p:spPr bwMode="auto">
                <a:xfrm>
                  <a:off x="5217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67" name="Line 213"/>
              <p:cNvSpPr>
                <a:spLocks noChangeShapeType="1"/>
              </p:cNvSpPr>
              <p:nvPr/>
            </p:nvSpPr>
            <p:spPr bwMode="auto">
              <a:xfrm flipV="1">
                <a:off x="52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275" name="Group 214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202601" name="Oval 215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02" name="Oval 216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05" name="Group 217"/>
              <p:cNvGrpSpPr>
                <a:grpSpLocks/>
              </p:cNvGrpSpPr>
              <p:nvPr/>
            </p:nvGrpSpPr>
            <p:grpSpPr bwMode="auto">
              <a:xfrm>
                <a:off x="5290" y="1992"/>
                <a:ext cx="69" cy="63"/>
                <a:chOff x="5290" y="1992"/>
                <a:chExt cx="69" cy="63"/>
              </a:xfrm>
            </p:grpSpPr>
            <p:sp>
              <p:nvSpPr>
                <p:cNvPr id="202599" name="Oval 218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600" name="Oval 219"/>
                <p:cNvSpPr>
                  <a:spLocks noChangeArrowheads="1"/>
                </p:cNvSpPr>
                <p:nvPr/>
              </p:nvSpPr>
              <p:spPr bwMode="auto">
                <a:xfrm>
                  <a:off x="52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70" name="Line 220"/>
              <p:cNvSpPr>
                <a:spLocks noChangeShapeType="1"/>
              </p:cNvSpPr>
              <p:nvPr/>
            </p:nvSpPr>
            <p:spPr bwMode="auto">
              <a:xfrm flipV="1">
                <a:off x="53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06" name="Group 221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202597" name="Oval 222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98" name="Oval 223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08" name="Group 224"/>
              <p:cNvGrpSpPr>
                <a:grpSpLocks/>
              </p:cNvGrpSpPr>
              <p:nvPr/>
            </p:nvGrpSpPr>
            <p:grpSpPr bwMode="auto">
              <a:xfrm>
                <a:off x="5072" y="2258"/>
                <a:ext cx="70" cy="57"/>
                <a:chOff x="5072" y="2258"/>
                <a:chExt cx="70" cy="57"/>
              </a:xfrm>
            </p:grpSpPr>
            <p:sp>
              <p:nvSpPr>
                <p:cNvPr id="202595" name="Oval 225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96" name="Oval 226"/>
                <p:cNvSpPr>
                  <a:spLocks noChangeArrowheads="1"/>
                </p:cNvSpPr>
                <p:nvPr/>
              </p:nvSpPr>
              <p:spPr bwMode="auto">
                <a:xfrm>
                  <a:off x="50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73" name="Line 227"/>
              <p:cNvSpPr>
                <a:spLocks noChangeShapeType="1"/>
              </p:cNvSpPr>
              <p:nvPr/>
            </p:nvSpPr>
            <p:spPr bwMode="auto">
              <a:xfrm flipV="1">
                <a:off x="51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09" name="Group 228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202593" name="Oval 229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94" name="Oval 230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11" name="Group 231"/>
              <p:cNvGrpSpPr>
                <a:grpSpLocks/>
              </p:cNvGrpSpPr>
              <p:nvPr/>
            </p:nvGrpSpPr>
            <p:grpSpPr bwMode="auto">
              <a:xfrm>
                <a:off x="5142" y="2258"/>
                <a:ext cx="70" cy="57"/>
                <a:chOff x="5142" y="2258"/>
                <a:chExt cx="70" cy="57"/>
              </a:xfrm>
            </p:grpSpPr>
            <p:sp>
              <p:nvSpPr>
                <p:cNvPr id="202591" name="Oval 232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92" name="Oval 233"/>
                <p:cNvSpPr>
                  <a:spLocks noChangeArrowheads="1"/>
                </p:cNvSpPr>
                <p:nvPr/>
              </p:nvSpPr>
              <p:spPr bwMode="auto">
                <a:xfrm>
                  <a:off x="51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76" name="Line 234"/>
              <p:cNvSpPr>
                <a:spLocks noChangeShapeType="1"/>
              </p:cNvSpPr>
              <p:nvPr/>
            </p:nvSpPr>
            <p:spPr bwMode="auto">
              <a:xfrm flipV="1">
                <a:off x="51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12" name="Group 235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202589" name="Oval 236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90" name="Oval 237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14" name="Group 238"/>
              <p:cNvGrpSpPr>
                <a:grpSpLocks/>
              </p:cNvGrpSpPr>
              <p:nvPr/>
            </p:nvGrpSpPr>
            <p:grpSpPr bwMode="auto">
              <a:xfrm>
                <a:off x="5217" y="2258"/>
                <a:ext cx="73" cy="57"/>
                <a:chOff x="5217" y="2258"/>
                <a:chExt cx="73" cy="57"/>
              </a:xfrm>
            </p:grpSpPr>
            <p:sp>
              <p:nvSpPr>
                <p:cNvPr id="202587" name="Oval 239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88" name="Oval 240"/>
                <p:cNvSpPr>
                  <a:spLocks noChangeArrowheads="1"/>
                </p:cNvSpPr>
                <p:nvPr/>
              </p:nvSpPr>
              <p:spPr bwMode="auto">
                <a:xfrm>
                  <a:off x="5217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79" name="Line 241"/>
              <p:cNvSpPr>
                <a:spLocks noChangeShapeType="1"/>
              </p:cNvSpPr>
              <p:nvPr/>
            </p:nvSpPr>
            <p:spPr bwMode="auto">
              <a:xfrm flipV="1">
                <a:off x="52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15" name="Group 242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202585" name="Oval 243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86" name="Oval 244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17" name="Group 245"/>
              <p:cNvGrpSpPr>
                <a:grpSpLocks/>
              </p:cNvGrpSpPr>
              <p:nvPr/>
            </p:nvGrpSpPr>
            <p:grpSpPr bwMode="auto">
              <a:xfrm>
                <a:off x="5290" y="2258"/>
                <a:ext cx="69" cy="57"/>
                <a:chOff x="5290" y="2258"/>
                <a:chExt cx="69" cy="57"/>
              </a:xfrm>
            </p:grpSpPr>
            <p:sp>
              <p:nvSpPr>
                <p:cNvPr id="202583" name="Oval 246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84" name="Oval 247"/>
                <p:cNvSpPr>
                  <a:spLocks noChangeArrowheads="1"/>
                </p:cNvSpPr>
                <p:nvPr/>
              </p:nvSpPr>
              <p:spPr bwMode="auto">
                <a:xfrm>
                  <a:off x="52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82" name="Line 248"/>
              <p:cNvSpPr>
                <a:spLocks noChangeShapeType="1"/>
              </p:cNvSpPr>
              <p:nvPr/>
            </p:nvSpPr>
            <p:spPr bwMode="auto">
              <a:xfrm flipV="1">
                <a:off x="53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38318" name="Group 249"/>
          <p:cNvGrpSpPr>
            <a:grpSpLocks/>
          </p:cNvGrpSpPr>
          <p:nvPr/>
        </p:nvGrpSpPr>
        <p:grpSpPr bwMode="auto">
          <a:xfrm>
            <a:off x="8533211" y="1938338"/>
            <a:ext cx="932259" cy="512762"/>
            <a:chOff x="5371" y="1992"/>
            <a:chExt cx="588" cy="323"/>
          </a:xfrm>
        </p:grpSpPr>
        <p:grpSp>
          <p:nvGrpSpPr>
            <p:cNvPr id="138320" name="Group 250"/>
            <p:cNvGrpSpPr>
              <a:grpSpLocks/>
            </p:cNvGrpSpPr>
            <p:nvPr/>
          </p:nvGrpSpPr>
          <p:grpSpPr bwMode="auto">
            <a:xfrm>
              <a:off x="5371" y="1992"/>
              <a:ext cx="288" cy="323"/>
              <a:chOff x="5371" y="1992"/>
              <a:chExt cx="288" cy="323"/>
            </a:xfrm>
          </p:grpSpPr>
          <p:grpSp>
            <p:nvGrpSpPr>
              <p:cNvPr id="138321" name="Group 251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202555" name="Oval 252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56" name="Oval 253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23" name="Group 254"/>
              <p:cNvGrpSpPr>
                <a:grpSpLocks/>
              </p:cNvGrpSpPr>
              <p:nvPr/>
            </p:nvGrpSpPr>
            <p:grpSpPr bwMode="auto">
              <a:xfrm>
                <a:off x="5371" y="1992"/>
                <a:ext cx="71" cy="63"/>
                <a:chOff x="5371" y="1992"/>
                <a:chExt cx="71" cy="63"/>
              </a:xfrm>
            </p:grpSpPr>
            <p:sp>
              <p:nvSpPr>
                <p:cNvPr id="202553" name="Oval 255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54" name="Oval 256"/>
                <p:cNvSpPr>
                  <a:spLocks noChangeArrowheads="1"/>
                </p:cNvSpPr>
                <p:nvPr/>
              </p:nvSpPr>
              <p:spPr bwMode="auto">
                <a:xfrm>
                  <a:off x="5371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03" name="Line 257"/>
              <p:cNvSpPr>
                <a:spLocks noChangeShapeType="1"/>
              </p:cNvSpPr>
              <p:nvPr/>
            </p:nvSpPr>
            <p:spPr bwMode="auto">
              <a:xfrm flipV="1">
                <a:off x="5400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24" name="Group 258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202551" name="Oval 259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52" name="Oval 260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26" name="Group 261"/>
              <p:cNvGrpSpPr>
                <a:grpSpLocks/>
              </p:cNvGrpSpPr>
              <p:nvPr/>
            </p:nvGrpSpPr>
            <p:grpSpPr bwMode="auto">
              <a:xfrm>
                <a:off x="5442" y="1992"/>
                <a:ext cx="70" cy="63"/>
                <a:chOff x="5442" y="1992"/>
                <a:chExt cx="70" cy="63"/>
              </a:xfrm>
            </p:grpSpPr>
            <p:sp>
              <p:nvSpPr>
                <p:cNvPr id="202549" name="Oval 262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50" name="Oval 263"/>
                <p:cNvSpPr>
                  <a:spLocks noChangeArrowheads="1"/>
                </p:cNvSpPr>
                <p:nvPr/>
              </p:nvSpPr>
              <p:spPr bwMode="auto">
                <a:xfrm>
                  <a:off x="544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06" name="Line 264"/>
              <p:cNvSpPr>
                <a:spLocks noChangeShapeType="1"/>
              </p:cNvSpPr>
              <p:nvPr/>
            </p:nvSpPr>
            <p:spPr bwMode="auto">
              <a:xfrm flipV="1">
                <a:off x="54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27" name="Group 265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202547" name="Oval 266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48" name="Oval 267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29" name="Group 268"/>
              <p:cNvGrpSpPr>
                <a:grpSpLocks/>
              </p:cNvGrpSpPr>
              <p:nvPr/>
            </p:nvGrpSpPr>
            <p:grpSpPr bwMode="auto">
              <a:xfrm>
                <a:off x="5517" y="1992"/>
                <a:ext cx="72" cy="63"/>
                <a:chOff x="5517" y="1992"/>
                <a:chExt cx="72" cy="63"/>
              </a:xfrm>
            </p:grpSpPr>
            <p:sp>
              <p:nvSpPr>
                <p:cNvPr id="202545" name="Oval 269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46" name="Oval 270"/>
                <p:cNvSpPr>
                  <a:spLocks noChangeArrowheads="1"/>
                </p:cNvSpPr>
                <p:nvPr/>
              </p:nvSpPr>
              <p:spPr bwMode="auto">
                <a:xfrm>
                  <a:off x="5517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09" name="Line 271"/>
              <p:cNvSpPr>
                <a:spLocks noChangeShapeType="1"/>
              </p:cNvSpPr>
              <p:nvPr/>
            </p:nvSpPr>
            <p:spPr bwMode="auto">
              <a:xfrm flipV="1">
                <a:off x="554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30" name="Group 272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202543" name="Oval 273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44" name="Oval 274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32" name="Group 275"/>
              <p:cNvGrpSpPr>
                <a:grpSpLocks/>
              </p:cNvGrpSpPr>
              <p:nvPr/>
            </p:nvGrpSpPr>
            <p:grpSpPr bwMode="auto">
              <a:xfrm>
                <a:off x="5589" y="1992"/>
                <a:ext cx="70" cy="63"/>
                <a:chOff x="5589" y="1992"/>
                <a:chExt cx="70" cy="63"/>
              </a:xfrm>
            </p:grpSpPr>
            <p:sp>
              <p:nvSpPr>
                <p:cNvPr id="202541" name="Oval 276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42" name="Oval 277"/>
                <p:cNvSpPr>
                  <a:spLocks noChangeArrowheads="1"/>
                </p:cNvSpPr>
                <p:nvPr/>
              </p:nvSpPr>
              <p:spPr bwMode="auto">
                <a:xfrm>
                  <a:off x="558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12" name="Line 278"/>
              <p:cNvSpPr>
                <a:spLocks noChangeShapeType="1"/>
              </p:cNvSpPr>
              <p:nvPr/>
            </p:nvSpPr>
            <p:spPr bwMode="auto">
              <a:xfrm flipV="1">
                <a:off x="5625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33" name="Group 279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202539" name="Oval 280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40" name="Oval 281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35" name="Group 282"/>
              <p:cNvGrpSpPr>
                <a:grpSpLocks/>
              </p:cNvGrpSpPr>
              <p:nvPr/>
            </p:nvGrpSpPr>
            <p:grpSpPr bwMode="auto">
              <a:xfrm>
                <a:off x="5371" y="2258"/>
                <a:ext cx="71" cy="57"/>
                <a:chOff x="5371" y="2258"/>
                <a:chExt cx="71" cy="57"/>
              </a:xfrm>
            </p:grpSpPr>
            <p:sp>
              <p:nvSpPr>
                <p:cNvPr id="202537" name="Oval 283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38" name="Oval 284"/>
                <p:cNvSpPr>
                  <a:spLocks noChangeArrowheads="1"/>
                </p:cNvSpPr>
                <p:nvPr/>
              </p:nvSpPr>
              <p:spPr bwMode="auto">
                <a:xfrm>
                  <a:off x="5371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15" name="Line 285"/>
              <p:cNvSpPr>
                <a:spLocks noChangeShapeType="1"/>
              </p:cNvSpPr>
              <p:nvPr/>
            </p:nvSpPr>
            <p:spPr bwMode="auto">
              <a:xfrm flipV="1">
                <a:off x="540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36" name="Group 286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202535" name="Oval 287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36" name="Oval 288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38" name="Group 289"/>
              <p:cNvGrpSpPr>
                <a:grpSpLocks/>
              </p:cNvGrpSpPr>
              <p:nvPr/>
            </p:nvGrpSpPr>
            <p:grpSpPr bwMode="auto">
              <a:xfrm>
                <a:off x="5442" y="2258"/>
                <a:ext cx="70" cy="57"/>
                <a:chOff x="5442" y="2258"/>
                <a:chExt cx="70" cy="57"/>
              </a:xfrm>
            </p:grpSpPr>
            <p:sp>
              <p:nvSpPr>
                <p:cNvPr id="202533" name="Oval 290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34" name="Oval 291"/>
                <p:cNvSpPr>
                  <a:spLocks noChangeArrowheads="1"/>
                </p:cNvSpPr>
                <p:nvPr/>
              </p:nvSpPr>
              <p:spPr bwMode="auto">
                <a:xfrm>
                  <a:off x="544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18" name="Line 292"/>
              <p:cNvSpPr>
                <a:spLocks noChangeShapeType="1"/>
              </p:cNvSpPr>
              <p:nvPr/>
            </p:nvSpPr>
            <p:spPr bwMode="auto">
              <a:xfrm flipV="1">
                <a:off x="54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39" name="Group 293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202531" name="Oval 294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32" name="Oval 295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41" name="Group 296"/>
              <p:cNvGrpSpPr>
                <a:grpSpLocks/>
              </p:cNvGrpSpPr>
              <p:nvPr/>
            </p:nvGrpSpPr>
            <p:grpSpPr bwMode="auto">
              <a:xfrm>
                <a:off x="5517" y="2258"/>
                <a:ext cx="72" cy="57"/>
                <a:chOff x="5517" y="2258"/>
                <a:chExt cx="72" cy="57"/>
              </a:xfrm>
            </p:grpSpPr>
            <p:sp>
              <p:nvSpPr>
                <p:cNvPr id="202529" name="Oval 297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30" name="Oval 298"/>
                <p:cNvSpPr>
                  <a:spLocks noChangeArrowheads="1"/>
                </p:cNvSpPr>
                <p:nvPr/>
              </p:nvSpPr>
              <p:spPr bwMode="auto">
                <a:xfrm>
                  <a:off x="5517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21" name="Line 299"/>
              <p:cNvSpPr>
                <a:spLocks noChangeShapeType="1"/>
              </p:cNvSpPr>
              <p:nvPr/>
            </p:nvSpPr>
            <p:spPr bwMode="auto">
              <a:xfrm flipV="1">
                <a:off x="554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42" name="Group 300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202527" name="Oval 301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28" name="Oval 302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44" name="Group 303"/>
              <p:cNvGrpSpPr>
                <a:grpSpLocks/>
              </p:cNvGrpSpPr>
              <p:nvPr/>
            </p:nvGrpSpPr>
            <p:grpSpPr bwMode="auto">
              <a:xfrm>
                <a:off x="5589" y="2258"/>
                <a:ext cx="70" cy="57"/>
                <a:chOff x="5589" y="2258"/>
                <a:chExt cx="70" cy="57"/>
              </a:xfrm>
            </p:grpSpPr>
            <p:sp>
              <p:nvSpPr>
                <p:cNvPr id="202525" name="Oval 304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26" name="Oval 305"/>
                <p:cNvSpPr>
                  <a:spLocks noChangeArrowheads="1"/>
                </p:cNvSpPr>
                <p:nvPr/>
              </p:nvSpPr>
              <p:spPr bwMode="auto">
                <a:xfrm>
                  <a:off x="558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524" name="Line 306"/>
              <p:cNvSpPr>
                <a:spLocks noChangeShapeType="1"/>
              </p:cNvSpPr>
              <p:nvPr/>
            </p:nvSpPr>
            <p:spPr bwMode="auto">
              <a:xfrm flipV="1">
                <a:off x="5625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345" name="Group 307"/>
            <p:cNvGrpSpPr>
              <a:grpSpLocks/>
            </p:cNvGrpSpPr>
            <p:nvPr/>
          </p:nvGrpSpPr>
          <p:grpSpPr bwMode="auto">
            <a:xfrm>
              <a:off x="5672" y="1992"/>
              <a:ext cx="287" cy="323"/>
              <a:chOff x="5672" y="1992"/>
              <a:chExt cx="287" cy="323"/>
            </a:xfrm>
          </p:grpSpPr>
          <p:grpSp>
            <p:nvGrpSpPr>
              <p:cNvPr id="138347" name="Group 308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202499" name="Oval 309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500" name="Oval 310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48" name="Group 311"/>
              <p:cNvGrpSpPr>
                <a:grpSpLocks/>
              </p:cNvGrpSpPr>
              <p:nvPr/>
            </p:nvGrpSpPr>
            <p:grpSpPr bwMode="auto">
              <a:xfrm>
                <a:off x="5672" y="1992"/>
                <a:ext cx="70" cy="63"/>
                <a:chOff x="5672" y="1992"/>
                <a:chExt cx="70" cy="63"/>
              </a:xfrm>
            </p:grpSpPr>
            <p:sp>
              <p:nvSpPr>
                <p:cNvPr id="202497" name="Oval 312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98" name="Oval 313"/>
                <p:cNvSpPr>
                  <a:spLocks noChangeArrowheads="1"/>
                </p:cNvSpPr>
                <p:nvPr/>
              </p:nvSpPr>
              <p:spPr bwMode="auto">
                <a:xfrm>
                  <a:off x="567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47" name="Line 314"/>
              <p:cNvSpPr>
                <a:spLocks noChangeShapeType="1"/>
              </p:cNvSpPr>
              <p:nvPr/>
            </p:nvSpPr>
            <p:spPr bwMode="auto">
              <a:xfrm flipV="1">
                <a:off x="5701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50" name="Group 315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202495" name="Oval 316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96" name="Oval 317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51" name="Group 318"/>
              <p:cNvGrpSpPr>
                <a:grpSpLocks/>
              </p:cNvGrpSpPr>
              <p:nvPr/>
            </p:nvGrpSpPr>
            <p:grpSpPr bwMode="auto">
              <a:xfrm>
                <a:off x="5742" y="1992"/>
                <a:ext cx="71" cy="63"/>
                <a:chOff x="5742" y="1992"/>
                <a:chExt cx="71" cy="63"/>
              </a:xfrm>
            </p:grpSpPr>
            <p:sp>
              <p:nvSpPr>
                <p:cNvPr id="202493" name="Oval 319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94" name="Oval 320"/>
                <p:cNvSpPr>
                  <a:spLocks noChangeArrowheads="1"/>
                </p:cNvSpPr>
                <p:nvPr/>
              </p:nvSpPr>
              <p:spPr bwMode="auto">
                <a:xfrm>
                  <a:off x="574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50" name="Line 321"/>
              <p:cNvSpPr>
                <a:spLocks noChangeShapeType="1"/>
              </p:cNvSpPr>
              <p:nvPr/>
            </p:nvSpPr>
            <p:spPr bwMode="auto">
              <a:xfrm flipV="1">
                <a:off x="5777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53" name="Group 322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202491" name="Oval 323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92" name="Oval 324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54" name="Group 325"/>
              <p:cNvGrpSpPr>
                <a:grpSpLocks/>
              </p:cNvGrpSpPr>
              <p:nvPr/>
            </p:nvGrpSpPr>
            <p:grpSpPr bwMode="auto">
              <a:xfrm>
                <a:off x="5818" y="1992"/>
                <a:ext cx="72" cy="63"/>
                <a:chOff x="5818" y="1992"/>
                <a:chExt cx="72" cy="63"/>
              </a:xfrm>
            </p:grpSpPr>
            <p:sp>
              <p:nvSpPr>
                <p:cNvPr id="202489" name="Oval 326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90" name="Oval 327"/>
                <p:cNvSpPr>
                  <a:spLocks noChangeArrowheads="1"/>
                </p:cNvSpPr>
                <p:nvPr/>
              </p:nvSpPr>
              <p:spPr bwMode="auto">
                <a:xfrm>
                  <a:off x="581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53" name="Line 328"/>
              <p:cNvSpPr>
                <a:spLocks noChangeShapeType="1"/>
              </p:cNvSpPr>
              <p:nvPr/>
            </p:nvSpPr>
            <p:spPr bwMode="auto">
              <a:xfrm flipV="1">
                <a:off x="5848" y="2049"/>
                <a:ext cx="0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56" name="Group 329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202487" name="Oval 330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88" name="Oval 331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57" name="Group 332"/>
              <p:cNvGrpSpPr>
                <a:grpSpLocks/>
              </p:cNvGrpSpPr>
              <p:nvPr/>
            </p:nvGrpSpPr>
            <p:grpSpPr bwMode="auto">
              <a:xfrm>
                <a:off x="5890" y="1992"/>
                <a:ext cx="69" cy="63"/>
                <a:chOff x="5890" y="1992"/>
                <a:chExt cx="69" cy="63"/>
              </a:xfrm>
            </p:grpSpPr>
            <p:sp>
              <p:nvSpPr>
                <p:cNvPr id="202485" name="Oval 333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86" name="Oval 334"/>
                <p:cNvSpPr>
                  <a:spLocks noChangeArrowheads="1"/>
                </p:cNvSpPr>
                <p:nvPr/>
              </p:nvSpPr>
              <p:spPr bwMode="auto">
                <a:xfrm>
                  <a:off x="589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56" name="Line 335"/>
              <p:cNvSpPr>
                <a:spLocks noChangeShapeType="1"/>
              </p:cNvSpPr>
              <p:nvPr/>
            </p:nvSpPr>
            <p:spPr bwMode="auto">
              <a:xfrm flipV="1">
                <a:off x="5926" y="204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59" name="Group 336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202483" name="Oval 337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84" name="Oval 338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60" name="Group 339"/>
              <p:cNvGrpSpPr>
                <a:grpSpLocks/>
              </p:cNvGrpSpPr>
              <p:nvPr/>
            </p:nvGrpSpPr>
            <p:grpSpPr bwMode="auto">
              <a:xfrm>
                <a:off x="5672" y="2258"/>
                <a:ext cx="70" cy="57"/>
                <a:chOff x="5672" y="2258"/>
                <a:chExt cx="70" cy="57"/>
              </a:xfrm>
            </p:grpSpPr>
            <p:sp>
              <p:nvSpPr>
                <p:cNvPr id="202481" name="Oval 340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82" name="Oval 341"/>
                <p:cNvSpPr>
                  <a:spLocks noChangeArrowheads="1"/>
                </p:cNvSpPr>
                <p:nvPr/>
              </p:nvSpPr>
              <p:spPr bwMode="auto">
                <a:xfrm>
                  <a:off x="567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59" name="Line 342"/>
              <p:cNvSpPr>
                <a:spLocks noChangeShapeType="1"/>
              </p:cNvSpPr>
              <p:nvPr/>
            </p:nvSpPr>
            <p:spPr bwMode="auto">
              <a:xfrm flipV="1">
                <a:off x="570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63" name="Group 343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202479" name="Oval 344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80" name="Oval 345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64" name="Group 346"/>
              <p:cNvGrpSpPr>
                <a:grpSpLocks/>
              </p:cNvGrpSpPr>
              <p:nvPr/>
            </p:nvGrpSpPr>
            <p:grpSpPr bwMode="auto">
              <a:xfrm>
                <a:off x="5742" y="2258"/>
                <a:ext cx="71" cy="57"/>
                <a:chOff x="5742" y="2258"/>
                <a:chExt cx="71" cy="57"/>
              </a:xfrm>
            </p:grpSpPr>
            <p:sp>
              <p:nvSpPr>
                <p:cNvPr id="202477" name="Oval 347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78" name="Oval 348"/>
                <p:cNvSpPr>
                  <a:spLocks noChangeArrowheads="1"/>
                </p:cNvSpPr>
                <p:nvPr/>
              </p:nvSpPr>
              <p:spPr bwMode="auto">
                <a:xfrm>
                  <a:off x="574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62" name="Line 349"/>
              <p:cNvSpPr>
                <a:spLocks noChangeShapeType="1"/>
              </p:cNvSpPr>
              <p:nvPr/>
            </p:nvSpPr>
            <p:spPr bwMode="auto">
              <a:xfrm flipV="1">
                <a:off x="577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65" name="Group 350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202475" name="Oval 351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76" name="Oval 352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66" name="Group 353"/>
              <p:cNvGrpSpPr>
                <a:grpSpLocks/>
              </p:cNvGrpSpPr>
              <p:nvPr/>
            </p:nvGrpSpPr>
            <p:grpSpPr bwMode="auto">
              <a:xfrm>
                <a:off x="5818" y="2258"/>
                <a:ext cx="72" cy="57"/>
                <a:chOff x="5818" y="2258"/>
                <a:chExt cx="72" cy="57"/>
              </a:xfrm>
            </p:grpSpPr>
            <p:sp>
              <p:nvSpPr>
                <p:cNvPr id="202473" name="Oval 354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74" name="Oval 355"/>
                <p:cNvSpPr>
                  <a:spLocks noChangeArrowheads="1"/>
                </p:cNvSpPr>
                <p:nvPr/>
              </p:nvSpPr>
              <p:spPr bwMode="auto">
                <a:xfrm>
                  <a:off x="581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65" name="Line 356"/>
              <p:cNvSpPr>
                <a:spLocks noChangeShapeType="1"/>
              </p:cNvSpPr>
              <p:nvPr/>
            </p:nvSpPr>
            <p:spPr bwMode="auto">
              <a:xfrm flipV="1">
                <a:off x="584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67" name="Group 357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202471" name="Oval 358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72" name="Oval 359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72" name="Group 360"/>
              <p:cNvGrpSpPr>
                <a:grpSpLocks/>
              </p:cNvGrpSpPr>
              <p:nvPr/>
            </p:nvGrpSpPr>
            <p:grpSpPr bwMode="auto">
              <a:xfrm>
                <a:off x="5890" y="2258"/>
                <a:ext cx="69" cy="57"/>
                <a:chOff x="5890" y="2258"/>
                <a:chExt cx="69" cy="57"/>
              </a:xfrm>
            </p:grpSpPr>
            <p:sp>
              <p:nvSpPr>
                <p:cNvPr id="202469" name="Oval 361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70" name="Oval 362"/>
                <p:cNvSpPr>
                  <a:spLocks noChangeArrowheads="1"/>
                </p:cNvSpPr>
                <p:nvPr/>
              </p:nvSpPr>
              <p:spPr bwMode="auto">
                <a:xfrm>
                  <a:off x="589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68" name="Line 363"/>
              <p:cNvSpPr>
                <a:spLocks noChangeShapeType="1"/>
              </p:cNvSpPr>
              <p:nvPr/>
            </p:nvSpPr>
            <p:spPr bwMode="auto">
              <a:xfrm flipV="1">
                <a:off x="592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38373" name="Group 364"/>
          <p:cNvGrpSpPr>
            <a:grpSpLocks/>
          </p:cNvGrpSpPr>
          <p:nvPr/>
        </p:nvGrpSpPr>
        <p:grpSpPr bwMode="auto">
          <a:xfrm>
            <a:off x="4464846" y="1938338"/>
            <a:ext cx="932259" cy="512762"/>
            <a:chOff x="2809" y="1992"/>
            <a:chExt cx="587" cy="323"/>
          </a:xfrm>
        </p:grpSpPr>
        <p:grpSp>
          <p:nvGrpSpPr>
            <p:cNvPr id="138374" name="Group 365"/>
            <p:cNvGrpSpPr>
              <a:grpSpLocks/>
            </p:cNvGrpSpPr>
            <p:nvPr/>
          </p:nvGrpSpPr>
          <p:grpSpPr bwMode="auto">
            <a:xfrm>
              <a:off x="2809" y="1992"/>
              <a:ext cx="286" cy="323"/>
              <a:chOff x="2809" y="1992"/>
              <a:chExt cx="286" cy="323"/>
            </a:xfrm>
          </p:grpSpPr>
          <p:grpSp>
            <p:nvGrpSpPr>
              <p:cNvPr id="138375" name="Group 366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202441" name="Oval 367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42" name="Oval 368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77" name="Group 369"/>
              <p:cNvGrpSpPr>
                <a:grpSpLocks/>
              </p:cNvGrpSpPr>
              <p:nvPr/>
            </p:nvGrpSpPr>
            <p:grpSpPr bwMode="auto">
              <a:xfrm>
                <a:off x="2809" y="1992"/>
                <a:ext cx="70" cy="63"/>
                <a:chOff x="2809" y="1992"/>
                <a:chExt cx="70" cy="63"/>
              </a:xfrm>
            </p:grpSpPr>
            <p:sp>
              <p:nvSpPr>
                <p:cNvPr id="202439" name="Oval 370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40" name="Oval 371"/>
                <p:cNvSpPr>
                  <a:spLocks noChangeArrowheads="1"/>
                </p:cNvSpPr>
                <p:nvPr/>
              </p:nvSpPr>
              <p:spPr bwMode="auto">
                <a:xfrm>
                  <a:off x="280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89" name="Line 372"/>
              <p:cNvSpPr>
                <a:spLocks noChangeShapeType="1"/>
              </p:cNvSpPr>
              <p:nvPr/>
            </p:nvSpPr>
            <p:spPr bwMode="auto">
              <a:xfrm flipV="1">
                <a:off x="283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78" name="Group 373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202437" name="Oval 374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38" name="Oval 375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80" name="Group 376"/>
              <p:cNvGrpSpPr>
                <a:grpSpLocks/>
              </p:cNvGrpSpPr>
              <p:nvPr/>
            </p:nvGrpSpPr>
            <p:grpSpPr bwMode="auto">
              <a:xfrm>
                <a:off x="2879" y="1992"/>
                <a:ext cx="71" cy="63"/>
                <a:chOff x="2879" y="1992"/>
                <a:chExt cx="71" cy="63"/>
              </a:xfrm>
            </p:grpSpPr>
            <p:sp>
              <p:nvSpPr>
                <p:cNvPr id="202435" name="Oval 377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36" name="Oval 378"/>
                <p:cNvSpPr>
                  <a:spLocks noChangeArrowheads="1"/>
                </p:cNvSpPr>
                <p:nvPr/>
              </p:nvSpPr>
              <p:spPr bwMode="auto">
                <a:xfrm>
                  <a:off x="2879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92" name="Line 379"/>
              <p:cNvSpPr>
                <a:spLocks noChangeShapeType="1"/>
              </p:cNvSpPr>
              <p:nvPr/>
            </p:nvSpPr>
            <p:spPr bwMode="auto">
              <a:xfrm flipV="1">
                <a:off x="29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81" name="Group 380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202433" name="Oval 381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34" name="Oval 382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83" name="Group 383"/>
              <p:cNvGrpSpPr>
                <a:grpSpLocks/>
              </p:cNvGrpSpPr>
              <p:nvPr/>
            </p:nvGrpSpPr>
            <p:grpSpPr bwMode="auto">
              <a:xfrm>
                <a:off x="2954" y="1992"/>
                <a:ext cx="73" cy="63"/>
                <a:chOff x="2954" y="1992"/>
                <a:chExt cx="73" cy="63"/>
              </a:xfrm>
            </p:grpSpPr>
            <p:sp>
              <p:nvSpPr>
                <p:cNvPr id="202431" name="Oval 384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32" name="Oval 385"/>
                <p:cNvSpPr>
                  <a:spLocks noChangeArrowheads="1"/>
                </p:cNvSpPr>
                <p:nvPr/>
              </p:nvSpPr>
              <p:spPr bwMode="auto">
                <a:xfrm>
                  <a:off x="295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95" name="Line 386"/>
              <p:cNvSpPr>
                <a:spLocks noChangeShapeType="1"/>
              </p:cNvSpPr>
              <p:nvPr/>
            </p:nvSpPr>
            <p:spPr bwMode="auto">
              <a:xfrm flipV="1">
                <a:off x="29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84" name="Group 387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202429" name="Oval 388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30" name="Oval 389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86" name="Group 390"/>
              <p:cNvGrpSpPr>
                <a:grpSpLocks/>
              </p:cNvGrpSpPr>
              <p:nvPr/>
            </p:nvGrpSpPr>
            <p:grpSpPr bwMode="auto">
              <a:xfrm>
                <a:off x="3027" y="1992"/>
                <a:ext cx="68" cy="63"/>
                <a:chOff x="3027" y="1992"/>
                <a:chExt cx="68" cy="63"/>
              </a:xfrm>
            </p:grpSpPr>
            <p:sp>
              <p:nvSpPr>
                <p:cNvPr id="202427" name="Oval 391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28" name="Oval 392"/>
                <p:cNvSpPr>
                  <a:spLocks noChangeArrowheads="1"/>
                </p:cNvSpPr>
                <p:nvPr/>
              </p:nvSpPr>
              <p:spPr bwMode="auto">
                <a:xfrm>
                  <a:off x="3027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98" name="Line 393"/>
              <p:cNvSpPr>
                <a:spLocks noChangeShapeType="1"/>
              </p:cNvSpPr>
              <p:nvPr/>
            </p:nvSpPr>
            <p:spPr bwMode="auto">
              <a:xfrm flipV="1">
                <a:off x="306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87" name="Group 394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202425" name="Oval 395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26" name="Oval 396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89" name="Group 397"/>
              <p:cNvGrpSpPr>
                <a:grpSpLocks/>
              </p:cNvGrpSpPr>
              <p:nvPr/>
            </p:nvGrpSpPr>
            <p:grpSpPr bwMode="auto">
              <a:xfrm>
                <a:off x="2809" y="2258"/>
                <a:ext cx="70" cy="57"/>
                <a:chOff x="2809" y="2258"/>
                <a:chExt cx="70" cy="57"/>
              </a:xfrm>
            </p:grpSpPr>
            <p:sp>
              <p:nvSpPr>
                <p:cNvPr id="202423" name="Oval 398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24" name="Oval 399"/>
                <p:cNvSpPr>
                  <a:spLocks noChangeArrowheads="1"/>
                </p:cNvSpPr>
                <p:nvPr/>
              </p:nvSpPr>
              <p:spPr bwMode="auto">
                <a:xfrm>
                  <a:off x="280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01" name="Line 400"/>
              <p:cNvSpPr>
                <a:spLocks noChangeShapeType="1"/>
              </p:cNvSpPr>
              <p:nvPr/>
            </p:nvSpPr>
            <p:spPr bwMode="auto">
              <a:xfrm flipV="1">
                <a:off x="283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90" name="Group 401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202421" name="Oval 402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22" name="Oval 403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92" name="Group 404"/>
              <p:cNvGrpSpPr>
                <a:grpSpLocks/>
              </p:cNvGrpSpPr>
              <p:nvPr/>
            </p:nvGrpSpPr>
            <p:grpSpPr bwMode="auto">
              <a:xfrm>
                <a:off x="2879" y="2258"/>
                <a:ext cx="71" cy="57"/>
                <a:chOff x="2879" y="2258"/>
                <a:chExt cx="71" cy="57"/>
              </a:xfrm>
            </p:grpSpPr>
            <p:sp>
              <p:nvSpPr>
                <p:cNvPr id="202419" name="Oval 405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20" name="Oval 406"/>
                <p:cNvSpPr>
                  <a:spLocks noChangeArrowheads="1"/>
                </p:cNvSpPr>
                <p:nvPr/>
              </p:nvSpPr>
              <p:spPr bwMode="auto">
                <a:xfrm>
                  <a:off x="2879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04" name="Line 407"/>
              <p:cNvSpPr>
                <a:spLocks noChangeShapeType="1"/>
              </p:cNvSpPr>
              <p:nvPr/>
            </p:nvSpPr>
            <p:spPr bwMode="auto">
              <a:xfrm flipV="1">
                <a:off x="29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93" name="Group 408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202417" name="Oval 409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18" name="Oval 410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95" name="Group 411"/>
              <p:cNvGrpSpPr>
                <a:grpSpLocks/>
              </p:cNvGrpSpPr>
              <p:nvPr/>
            </p:nvGrpSpPr>
            <p:grpSpPr bwMode="auto">
              <a:xfrm>
                <a:off x="2954" y="2258"/>
                <a:ext cx="73" cy="57"/>
                <a:chOff x="2954" y="2258"/>
                <a:chExt cx="73" cy="57"/>
              </a:xfrm>
            </p:grpSpPr>
            <p:sp>
              <p:nvSpPr>
                <p:cNvPr id="202415" name="Oval 412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16" name="Oval 413"/>
                <p:cNvSpPr>
                  <a:spLocks noChangeArrowheads="1"/>
                </p:cNvSpPr>
                <p:nvPr/>
              </p:nvSpPr>
              <p:spPr bwMode="auto">
                <a:xfrm>
                  <a:off x="295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07" name="Line 414"/>
              <p:cNvSpPr>
                <a:spLocks noChangeShapeType="1"/>
              </p:cNvSpPr>
              <p:nvPr/>
            </p:nvSpPr>
            <p:spPr bwMode="auto">
              <a:xfrm flipV="1">
                <a:off x="29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396" name="Group 415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202413" name="Oval 416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14" name="Oval 417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398" name="Group 418"/>
              <p:cNvGrpSpPr>
                <a:grpSpLocks/>
              </p:cNvGrpSpPr>
              <p:nvPr/>
            </p:nvGrpSpPr>
            <p:grpSpPr bwMode="auto">
              <a:xfrm>
                <a:off x="3027" y="2258"/>
                <a:ext cx="68" cy="57"/>
                <a:chOff x="3027" y="2258"/>
                <a:chExt cx="68" cy="57"/>
              </a:xfrm>
            </p:grpSpPr>
            <p:sp>
              <p:nvSpPr>
                <p:cNvPr id="202411" name="Oval 419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412" name="Oval 420"/>
                <p:cNvSpPr>
                  <a:spLocks noChangeArrowheads="1"/>
                </p:cNvSpPr>
                <p:nvPr/>
              </p:nvSpPr>
              <p:spPr bwMode="auto">
                <a:xfrm>
                  <a:off x="3027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410" name="Line 421"/>
              <p:cNvSpPr>
                <a:spLocks noChangeShapeType="1"/>
              </p:cNvSpPr>
              <p:nvPr/>
            </p:nvSpPr>
            <p:spPr bwMode="auto">
              <a:xfrm flipV="1">
                <a:off x="306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399" name="Group 422"/>
            <p:cNvGrpSpPr>
              <a:grpSpLocks/>
            </p:cNvGrpSpPr>
            <p:nvPr/>
          </p:nvGrpSpPr>
          <p:grpSpPr bwMode="auto">
            <a:xfrm>
              <a:off x="3110" y="1992"/>
              <a:ext cx="286" cy="323"/>
              <a:chOff x="3110" y="1992"/>
              <a:chExt cx="286" cy="323"/>
            </a:xfrm>
          </p:grpSpPr>
          <p:grpSp>
            <p:nvGrpSpPr>
              <p:cNvPr id="138401" name="Group 423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202385" name="Oval 424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86" name="Oval 425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02" name="Group 426"/>
              <p:cNvGrpSpPr>
                <a:grpSpLocks/>
              </p:cNvGrpSpPr>
              <p:nvPr/>
            </p:nvGrpSpPr>
            <p:grpSpPr bwMode="auto">
              <a:xfrm>
                <a:off x="3110" y="1992"/>
                <a:ext cx="70" cy="63"/>
                <a:chOff x="3110" y="1992"/>
                <a:chExt cx="70" cy="63"/>
              </a:xfrm>
            </p:grpSpPr>
            <p:sp>
              <p:nvSpPr>
                <p:cNvPr id="202383" name="Oval 427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84" name="Oval 428"/>
                <p:cNvSpPr>
                  <a:spLocks noChangeArrowheads="1"/>
                </p:cNvSpPr>
                <p:nvPr/>
              </p:nvSpPr>
              <p:spPr bwMode="auto">
                <a:xfrm>
                  <a:off x="311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33" name="Line 429"/>
              <p:cNvSpPr>
                <a:spLocks noChangeShapeType="1"/>
              </p:cNvSpPr>
              <p:nvPr/>
            </p:nvSpPr>
            <p:spPr bwMode="auto">
              <a:xfrm flipV="1">
                <a:off x="313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04" name="Group 430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202381" name="Oval 431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82" name="Oval 432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05" name="Group 433"/>
              <p:cNvGrpSpPr>
                <a:grpSpLocks/>
              </p:cNvGrpSpPr>
              <p:nvPr/>
            </p:nvGrpSpPr>
            <p:grpSpPr bwMode="auto">
              <a:xfrm>
                <a:off x="3180" y="1992"/>
                <a:ext cx="70" cy="63"/>
                <a:chOff x="3180" y="1992"/>
                <a:chExt cx="70" cy="63"/>
              </a:xfrm>
            </p:grpSpPr>
            <p:sp>
              <p:nvSpPr>
                <p:cNvPr id="202379" name="Oval 434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80" name="Oval 435"/>
                <p:cNvSpPr>
                  <a:spLocks noChangeArrowheads="1"/>
                </p:cNvSpPr>
                <p:nvPr/>
              </p:nvSpPr>
              <p:spPr bwMode="auto">
                <a:xfrm>
                  <a:off x="3180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36" name="Line 436"/>
              <p:cNvSpPr>
                <a:spLocks noChangeShapeType="1"/>
              </p:cNvSpPr>
              <p:nvPr/>
            </p:nvSpPr>
            <p:spPr bwMode="auto">
              <a:xfrm flipV="1">
                <a:off x="321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07" name="Group 437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202377" name="Oval 438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78" name="Oval 439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08" name="Group 440"/>
              <p:cNvGrpSpPr>
                <a:grpSpLocks/>
              </p:cNvGrpSpPr>
              <p:nvPr/>
            </p:nvGrpSpPr>
            <p:grpSpPr bwMode="auto">
              <a:xfrm>
                <a:off x="3255" y="1992"/>
                <a:ext cx="73" cy="63"/>
                <a:chOff x="3255" y="1992"/>
                <a:chExt cx="73" cy="63"/>
              </a:xfrm>
            </p:grpSpPr>
            <p:sp>
              <p:nvSpPr>
                <p:cNvPr id="202375" name="Oval 441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76" name="Oval 442"/>
                <p:cNvSpPr>
                  <a:spLocks noChangeArrowheads="1"/>
                </p:cNvSpPr>
                <p:nvPr/>
              </p:nvSpPr>
              <p:spPr bwMode="auto">
                <a:xfrm>
                  <a:off x="3255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39" name="Line 443"/>
              <p:cNvSpPr>
                <a:spLocks noChangeShapeType="1"/>
              </p:cNvSpPr>
              <p:nvPr/>
            </p:nvSpPr>
            <p:spPr bwMode="auto">
              <a:xfrm flipV="1">
                <a:off x="3285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10" name="Group 444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202373" name="Oval 445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74" name="Oval 446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11" name="Group 447"/>
              <p:cNvGrpSpPr>
                <a:grpSpLocks/>
              </p:cNvGrpSpPr>
              <p:nvPr/>
            </p:nvGrpSpPr>
            <p:grpSpPr bwMode="auto">
              <a:xfrm>
                <a:off x="3328" y="1992"/>
                <a:ext cx="68" cy="63"/>
                <a:chOff x="3328" y="1992"/>
                <a:chExt cx="68" cy="63"/>
              </a:xfrm>
            </p:grpSpPr>
            <p:sp>
              <p:nvSpPr>
                <p:cNvPr id="202371" name="Oval 448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72" name="Oval 449"/>
                <p:cNvSpPr>
                  <a:spLocks noChangeArrowheads="1"/>
                </p:cNvSpPr>
                <p:nvPr/>
              </p:nvSpPr>
              <p:spPr bwMode="auto">
                <a:xfrm>
                  <a:off x="3328" y="1992"/>
                  <a:ext cx="68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42" name="Line 450"/>
              <p:cNvSpPr>
                <a:spLocks noChangeShapeType="1"/>
              </p:cNvSpPr>
              <p:nvPr/>
            </p:nvSpPr>
            <p:spPr bwMode="auto">
              <a:xfrm flipV="1">
                <a:off x="336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13" name="Group 451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202369" name="Oval 452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70" name="Oval 453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14" name="Group 454"/>
              <p:cNvGrpSpPr>
                <a:grpSpLocks/>
              </p:cNvGrpSpPr>
              <p:nvPr/>
            </p:nvGrpSpPr>
            <p:grpSpPr bwMode="auto">
              <a:xfrm>
                <a:off x="3110" y="2258"/>
                <a:ext cx="70" cy="57"/>
                <a:chOff x="3110" y="2258"/>
                <a:chExt cx="70" cy="57"/>
              </a:xfrm>
            </p:grpSpPr>
            <p:sp>
              <p:nvSpPr>
                <p:cNvPr id="202367" name="Oval 455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68" name="Oval 456"/>
                <p:cNvSpPr>
                  <a:spLocks noChangeArrowheads="1"/>
                </p:cNvSpPr>
                <p:nvPr/>
              </p:nvSpPr>
              <p:spPr bwMode="auto">
                <a:xfrm>
                  <a:off x="311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45" name="Line 457"/>
              <p:cNvSpPr>
                <a:spLocks noChangeShapeType="1"/>
              </p:cNvSpPr>
              <p:nvPr/>
            </p:nvSpPr>
            <p:spPr bwMode="auto">
              <a:xfrm flipV="1">
                <a:off x="313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16" name="Group 458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202365" name="Oval 459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66" name="Oval 460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17" name="Group 461"/>
              <p:cNvGrpSpPr>
                <a:grpSpLocks/>
              </p:cNvGrpSpPr>
              <p:nvPr/>
            </p:nvGrpSpPr>
            <p:grpSpPr bwMode="auto">
              <a:xfrm>
                <a:off x="3180" y="2258"/>
                <a:ext cx="70" cy="57"/>
                <a:chOff x="3180" y="2258"/>
                <a:chExt cx="70" cy="57"/>
              </a:xfrm>
            </p:grpSpPr>
            <p:sp>
              <p:nvSpPr>
                <p:cNvPr id="202363" name="Oval 462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64" name="Oval 463"/>
                <p:cNvSpPr>
                  <a:spLocks noChangeArrowheads="1"/>
                </p:cNvSpPr>
                <p:nvPr/>
              </p:nvSpPr>
              <p:spPr bwMode="auto">
                <a:xfrm>
                  <a:off x="3180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48" name="Line 464"/>
              <p:cNvSpPr>
                <a:spLocks noChangeShapeType="1"/>
              </p:cNvSpPr>
              <p:nvPr/>
            </p:nvSpPr>
            <p:spPr bwMode="auto">
              <a:xfrm flipV="1">
                <a:off x="321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19" name="Group 465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202361" name="Oval 466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62" name="Oval 467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20" name="Group 468"/>
              <p:cNvGrpSpPr>
                <a:grpSpLocks/>
              </p:cNvGrpSpPr>
              <p:nvPr/>
            </p:nvGrpSpPr>
            <p:grpSpPr bwMode="auto">
              <a:xfrm>
                <a:off x="3255" y="2258"/>
                <a:ext cx="73" cy="57"/>
                <a:chOff x="3255" y="2258"/>
                <a:chExt cx="73" cy="57"/>
              </a:xfrm>
            </p:grpSpPr>
            <p:sp>
              <p:nvSpPr>
                <p:cNvPr id="202359" name="Oval 469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60" name="Oval 470"/>
                <p:cNvSpPr>
                  <a:spLocks noChangeArrowheads="1"/>
                </p:cNvSpPr>
                <p:nvPr/>
              </p:nvSpPr>
              <p:spPr bwMode="auto">
                <a:xfrm>
                  <a:off x="3255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51" name="Line 471"/>
              <p:cNvSpPr>
                <a:spLocks noChangeShapeType="1"/>
              </p:cNvSpPr>
              <p:nvPr/>
            </p:nvSpPr>
            <p:spPr bwMode="auto">
              <a:xfrm flipV="1">
                <a:off x="3285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22" name="Group 472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202357" name="Oval 473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58" name="Oval 474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23" name="Group 475"/>
              <p:cNvGrpSpPr>
                <a:grpSpLocks/>
              </p:cNvGrpSpPr>
              <p:nvPr/>
            </p:nvGrpSpPr>
            <p:grpSpPr bwMode="auto">
              <a:xfrm>
                <a:off x="3328" y="2258"/>
                <a:ext cx="68" cy="57"/>
                <a:chOff x="3328" y="2258"/>
                <a:chExt cx="68" cy="57"/>
              </a:xfrm>
            </p:grpSpPr>
            <p:sp>
              <p:nvSpPr>
                <p:cNvPr id="202355" name="Oval 476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56" name="Oval 477"/>
                <p:cNvSpPr>
                  <a:spLocks noChangeArrowheads="1"/>
                </p:cNvSpPr>
                <p:nvPr/>
              </p:nvSpPr>
              <p:spPr bwMode="auto">
                <a:xfrm>
                  <a:off x="3328" y="2258"/>
                  <a:ext cx="68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354" name="Line 478"/>
              <p:cNvSpPr>
                <a:spLocks noChangeShapeType="1"/>
              </p:cNvSpPr>
              <p:nvPr/>
            </p:nvSpPr>
            <p:spPr bwMode="auto">
              <a:xfrm flipV="1">
                <a:off x="336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38425" name="Group 479"/>
          <p:cNvGrpSpPr>
            <a:grpSpLocks/>
          </p:cNvGrpSpPr>
          <p:nvPr/>
        </p:nvGrpSpPr>
        <p:grpSpPr bwMode="auto">
          <a:xfrm>
            <a:off x="5391748" y="1938338"/>
            <a:ext cx="932259" cy="512762"/>
            <a:chOff x="3392" y="1992"/>
            <a:chExt cx="588" cy="323"/>
          </a:xfrm>
        </p:grpSpPr>
        <p:grpSp>
          <p:nvGrpSpPr>
            <p:cNvPr id="138426" name="Group 480"/>
            <p:cNvGrpSpPr>
              <a:grpSpLocks/>
            </p:cNvGrpSpPr>
            <p:nvPr/>
          </p:nvGrpSpPr>
          <p:grpSpPr bwMode="auto">
            <a:xfrm>
              <a:off x="3392" y="1992"/>
              <a:ext cx="287" cy="323"/>
              <a:chOff x="3392" y="1992"/>
              <a:chExt cx="287" cy="323"/>
            </a:xfrm>
          </p:grpSpPr>
          <p:grpSp>
            <p:nvGrpSpPr>
              <p:cNvPr id="138428" name="Group 481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202327" name="Oval 482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28" name="Oval 483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29" name="Group 484"/>
              <p:cNvGrpSpPr>
                <a:grpSpLocks/>
              </p:cNvGrpSpPr>
              <p:nvPr/>
            </p:nvGrpSpPr>
            <p:grpSpPr bwMode="auto">
              <a:xfrm>
                <a:off x="3392" y="1992"/>
                <a:ext cx="70" cy="63"/>
                <a:chOff x="3392" y="1992"/>
                <a:chExt cx="70" cy="63"/>
              </a:xfrm>
            </p:grpSpPr>
            <p:sp>
              <p:nvSpPr>
                <p:cNvPr id="202325" name="Oval 485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26" name="Oval 486"/>
                <p:cNvSpPr>
                  <a:spLocks noChangeArrowheads="1"/>
                </p:cNvSpPr>
                <p:nvPr/>
              </p:nvSpPr>
              <p:spPr bwMode="auto">
                <a:xfrm>
                  <a:off x="3392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75" name="Line 487"/>
              <p:cNvSpPr>
                <a:spLocks noChangeShapeType="1"/>
              </p:cNvSpPr>
              <p:nvPr/>
            </p:nvSpPr>
            <p:spPr bwMode="auto">
              <a:xfrm flipV="1">
                <a:off x="342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31" name="Group 488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202323" name="Oval 489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24" name="Oval 490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37" name="Group 491"/>
              <p:cNvGrpSpPr>
                <a:grpSpLocks/>
              </p:cNvGrpSpPr>
              <p:nvPr/>
            </p:nvGrpSpPr>
            <p:grpSpPr bwMode="auto">
              <a:xfrm>
                <a:off x="3462" y="1992"/>
                <a:ext cx="71" cy="63"/>
                <a:chOff x="3462" y="1992"/>
                <a:chExt cx="71" cy="63"/>
              </a:xfrm>
            </p:grpSpPr>
            <p:sp>
              <p:nvSpPr>
                <p:cNvPr id="202321" name="Oval 492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22" name="Oval 493"/>
                <p:cNvSpPr>
                  <a:spLocks noChangeArrowheads="1"/>
                </p:cNvSpPr>
                <p:nvPr/>
              </p:nvSpPr>
              <p:spPr bwMode="auto">
                <a:xfrm>
                  <a:off x="3462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78" name="Line 494"/>
              <p:cNvSpPr>
                <a:spLocks noChangeShapeType="1"/>
              </p:cNvSpPr>
              <p:nvPr/>
            </p:nvSpPr>
            <p:spPr bwMode="auto">
              <a:xfrm flipV="1">
                <a:off x="34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38" name="Group 495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202319" name="Oval 496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20" name="Oval 497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40" name="Group 498"/>
              <p:cNvGrpSpPr>
                <a:grpSpLocks/>
              </p:cNvGrpSpPr>
              <p:nvPr/>
            </p:nvGrpSpPr>
            <p:grpSpPr bwMode="auto">
              <a:xfrm>
                <a:off x="3538" y="1992"/>
                <a:ext cx="72" cy="63"/>
                <a:chOff x="3538" y="1992"/>
                <a:chExt cx="72" cy="63"/>
              </a:xfrm>
            </p:grpSpPr>
            <p:sp>
              <p:nvSpPr>
                <p:cNvPr id="202317" name="Oval 499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18" name="Oval 500"/>
                <p:cNvSpPr>
                  <a:spLocks noChangeArrowheads="1"/>
                </p:cNvSpPr>
                <p:nvPr/>
              </p:nvSpPr>
              <p:spPr bwMode="auto">
                <a:xfrm>
                  <a:off x="3538" y="1992"/>
                  <a:ext cx="72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81" name="Line 501"/>
              <p:cNvSpPr>
                <a:spLocks noChangeShapeType="1"/>
              </p:cNvSpPr>
              <p:nvPr/>
            </p:nvSpPr>
            <p:spPr bwMode="auto">
              <a:xfrm flipV="1">
                <a:off x="356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41" name="Group 502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202315" name="Oval 503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16" name="Oval 504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43" name="Group 505"/>
              <p:cNvGrpSpPr>
                <a:grpSpLocks/>
              </p:cNvGrpSpPr>
              <p:nvPr/>
            </p:nvGrpSpPr>
            <p:grpSpPr bwMode="auto">
              <a:xfrm>
                <a:off x="3610" y="1992"/>
                <a:ext cx="69" cy="63"/>
                <a:chOff x="3610" y="1992"/>
                <a:chExt cx="69" cy="63"/>
              </a:xfrm>
            </p:grpSpPr>
            <p:sp>
              <p:nvSpPr>
                <p:cNvPr id="202313" name="Oval 506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14" name="Oval 507"/>
                <p:cNvSpPr>
                  <a:spLocks noChangeArrowheads="1"/>
                </p:cNvSpPr>
                <p:nvPr/>
              </p:nvSpPr>
              <p:spPr bwMode="auto">
                <a:xfrm>
                  <a:off x="3610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84" name="Line 508"/>
              <p:cNvSpPr>
                <a:spLocks noChangeShapeType="1"/>
              </p:cNvSpPr>
              <p:nvPr/>
            </p:nvSpPr>
            <p:spPr bwMode="auto">
              <a:xfrm flipV="1">
                <a:off x="36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44" name="Group 509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202311" name="Oval 510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12" name="Oval 511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46" name="Group 512"/>
              <p:cNvGrpSpPr>
                <a:grpSpLocks/>
              </p:cNvGrpSpPr>
              <p:nvPr/>
            </p:nvGrpSpPr>
            <p:grpSpPr bwMode="auto">
              <a:xfrm>
                <a:off x="3392" y="2258"/>
                <a:ext cx="70" cy="57"/>
                <a:chOff x="3392" y="2258"/>
                <a:chExt cx="70" cy="57"/>
              </a:xfrm>
            </p:grpSpPr>
            <p:sp>
              <p:nvSpPr>
                <p:cNvPr id="202309" name="Oval 513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10" name="Oval 514"/>
                <p:cNvSpPr>
                  <a:spLocks noChangeArrowheads="1"/>
                </p:cNvSpPr>
                <p:nvPr/>
              </p:nvSpPr>
              <p:spPr bwMode="auto">
                <a:xfrm>
                  <a:off x="3392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87" name="Line 515"/>
              <p:cNvSpPr>
                <a:spLocks noChangeShapeType="1"/>
              </p:cNvSpPr>
              <p:nvPr/>
            </p:nvSpPr>
            <p:spPr bwMode="auto">
              <a:xfrm flipV="1">
                <a:off x="342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47" name="Group 516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202307" name="Oval 517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08" name="Oval 518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32" name="Group 519"/>
              <p:cNvGrpSpPr>
                <a:grpSpLocks/>
              </p:cNvGrpSpPr>
              <p:nvPr/>
            </p:nvGrpSpPr>
            <p:grpSpPr bwMode="auto">
              <a:xfrm>
                <a:off x="3462" y="2258"/>
                <a:ext cx="71" cy="57"/>
                <a:chOff x="3462" y="2258"/>
                <a:chExt cx="71" cy="57"/>
              </a:xfrm>
            </p:grpSpPr>
            <p:sp>
              <p:nvSpPr>
                <p:cNvPr id="202305" name="Oval 520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06" name="Oval 521"/>
                <p:cNvSpPr>
                  <a:spLocks noChangeArrowheads="1"/>
                </p:cNvSpPr>
                <p:nvPr/>
              </p:nvSpPr>
              <p:spPr bwMode="auto">
                <a:xfrm>
                  <a:off x="3462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90" name="Line 522"/>
              <p:cNvSpPr>
                <a:spLocks noChangeShapeType="1"/>
              </p:cNvSpPr>
              <p:nvPr/>
            </p:nvSpPr>
            <p:spPr bwMode="auto">
              <a:xfrm flipV="1">
                <a:off x="34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34" name="Group 523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202303" name="Oval 524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04" name="Oval 525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35" name="Group 526"/>
              <p:cNvGrpSpPr>
                <a:grpSpLocks/>
              </p:cNvGrpSpPr>
              <p:nvPr/>
            </p:nvGrpSpPr>
            <p:grpSpPr bwMode="auto">
              <a:xfrm>
                <a:off x="3538" y="2258"/>
                <a:ext cx="72" cy="57"/>
                <a:chOff x="3538" y="2258"/>
                <a:chExt cx="72" cy="57"/>
              </a:xfrm>
            </p:grpSpPr>
            <p:sp>
              <p:nvSpPr>
                <p:cNvPr id="202301" name="Oval 527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02" name="Oval 528"/>
                <p:cNvSpPr>
                  <a:spLocks noChangeArrowheads="1"/>
                </p:cNvSpPr>
                <p:nvPr/>
              </p:nvSpPr>
              <p:spPr bwMode="auto">
                <a:xfrm>
                  <a:off x="3538" y="2258"/>
                  <a:ext cx="72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93" name="Line 529"/>
              <p:cNvSpPr>
                <a:spLocks noChangeShapeType="1"/>
              </p:cNvSpPr>
              <p:nvPr/>
            </p:nvSpPr>
            <p:spPr bwMode="auto">
              <a:xfrm flipV="1">
                <a:off x="356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37" name="Group 530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202299" name="Oval 531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300" name="Oval 532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38" name="Group 533"/>
              <p:cNvGrpSpPr>
                <a:grpSpLocks/>
              </p:cNvGrpSpPr>
              <p:nvPr/>
            </p:nvGrpSpPr>
            <p:grpSpPr bwMode="auto">
              <a:xfrm>
                <a:off x="3610" y="2258"/>
                <a:ext cx="69" cy="57"/>
                <a:chOff x="3610" y="2258"/>
                <a:chExt cx="69" cy="57"/>
              </a:xfrm>
            </p:grpSpPr>
            <p:sp>
              <p:nvSpPr>
                <p:cNvPr id="202297" name="Oval 534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98" name="Oval 535"/>
                <p:cNvSpPr>
                  <a:spLocks noChangeArrowheads="1"/>
                </p:cNvSpPr>
                <p:nvPr/>
              </p:nvSpPr>
              <p:spPr bwMode="auto">
                <a:xfrm>
                  <a:off x="3610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96" name="Line 536"/>
              <p:cNvSpPr>
                <a:spLocks noChangeShapeType="1"/>
              </p:cNvSpPr>
              <p:nvPr/>
            </p:nvSpPr>
            <p:spPr bwMode="auto">
              <a:xfrm flipV="1">
                <a:off x="36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440" name="Group 537"/>
            <p:cNvGrpSpPr>
              <a:grpSpLocks/>
            </p:cNvGrpSpPr>
            <p:nvPr/>
          </p:nvGrpSpPr>
          <p:grpSpPr bwMode="auto">
            <a:xfrm>
              <a:off x="3693" y="1992"/>
              <a:ext cx="287" cy="323"/>
              <a:chOff x="3693" y="1992"/>
              <a:chExt cx="287" cy="323"/>
            </a:xfrm>
          </p:grpSpPr>
          <p:grpSp>
            <p:nvGrpSpPr>
              <p:cNvPr id="138441" name="Group 538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202271" name="Oval 539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72" name="Oval 540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43" name="Group 541"/>
              <p:cNvGrpSpPr>
                <a:grpSpLocks/>
              </p:cNvGrpSpPr>
              <p:nvPr/>
            </p:nvGrpSpPr>
            <p:grpSpPr bwMode="auto">
              <a:xfrm>
                <a:off x="3693" y="1992"/>
                <a:ext cx="70" cy="63"/>
                <a:chOff x="3693" y="1992"/>
                <a:chExt cx="70" cy="63"/>
              </a:xfrm>
            </p:grpSpPr>
            <p:sp>
              <p:nvSpPr>
                <p:cNvPr id="202269" name="Oval 542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70" name="Oval 543"/>
                <p:cNvSpPr>
                  <a:spLocks noChangeArrowheads="1"/>
                </p:cNvSpPr>
                <p:nvPr/>
              </p:nvSpPr>
              <p:spPr bwMode="auto">
                <a:xfrm>
                  <a:off x="3693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19" name="Line 544"/>
              <p:cNvSpPr>
                <a:spLocks noChangeShapeType="1"/>
              </p:cNvSpPr>
              <p:nvPr/>
            </p:nvSpPr>
            <p:spPr bwMode="auto">
              <a:xfrm flipV="1">
                <a:off x="37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44" name="Group 545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202267" name="Oval 546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68" name="Oval 547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46" name="Group 548"/>
              <p:cNvGrpSpPr>
                <a:grpSpLocks/>
              </p:cNvGrpSpPr>
              <p:nvPr/>
            </p:nvGrpSpPr>
            <p:grpSpPr bwMode="auto">
              <a:xfrm>
                <a:off x="3763" y="1992"/>
                <a:ext cx="71" cy="63"/>
                <a:chOff x="3763" y="1992"/>
                <a:chExt cx="71" cy="63"/>
              </a:xfrm>
            </p:grpSpPr>
            <p:sp>
              <p:nvSpPr>
                <p:cNvPr id="202265" name="Oval 549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66" name="Oval 550"/>
                <p:cNvSpPr>
                  <a:spLocks noChangeArrowheads="1"/>
                </p:cNvSpPr>
                <p:nvPr/>
              </p:nvSpPr>
              <p:spPr bwMode="auto">
                <a:xfrm>
                  <a:off x="3763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22" name="Line 551"/>
              <p:cNvSpPr>
                <a:spLocks noChangeShapeType="1"/>
              </p:cNvSpPr>
              <p:nvPr/>
            </p:nvSpPr>
            <p:spPr bwMode="auto">
              <a:xfrm flipV="1">
                <a:off x="37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47" name="Group 552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202263" name="Oval 553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64" name="Oval 554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49" name="Group 555"/>
              <p:cNvGrpSpPr>
                <a:grpSpLocks/>
              </p:cNvGrpSpPr>
              <p:nvPr/>
            </p:nvGrpSpPr>
            <p:grpSpPr bwMode="auto">
              <a:xfrm>
                <a:off x="3838" y="1992"/>
                <a:ext cx="73" cy="63"/>
                <a:chOff x="3838" y="1992"/>
                <a:chExt cx="73" cy="63"/>
              </a:xfrm>
            </p:grpSpPr>
            <p:sp>
              <p:nvSpPr>
                <p:cNvPr id="202261" name="Oval 556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62" name="Oval 557"/>
                <p:cNvSpPr>
                  <a:spLocks noChangeArrowheads="1"/>
                </p:cNvSpPr>
                <p:nvPr/>
              </p:nvSpPr>
              <p:spPr bwMode="auto">
                <a:xfrm>
                  <a:off x="3838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25" name="Line 558"/>
              <p:cNvSpPr>
                <a:spLocks noChangeShapeType="1"/>
              </p:cNvSpPr>
              <p:nvPr/>
            </p:nvSpPr>
            <p:spPr bwMode="auto">
              <a:xfrm flipV="1">
                <a:off x="38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50" name="Group 559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202259" name="Oval 560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60" name="Oval 561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52" name="Group 562"/>
              <p:cNvGrpSpPr>
                <a:grpSpLocks/>
              </p:cNvGrpSpPr>
              <p:nvPr/>
            </p:nvGrpSpPr>
            <p:grpSpPr bwMode="auto">
              <a:xfrm>
                <a:off x="3911" y="1992"/>
                <a:ext cx="69" cy="63"/>
                <a:chOff x="3911" y="1992"/>
                <a:chExt cx="69" cy="63"/>
              </a:xfrm>
            </p:grpSpPr>
            <p:sp>
              <p:nvSpPr>
                <p:cNvPr id="202257" name="Oval 563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58" name="Oval 564"/>
                <p:cNvSpPr>
                  <a:spLocks noChangeArrowheads="1"/>
                </p:cNvSpPr>
                <p:nvPr/>
              </p:nvSpPr>
              <p:spPr bwMode="auto">
                <a:xfrm>
                  <a:off x="3911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28" name="Line 565"/>
              <p:cNvSpPr>
                <a:spLocks noChangeShapeType="1"/>
              </p:cNvSpPr>
              <p:nvPr/>
            </p:nvSpPr>
            <p:spPr bwMode="auto">
              <a:xfrm flipV="1">
                <a:off x="39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53" name="Group 566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202255" name="Oval 567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56" name="Oval 568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55" name="Group 569"/>
              <p:cNvGrpSpPr>
                <a:grpSpLocks/>
              </p:cNvGrpSpPr>
              <p:nvPr/>
            </p:nvGrpSpPr>
            <p:grpSpPr bwMode="auto">
              <a:xfrm>
                <a:off x="3693" y="2258"/>
                <a:ext cx="70" cy="57"/>
                <a:chOff x="3693" y="2258"/>
                <a:chExt cx="70" cy="57"/>
              </a:xfrm>
            </p:grpSpPr>
            <p:sp>
              <p:nvSpPr>
                <p:cNvPr id="202253" name="Oval 570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54" name="Oval 571"/>
                <p:cNvSpPr>
                  <a:spLocks noChangeArrowheads="1"/>
                </p:cNvSpPr>
                <p:nvPr/>
              </p:nvSpPr>
              <p:spPr bwMode="auto">
                <a:xfrm>
                  <a:off x="36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31" name="Line 572"/>
              <p:cNvSpPr>
                <a:spLocks noChangeShapeType="1"/>
              </p:cNvSpPr>
              <p:nvPr/>
            </p:nvSpPr>
            <p:spPr bwMode="auto">
              <a:xfrm flipV="1">
                <a:off x="37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56" name="Group 573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202251" name="Oval 574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52" name="Oval 575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58" name="Group 576"/>
              <p:cNvGrpSpPr>
                <a:grpSpLocks/>
              </p:cNvGrpSpPr>
              <p:nvPr/>
            </p:nvGrpSpPr>
            <p:grpSpPr bwMode="auto">
              <a:xfrm>
                <a:off x="3763" y="2258"/>
                <a:ext cx="71" cy="57"/>
                <a:chOff x="3763" y="2258"/>
                <a:chExt cx="71" cy="57"/>
              </a:xfrm>
            </p:grpSpPr>
            <p:sp>
              <p:nvSpPr>
                <p:cNvPr id="202249" name="Oval 577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50" name="Oval 578"/>
                <p:cNvSpPr>
                  <a:spLocks noChangeArrowheads="1"/>
                </p:cNvSpPr>
                <p:nvPr/>
              </p:nvSpPr>
              <p:spPr bwMode="auto">
                <a:xfrm>
                  <a:off x="3763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34" name="Line 579"/>
              <p:cNvSpPr>
                <a:spLocks noChangeShapeType="1"/>
              </p:cNvSpPr>
              <p:nvPr/>
            </p:nvSpPr>
            <p:spPr bwMode="auto">
              <a:xfrm flipV="1">
                <a:off x="37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59" name="Group 580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202247" name="Oval 581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48" name="Oval 582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61" name="Group 583"/>
              <p:cNvGrpSpPr>
                <a:grpSpLocks/>
              </p:cNvGrpSpPr>
              <p:nvPr/>
            </p:nvGrpSpPr>
            <p:grpSpPr bwMode="auto">
              <a:xfrm>
                <a:off x="3838" y="2258"/>
                <a:ext cx="73" cy="57"/>
                <a:chOff x="3838" y="2258"/>
                <a:chExt cx="73" cy="57"/>
              </a:xfrm>
            </p:grpSpPr>
            <p:sp>
              <p:nvSpPr>
                <p:cNvPr id="202245" name="Oval 584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46" name="Oval 585"/>
                <p:cNvSpPr>
                  <a:spLocks noChangeArrowheads="1"/>
                </p:cNvSpPr>
                <p:nvPr/>
              </p:nvSpPr>
              <p:spPr bwMode="auto">
                <a:xfrm>
                  <a:off x="38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37" name="Line 586"/>
              <p:cNvSpPr>
                <a:spLocks noChangeShapeType="1"/>
              </p:cNvSpPr>
              <p:nvPr/>
            </p:nvSpPr>
            <p:spPr bwMode="auto">
              <a:xfrm flipV="1">
                <a:off x="38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62" name="Group 587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202243" name="Oval 588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44" name="Oval 589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49" name="Group 590"/>
              <p:cNvGrpSpPr>
                <a:grpSpLocks/>
              </p:cNvGrpSpPr>
              <p:nvPr/>
            </p:nvGrpSpPr>
            <p:grpSpPr bwMode="auto">
              <a:xfrm>
                <a:off x="3911" y="2258"/>
                <a:ext cx="69" cy="57"/>
                <a:chOff x="3911" y="2258"/>
                <a:chExt cx="69" cy="57"/>
              </a:xfrm>
            </p:grpSpPr>
            <p:sp>
              <p:nvSpPr>
                <p:cNvPr id="202241" name="Oval 591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42" name="Oval 592"/>
                <p:cNvSpPr>
                  <a:spLocks noChangeArrowheads="1"/>
                </p:cNvSpPr>
                <p:nvPr/>
              </p:nvSpPr>
              <p:spPr bwMode="auto">
                <a:xfrm>
                  <a:off x="39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240" name="Line 593"/>
              <p:cNvSpPr>
                <a:spLocks noChangeShapeType="1"/>
              </p:cNvSpPr>
              <p:nvPr/>
            </p:nvSpPr>
            <p:spPr bwMode="auto">
              <a:xfrm flipV="1">
                <a:off x="39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200450" name="Group 594"/>
          <p:cNvGrpSpPr>
            <a:grpSpLocks/>
          </p:cNvGrpSpPr>
          <p:nvPr/>
        </p:nvGrpSpPr>
        <p:grpSpPr bwMode="auto">
          <a:xfrm>
            <a:off x="3750471" y="1938338"/>
            <a:ext cx="932259" cy="512762"/>
            <a:chOff x="2358" y="1992"/>
            <a:chExt cx="588" cy="323"/>
          </a:xfrm>
        </p:grpSpPr>
        <p:grpSp>
          <p:nvGrpSpPr>
            <p:cNvPr id="200452" name="Group 595"/>
            <p:cNvGrpSpPr>
              <a:grpSpLocks/>
            </p:cNvGrpSpPr>
            <p:nvPr/>
          </p:nvGrpSpPr>
          <p:grpSpPr bwMode="auto">
            <a:xfrm>
              <a:off x="2358" y="1992"/>
              <a:ext cx="287" cy="323"/>
              <a:chOff x="2358" y="1992"/>
              <a:chExt cx="287" cy="323"/>
            </a:xfrm>
          </p:grpSpPr>
          <p:grpSp>
            <p:nvGrpSpPr>
              <p:cNvPr id="200453" name="Group 596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202213" name="Oval 597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14" name="Oval 598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55" name="Group 599"/>
              <p:cNvGrpSpPr>
                <a:grpSpLocks/>
              </p:cNvGrpSpPr>
              <p:nvPr/>
            </p:nvGrpSpPr>
            <p:grpSpPr bwMode="auto">
              <a:xfrm>
                <a:off x="2358" y="1992"/>
                <a:ext cx="70" cy="63"/>
                <a:chOff x="2358" y="1992"/>
                <a:chExt cx="70" cy="63"/>
              </a:xfrm>
            </p:grpSpPr>
            <p:sp>
              <p:nvSpPr>
                <p:cNvPr id="202211" name="Oval 600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12" name="Oval 601"/>
                <p:cNvSpPr>
                  <a:spLocks noChangeArrowheads="1"/>
                </p:cNvSpPr>
                <p:nvPr/>
              </p:nvSpPr>
              <p:spPr bwMode="auto">
                <a:xfrm>
                  <a:off x="235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61" name="Line 602"/>
              <p:cNvSpPr>
                <a:spLocks noChangeShapeType="1"/>
              </p:cNvSpPr>
              <p:nvPr/>
            </p:nvSpPr>
            <p:spPr bwMode="auto">
              <a:xfrm flipV="1">
                <a:off x="2387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56" name="Group 603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202209" name="Oval 604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10" name="Oval 605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58" name="Group 606"/>
              <p:cNvGrpSpPr>
                <a:grpSpLocks/>
              </p:cNvGrpSpPr>
              <p:nvPr/>
            </p:nvGrpSpPr>
            <p:grpSpPr bwMode="auto">
              <a:xfrm>
                <a:off x="2428" y="1992"/>
                <a:ext cx="70" cy="63"/>
                <a:chOff x="2428" y="1992"/>
                <a:chExt cx="70" cy="63"/>
              </a:xfrm>
            </p:grpSpPr>
            <p:sp>
              <p:nvSpPr>
                <p:cNvPr id="202207" name="Oval 607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08" name="Oval 608"/>
                <p:cNvSpPr>
                  <a:spLocks noChangeArrowheads="1"/>
                </p:cNvSpPr>
                <p:nvPr/>
              </p:nvSpPr>
              <p:spPr bwMode="auto">
                <a:xfrm>
                  <a:off x="2428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64" name="Line 609"/>
              <p:cNvSpPr>
                <a:spLocks noChangeShapeType="1"/>
              </p:cNvSpPr>
              <p:nvPr/>
            </p:nvSpPr>
            <p:spPr bwMode="auto">
              <a:xfrm flipV="1">
                <a:off x="246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59" name="Group 610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202205" name="Oval 611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06" name="Oval 612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64" name="Group 613"/>
              <p:cNvGrpSpPr>
                <a:grpSpLocks/>
              </p:cNvGrpSpPr>
              <p:nvPr/>
            </p:nvGrpSpPr>
            <p:grpSpPr bwMode="auto">
              <a:xfrm>
                <a:off x="2503" y="1992"/>
                <a:ext cx="73" cy="63"/>
                <a:chOff x="2503" y="1992"/>
                <a:chExt cx="73" cy="63"/>
              </a:xfrm>
            </p:grpSpPr>
            <p:sp>
              <p:nvSpPr>
                <p:cNvPr id="202203" name="Oval 614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04" name="Oval 615"/>
                <p:cNvSpPr>
                  <a:spLocks noChangeArrowheads="1"/>
                </p:cNvSpPr>
                <p:nvPr/>
              </p:nvSpPr>
              <p:spPr bwMode="auto">
                <a:xfrm>
                  <a:off x="2503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67" name="Line 616"/>
              <p:cNvSpPr>
                <a:spLocks noChangeShapeType="1"/>
              </p:cNvSpPr>
              <p:nvPr/>
            </p:nvSpPr>
            <p:spPr bwMode="auto">
              <a:xfrm flipV="1">
                <a:off x="253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65" name="Group 617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202201" name="Oval 618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02" name="Oval 619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67" name="Group 620"/>
              <p:cNvGrpSpPr>
                <a:grpSpLocks/>
              </p:cNvGrpSpPr>
              <p:nvPr/>
            </p:nvGrpSpPr>
            <p:grpSpPr bwMode="auto">
              <a:xfrm>
                <a:off x="2576" y="1992"/>
                <a:ext cx="69" cy="63"/>
                <a:chOff x="2576" y="1992"/>
                <a:chExt cx="69" cy="63"/>
              </a:xfrm>
            </p:grpSpPr>
            <p:sp>
              <p:nvSpPr>
                <p:cNvPr id="202199" name="Oval 621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200" name="Oval 622"/>
                <p:cNvSpPr>
                  <a:spLocks noChangeArrowheads="1"/>
                </p:cNvSpPr>
                <p:nvPr/>
              </p:nvSpPr>
              <p:spPr bwMode="auto">
                <a:xfrm>
                  <a:off x="2576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70" name="Line 623"/>
              <p:cNvSpPr>
                <a:spLocks noChangeShapeType="1"/>
              </p:cNvSpPr>
              <p:nvPr/>
            </p:nvSpPr>
            <p:spPr bwMode="auto">
              <a:xfrm flipV="1">
                <a:off x="2611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68" name="Group 624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202197" name="Oval 625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98" name="Oval 626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70" name="Group 627"/>
              <p:cNvGrpSpPr>
                <a:grpSpLocks/>
              </p:cNvGrpSpPr>
              <p:nvPr/>
            </p:nvGrpSpPr>
            <p:grpSpPr bwMode="auto">
              <a:xfrm>
                <a:off x="2358" y="2258"/>
                <a:ext cx="70" cy="57"/>
                <a:chOff x="2358" y="2258"/>
                <a:chExt cx="70" cy="57"/>
              </a:xfrm>
            </p:grpSpPr>
            <p:sp>
              <p:nvSpPr>
                <p:cNvPr id="202195" name="Oval 628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96" name="Oval 629"/>
                <p:cNvSpPr>
                  <a:spLocks noChangeArrowheads="1"/>
                </p:cNvSpPr>
                <p:nvPr/>
              </p:nvSpPr>
              <p:spPr bwMode="auto">
                <a:xfrm>
                  <a:off x="235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73" name="Line 630"/>
              <p:cNvSpPr>
                <a:spLocks noChangeShapeType="1"/>
              </p:cNvSpPr>
              <p:nvPr/>
            </p:nvSpPr>
            <p:spPr bwMode="auto">
              <a:xfrm flipV="1">
                <a:off x="2387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71" name="Group 631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202193" name="Oval 632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94" name="Oval 633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72" name="Group 634"/>
              <p:cNvGrpSpPr>
                <a:grpSpLocks/>
              </p:cNvGrpSpPr>
              <p:nvPr/>
            </p:nvGrpSpPr>
            <p:grpSpPr bwMode="auto">
              <a:xfrm>
                <a:off x="2428" y="2258"/>
                <a:ext cx="70" cy="57"/>
                <a:chOff x="2428" y="2258"/>
                <a:chExt cx="70" cy="57"/>
              </a:xfrm>
            </p:grpSpPr>
            <p:sp>
              <p:nvSpPr>
                <p:cNvPr id="202191" name="Oval 635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92" name="Oval 636"/>
                <p:cNvSpPr>
                  <a:spLocks noChangeArrowheads="1"/>
                </p:cNvSpPr>
                <p:nvPr/>
              </p:nvSpPr>
              <p:spPr bwMode="auto">
                <a:xfrm>
                  <a:off x="2428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76" name="Line 637"/>
              <p:cNvSpPr>
                <a:spLocks noChangeShapeType="1"/>
              </p:cNvSpPr>
              <p:nvPr/>
            </p:nvSpPr>
            <p:spPr bwMode="auto">
              <a:xfrm flipV="1">
                <a:off x="246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73" name="Group 638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202189" name="Oval 639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90" name="Oval 640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75" name="Group 641"/>
              <p:cNvGrpSpPr>
                <a:grpSpLocks/>
              </p:cNvGrpSpPr>
              <p:nvPr/>
            </p:nvGrpSpPr>
            <p:grpSpPr bwMode="auto">
              <a:xfrm>
                <a:off x="2503" y="2258"/>
                <a:ext cx="73" cy="57"/>
                <a:chOff x="2503" y="2258"/>
                <a:chExt cx="73" cy="57"/>
              </a:xfrm>
            </p:grpSpPr>
            <p:sp>
              <p:nvSpPr>
                <p:cNvPr id="202187" name="Oval 642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88" name="Oval 643"/>
                <p:cNvSpPr>
                  <a:spLocks noChangeArrowheads="1"/>
                </p:cNvSpPr>
                <p:nvPr/>
              </p:nvSpPr>
              <p:spPr bwMode="auto">
                <a:xfrm>
                  <a:off x="2503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79" name="Line 644"/>
              <p:cNvSpPr>
                <a:spLocks noChangeShapeType="1"/>
              </p:cNvSpPr>
              <p:nvPr/>
            </p:nvSpPr>
            <p:spPr bwMode="auto">
              <a:xfrm flipV="1">
                <a:off x="253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76" name="Group 645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202185" name="Oval 646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86" name="Oval 647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78" name="Group 648"/>
              <p:cNvGrpSpPr>
                <a:grpSpLocks/>
              </p:cNvGrpSpPr>
              <p:nvPr/>
            </p:nvGrpSpPr>
            <p:grpSpPr bwMode="auto">
              <a:xfrm>
                <a:off x="2576" y="2258"/>
                <a:ext cx="69" cy="57"/>
                <a:chOff x="2576" y="2258"/>
                <a:chExt cx="69" cy="57"/>
              </a:xfrm>
            </p:grpSpPr>
            <p:sp>
              <p:nvSpPr>
                <p:cNvPr id="202183" name="Oval 649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84" name="Oval 650"/>
                <p:cNvSpPr>
                  <a:spLocks noChangeArrowheads="1"/>
                </p:cNvSpPr>
                <p:nvPr/>
              </p:nvSpPr>
              <p:spPr bwMode="auto">
                <a:xfrm>
                  <a:off x="2576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82" name="Line 651"/>
              <p:cNvSpPr>
                <a:spLocks noChangeShapeType="1"/>
              </p:cNvSpPr>
              <p:nvPr/>
            </p:nvSpPr>
            <p:spPr bwMode="auto">
              <a:xfrm flipV="1">
                <a:off x="2611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479" name="Group 652"/>
            <p:cNvGrpSpPr>
              <a:grpSpLocks/>
            </p:cNvGrpSpPr>
            <p:nvPr/>
          </p:nvGrpSpPr>
          <p:grpSpPr bwMode="auto">
            <a:xfrm>
              <a:off x="2658" y="1992"/>
              <a:ext cx="288" cy="323"/>
              <a:chOff x="2658" y="1992"/>
              <a:chExt cx="288" cy="323"/>
            </a:xfrm>
          </p:grpSpPr>
          <p:grpSp>
            <p:nvGrpSpPr>
              <p:cNvPr id="138481" name="Group 653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202157" name="Oval 654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58" name="Oval 655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82" name="Group 656"/>
              <p:cNvGrpSpPr>
                <a:grpSpLocks/>
              </p:cNvGrpSpPr>
              <p:nvPr/>
            </p:nvGrpSpPr>
            <p:grpSpPr bwMode="auto">
              <a:xfrm>
                <a:off x="2658" y="1992"/>
                <a:ext cx="71" cy="63"/>
                <a:chOff x="2658" y="1992"/>
                <a:chExt cx="71" cy="63"/>
              </a:xfrm>
            </p:grpSpPr>
            <p:sp>
              <p:nvSpPr>
                <p:cNvPr id="202155" name="Oval 657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56" name="Oval 658"/>
                <p:cNvSpPr>
                  <a:spLocks noChangeArrowheads="1"/>
                </p:cNvSpPr>
                <p:nvPr/>
              </p:nvSpPr>
              <p:spPr bwMode="auto">
                <a:xfrm>
                  <a:off x="2658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05" name="Line 659"/>
              <p:cNvSpPr>
                <a:spLocks noChangeShapeType="1"/>
              </p:cNvSpPr>
              <p:nvPr/>
            </p:nvSpPr>
            <p:spPr bwMode="auto">
              <a:xfrm flipV="1">
                <a:off x="268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84" name="Group 660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202153" name="Oval 661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54" name="Oval 662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85" name="Group 663"/>
              <p:cNvGrpSpPr>
                <a:grpSpLocks/>
              </p:cNvGrpSpPr>
              <p:nvPr/>
            </p:nvGrpSpPr>
            <p:grpSpPr bwMode="auto">
              <a:xfrm>
                <a:off x="2729" y="1992"/>
                <a:ext cx="70" cy="63"/>
                <a:chOff x="2729" y="1992"/>
                <a:chExt cx="70" cy="63"/>
              </a:xfrm>
            </p:grpSpPr>
            <p:sp>
              <p:nvSpPr>
                <p:cNvPr id="202151" name="Oval 664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52" name="Oval 665"/>
                <p:cNvSpPr>
                  <a:spLocks noChangeArrowheads="1"/>
                </p:cNvSpPr>
                <p:nvPr/>
              </p:nvSpPr>
              <p:spPr bwMode="auto">
                <a:xfrm>
                  <a:off x="2729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08" name="Line 666"/>
              <p:cNvSpPr>
                <a:spLocks noChangeShapeType="1"/>
              </p:cNvSpPr>
              <p:nvPr/>
            </p:nvSpPr>
            <p:spPr bwMode="auto">
              <a:xfrm flipV="1">
                <a:off x="276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87" name="Group 667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202149" name="Oval 668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50" name="Oval 669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88" name="Group 670"/>
              <p:cNvGrpSpPr>
                <a:grpSpLocks/>
              </p:cNvGrpSpPr>
              <p:nvPr/>
            </p:nvGrpSpPr>
            <p:grpSpPr bwMode="auto">
              <a:xfrm>
                <a:off x="2804" y="1992"/>
                <a:ext cx="73" cy="63"/>
                <a:chOff x="2804" y="1992"/>
                <a:chExt cx="73" cy="63"/>
              </a:xfrm>
            </p:grpSpPr>
            <p:sp>
              <p:nvSpPr>
                <p:cNvPr id="202147" name="Oval 671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48" name="Oval 672"/>
                <p:cNvSpPr>
                  <a:spLocks noChangeArrowheads="1"/>
                </p:cNvSpPr>
                <p:nvPr/>
              </p:nvSpPr>
              <p:spPr bwMode="auto">
                <a:xfrm>
                  <a:off x="2804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11" name="Line 673"/>
              <p:cNvSpPr>
                <a:spLocks noChangeShapeType="1"/>
              </p:cNvSpPr>
              <p:nvPr/>
            </p:nvSpPr>
            <p:spPr bwMode="auto">
              <a:xfrm flipV="1">
                <a:off x="283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90" name="Group 674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202145" name="Oval 675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46" name="Oval 676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91" name="Group 677"/>
              <p:cNvGrpSpPr>
                <a:grpSpLocks/>
              </p:cNvGrpSpPr>
              <p:nvPr/>
            </p:nvGrpSpPr>
            <p:grpSpPr bwMode="auto">
              <a:xfrm>
                <a:off x="2877" y="1992"/>
                <a:ext cx="69" cy="63"/>
                <a:chOff x="2877" y="1992"/>
                <a:chExt cx="69" cy="63"/>
              </a:xfrm>
            </p:grpSpPr>
            <p:sp>
              <p:nvSpPr>
                <p:cNvPr id="202143" name="Oval 678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44" name="Oval 679"/>
                <p:cNvSpPr>
                  <a:spLocks noChangeArrowheads="1"/>
                </p:cNvSpPr>
                <p:nvPr/>
              </p:nvSpPr>
              <p:spPr bwMode="auto">
                <a:xfrm>
                  <a:off x="2877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14" name="Line 680"/>
              <p:cNvSpPr>
                <a:spLocks noChangeShapeType="1"/>
              </p:cNvSpPr>
              <p:nvPr/>
            </p:nvSpPr>
            <p:spPr bwMode="auto">
              <a:xfrm flipV="1">
                <a:off x="291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93" name="Group 681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202141" name="Oval 682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42" name="Oval 683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94" name="Group 684"/>
              <p:cNvGrpSpPr>
                <a:grpSpLocks/>
              </p:cNvGrpSpPr>
              <p:nvPr/>
            </p:nvGrpSpPr>
            <p:grpSpPr bwMode="auto">
              <a:xfrm>
                <a:off x="2658" y="2258"/>
                <a:ext cx="71" cy="57"/>
                <a:chOff x="2658" y="2258"/>
                <a:chExt cx="71" cy="57"/>
              </a:xfrm>
            </p:grpSpPr>
            <p:sp>
              <p:nvSpPr>
                <p:cNvPr id="202139" name="Oval 685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40" name="Oval 686"/>
                <p:cNvSpPr>
                  <a:spLocks noChangeArrowheads="1"/>
                </p:cNvSpPr>
                <p:nvPr/>
              </p:nvSpPr>
              <p:spPr bwMode="auto">
                <a:xfrm>
                  <a:off x="2658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17" name="Line 687"/>
              <p:cNvSpPr>
                <a:spLocks noChangeShapeType="1"/>
              </p:cNvSpPr>
              <p:nvPr/>
            </p:nvSpPr>
            <p:spPr bwMode="auto">
              <a:xfrm flipV="1">
                <a:off x="268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93" name="Group 688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202137" name="Oval 689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38" name="Oval 690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94" name="Group 691"/>
              <p:cNvGrpSpPr>
                <a:grpSpLocks/>
              </p:cNvGrpSpPr>
              <p:nvPr/>
            </p:nvGrpSpPr>
            <p:grpSpPr bwMode="auto">
              <a:xfrm>
                <a:off x="2729" y="2258"/>
                <a:ext cx="70" cy="57"/>
                <a:chOff x="2729" y="2258"/>
                <a:chExt cx="70" cy="57"/>
              </a:xfrm>
            </p:grpSpPr>
            <p:sp>
              <p:nvSpPr>
                <p:cNvPr id="202135" name="Oval 692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36" name="Oval 693"/>
                <p:cNvSpPr>
                  <a:spLocks noChangeArrowheads="1"/>
                </p:cNvSpPr>
                <p:nvPr/>
              </p:nvSpPr>
              <p:spPr bwMode="auto">
                <a:xfrm>
                  <a:off x="272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20" name="Line 694"/>
              <p:cNvSpPr>
                <a:spLocks noChangeShapeType="1"/>
              </p:cNvSpPr>
              <p:nvPr/>
            </p:nvSpPr>
            <p:spPr bwMode="auto">
              <a:xfrm flipV="1">
                <a:off x="276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96" name="Group 695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202133" name="Oval 696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34" name="Oval 697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497" name="Group 698"/>
              <p:cNvGrpSpPr>
                <a:grpSpLocks/>
              </p:cNvGrpSpPr>
              <p:nvPr/>
            </p:nvGrpSpPr>
            <p:grpSpPr bwMode="auto">
              <a:xfrm>
                <a:off x="2804" y="2258"/>
                <a:ext cx="73" cy="57"/>
                <a:chOff x="2804" y="2258"/>
                <a:chExt cx="73" cy="57"/>
              </a:xfrm>
            </p:grpSpPr>
            <p:sp>
              <p:nvSpPr>
                <p:cNvPr id="202131" name="Oval 699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32" name="Oval 700"/>
                <p:cNvSpPr>
                  <a:spLocks noChangeArrowheads="1"/>
                </p:cNvSpPr>
                <p:nvPr/>
              </p:nvSpPr>
              <p:spPr bwMode="auto">
                <a:xfrm>
                  <a:off x="280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23" name="Line 701"/>
              <p:cNvSpPr>
                <a:spLocks noChangeShapeType="1"/>
              </p:cNvSpPr>
              <p:nvPr/>
            </p:nvSpPr>
            <p:spPr bwMode="auto">
              <a:xfrm flipV="1">
                <a:off x="283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499" name="Group 702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202129" name="Oval 703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30" name="Oval 704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500" name="Group 705"/>
              <p:cNvGrpSpPr>
                <a:grpSpLocks/>
              </p:cNvGrpSpPr>
              <p:nvPr/>
            </p:nvGrpSpPr>
            <p:grpSpPr bwMode="auto">
              <a:xfrm>
                <a:off x="2877" y="2258"/>
                <a:ext cx="69" cy="57"/>
                <a:chOff x="2877" y="2258"/>
                <a:chExt cx="69" cy="57"/>
              </a:xfrm>
            </p:grpSpPr>
            <p:sp>
              <p:nvSpPr>
                <p:cNvPr id="202127" name="Oval 706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28" name="Oval 707"/>
                <p:cNvSpPr>
                  <a:spLocks noChangeArrowheads="1"/>
                </p:cNvSpPr>
                <p:nvPr/>
              </p:nvSpPr>
              <p:spPr bwMode="auto">
                <a:xfrm>
                  <a:off x="287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126" name="Line 708"/>
              <p:cNvSpPr>
                <a:spLocks noChangeShapeType="1"/>
              </p:cNvSpPr>
              <p:nvPr/>
            </p:nvSpPr>
            <p:spPr bwMode="auto">
              <a:xfrm flipV="1">
                <a:off x="291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200502" name="Group 709"/>
          <p:cNvGrpSpPr>
            <a:grpSpLocks/>
          </p:cNvGrpSpPr>
          <p:nvPr/>
        </p:nvGrpSpPr>
        <p:grpSpPr bwMode="auto">
          <a:xfrm>
            <a:off x="2364583" y="1936750"/>
            <a:ext cx="932259" cy="514350"/>
            <a:chOff x="1485" y="1991"/>
            <a:chExt cx="588" cy="324"/>
          </a:xfrm>
        </p:grpSpPr>
        <p:grpSp>
          <p:nvGrpSpPr>
            <p:cNvPr id="200503" name="Group 710"/>
            <p:cNvGrpSpPr>
              <a:grpSpLocks/>
            </p:cNvGrpSpPr>
            <p:nvPr/>
          </p:nvGrpSpPr>
          <p:grpSpPr bwMode="auto">
            <a:xfrm>
              <a:off x="1485" y="1991"/>
              <a:ext cx="287" cy="324"/>
              <a:chOff x="1485" y="1991"/>
              <a:chExt cx="287" cy="324"/>
            </a:xfrm>
          </p:grpSpPr>
          <p:grpSp>
            <p:nvGrpSpPr>
              <p:cNvPr id="200505" name="Group 711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202099" name="Oval 712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100" name="Oval 713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506" name="Group 714"/>
              <p:cNvGrpSpPr>
                <a:grpSpLocks/>
              </p:cNvGrpSpPr>
              <p:nvPr/>
            </p:nvGrpSpPr>
            <p:grpSpPr bwMode="auto">
              <a:xfrm>
                <a:off x="1485" y="1991"/>
                <a:ext cx="70" cy="64"/>
                <a:chOff x="1485" y="1991"/>
                <a:chExt cx="70" cy="64"/>
              </a:xfrm>
            </p:grpSpPr>
            <p:sp>
              <p:nvSpPr>
                <p:cNvPr id="202097" name="Oval 715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98" name="Oval 716"/>
                <p:cNvSpPr>
                  <a:spLocks noChangeArrowheads="1"/>
                </p:cNvSpPr>
                <p:nvPr/>
              </p:nvSpPr>
              <p:spPr bwMode="auto">
                <a:xfrm>
                  <a:off x="148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47" name="Line 717"/>
              <p:cNvSpPr>
                <a:spLocks noChangeShapeType="1"/>
              </p:cNvSpPr>
              <p:nvPr/>
            </p:nvSpPr>
            <p:spPr bwMode="auto">
              <a:xfrm flipV="1">
                <a:off x="15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508" name="Group 718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202095" name="Oval 719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96" name="Oval 720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509" name="Group 721"/>
              <p:cNvGrpSpPr>
                <a:grpSpLocks/>
              </p:cNvGrpSpPr>
              <p:nvPr/>
            </p:nvGrpSpPr>
            <p:grpSpPr bwMode="auto">
              <a:xfrm>
                <a:off x="1555" y="1991"/>
                <a:ext cx="70" cy="64"/>
                <a:chOff x="1555" y="1991"/>
                <a:chExt cx="70" cy="64"/>
              </a:xfrm>
            </p:grpSpPr>
            <p:sp>
              <p:nvSpPr>
                <p:cNvPr id="202093" name="Oval 722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94" name="Oval 723"/>
                <p:cNvSpPr>
                  <a:spLocks noChangeArrowheads="1"/>
                </p:cNvSpPr>
                <p:nvPr/>
              </p:nvSpPr>
              <p:spPr bwMode="auto">
                <a:xfrm>
                  <a:off x="1555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50" name="Line 724"/>
              <p:cNvSpPr>
                <a:spLocks noChangeShapeType="1"/>
              </p:cNvSpPr>
              <p:nvPr/>
            </p:nvSpPr>
            <p:spPr bwMode="auto">
              <a:xfrm flipV="1">
                <a:off x="159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511" name="Group 725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202091" name="Oval 726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92" name="Oval 727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96" name="Group 728"/>
              <p:cNvGrpSpPr>
                <a:grpSpLocks/>
              </p:cNvGrpSpPr>
              <p:nvPr/>
            </p:nvGrpSpPr>
            <p:grpSpPr bwMode="auto">
              <a:xfrm>
                <a:off x="1630" y="1991"/>
                <a:ext cx="73" cy="64"/>
                <a:chOff x="1630" y="1991"/>
                <a:chExt cx="73" cy="64"/>
              </a:xfrm>
            </p:grpSpPr>
            <p:sp>
              <p:nvSpPr>
                <p:cNvPr id="202089" name="Oval 729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90" name="Oval 730"/>
                <p:cNvSpPr>
                  <a:spLocks noChangeArrowheads="1"/>
                </p:cNvSpPr>
                <p:nvPr/>
              </p:nvSpPr>
              <p:spPr bwMode="auto">
                <a:xfrm>
                  <a:off x="1630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53" name="Line 731"/>
              <p:cNvSpPr>
                <a:spLocks noChangeShapeType="1"/>
              </p:cNvSpPr>
              <p:nvPr/>
            </p:nvSpPr>
            <p:spPr bwMode="auto">
              <a:xfrm flipV="1">
                <a:off x="166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497" name="Group 732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202087" name="Oval 733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88" name="Oval 734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499" name="Group 735"/>
              <p:cNvGrpSpPr>
                <a:grpSpLocks/>
              </p:cNvGrpSpPr>
              <p:nvPr/>
            </p:nvGrpSpPr>
            <p:grpSpPr bwMode="auto">
              <a:xfrm>
                <a:off x="1703" y="1991"/>
                <a:ext cx="69" cy="64"/>
                <a:chOff x="1703" y="1991"/>
                <a:chExt cx="69" cy="64"/>
              </a:xfrm>
            </p:grpSpPr>
            <p:sp>
              <p:nvSpPr>
                <p:cNvPr id="202085" name="Oval 736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86" name="Oval 737"/>
                <p:cNvSpPr>
                  <a:spLocks noChangeArrowheads="1"/>
                </p:cNvSpPr>
                <p:nvPr/>
              </p:nvSpPr>
              <p:spPr bwMode="auto">
                <a:xfrm>
                  <a:off x="1703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56" name="Line 738"/>
              <p:cNvSpPr>
                <a:spLocks noChangeShapeType="1"/>
              </p:cNvSpPr>
              <p:nvPr/>
            </p:nvSpPr>
            <p:spPr bwMode="auto">
              <a:xfrm flipV="1">
                <a:off x="1738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00" name="Group 739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202083" name="Oval 740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84" name="Oval 741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02" name="Group 742"/>
              <p:cNvGrpSpPr>
                <a:grpSpLocks/>
              </p:cNvGrpSpPr>
              <p:nvPr/>
            </p:nvGrpSpPr>
            <p:grpSpPr bwMode="auto">
              <a:xfrm>
                <a:off x="1485" y="2258"/>
                <a:ext cx="70" cy="57"/>
                <a:chOff x="1485" y="2258"/>
                <a:chExt cx="70" cy="57"/>
              </a:xfrm>
            </p:grpSpPr>
            <p:sp>
              <p:nvSpPr>
                <p:cNvPr id="202081" name="Oval 743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82" name="Oval 744"/>
                <p:cNvSpPr>
                  <a:spLocks noChangeArrowheads="1"/>
                </p:cNvSpPr>
                <p:nvPr/>
              </p:nvSpPr>
              <p:spPr bwMode="auto">
                <a:xfrm>
                  <a:off x="148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59" name="Line 745"/>
              <p:cNvSpPr>
                <a:spLocks noChangeShapeType="1"/>
              </p:cNvSpPr>
              <p:nvPr/>
            </p:nvSpPr>
            <p:spPr bwMode="auto">
              <a:xfrm flipV="1">
                <a:off x="15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03" name="Group 746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202079" name="Oval 747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80" name="Oval 748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05" name="Group 749"/>
              <p:cNvGrpSpPr>
                <a:grpSpLocks/>
              </p:cNvGrpSpPr>
              <p:nvPr/>
            </p:nvGrpSpPr>
            <p:grpSpPr bwMode="auto">
              <a:xfrm>
                <a:off x="1555" y="2258"/>
                <a:ext cx="70" cy="57"/>
                <a:chOff x="1555" y="2258"/>
                <a:chExt cx="70" cy="57"/>
              </a:xfrm>
            </p:grpSpPr>
            <p:sp>
              <p:nvSpPr>
                <p:cNvPr id="202077" name="Oval 750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78" name="Oval 751"/>
                <p:cNvSpPr>
                  <a:spLocks noChangeArrowheads="1"/>
                </p:cNvSpPr>
                <p:nvPr/>
              </p:nvSpPr>
              <p:spPr bwMode="auto">
                <a:xfrm>
                  <a:off x="1555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62" name="Line 752"/>
              <p:cNvSpPr>
                <a:spLocks noChangeShapeType="1"/>
              </p:cNvSpPr>
              <p:nvPr/>
            </p:nvSpPr>
            <p:spPr bwMode="auto">
              <a:xfrm flipV="1">
                <a:off x="159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06" name="Group 753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202075" name="Oval 754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76" name="Oval 755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08" name="Group 756"/>
              <p:cNvGrpSpPr>
                <a:grpSpLocks/>
              </p:cNvGrpSpPr>
              <p:nvPr/>
            </p:nvGrpSpPr>
            <p:grpSpPr bwMode="auto">
              <a:xfrm>
                <a:off x="1630" y="2258"/>
                <a:ext cx="73" cy="57"/>
                <a:chOff x="1630" y="2258"/>
                <a:chExt cx="73" cy="57"/>
              </a:xfrm>
            </p:grpSpPr>
            <p:sp>
              <p:nvSpPr>
                <p:cNvPr id="202073" name="Oval 757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74" name="Oval 758"/>
                <p:cNvSpPr>
                  <a:spLocks noChangeArrowheads="1"/>
                </p:cNvSpPr>
                <p:nvPr/>
              </p:nvSpPr>
              <p:spPr bwMode="auto">
                <a:xfrm>
                  <a:off x="1630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65" name="Line 759"/>
              <p:cNvSpPr>
                <a:spLocks noChangeShapeType="1"/>
              </p:cNvSpPr>
              <p:nvPr/>
            </p:nvSpPr>
            <p:spPr bwMode="auto">
              <a:xfrm flipV="1">
                <a:off x="166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09" name="Group 760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202071" name="Oval 761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72" name="Oval 762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11" name="Group 763"/>
              <p:cNvGrpSpPr>
                <a:grpSpLocks/>
              </p:cNvGrpSpPr>
              <p:nvPr/>
            </p:nvGrpSpPr>
            <p:grpSpPr bwMode="auto">
              <a:xfrm>
                <a:off x="1703" y="2258"/>
                <a:ext cx="69" cy="57"/>
                <a:chOff x="1703" y="2258"/>
                <a:chExt cx="69" cy="57"/>
              </a:xfrm>
            </p:grpSpPr>
            <p:sp>
              <p:nvSpPr>
                <p:cNvPr id="202069" name="Oval 764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70" name="Oval 765"/>
                <p:cNvSpPr>
                  <a:spLocks noChangeArrowheads="1"/>
                </p:cNvSpPr>
                <p:nvPr/>
              </p:nvSpPr>
              <p:spPr bwMode="auto">
                <a:xfrm>
                  <a:off x="1703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68" name="Line 766"/>
              <p:cNvSpPr>
                <a:spLocks noChangeShapeType="1"/>
              </p:cNvSpPr>
              <p:nvPr/>
            </p:nvSpPr>
            <p:spPr bwMode="auto">
              <a:xfrm flipV="1">
                <a:off x="1738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512" name="Group 767"/>
            <p:cNvGrpSpPr>
              <a:grpSpLocks/>
            </p:cNvGrpSpPr>
            <p:nvPr/>
          </p:nvGrpSpPr>
          <p:grpSpPr bwMode="auto">
            <a:xfrm>
              <a:off x="1785" y="1992"/>
              <a:ext cx="288" cy="323"/>
              <a:chOff x="1785" y="1992"/>
              <a:chExt cx="288" cy="323"/>
            </a:xfrm>
          </p:grpSpPr>
          <p:grpSp>
            <p:nvGrpSpPr>
              <p:cNvPr id="138514" name="Group 768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202043" name="Oval 769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44" name="Oval 770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15" name="Group 771"/>
              <p:cNvGrpSpPr>
                <a:grpSpLocks/>
              </p:cNvGrpSpPr>
              <p:nvPr/>
            </p:nvGrpSpPr>
            <p:grpSpPr bwMode="auto">
              <a:xfrm>
                <a:off x="1785" y="1992"/>
                <a:ext cx="71" cy="63"/>
                <a:chOff x="1785" y="1992"/>
                <a:chExt cx="71" cy="63"/>
              </a:xfrm>
            </p:grpSpPr>
            <p:sp>
              <p:nvSpPr>
                <p:cNvPr id="202041" name="Oval 772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42" name="Oval 773"/>
                <p:cNvSpPr>
                  <a:spLocks noChangeArrowheads="1"/>
                </p:cNvSpPr>
                <p:nvPr/>
              </p:nvSpPr>
              <p:spPr bwMode="auto">
                <a:xfrm>
                  <a:off x="1785" y="1992"/>
                  <a:ext cx="71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91" name="Line 774"/>
              <p:cNvSpPr>
                <a:spLocks noChangeShapeType="1"/>
              </p:cNvSpPr>
              <p:nvPr/>
            </p:nvSpPr>
            <p:spPr bwMode="auto">
              <a:xfrm flipV="1">
                <a:off x="181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17" name="Group 775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202039" name="Oval 776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40" name="Oval 777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18" name="Group 778"/>
              <p:cNvGrpSpPr>
                <a:grpSpLocks/>
              </p:cNvGrpSpPr>
              <p:nvPr/>
            </p:nvGrpSpPr>
            <p:grpSpPr bwMode="auto">
              <a:xfrm>
                <a:off x="1856" y="1992"/>
                <a:ext cx="70" cy="63"/>
                <a:chOff x="1856" y="1992"/>
                <a:chExt cx="70" cy="63"/>
              </a:xfrm>
            </p:grpSpPr>
            <p:sp>
              <p:nvSpPr>
                <p:cNvPr id="202037" name="Oval 779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38" name="Oval 780"/>
                <p:cNvSpPr>
                  <a:spLocks noChangeArrowheads="1"/>
                </p:cNvSpPr>
                <p:nvPr/>
              </p:nvSpPr>
              <p:spPr bwMode="auto">
                <a:xfrm>
                  <a:off x="1856" y="1992"/>
                  <a:ext cx="70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94" name="Line 781"/>
              <p:cNvSpPr>
                <a:spLocks noChangeShapeType="1"/>
              </p:cNvSpPr>
              <p:nvPr/>
            </p:nvSpPr>
            <p:spPr bwMode="auto">
              <a:xfrm flipV="1">
                <a:off x="189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20" name="Group 782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202035" name="Oval 783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36" name="Oval 784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21" name="Group 785"/>
              <p:cNvGrpSpPr>
                <a:grpSpLocks/>
              </p:cNvGrpSpPr>
              <p:nvPr/>
            </p:nvGrpSpPr>
            <p:grpSpPr bwMode="auto">
              <a:xfrm>
                <a:off x="1931" y="1992"/>
                <a:ext cx="73" cy="63"/>
                <a:chOff x="1931" y="1992"/>
                <a:chExt cx="73" cy="63"/>
              </a:xfrm>
            </p:grpSpPr>
            <p:sp>
              <p:nvSpPr>
                <p:cNvPr id="202033" name="Oval 786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34" name="Oval 787"/>
                <p:cNvSpPr>
                  <a:spLocks noChangeArrowheads="1"/>
                </p:cNvSpPr>
                <p:nvPr/>
              </p:nvSpPr>
              <p:spPr bwMode="auto">
                <a:xfrm>
                  <a:off x="1931" y="1992"/>
                  <a:ext cx="73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97" name="Line 788"/>
              <p:cNvSpPr>
                <a:spLocks noChangeShapeType="1"/>
              </p:cNvSpPr>
              <p:nvPr/>
            </p:nvSpPr>
            <p:spPr bwMode="auto">
              <a:xfrm flipV="1">
                <a:off x="1961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23" name="Group 789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202031" name="Oval 790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32" name="Oval 791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24" name="Group 792"/>
              <p:cNvGrpSpPr>
                <a:grpSpLocks/>
              </p:cNvGrpSpPr>
              <p:nvPr/>
            </p:nvGrpSpPr>
            <p:grpSpPr bwMode="auto">
              <a:xfrm>
                <a:off x="2004" y="1992"/>
                <a:ext cx="69" cy="63"/>
                <a:chOff x="2004" y="1992"/>
                <a:chExt cx="69" cy="63"/>
              </a:xfrm>
            </p:grpSpPr>
            <p:sp>
              <p:nvSpPr>
                <p:cNvPr id="202029" name="Oval 793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30" name="Oval 794"/>
                <p:cNvSpPr>
                  <a:spLocks noChangeArrowheads="1"/>
                </p:cNvSpPr>
                <p:nvPr/>
              </p:nvSpPr>
              <p:spPr bwMode="auto">
                <a:xfrm>
                  <a:off x="2004" y="1992"/>
                  <a:ext cx="69" cy="63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00" name="Line 795"/>
              <p:cNvSpPr>
                <a:spLocks noChangeShapeType="1"/>
              </p:cNvSpPr>
              <p:nvPr/>
            </p:nvSpPr>
            <p:spPr bwMode="auto">
              <a:xfrm flipV="1">
                <a:off x="2039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26" name="Group 796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202027" name="Oval 797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28" name="Oval 798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27" name="Group 799"/>
              <p:cNvGrpSpPr>
                <a:grpSpLocks/>
              </p:cNvGrpSpPr>
              <p:nvPr/>
            </p:nvGrpSpPr>
            <p:grpSpPr bwMode="auto">
              <a:xfrm>
                <a:off x="1785" y="2258"/>
                <a:ext cx="71" cy="57"/>
                <a:chOff x="1785" y="2258"/>
                <a:chExt cx="71" cy="57"/>
              </a:xfrm>
            </p:grpSpPr>
            <p:sp>
              <p:nvSpPr>
                <p:cNvPr id="202025" name="Oval 800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26" name="Oval 801"/>
                <p:cNvSpPr>
                  <a:spLocks noChangeArrowheads="1"/>
                </p:cNvSpPr>
                <p:nvPr/>
              </p:nvSpPr>
              <p:spPr bwMode="auto">
                <a:xfrm>
                  <a:off x="1785" y="2258"/>
                  <a:ext cx="71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03" name="Line 802"/>
              <p:cNvSpPr>
                <a:spLocks noChangeShapeType="1"/>
              </p:cNvSpPr>
              <p:nvPr/>
            </p:nvSpPr>
            <p:spPr bwMode="auto">
              <a:xfrm flipV="1">
                <a:off x="181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512" name="Group 803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202023" name="Oval 804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24" name="Oval 805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200514" name="Group 806"/>
              <p:cNvGrpSpPr>
                <a:grpSpLocks/>
              </p:cNvGrpSpPr>
              <p:nvPr/>
            </p:nvGrpSpPr>
            <p:grpSpPr bwMode="auto">
              <a:xfrm>
                <a:off x="1856" y="2258"/>
                <a:ext cx="70" cy="57"/>
                <a:chOff x="1856" y="2258"/>
                <a:chExt cx="70" cy="57"/>
              </a:xfrm>
            </p:grpSpPr>
            <p:sp>
              <p:nvSpPr>
                <p:cNvPr id="202021" name="Oval 807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22" name="Oval 808"/>
                <p:cNvSpPr>
                  <a:spLocks noChangeArrowheads="1"/>
                </p:cNvSpPr>
                <p:nvPr/>
              </p:nvSpPr>
              <p:spPr bwMode="auto">
                <a:xfrm>
                  <a:off x="1856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06" name="Line 809"/>
              <p:cNvSpPr>
                <a:spLocks noChangeShapeType="1"/>
              </p:cNvSpPr>
              <p:nvPr/>
            </p:nvSpPr>
            <p:spPr bwMode="auto">
              <a:xfrm flipV="1">
                <a:off x="189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200515" name="Group 810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202019" name="Oval 811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20" name="Oval 812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29" name="Group 813"/>
              <p:cNvGrpSpPr>
                <a:grpSpLocks/>
              </p:cNvGrpSpPr>
              <p:nvPr/>
            </p:nvGrpSpPr>
            <p:grpSpPr bwMode="auto">
              <a:xfrm>
                <a:off x="1931" y="2258"/>
                <a:ext cx="73" cy="57"/>
                <a:chOff x="1931" y="2258"/>
                <a:chExt cx="73" cy="57"/>
              </a:xfrm>
            </p:grpSpPr>
            <p:sp>
              <p:nvSpPr>
                <p:cNvPr id="202017" name="Oval 814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18" name="Oval 815"/>
                <p:cNvSpPr>
                  <a:spLocks noChangeArrowheads="1"/>
                </p:cNvSpPr>
                <p:nvPr/>
              </p:nvSpPr>
              <p:spPr bwMode="auto">
                <a:xfrm>
                  <a:off x="1931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09" name="Line 816"/>
              <p:cNvSpPr>
                <a:spLocks noChangeShapeType="1"/>
              </p:cNvSpPr>
              <p:nvPr/>
            </p:nvSpPr>
            <p:spPr bwMode="auto">
              <a:xfrm flipV="1">
                <a:off x="1961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30" name="Group 817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202015" name="Oval 818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16" name="Oval 819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32" name="Group 820"/>
              <p:cNvGrpSpPr>
                <a:grpSpLocks/>
              </p:cNvGrpSpPr>
              <p:nvPr/>
            </p:nvGrpSpPr>
            <p:grpSpPr bwMode="auto">
              <a:xfrm>
                <a:off x="2004" y="2258"/>
                <a:ext cx="69" cy="57"/>
                <a:chOff x="2004" y="2258"/>
                <a:chExt cx="69" cy="57"/>
              </a:xfrm>
            </p:grpSpPr>
            <p:sp>
              <p:nvSpPr>
                <p:cNvPr id="202013" name="Oval 821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2014" name="Oval 822"/>
                <p:cNvSpPr>
                  <a:spLocks noChangeArrowheads="1"/>
                </p:cNvSpPr>
                <p:nvPr/>
              </p:nvSpPr>
              <p:spPr bwMode="auto">
                <a:xfrm>
                  <a:off x="2004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2012" name="Line 823"/>
              <p:cNvSpPr>
                <a:spLocks noChangeShapeType="1"/>
              </p:cNvSpPr>
              <p:nvPr/>
            </p:nvSpPr>
            <p:spPr bwMode="auto">
              <a:xfrm flipV="1">
                <a:off x="2039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38533" name="Group 824"/>
          <p:cNvGrpSpPr>
            <a:grpSpLocks/>
          </p:cNvGrpSpPr>
          <p:nvPr/>
        </p:nvGrpSpPr>
        <p:grpSpPr bwMode="auto">
          <a:xfrm>
            <a:off x="480419" y="1936750"/>
            <a:ext cx="935831" cy="514350"/>
            <a:chOff x="299" y="1991"/>
            <a:chExt cx="589" cy="324"/>
          </a:xfrm>
        </p:grpSpPr>
        <p:grpSp>
          <p:nvGrpSpPr>
            <p:cNvPr id="138535" name="Group 825"/>
            <p:cNvGrpSpPr>
              <a:grpSpLocks/>
            </p:cNvGrpSpPr>
            <p:nvPr/>
          </p:nvGrpSpPr>
          <p:grpSpPr bwMode="auto">
            <a:xfrm>
              <a:off x="299" y="1991"/>
              <a:ext cx="287" cy="324"/>
              <a:chOff x="299" y="1991"/>
              <a:chExt cx="287" cy="324"/>
            </a:xfrm>
          </p:grpSpPr>
          <p:grpSp>
            <p:nvGrpSpPr>
              <p:cNvPr id="138536" name="Group 826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201985" name="Oval 827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86" name="Oval 828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38" name="Group 829"/>
              <p:cNvGrpSpPr>
                <a:grpSpLocks/>
              </p:cNvGrpSpPr>
              <p:nvPr/>
            </p:nvGrpSpPr>
            <p:grpSpPr bwMode="auto">
              <a:xfrm>
                <a:off x="299" y="1991"/>
                <a:ext cx="70" cy="64"/>
                <a:chOff x="299" y="1991"/>
                <a:chExt cx="70" cy="64"/>
              </a:xfrm>
            </p:grpSpPr>
            <p:sp>
              <p:nvSpPr>
                <p:cNvPr id="201983" name="Oval 830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84" name="Oval 831"/>
                <p:cNvSpPr>
                  <a:spLocks noChangeArrowheads="1"/>
                </p:cNvSpPr>
                <p:nvPr/>
              </p:nvSpPr>
              <p:spPr bwMode="auto">
                <a:xfrm>
                  <a:off x="29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33" name="Line 832"/>
              <p:cNvSpPr>
                <a:spLocks noChangeShapeType="1"/>
              </p:cNvSpPr>
              <p:nvPr/>
            </p:nvSpPr>
            <p:spPr bwMode="auto">
              <a:xfrm flipV="1">
                <a:off x="32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39" name="Group 833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201981" name="Oval 834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82" name="Oval 835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41" name="Group 836"/>
              <p:cNvGrpSpPr>
                <a:grpSpLocks/>
              </p:cNvGrpSpPr>
              <p:nvPr/>
            </p:nvGrpSpPr>
            <p:grpSpPr bwMode="auto">
              <a:xfrm>
                <a:off x="369" y="1991"/>
                <a:ext cx="70" cy="64"/>
                <a:chOff x="369" y="1991"/>
                <a:chExt cx="70" cy="64"/>
              </a:xfrm>
            </p:grpSpPr>
            <p:sp>
              <p:nvSpPr>
                <p:cNvPr id="201979" name="Oval 837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80" name="Oval 838"/>
                <p:cNvSpPr>
                  <a:spLocks noChangeArrowheads="1"/>
                </p:cNvSpPr>
                <p:nvPr/>
              </p:nvSpPr>
              <p:spPr bwMode="auto">
                <a:xfrm>
                  <a:off x="369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36" name="Line 839"/>
              <p:cNvSpPr>
                <a:spLocks noChangeShapeType="1"/>
              </p:cNvSpPr>
              <p:nvPr/>
            </p:nvSpPr>
            <p:spPr bwMode="auto">
              <a:xfrm flipV="1">
                <a:off x="40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42" name="Group 840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201977" name="Oval 841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78" name="Oval 842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44" name="Group 843"/>
              <p:cNvGrpSpPr>
                <a:grpSpLocks/>
              </p:cNvGrpSpPr>
              <p:nvPr/>
            </p:nvGrpSpPr>
            <p:grpSpPr bwMode="auto">
              <a:xfrm>
                <a:off x="444" y="1991"/>
                <a:ext cx="73" cy="64"/>
                <a:chOff x="444" y="1991"/>
                <a:chExt cx="73" cy="64"/>
              </a:xfrm>
            </p:grpSpPr>
            <p:sp>
              <p:nvSpPr>
                <p:cNvPr id="201975" name="Oval 844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76" name="Oval 845"/>
                <p:cNvSpPr>
                  <a:spLocks noChangeArrowheads="1"/>
                </p:cNvSpPr>
                <p:nvPr/>
              </p:nvSpPr>
              <p:spPr bwMode="auto">
                <a:xfrm>
                  <a:off x="444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39" name="Line 846"/>
              <p:cNvSpPr>
                <a:spLocks noChangeShapeType="1"/>
              </p:cNvSpPr>
              <p:nvPr/>
            </p:nvSpPr>
            <p:spPr bwMode="auto">
              <a:xfrm flipV="1">
                <a:off x="474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45" name="Group 847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201973" name="Oval 848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74" name="Oval 849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47" name="Group 850"/>
              <p:cNvGrpSpPr>
                <a:grpSpLocks/>
              </p:cNvGrpSpPr>
              <p:nvPr/>
            </p:nvGrpSpPr>
            <p:grpSpPr bwMode="auto">
              <a:xfrm>
                <a:off x="517" y="1991"/>
                <a:ext cx="69" cy="64"/>
                <a:chOff x="517" y="1991"/>
                <a:chExt cx="69" cy="64"/>
              </a:xfrm>
            </p:grpSpPr>
            <p:sp>
              <p:nvSpPr>
                <p:cNvPr id="201971" name="Oval 851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72" name="Oval 852"/>
                <p:cNvSpPr>
                  <a:spLocks noChangeArrowheads="1"/>
                </p:cNvSpPr>
                <p:nvPr/>
              </p:nvSpPr>
              <p:spPr bwMode="auto">
                <a:xfrm>
                  <a:off x="517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42" name="Line 853"/>
              <p:cNvSpPr>
                <a:spLocks noChangeShapeType="1"/>
              </p:cNvSpPr>
              <p:nvPr/>
            </p:nvSpPr>
            <p:spPr bwMode="auto">
              <a:xfrm flipV="1">
                <a:off x="552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48" name="Group 854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201969" name="Oval 855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70" name="Oval 856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50" name="Group 857"/>
              <p:cNvGrpSpPr>
                <a:grpSpLocks/>
              </p:cNvGrpSpPr>
              <p:nvPr/>
            </p:nvGrpSpPr>
            <p:grpSpPr bwMode="auto">
              <a:xfrm>
                <a:off x="299" y="2258"/>
                <a:ext cx="70" cy="57"/>
                <a:chOff x="299" y="2258"/>
                <a:chExt cx="70" cy="57"/>
              </a:xfrm>
            </p:grpSpPr>
            <p:sp>
              <p:nvSpPr>
                <p:cNvPr id="201967" name="Oval 858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68" name="Oval 859"/>
                <p:cNvSpPr>
                  <a:spLocks noChangeArrowheads="1"/>
                </p:cNvSpPr>
                <p:nvPr/>
              </p:nvSpPr>
              <p:spPr bwMode="auto">
                <a:xfrm>
                  <a:off x="29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45" name="Line 860"/>
              <p:cNvSpPr>
                <a:spLocks noChangeShapeType="1"/>
              </p:cNvSpPr>
              <p:nvPr/>
            </p:nvSpPr>
            <p:spPr bwMode="auto">
              <a:xfrm flipV="1">
                <a:off x="32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51" name="Group 861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201965" name="Oval 862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66" name="Oval 863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53" name="Group 864"/>
              <p:cNvGrpSpPr>
                <a:grpSpLocks/>
              </p:cNvGrpSpPr>
              <p:nvPr/>
            </p:nvGrpSpPr>
            <p:grpSpPr bwMode="auto">
              <a:xfrm>
                <a:off x="369" y="2258"/>
                <a:ext cx="70" cy="57"/>
                <a:chOff x="369" y="2258"/>
                <a:chExt cx="70" cy="57"/>
              </a:xfrm>
            </p:grpSpPr>
            <p:sp>
              <p:nvSpPr>
                <p:cNvPr id="201963" name="Oval 865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64" name="Oval 866"/>
                <p:cNvSpPr>
                  <a:spLocks noChangeArrowheads="1"/>
                </p:cNvSpPr>
                <p:nvPr/>
              </p:nvSpPr>
              <p:spPr bwMode="auto">
                <a:xfrm>
                  <a:off x="369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48" name="Line 867"/>
              <p:cNvSpPr>
                <a:spLocks noChangeShapeType="1"/>
              </p:cNvSpPr>
              <p:nvPr/>
            </p:nvSpPr>
            <p:spPr bwMode="auto">
              <a:xfrm flipV="1">
                <a:off x="40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54" name="Group 868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201961" name="Oval 869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62" name="Oval 870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56" name="Group 871"/>
              <p:cNvGrpSpPr>
                <a:grpSpLocks/>
              </p:cNvGrpSpPr>
              <p:nvPr/>
            </p:nvGrpSpPr>
            <p:grpSpPr bwMode="auto">
              <a:xfrm>
                <a:off x="444" y="2258"/>
                <a:ext cx="73" cy="57"/>
                <a:chOff x="444" y="2258"/>
                <a:chExt cx="73" cy="57"/>
              </a:xfrm>
            </p:grpSpPr>
            <p:sp>
              <p:nvSpPr>
                <p:cNvPr id="201959" name="Oval 872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60" name="Oval 873"/>
                <p:cNvSpPr>
                  <a:spLocks noChangeArrowheads="1"/>
                </p:cNvSpPr>
                <p:nvPr/>
              </p:nvSpPr>
              <p:spPr bwMode="auto">
                <a:xfrm>
                  <a:off x="444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51" name="Line 874"/>
              <p:cNvSpPr>
                <a:spLocks noChangeShapeType="1"/>
              </p:cNvSpPr>
              <p:nvPr/>
            </p:nvSpPr>
            <p:spPr bwMode="auto">
              <a:xfrm flipV="1">
                <a:off x="474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57" name="Group 875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201957" name="Oval 876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58" name="Oval 877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59" name="Group 878"/>
              <p:cNvGrpSpPr>
                <a:grpSpLocks/>
              </p:cNvGrpSpPr>
              <p:nvPr/>
            </p:nvGrpSpPr>
            <p:grpSpPr bwMode="auto">
              <a:xfrm>
                <a:off x="517" y="2258"/>
                <a:ext cx="69" cy="57"/>
                <a:chOff x="517" y="2258"/>
                <a:chExt cx="69" cy="57"/>
              </a:xfrm>
            </p:grpSpPr>
            <p:sp>
              <p:nvSpPr>
                <p:cNvPr id="201955" name="Oval 879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56" name="Oval 880"/>
                <p:cNvSpPr>
                  <a:spLocks noChangeArrowheads="1"/>
                </p:cNvSpPr>
                <p:nvPr/>
              </p:nvSpPr>
              <p:spPr bwMode="auto">
                <a:xfrm>
                  <a:off x="517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954" name="Line 881"/>
              <p:cNvSpPr>
                <a:spLocks noChangeShapeType="1"/>
              </p:cNvSpPr>
              <p:nvPr/>
            </p:nvSpPr>
            <p:spPr bwMode="auto">
              <a:xfrm flipV="1">
                <a:off x="552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560" name="Group 882"/>
            <p:cNvGrpSpPr>
              <a:grpSpLocks/>
            </p:cNvGrpSpPr>
            <p:nvPr/>
          </p:nvGrpSpPr>
          <p:grpSpPr bwMode="auto">
            <a:xfrm>
              <a:off x="601" y="1991"/>
              <a:ext cx="287" cy="324"/>
              <a:chOff x="601" y="1991"/>
              <a:chExt cx="287" cy="324"/>
            </a:xfrm>
          </p:grpSpPr>
          <p:grpSp>
            <p:nvGrpSpPr>
              <p:cNvPr id="138562" name="Group 883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201929" name="Oval 884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30" name="Oval 885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63" name="Group 886"/>
              <p:cNvGrpSpPr>
                <a:grpSpLocks/>
              </p:cNvGrpSpPr>
              <p:nvPr/>
            </p:nvGrpSpPr>
            <p:grpSpPr bwMode="auto">
              <a:xfrm>
                <a:off x="601" y="1991"/>
                <a:ext cx="70" cy="64"/>
                <a:chOff x="601" y="1991"/>
                <a:chExt cx="70" cy="64"/>
              </a:xfrm>
            </p:grpSpPr>
            <p:sp>
              <p:nvSpPr>
                <p:cNvPr id="201927" name="Oval 887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28" name="Oval 888"/>
                <p:cNvSpPr>
                  <a:spLocks noChangeArrowheads="1"/>
                </p:cNvSpPr>
                <p:nvPr/>
              </p:nvSpPr>
              <p:spPr bwMode="auto">
                <a:xfrm>
                  <a:off x="60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77" name="Line 889"/>
              <p:cNvSpPr>
                <a:spLocks noChangeShapeType="1"/>
              </p:cNvSpPr>
              <p:nvPr/>
            </p:nvSpPr>
            <p:spPr bwMode="auto">
              <a:xfrm flipV="1">
                <a:off x="630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65" name="Group 890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201925" name="Oval 891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26" name="Oval 892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66" name="Group 893"/>
              <p:cNvGrpSpPr>
                <a:grpSpLocks/>
              </p:cNvGrpSpPr>
              <p:nvPr/>
            </p:nvGrpSpPr>
            <p:grpSpPr bwMode="auto">
              <a:xfrm>
                <a:off x="671" y="1991"/>
                <a:ext cx="70" cy="64"/>
                <a:chOff x="671" y="1991"/>
                <a:chExt cx="70" cy="64"/>
              </a:xfrm>
            </p:grpSpPr>
            <p:sp>
              <p:nvSpPr>
                <p:cNvPr id="201923" name="Oval 894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24" name="Oval 895"/>
                <p:cNvSpPr>
                  <a:spLocks noChangeArrowheads="1"/>
                </p:cNvSpPr>
                <p:nvPr/>
              </p:nvSpPr>
              <p:spPr bwMode="auto">
                <a:xfrm>
                  <a:off x="671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80" name="Line 896"/>
              <p:cNvSpPr>
                <a:spLocks noChangeShapeType="1"/>
              </p:cNvSpPr>
              <p:nvPr/>
            </p:nvSpPr>
            <p:spPr bwMode="auto">
              <a:xfrm flipV="1">
                <a:off x="70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68" name="Group 897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201921" name="Oval 898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22" name="Oval 899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69" name="Group 900"/>
              <p:cNvGrpSpPr>
                <a:grpSpLocks/>
              </p:cNvGrpSpPr>
              <p:nvPr/>
            </p:nvGrpSpPr>
            <p:grpSpPr bwMode="auto">
              <a:xfrm>
                <a:off x="746" y="1991"/>
                <a:ext cx="73" cy="64"/>
                <a:chOff x="746" y="1991"/>
                <a:chExt cx="73" cy="64"/>
              </a:xfrm>
            </p:grpSpPr>
            <p:sp>
              <p:nvSpPr>
                <p:cNvPr id="201919" name="Oval 901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20" name="Oval 902"/>
                <p:cNvSpPr>
                  <a:spLocks noChangeArrowheads="1"/>
                </p:cNvSpPr>
                <p:nvPr/>
              </p:nvSpPr>
              <p:spPr bwMode="auto">
                <a:xfrm>
                  <a:off x="746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83" name="Line 903"/>
              <p:cNvSpPr>
                <a:spLocks noChangeShapeType="1"/>
              </p:cNvSpPr>
              <p:nvPr/>
            </p:nvSpPr>
            <p:spPr bwMode="auto">
              <a:xfrm flipV="1">
                <a:off x="776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70" name="Group 904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201917" name="Oval 905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18" name="Oval 906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71" name="Group 907"/>
              <p:cNvGrpSpPr>
                <a:grpSpLocks/>
              </p:cNvGrpSpPr>
              <p:nvPr/>
            </p:nvGrpSpPr>
            <p:grpSpPr bwMode="auto">
              <a:xfrm>
                <a:off x="819" y="1991"/>
                <a:ext cx="69" cy="64"/>
                <a:chOff x="819" y="1991"/>
                <a:chExt cx="69" cy="64"/>
              </a:xfrm>
            </p:grpSpPr>
            <p:sp>
              <p:nvSpPr>
                <p:cNvPr id="201915" name="Oval 908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16" name="Oval 909"/>
                <p:cNvSpPr>
                  <a:spLocks noChangeArrowheads="1"/>
                </p:cNvSpPr>
                <p:nvPr/>
              </p:nvSpPr>
              <p:spPr bwMode="auto">
                <a:xfrm>
                  <a:off x="819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86" name="Line 910"/>
              <p:cNvSpPr>
                <a:spLocks noChangeShapeType="1"/>
              </p:cNvSpPr>
              <p:nvPr/>
            </p:nvSpPr>
            <p:spPr bwMode="auto">
              <a:xfrm flipV="1">
                <a:off x="854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73" name="Group 911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201913" name="Oval 912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14" name="Oval 913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74" name="Group 914"/>
              <p:cNvGrpSpPr>
                <a:grpSpLocks/>
              </p:cNvGrpSpPr>
              <p:nvPr/>
            </p:nvGrpSpPr>
            <p:grpSpPr bwMode="auto">
              <a:xfrm>
                <a:off x="601" y="2258"/>
                <a:ext cx="70" cy="57"/>
                <a:chOff x="601" y="2258"/>
                <a:chExt cx="70" cy="57"/>
              </a:xfrm>
            </p:grpSpPr>
            <p:sp>
              <p:nvSpPr>
                <p:cNvPr id="201911" name="Oval 915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12" name="Oval 916"/>
                <p:cNvSpPr>
                  <a:spLocks noChangeArrowheads="1"/>
                </p:cNvSpPr>
                <p:nvPr/>
              </p:nvSpPr>
              <p:spPr bwMode="auto">
                <a:xfrm>
                  <a:off x="60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89" name="Line 917"/>
              <p:cNvSpPr>
                <a:spLocks noChangeShapeType="1"/>
              </p:cNvSpPr>
              <p:nvPr/>
            </p:nvSpPr>
            <p:spPr bwMode="auto">
              <a:xfrm flipV="1">
                <a:off x="630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76" name="Group 918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201909" name="Oval 919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10" name="Oval 920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77" name="Group 921"/>
              <p:cNvGrpSpPr>
                <a:grpSpLocks/>
              </p:cNvGrpSpPr>
              <p:nvPr/>
            </p:nvGrpSpPr>
            <p:grpSpPr bwMode="auto">
              <a:xfrm>
                <a:off x="671" y="2258"/>
                <a:ext cx="70" cy="57"/>
                <a:chOff x="671" y="2258"/>
                <a:chExt cx="70" cy="57"/>
              </a:xfrm>
            </p:grpSpPr>
            <p:sp>
              <p:nvSpPr>
                <p:cNvPr id="201907" name="Oval 922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08" name="Oval 923"/>
                <p:cNvSpPr>
                  <a:spLocks noChangeArrowheads="1"/>
                </p:cNvSpPr>
                <p:nvPr/>
              </p:nvSpPr>
              <p:spPr bwMode="auto">
                <a:xfrm>
                  <a:off x="671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92" name="Line 924"/>
              <p:cNvSpPr>
                <a:spLocks noChangeShapeType="1"/>
              </p:cNvSpPr>
              <p:nvPr/>
            </p:nvSpPr>
            <p:spPr bwMode="auto">
              <a:xfrm flipV="1">
                <a:off x="70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79" name="Group 925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201905" name="Oval 926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06" name="Oval 927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80" name="Group 928"/>
              <p:cNvGrpSpPr>
                <a:grpSpLocks/>
              </p:cNvGrpSpPr>
              <p:nvPr/>
            </p:nvGrpSpPr>
            <p:grpSpPr bwMode="auto">
              <a:xfrm>
                <a:off x="746" y="2258"/>
                <a:ext cx="73" cy="57"/>
                <a:chOff x="746" y="2258"/>
                <a:chExt cx="73" cy="57"/>
              </a:xfrm>
            </p:grpSpPr>
            <p:sp>
              <p:nvSpPr>
                <p:cNvPr id="201903" name="Oval 929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04" name="Oval 930"/>
                <p:cNvSpPr>
                  <a:spLocks noChangeArrowheads="1"/>
                </p:cNvSpPr>
                <p:nvPr/>
              </p:nvSpPr>
              <p:spPr bwMode="auto">
                <a:xfrm>
                  <a:off x="746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95" name="Line 931"/>
              <p:cNvSpPr>
                <a:spLocks noChangeShapeType="1"/>
              </p:cNvSpPr>
              <p:nvPr/>
            </p:nvSpPr>
            <p:spPr bwMode="auto">
              <a:xfrm flipV="1">
                <a:off x="776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82" name="Group 932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201901" name="Oval 933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02" name="Oval 934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83" name="Group 935"/>
              <p:cNvGrpSpPr>
                <a:grpSpLocks/>
              </p:cNvGrpSpPr>
              <p:nvPr/>
            </p:nvGrpSpPr>
            <p:grpSpPr bwMode="auto">
              <a:xfrm>
                <a:off x="819" y="2258"/>
                <a:ext cx="69" cy="57"/>
                <a:chOff x="819" y="2258"/>
                <a:chExt cx="69" cy="57"/>
              </a:xfrm>
            </p:grpSpPr>
            <p:sp>
              <p:nvSpPr>
                <p:cNvPr id="201899" name="Oval 936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900" name="Oval 937"/>
                <p:cNvSpPr>
                  <a:spLocks noChangeArrowheads="1"/>
                </p:cNvSpPr>
                <p:nvPr/>
              </p:nvSpPr>
              <p:spPr bwMode="auto">
                <a:xfrm>
                  <a:off x="819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98" name="Line 938"/>
              <p:cNvSpPr>
                <a:spLocks noChangeShapeType="1"/>
              </p:cNvSpPr>
              <p:nvPr/>
            </p:nvSpPr>
            <p:spPr bwMode="auto">
              <a:xfrm flipV="1">
                <a:off x="854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38585" name="Group 939"/>
          <p:cNvGrpSpPr>
            <a:grpSpLocks/>
          </p:cNvGrpSpPr>
          <p:nvPr/>
        </p:nvGrpSpPr>
        <p:grpSpPr bwMode="auto">
          <a:xfrm>
            <a:off x="1423394" y="1936750"/>
            <a:ext cx="934045" cy="514350"/>
            <a:chOff x="893" y="1991"/>
            <a:chExt cx="588" cy="324"/>
          </a:xfrm>
        </p:grpSpPr>
        <p:grpSp>
          <p:nvGrpSpPr>
            <p:cNvPr id="138586" name="Group 940"/>
            <p:cNvGrpSpPr>
              <a:grpSpLocks/>
            </p:cNvGrpSpPr>
            <p:nvPr/>
          </p:nvGrpSpPr>
          <p:grpSpPr bwMode="auto">
            <a:xfrm>
              <a:off x="893" y="1991"/>
              <a:ext cx="287" cy="324"/>
              <a:chOff x="893" y="1991"/>
              <a:chExt cx="287" cy="324"/>
            </a:xfrm>
          </p:grpSpPr>
          <p:grpSp>
            <p:nvGrpSpPr>
              <p:cNvPr id="138588" name="Group 941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201871" name="Oval 942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72" name="Oval 943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89" name="Group 944"/>
              <p:cNvGrpSpPr>
                <a:grpSpLocks/>
              </p:cNvGrpSpPr>
              <p:nvPr/>
            </p:nvGrpSpPr>
            <p:grpSpPr bwMode="auto">
              <a:xfrm>
                <a:off x="893" y="1991"/>
                <a:ext cx="70" cy="64"/>
                <a:chOff x="893" y="1991"/>
                <a:chExt cx="70" cy="64"/>
              </a:xfrm>
            </p:grpSpPr>
            <p:sp>
              <p:nvSpPr>
                <p:cNvPr id="201869" name="Oval 945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70" name="Oval 946"/>
                <p:cNvSpPr>
                  <a:spLocks noChangeArrowheads="1"/>
                </p:cNvSpPr>
                <p:nvPr/>
              </p:nvSpPr>
              <p:spPr bwMode="auto">
                <a:xfrm>
                  <a:off x="89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19" name="Line 947"/>
              <p:cNvSpPr>
                <a:spLocks noChangeShapeType="1"/>
              </p:cNvSpPr>
              <p:nvPr/>
            </p:nvSpPr>
            <p:spPr bwMode="auto">
              <a:xfrm flipV="1">
                <a:off x="922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91" name="Group 948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201867" name="Oval 949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68" name="Oval 950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92" name="Group 951"/>
              <p:cNvGrpSpPr>
                <a:grpSpLocks/>
              </p:cNvGrpSpPr>
              <p:nvPr/>
            </p:nvGrpSpPr>
            <p:grpSpPr bwMode="auto">
              <a:xfrm>
                <a:off x="963" y="1991"/>
                <a:ext cx="70" cy="64"/>
                <a:chOff x="963" y="1991"/>
                <a:chExt cx="70" cy="64"/>
              </a:xfrm>
            </p:grpSpPr>
            <p:sp>
              <p:nvSpPr>
                <p:cNvPr id="201865" name="Oval 952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66" name="Oval 953"/>
                <p:cNvSpPr>
                  <a:spLocks noChangeArrowheads="1"/>
                </p:cNvSpPr>
                <p:nvPr/>
              </p:nvSpPr>
              <p:spPr bwMode="auto">
                <a:xfrm>
                  <a:off x="963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22" name="Line 954"/>
              <p:cNvSpPr>
                <a:spLocks noChangeShapeType="1"/>
              </p:cNvSpPr>
              <p:nvPr/>
            </p:nvSpPr>
            <p:spPr bwMode="auto">
              <a:xfrm flipV="1">
                <a:off x="998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94" name="Group 955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201863" name="Oval 956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64" name="Oval 957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95" name="Group 958"/>
              <p:cNvGrpSpPr>
                <a:grpSpLocks/>
              </p:cNvGrpSpPr>
              <p:nvPr/>
            </p:nvGrpSpPr>
            <p:grpSpPr bwMode="auto">
              <a:xfrm>
                <a:off x="1038" y="1991"/>
                <a:ext cx="73" cy="64"/>
                <a:chOff x="1038" y="1991"/>
                <a:chExt cx="73" cy="64"/>
              </a:xfrm>
            </p:grpSpPr>
            <p:sp>
              <p:nvSpPr>
                <p:cNvPr id="201861" name="Oval 959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62" name="Oval 960"/>
                <p:cNvSpPr>
                  <a:spLocks noChangeArrowheads="1"/>
                </p:cNvSpPr>
                <p:nvPr/>
              </p:nvSpPr>
              <p:spPr bwMode="auto">
                <a:xfrm>
                  <a:off x="1038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25" name="Line 961"/>
              <p:cNvSpPr>
                <a:spLocks noChangeShapeType="1"/>
              </p:cNvSpPr>
              <p:nvPr/>
            </p:nvSpPr>
            <p:spPr bwMode="auto">
              <a:xfrm flipV="1">
                <a:off x="10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597" name="Group 962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201859" name="Oval 963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60" name="Oval 964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598" name="Group 965"/>
              <p:cNvGrpSpPr>
                <a:grpSpLocks/>
              </p:cNvGrpSpPr>
              <p:nvPr/>
            </p:nvGrpSpPr>
            <p:grpSpPr bwMode="auto">
              <a:xfrm>
                <a:off x="1111" y="1991"/>
                <a:ext cx="69" cy="64"/>
                <a:chOff x="1111" y="1991"/>
                <a:chExt cx="69" cy="64"/>
              </a:xfrm>
            </p:grpSpPr>
            <p:sp>
              <p:nvSpPr>
                <p:cNvPr id="201857" name="Oval 966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58" name="Oval 967"/>
                <p:cNvSpPr>
                  <a:spLocks noChangeArrowheads="1"/>
                </p:cNvSpPr>
                <p:nvPr/>
              </p:nvSpPr>
              <p:spPr bwMode="auto">
                <a:xfrm>
                  <a:off x="1111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28" name="Line 968"/>
              <p:cNvSpPr>
                <a:spLocks noChangeShapeType="1"/>
              </p:cNvSpPr>
              <p:nvPr/>
            </p:nvSpPr>
            <p:spPr bwMode="auto">
              <a:xfrm flipV="1">
                <a:off x="1146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00" name="Group 969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201855" name="Oval 970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56" name="Oval 971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01" name="Group 972"/>
              <p:cNvGrpSpPr>
                <a:grpSpLocks/>
              </p:cNvGrpSpPr>
              <p:nvPr/>
            </p:nvGrpSpPr>
            <p:grpSpPr bwMode="auto">
              <a:xfrm>
                <a:off x="893" y="2258"/>
                <a:ext cx="70" cy="57"/>
                <a:chOff x="893" y="2258"/>
                <a:chExt cx="70" cy="57"/>
              </a:xfrm>
            </p:grpSpPr>
            <p:sp>
              <p:nvSpPr>
                <p:cNvPr id="201853" name="Oval 973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54" name="Oval 974"/>
                <p:cNvSpPr>
                  <a:spLocks noChangeArrowheads="1"/>
                </p:cNvSpPr>
                <p:nvPr/>
              </p:nvSpPr>
              <p:spPr bwMode="auto">
                <a:xfrm>
                  <a:off x="89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31" name="Line 975"/>
              <p:cNvSpPr>
                <a:spLocks noChangeShapeType="1"/>
              </p:cNvSpPr>
              <p:nvPr/>
            </p:nvSpPr>
            <p:spPr bwMode="auto">
              <a:xfrm flipV="1">
                <a:off x="922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03" name="Group 976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201851" name="Oval 977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52" name="Oval 978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04" name="Group 979"/>
              <p:cNvGrpSpPr>
                <a:grpSpLocks/>
              </p:cNvGrpSpPr>
              <p:nvPr/>
            </p:nvGrpSpPr>
            <p:grpSpPr bwMode="auto">
              <a:xfrm>
                <a:off x="963" y="2258"/>
                <a:ext cx="70" cy="57"/>
                <a:chOff x="963" y="2258"/>
                <a:chExt cx="70" cy="57"/>
              </a:xfrm>
            </p:grpSpPr>
            <p:sp>
              <p:nvSpPr>
                <p:cNvPr id="201849" name="Oval 980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50" name="Oval 981"/>
                <p:cNvSpPr>
                  <a:spLocks noChangeArrowheads="1"/>
                </p:cNvSpPr>
                <p:nvPr/>
              </p:nvSpPr>
              <p:spPr bwMode="auto">
                <a:xfrm>
                  <a:off x="963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34" name="Line 982"/>
              <p:cNvSpPr>
                <a:spLocks noChangeShapeType="1"/>
              </p:cNvSpPr>
              <p:nvPr/>
            </p:nvSpPr>
            <p:spPr bwMode="auto">
              <a:xfrm flipV="1">
                <a:off x="998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06" name="Group 983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201847" name="Oval 984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48" name="Oval 985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07" name="Group 986"/>
              <p:cNvGrpSpPr>
                <a:grpSpLocks/>
              </p:cNvGrpSpPr>
              <p:nvPr/>
            </p:nvGrpSpPr>
            <p:grpSpPr bwMode="auto">
              <a:xfrm>
                <a:off x="1038" y="2258"/>
                <a:ext cx="73" cy="57"/>
                <a:chOff x="1038" y="2258"/>
                <a:chExt cx="73" cy="57"/>
              </a:xfrm>
            </p:grpSpPr>
            <p:sp>
              <p:nvSpPr>
                <p:cNvPr id="201845" name="Oval 987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46" name="Oval 988"/>
                <p:cNvSpPr>
                  <a:spLocks noChangeArrowheads="1"/>
                </p:cNvSpPr>
                <p:nvPr/>
              </p:nvSpPr>
              <p:spPr bwMode="auto">
                <a:xfrm>
                  <a:off x="1038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37" name="Line 989"/>
              <p:cNvSpPr>
                <a:spLocks noChangeShapeType="1"/>
              </p:cNvSpPr>
              <p:nvPr/>
            </p:nvSpPr>
            <p:spPr bwMode="auto">
              <a:xfrm flipV="1">
                <a:off x="10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09" name="Group 990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201843" name="Oval 991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44" name="Oval 992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10" name="Group 993"/>
              <p:cNvGrpSpPr>
                <a:grpSpLocks/>
              </p:cNvGrpSpPr>
              <p:nvPr/>
            </p:nvGrpSpPr>
            <p:grpSpPr bwMode="auto">
              <a:xfrm>
                <a:off x="1111" y="2258"/>
                <a:ext cx="69" cy="57"/>
                <a:chOff x="1111" y="2258"/>
                <a:chExt cx="69" cy="57"/>
              </a:xfrm>
            </p:grpSpPr>
            <p:sp>
              <p:nvSpPr>
                <p:cNvPr id="201841" name="Oval 994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42" name="Oval 995"/>
                <p:cNvSpPr>
                  <a:spLocks noChangeArrowheads="1"/>
                </p:cNvSpPr>
                <p:nvPr/>
              </p:nvSpPr>
              <p:spPr bwMode="auto">
                <a:xfrm>
                  <a:off x="1111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840" name="Line 996"/>
              <p:cNvSpPr>
                <a:spLocks noChangeShapeType="1"/>
              </p:cNvSpPr>
              <p:nvPr/>
            </p:nvSpPr>
            <p:spPr bwMode="auto">
              <a:xfrm flipV="1">
                <a:off x="1146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38612" name="Group 997"/>
            <p:cNvGrpSpPr>
              <a:grpSpLocks/>
            </p:cNvGrpSpPr>
            <p:nvPr/>
          </p:nvGrpSpPr>
          <p:grpSpPr bwMode="auto">
            <a:xfrm>
              <a:off x="1194" y="1991"/>
              <a:ext cx="287" cy="324"/>
              <a:chOff x="1194" y="1991"/>
              <a:chExt cx="287" cy="324"/>
            </a:xfrm>
          </p:grpSpPr>
          <p:grpSp>
            <p:nvGrpSpPr>
              <p:cNvPr id="138613" name="Group 998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201815" name="Oval 999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16" name="Oval 1000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15" name="Group 1001"/>
              <p:cNvGrpSpPr>
                <a:grpSpLocks/>
              </p:cNvGrpSpPr>
              <p:nvPr/>
            </p:nvGrpSpPr>
            <p:grpSpPr bwMode="auto">
              <a:xfrm>
                <a:off x="1194" y="1991"/>
                <a:ext cx="70" cy="64"/>
                <a:chOff x="1194" y="1991"/>
                <a:chExt cx="70" cy="64"/>
              </a:xfrm>
            </p:grpSpPr>
            <p:sp>
              <p:nvSpPr>
                <p:cNvPr id="201813" name="Oval 1002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14" name="Oval 1003"/>
                <p:cNvSpPr>
                  <a:spLocks noChangeArrowheads="1"/>
                </p:cNvSpPr>
                <p:nvPr/>
              </p:nvSpPr>
              <p:spPr bwMode="auto">
                <a:xfrm>
                  <a:off x="119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63" name="Line 1004"/>
              <p:cNvSpPr>
                <a:spLocks noChangeShapeType="1"/>
              </p:cNvSpPr>
              <p:nvPr/>
            </p:nvSpPr>
            <p:spPr bwMode="auto">
              <a:xfrm flipV="1">
                <a:off x="1223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16" name="Group 1005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201811" name="Oval 1006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12" name="Oval 1007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18" name="Group 1008"/>
              <p:cNvGrpSpPr>
                <a:grpSpLocks/>
              </p:cNvGrpSpPr>
              <p:nvPr/>
            </p:nvGrpSpPr>
            <p:grpSpPr bwMode="auto">
              <a:xfrm>
                <a:off x="1264" y="1991"/>
                <a:ext cx="70" cy="64"/>
                <a:chOff x="1264" y="1991"/>
                <a:chExt cx="70" cy="64"/>
              </a:xfrm>
            </p:grpSpPr>
            <p:sp>
              <p:nvSpPr>
                <p:cNvPr id="201809" name="Oval 1009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10" name="Oval 1010"/>
                <p:cNvSpPr>
                  <a:spLocks noChangeArrowheads="1"/>
                </p:cNvSpPr>
                <p:nvPr/>
              </p:nvSpPr>
              <p:spPr bwMode="auto">
                <a:xfrm>
                  <a:off x="1264" y="1991"/>
                  <a:ext cx="70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66" name="Line 1011"/>
              <p:cNvSpPr>
                <a:spLocks noChangeShapeType="1"/>
              </p:cNvSpPr>
              <p:nvPr/>
            </p:nvSpPr>
            <p:spPr bwMode="auto">
              <a:xfrm flipV="1">
                <a:off x="129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19" name="Group 1012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201807" name="Oval 1013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08" name="Oval 1014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21" name="Group 1015"/>
              <p:cNvGrpSpPr>
                <a:grpSpLocks/>
              </p:cNvGrpSpPr>
              <p:nvPr/>
            </p:nvGrpSpPr>
            <p:grpSpPr bwMode="auto">
              <a:xfrm>
                <a:off x="1339" y="1991"/>
                <a:ext cx="73" cy="64"/>
                <a:chOff x="1339" y="1991"/>
                <a:chExt cx="73" cy="64"/>
              </a:xfrm>
            </p:grpSpPr>
            <p:sp>
              <p:nvSpPr>
                <p:cNvPr id="201805" name="Oval 1016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06" name="Oval 1017"/>
                <p:cNvSpPr>
                  <a:spLocks noChangeArrowheads="1"/>
                </p:cNvSpPr>
                <p:nvPr/>
              </p:nvSpPr>
              <p:spPr bwMode="auto">
                <a:xfrm>
                  <a:off x="1339" y="1991"/>
                  <a:ext cx="73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69" name="Line 1018"/>
              <p:cNvSpPr>
                <a:spLocks noChangeShapeType="1"/>
              </p:cNvSpPr>
              <p:nvPr/>
            </p:nvSpPr>
            <p:spPr bwMode="auto">
              <a:xfrm flipV="1">
                <a:off x="1369" y="2048"/>
                <a:ext cx="0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22" name="Group 1019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201803" name="Oval 1020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04" name="Oval 1021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24" name="Group 1022"/>
              <p:cNvGrpSpPr>
                <a:grpSpLocks/>
              </p:cNvGrpSpPr>
              <p:nvPr/>
            </p:nvGrpSpPr>
            <p:grpSpPr bwMode="auto">
              <a:xfrm>
                <a:off x="1412" y="1991"/>
                <a:ext cx="69" cy="64"/>
                <a:chOff x="1412" y="1991"/>
                <a:chExt cx="69" cy="64"/>
              </a:xfrm>
            </p:grpSpPr>
            <p:sp>
              <p:nvSpPr>
                <p:cNvPr id="201801" name="Oval 1023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02" name="Oval 1024"/>
                <p:cNvSpPr>
                  <a:spLocks noChangeArrowheads="1"/>
                </p:cNvSpPr>
                <p:nvPr/>
              </p:nvSpPr>
              <p:spPr bwMode="auto">
                <a:xfrm>
                  <a:off x="1412" y="1991"/>
                  <a:ext cx="69" cy="64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72" name="Line 1025"/>
              <p:cNvSpPr>
                <a:spLocks noChangeShapeType="1"/>
              </p:cNvSpPr>
              <p:nvPr/>
            </p:nvSpPr>
            <p:spPr bwMode="auto">
              <a:xfrm flipV="1">
                <a:off x="1447" y="2048"/>
                <a:ext cx="1" cy="8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25" name="Group 1026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201799" name="Oval 1027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800" name="Oval 1028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27" name="Group 1029"/>
              <p:cNvGrpSpPr>
                <a:grpSpLocks/>
              </p:cNvGrpSpPr>
              <p:nvPr/>
            </p:nvGrpSpPr>
            <p:grpSpPr bwMode="auto">
              <a:xfrm>
                <a:off x="1194" y="2258"/>
                <a:ext cx="70" cy="57"/>
                <a:chOff x="1194" y="2258"/>
                <a:chExt cx="70" cy="57"/>
              </a:xfrm>
            </p:grpSpPr>
            <p:sp>
              <p:nvSpPr>
                <p:cNvPr id="201797" name="Oval 1030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98" name="Oval 1031"/>
                <p:cNvSpPr>
                  <a:spLocks noChangeArrowheads="1"/>
                </p:cNvSpPr>
                <p:nvPr/>
              </p:nvSpPr>
              <p:spPr bwMode="auto">
                <a:xfrm>
                  <a:off x="119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75" name="Line 1032"/>
              <p:cNvSpPr>
                <a:spLocks noChangeShapeType="1"/>
              </p:cNvSpPr>
              <p:nvPr/>
            </p:nvSpPr>
            <p:spPr bwMode="auto">
              <a:xfrm flipV="1">
                <a:off x="1223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28" name="Group 1033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201795" name="Oval 1034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96" name="Oval 1035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30" name="Group 1036"/>
              <p:cNvGrpSpPr>
                <a:grpSpLocks/>
              </p:cNvGrpSpPr>
              <p:nvPr/>
            </p:nvGrpSpPr>
            <p:grpSpPr bwMode="auto">
              <a:xfrm>
                <a:off x="1264" y="2258"/>
                <a:ext cx="70" cy="57"/>
                <a:chOff x="1264" y="2258"/>
                <a:chExt cx="70" cy="57"/>
              </a:xfrm>
            </p:grpSpPr>
            <p:sp>
              <p:nvSpPr>
                <p:cNvPr id="201793" name="Oval 1037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94" name="Oval 1038"/>
                <p:cNvSpPr>
                  <a:spLocks noChangeArrowheads="1"/>
                </p:cNvSpPr>
                <p:nvPr/>
              </p:nvSpPr>
              <p:spPr bwMode="auto">
                <a:xfrm>
                  <a:off x="1264" y="2258"/>
                  <a:ext cx="70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78" name="Line 1039"/>
              <p:cNvSpPr>
                <a:spLocks noChangeShapeType="1"/>
              </p:cNvSpPr>
              <p:nvPr/>
            </p:nvSpPr>
            <p:spPr bwMode="auto">
              <a:xfrm flipV="1">
                <a:off x="129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31" name="Group 1040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201791" name="Oval 1041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92" name="Oval 1042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33" name="Group 1043"/>
              <p:cNvGrpSpPr>
                <a:grpSpLocks/>
              </p:cNvGrpSpPr>
              <p:nvPr/>
            </p:nvGrpSpPr>
            <p:grpSpPr bwMode="auto">
              <a:xfrm>
                <a:off x="1339" y="2258"/>
                <a:ext cx="73" cy="57"/>
                <a:chOff x="1339" y="2258"/>
                <a:chExt cx="73" cy="57"/>
              </a:xfrm>
            </p:grpSpPr>
            <p:sp>
              <p:nvSpPr>
                <p:cNvPr id="201789" name="Oval 1044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90" name="Oval 1045"/>
                <p:cNvSpPr>
                  <a:spLocks noChangeArrowheads="1"/>
                </p:cNvSpPr>
                <p:nvPr/>
              </p:nvSpPr>
              <p:spPr bwMode="auto">
                <a:xfrm>
                  <a:off x="1339" y="2258"/>
                  <a:ext cx="73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81" name="Line 1046"/>
              <p:cNvSpPr>
                <a:spLocks noChangeShapeType="1"/>
              </p:cNvSpPr>
              <p:nvPr/>
            </p:nvSpPr>
            <p:spPr bwMode="auto">
              <a:xfrm flipV="1">
                <a:off x="1369" y="2164"/>
                <a:ext cx="0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38634" name="Group 1047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201787" name="Oval 1048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88" name="Oval 1049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grpSp>
            <p:nvGrpSpPr>
              <p:cNvPr id="138636" name="Group 1050"/>
              <p:cNvGrpSpPr>
                <a:grpSpLocks/>
              </p:cNvGrpSpPr>
              <p:nvPr/>
            </p:nvGrpSpPr>
            <p:grpSpPr bwMode="auto">
              <a:xfrm>
                <a:off x="1412" y="2258"/>
                <a:ext cx="69" cy="57"/>
                <a:chOff x="1412" y="2258"/>
                <a:chExt cx="69" cy="57"/>
              </a:xfrm>
            </p:grpSpPr>
            <p:sp>
              <p:nvSpPr>
                <p:cNvPr id="201785" name="Oval 1051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solidFill>
                  <a:srgbClr val="339933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  <p:sp>
              <p:nvSpPr>
                <p:cNvPr id="201786" name="Oval 1052"/>
                <p:cNvSpPr>
                  <a:spLocks noChangeArrowheads="1"/>
                </p:cNvSpPr>
                <p:nvPr/>
              </p:nvSpPr>
              <p:spPr bwMode="auto">
                <a:xfrm>
                  <a:off x="1412" y="2258"/>
                  <a:ext cx="69" cy="57"/>
                </a:xfrm>
                <a:prstGeom prst="ellipse">
                  <a:avLst/>
                </a:pr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GB" smtClean="0"/>
                </a:p>
              </p:txBody>
            </p:sp>
          </p:grpSp>
          <p:sp>
            <p:nvSpPr>
              <p:cNvPr id="201784" name="Line 1053"/>
              <p:cNvSpPr>
                <a:spLocks noChangeShapeType="1"/>
              </p:cNvSpPr>
              <p:nvPr/>
            </p:nvSpPr>
            <p:spPr bwMode="auto">
              <a:xfrm flipV="1">
                <a:off x="1447" y="2164"/>
                <a:ext cx="1" cy="9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138258" name="Oval 1054"/>
          <p:cNvSpPr>
            <a:spLocks noChangeArrowheads="1"/>
          </p:cNvSpPr>
          <p:nvPr/>
        </p:nvSpPr>
        <p:spPr bwMode="auto">
          <a:xfrm>
            <a:off x="6007893" y="835025"/>
            <a:ext cx="8304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8259" name="Freeform 1055"/>
          <p:cNvSpPr>
            <a:spLocks/>
          </p:cNvSpPr>
          <p:nvPr/>
        </p:nvSpPr>
        <p:spPr bwMode="auto">
          <a:xfrm>
            <a:off x="5757864" y="908053"/>
            <a:ext cx="646509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42176" name="Rectangle 1056"/>
          <p:cNvSpPr>
            <a:spLocks noChangeArrowheads="1"/>
          </p:cNvSpPr>
          <p:nvPr/>
        </p:nvSpPr>
        <p:spPr bwMode="auto">
          <a:xfrm>
            <a:off x="7792993" y="3173414"/>
            <a:ext cx="501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61" name="Oval 1057"/>
          <p:cNvSpPr>
            <a:spLocks noChangeArrowheads="1"/>
          </p:cNvSpPr>
          <p:nvPr/>
        </p:nvSpPr>
        <p:spPr bwMode="auto">
          <a:xfrm>
            <a:off x="6918722" y="2736853"/>
            <a:ext cx="644724" cy="1071563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542178" name="Rectangle 1058"/>
          <p:cNvSpPr>
            <a:spLocks noChangeArrowheads="1"/>
          </p:cNvSpPr>
          <p:nvPr/>
        </p:nvSpPr>
        <p:spPr bwMode="auto">
          <a:xfrm>
            <a:off x="1722658" y="1271589"/>
            <a:ext cx="549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TLR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2179" name="Rectangle 1059"/>
          <p:cNvSpPr>
            <a:spLocks noChangeArrowheads="1"/>
          </p:cNvSpPr>
          <p:nvPr/>
        </p:nvSpPr>
        <p:spPr bwMode="auto">
          <a:xfrm>
            <a:off x="1937904" y="3203575"/>
            <a:ext cx="910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MyD88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8637" name="Group 1060"/>
          <p:cNvGrpSpPr>
            <a:grpSpLocks/>
          </p:cNvGrpSpPr>
          <p:nvPr/>
        </p:nvGrpSpPr>
        <p:grpSpPr bwMode="auto">
          <a:xfrm>
            <a:off x="6634758" y="1938338"/>
            <a:ext cx="457200" cy="512762"/>
            <a:chOff x="4175" y="1992"/>
            <a:chExt cx="288" cy="323"/>
          </a:xfrm>
        </p:grpSpPr>
        <p:grpSp>
          <p:nvGrpSpPr>
            <p:cNvPr id="138639" name="Group 1061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201757" name="Oval 1062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58" name="Oval 1063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40" name="Group 1064"/>
            <p:cNvGrpSpPr>
              <a:grpSpLocks/>
            </p:cNvGrpSpPr>
            <p:nvPr/>
          </p:nvGrpSpPr>
          <p:grpSpPr bwMode="auto">
            <a:xfrm>
              <a:off x="4175" y="1992"/>
              <a:ext cx="71" cy="63"/>
              <a:chOff x="4175" y="1992"/>
              <a:chExt cx="71" cy="63"/>
            </a:xfrm>
          </p:grpSpPr>
          <p:sp>
            <p:nvSpPr>
              <p:cNvPr id="201755" name="Oval 1065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56" name="Oval 1066"/>
              <p:cNvSpPr>
                <a:spLocks noChangeArrowheads="1"/>
              </p:cNvSpPr>
              <p:nvPr/>
            </p:nvSpPr>
            <p:spPr bwMode="auto">
              <a:xfrm>
                <a:off x="417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05" name="Line 1067"/>
            <p:cNvSpPr>
              <a:spLocks noChangeShapeType="1"/>
            </p:cNvSpPr>
            <p:nvPr/>
          </p:nvSpPr>
          <p:spPr bwMode="auto">
            <a:xfrm flipV="1">
              <a:off x="42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42" name="Group 1068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201753" name="Oval 1069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54" name="Oval 1070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43" name="Group 1071"/>
            <p:cNvGrpSpPr>
              <a:grpSpLocks/>
            </p:cNvGrpSpPr>
            <p:nvPr/>
          </p:nvGrpSpPr>
          <p:grpSpPr bwMode="auto">
            <a:xfrm>
              <a:off x="4246" y="1992"/>
              <a:ext cx="70" cy="63"/>
              <a:chOff x="4246" y="1992"/>
              <a:chExt cx="70" cy="63"/>
            </a:xfrm>
          </p:grpSpPr>
          <p:sp>
            <p:nvSpPr>
              <p:cNvPr id="201751" name="Oval 1072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52" name="Oval 1073"/>
              <p:cNvSpPr>
                <a:spLocks noChangeArrowheads="1"/>
              </p:cNvSpPr>
              <p:nvPr/>
            </p:nvSpPr>
            <p:spPr bwMode="auto">
              <a:xfrm>
                <a:off x="424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08" name="Line 1074"/>
            <p:cNvSpPr>
              <a:spLocks noChangeShapeType="1"/>
            </p:cNvSpPr>
            <p:nvPr/>
          </p:nvSpPr>
          <p:spPr bwMode="auto">
            <a:xfrm flipV="1">
              <a:off x="428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45" name="Group 1075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201749" name="Oval 1076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50" name="Oval 1077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46" name="Group 1078"/>
            <p:cNvGrpSpPr>
              <a:grpSpLocks/>
            </p:cNvGrpSpPr>
            <p:nvPr/>
          </p:nvGrpSpPr>
          <p:grpSpPr bwMode="auto">
            <a:xfrm>
              <a:off x="4321" y="1992"/>
              <a:ext cx="73" cy="63"/>
              <a:chOff x="4321" y="1992"/>
              <a:chExt cx="73" cy="63"/>
            </a:xfrm>
          </p:grpSpPr>
          <p:sp>
            <p:nvSpPr>
              <p:cNvPr id="201747" name="Oval 1079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48" name="Oval 1080"/>
              <p:cNvSpPr>
                <a:spLocks noChangeArrowheads="1"/>
              </p:cNvSpPr>
              <p:nvPr/>
            </p:nvSpPr>
            <p:spPr bwMode="auto">
              <a:xfrm>
                <a:off x="432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11" name="Line 1081"/>
            <p:cNvSpPr>
              <a:spLocks noChangeShapeType="1"/>
            </p:cNvSpPr>
            <p:nvPr/>
          </p:nvSpPr>
          <p:spPr bwMode="auto">
            <a:xfrm flipV="1">
              <a:off x="435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48" name="Group 1082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201745" name="Oval 1083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46" name="Oval 1084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49" name="Group 1085"/>
            <p:cNvGrpSpPr>
              <a:grpSpLocks/>
            </p:cNvGrpSpPr>
            <p:nvPr/>
          </p:nvGrpSpPr>
          <p:grpSpPr bwMode="auto">
            <a:xfrm>
              <a:off x="4394" y="1992"/>
              <a:ext cx="69" cy="63"/>
              <a:chOff x="4394" y="1992"/>
              <a:chExt cx="69" cy="63"/>
            </a:xfrm>
          </p:grpSpPr>
          <p:sp>
            <p:nvSpPr>
              <p:cNvPr id="201743" name="Oval 1086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44" name="Oval 1087"/>
              <p:cNvSpPr>
                <a:spLocks noChangeArrowheads="1"/>
              </p:cNvSpPr>
              <p:nvPr/>
            </p:nvSpPr>
            <p:spPr bwMode="auto">
              <a:xfrm>
                <a:off x="439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14" name="Line 1088"/>
            <p:cNvSpPr>
              <a:spLocks noChangeShapeType="1"/>
            </p:cNvSpPr>
            <p:nvPr/>
          </p:nvSpPr>
          <p:spPr bwMode="auto">
            <a:xfrm flipV="1">
              <a:off x="4429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51" name="Group 1089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201741" name="Oval 1090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42" name="Oval 1091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52" name="Group 1092"/>
            <p:cNvGrpSpPr>
              <a:grpSpLocks/>
            </p:cNvGrpSpPr>
            <p:nvPr/>
          </p:nvGrpSpPr>
          <p:grpSpPr bwMode="auto">
            <a:xfrm>
              <a:off x="4175" y="2258"/>
              <a:ext cx="71" cy="57"/>
              <a:chOff x="4175" y="2258"/>
              <a:chExt cx="71" cy="57"/>
            </a:xfrm>
          </p:grpSpPr>
          <p:sp>
            <p:nvSpPr>
              <p:cNvPr id="201739" name="Oval 1093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40" name="Oval 1094"/>
              <p:cNvSpPr>
                <a:spLocks noChangeArrowheads="1"/>
              </p:cNvSpPr>
              <p:nvPr/>
            </p:nvSpPr>
            <p:spPr bwMode="auto">
              <a:xfrm>
                <a:off x="417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17" name="Line 1095"/>
            <p:cNvSpPr>
              <a:spLocks noChangeShapeType="1"/>
            </p:cNvSpPr>
            <p:nvPr/>
          </p:nvSpPr>
          <p:spPr bwMode="auto">
            <a:xfrm flipV="1">
              <a:off x="42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54" name="Group 1096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201737" name="Oval 1097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38" name="Oval 1098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55" name="Group 1099"/>
            <p:cNvGrpSpPr>
              <a:grpSpLocks/>
            </p:cNvGrpSpPr>
            <p:nvPr/>
          </p:nvGrpSpPr>
          <p:grpSpPr bwMode="auto">
            <a:xfrm>
              <a:off x="4246" y="2258"/>
              <a:ext cx="70" cy="57"/>
              <a:chOff x="4246" y="2258"/>
              <a:chExt cx="70" cy="57"/>
            </a:xfrm>
          </p:grpSpPr>
          <p:sp>
            <p:nvSpPr>
              <p:cNvPr id="201735" name="Oval 1100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36" name="Oval 1101"/>
              <p:cNvSpPr>
                <a:spLocks noChangeArrowheads="1"/>
              </p:cNvSpPr>
              <p:nvPr/>
            </p:nvSpPr>
            <p:spPr bwMode="auto">
              <a:xfrm>
                <a:off x="424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20" name="Line 1102"/>
            <p:cNvSpPr>
              <a:spLocks noChangeShapeType="1"/>
            </p:cNvSpPr>
            <p:nvPr/>
          </p:nvSpPr>
          <p:spPr bwMode="auto">
            <a:xfrm flipV="1">
              <a:off x="428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16" name="Group 1103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201733" name="Oval 1104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34" name="Oval 1105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17" name="Group 1106"/>
            <p:cNvGrpSpPr>
              <a:grpSpLocks/>
            </p:cNvGrpSpPr>
            <p:nvPr/>
          </p:nvGrpSpPr>
          <p:grpSpPr bwMode="auto">
            <a:xfrm>
              <a:off x="4321" y="2258"/>
              <a:ext cx="73" cy="57"/>
              <a:chOff x="4321" y="2258"/>
              <a:chExt cx="73" cy="57"/>
            </a:xfrm>
          </p:grpSpPr>
          <p:sp>
            <p:nvSpPr>
              <p:cNvPr id="201731" name="Oval 1107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32" name="Oval 1108"/>
              <p:cNvSpPr>
                <a:spLocks noChangeArrowheads="1"/>
              </p:cNvSpPr>
              <p:nvPr/>
            </p:nvSpPr>
            <p:spPr bwMode="auto">
              <a:xfrm>
                <a:off x="432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23" name="Line 1109"/>
            <p:cNvSpPr>
              <a:spLocks noChangeShapeType="1"/>
            </p:cNvSpPr>
            <p:nvPr/>
          </p:nvSpPr>
          <p:spPr bwMode="auto">
            <a:xfrm flipV="1">
              <a:off x="435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18" name="Group 1110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201729" name="Oval 1111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30" name="Oval 1112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19" name="Group 1113"/>
            <p:cNvGrpSpPr>
              <a:grpSpLocks/>
            </p:cNvGrpSpPr>
            <p:nvPr/>
          </p:nvGrpSpPr>
          <p:grpSpPr bwMode="auto">
            <a:xfrm>
              <a:off x="4394" y="2258"/>
              <a:ext cx="69" cy="57"/>
              <a:chOff x="4394" y="2258"/>
              <a:chExt cx="69" cy="57"/>
            </a:xfrm>
          </p:grpSpPr>
          <p:sp>
            <p:nvSpPr>
              <p:cNvPr id="201727" name="Oval 1114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28" name="Oval 1115"/>
              <p:cNvSpPr>
                <a:spLocks noChangeArrowheads="1"/>
              </p:cNvSpPr>
              <p:nvPr/>
            </p:nvSpPr>
            <p:spPr bwMode="auto">
              <a:xfrm>
                <a:off x="439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726" name="Line 1116"/>
            <p:cNvSpPr>
              <a:spLocks noChangeShapeType="1"/>
            </p:cNvSpPr>
            <p:nvPr/>
          </p:nvSpPr>
          <p:spPr bwMode="auto">
            <a:xfrm flipV="1">
              <a:off x="442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5220" name="Group 1117"/>
          <p:cNvGrpSpPr>
            <a:grpSpLocks/>
          </p:cNvGrpSpPr>
          <p:nvPr/>
        </p:nvGrpSpPr>
        <p:grpSpPr bwMode="auto">
          <a:xfrm>
            <a:off x="7111603" y="1938338"/>
            <a:ext cx="457200" cy="512762"/>
            <a:chOff x="4476" y="1992"/>
            <a:chExt cx="288" cy="323"/>
          </a:xfrm>
        </p:grpSpPr>
        <p:grpSp>
          <p:nvGrpSpPr>
            <p:cNvPr id="1545221" name="Group 1118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201701" name="Oval 1119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02" name="Oval 1120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22" name="Group 1121"/>
            <p:cNvGrpSpPr>
              <a:grpSpLocks/>
            </p:cNvGrpSpPr>
            <p:nvPr/>
          </p:nvGrpSpPr>
          <p:grpSpPr bwMode="auto">
            <a:xfrm>
              <a:off x="4476" y="1992"/>
              <a:ext cx="71" cy="63"/>
              <a:chOff x="4476" y="1992"/>
              <a:chExt cx="71" cy="63"/>
            </a:xfrm>
          </p:grpSpPr>
          <p:sp>
            <p:nvSpPr>
              <p:cNvPr id="201699" name="Oval 1122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700" name="Oval 1123"/>
              <p:cNvSpPr>
                <a:spLocks noChangeArrowheads="1"/>
              </p:cNvSpPr>
              <p:nvPr/>
            </p:nvSpPr>
            <p:spPr bwMode="auto">
              <a:xfrm>
                <a:off x="4476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49" name="Line 1124"/>
            <p:cNvSpPr>
              <a:spLocks noChangeShapeType="1"/>
            </p:cNvSpPr>
            <p:nvPr/>
          </p:nvSpPr>
          <p:spPr bwMode="auto">
            <a:xfrm flipV="1">
              <a:off x="4505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23" name="Group 1125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201697" name="Oval 1126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98" name="Oval 1127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24" name="Group 1128"/>
            <p:cNvGrpSpPr>
              <a:grpSpLocks/>
            </p:cNvGrpSpPr>
            <p:nvPr/>
          </p:nvGrpSpPr>
          <p:grpSpPr bwMode="auto">
            <a:xfrm>
              <a:off x="4547" y="1992"/>
              <a:ext cx="70" cy="63"/>
              <a:chOff x="4547" y="1992"/>
              <a:chExt cx="70" cy="63"/>
            </a:xfrm>
          </p:grpSpPr>
          <p:sp>
            <p:nvSpPr>
              <p:cNvPr id="201695" name="Oval 1129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96" name="Oval 1130"/>
              <p:cNvSpPr>
                <a:spLocks noChangeArrowheads="1"/>
              </p:cNvSpPr>
              <p:nvPr/>
            </p:nvSpPr>
            <p:spPr bwMode="auto">
              <a:xfrm>
                <a:off x="4547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52" name="Line 1131"/>
            <p:cNvSpPr>
              <a:spLocks noChangeShapeType="1"/>
            </p:cNvSpPr>
            <p:nvPr/>
          </p:nvSpPr>
          <p:spPr bwMode="auto">
            <a:xfrm flipV="1">
              <a:off x="458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25" name="Group 1132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201693" name="Oval 1133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94" name="Oval 1134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26" name="Group 1135"/>
            <p:cNvGrpSpPr>
              <a:grpSpLocks/>
            </p:cNvGrpSpPr>
            <p:nvPr/>
          </p:nvGrpSpPr>
          <p:grpSpPr bwMode="auto">
            <a:xfrm>
              <a:off x="4622" y="1992"/>
              <a:ext cx="72" cy="63"/>
              <a:chOff x="4622" y="1992"/>
              <a:chExt cx="72" cy="63"/>
            </a:xfrm>
          </p:grpSpPr>
          <p:sp>
            <p:nvSpPr>
              <p:cNvPr id="201691" name="Oval 1136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92" name="Oval 1137"/>
              <p:cNvSpPr>
                <a:spLocks noChangeArrowheads="1"/>
              </p:cNvSpPr>
              <p:nvPr/>
            </p:nvSpPr>
            <p:spPr bwMode="auto">
              <a:xfrm>
                <a:off x="4622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55" name="Line 1138"/>
            <p:cNvSpPr>
              <a:spLocks noChangeShapeType="1"/>
            </p:cNvSpPr>
            <p:nvPr/>
          </p:nvSpPr>
          <p:spPr bwMode="auto">
            <a:xfrm flipV="1">
              <a:off x="4652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27" name="Group 1139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201689" name="Oval 1140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90" name="Oval 1141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28" name="Group 1142"/>
            <p:cNvGrpSpPr>
              <a:grpSpLocks/>
            </p:cNvGrpSpPr>
            <p:nvPr/>
          </p:nvGrpSpPr>
          <p:grpSpPr bwMode="auto">
            <a:xfrm>
              <a:off x="4694" y="1992"/>
              <a:ext cx="70" cy="63"/>
              <a:chOff x="4694" y="1992"/>
              <a:chExt cx="70" cy="63"/>
            </a:xfrm>
          </p:grpSpPr>
          <p:sp>
            <p:nvSpPr>
              <p:cNvPr id="201687" name="Oval 1143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88" name="Oval 1144"/>
              <p:cNvSpPr>
                <a:spLocks noChangeArrowheads="1"/>
              </p:cNvSpPr>
              <p:nvPr/>
            </p:nvSpPr>
            <p:spPr bwMode="auto">
              <a:xfrm>
                <a:off x="4694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58" name="Line 1145"/>
            <p:cNvSpPr>
              <a:spLocks noChangeShapeType="1"/>
            </p:cNvSpPr>
            <p:nvPr/>
          </p:nvSpPr>
          <p:spPr bwMode="auto">
            <a:xfrm flipV="1">
              <a:off x="4730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29" name="Group 1146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201685" name="Oval 1147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86" name="Oval 1148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30" name="Group 1149"/>
            <p:cNvGrpSpPr>
              <a:grpSpLocks/>
            </p:cNvGrpSpPr>
            <p:nvPr/>
          </p:nvGrpSpPr>
          <p:grpSpPr bwMode="auto">
            <a:xfrm>
              <a:off x="4476" y="2258"/>
              <a:ext cx="71" cy="57"/>
              <a:chOff x="4476" y="2258"/>
              <a:chExt cx="71" cy="57"/>
            </a:xfrm>
          </p:grpSpPr>
          <p:sp>
            <p:nvSpPr>
              <p:cNvPr id="201683" name="Oval 1150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84" name="Oval 1151"/>
              <p:cNvSpPr>
                <a:spLocks noChangeArrowheads="1"/>
              </p:cNvSpPr>
              <p:nvPr/>
            </p:nvSpPr>
            <p:spPr bwMode="auto">
              <a:xfrm>
                <a:off x="4476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61" name="Line 1152"/>
            <p:cNvSpPr>
              <a:spLocks noChangeShapeType="1"/>
            </p:cNvSpPr>
            <p:nvPr/>
          </p:nvSpPr>
          <p:spPr bwMode="auto">
            <a:xfrm flipV="1">
              <a:off x="450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31" name="Group 1153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201681" name="Oval 1154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82" name="Oval 1155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32" name="Group 1156"/>
            <p:cNvGrpSpPr>
              <a:grpSpLocks/>
            </p:cNvGrpSpPr>
            <p:nvPr/>
          </p:nvGrpSpPr>
          <p:grpSpPr bwMode="auto">
            <a:xfrm>
              <a:off x="4547" y="2258"/>
              <a:ext cx="70" cy="57"/>
              <a:chOff x="4547" y="2258"/>
              <a:chExt cx="70" cy="57"/>
            </a:xfrm>
          </p:grpSpPr>
          <p:sp>
            <p:nvSpPr>
              <p:cNvPr id="201679" name="Oval 1157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80" name="Oval 1158"/>
              <p:cNvSpPr>
                <a:spLocks noChangeArrowheads="1"/>
              </p:cNvSpPr>
              <p:nvPr/>
            </p:nvSpPr>
            <p:spPr bwMode="auto">
              <a:xfrm>
                <a:off x="4547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64" name="Line 1159"/>
            <p:cNvSpPr>
              <a:spLocks noChangeShapeType="1"/>
            </p:cNvSpPr>
            <p:nvPr/>
          </p:nvSpPr>
          <p:spPr bwMode="auto">
            <a:xfrm flipV="1">
              <a:off x="458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33" name="Group 1160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201677" name="Oval 1161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78" name="Oval 1162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34" name="Group 1163"/>
            <p:cNvGrpSpPr>
              <a:grpSpLocks/>
            </p:cNvGrpSpPr>
            <p:nvPr/>
          </p:nvGrpSpPr>
          <p:grpSpPr bwMode="auto">
            <a:xfrm>
              <a:off x="4622" y="2258"/>
              <a:ext cx="72" cy="57"/>
              <a:chOff x="4622" y="2258"/>
              <a:chExt cx="72" cy="57"/>
            </a:xfrm>
          </p:grpSpPr>
          <p:sp>
            <p:nvSpPr>
              <p:cNvPr id="201675" name="Oval 1164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76" name="Oval 1165"/>
              <p:cNvSpPr>
                <a:spLocks noChangeArrowheads="1"/>
              </p:cNvSpPr>
              <p:nvPr/>
            </p:nvSpPr>
            <p:spPr bwMode="auto">
              <a:xfrm>
                <a:off x="4622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67" name="Line 1166"/>
            <p:cNvSpPr>
              <a:spLocks noChangeShapeType="1"/>
            </p:cNvSpPr>
            <p:nvPr/>
          </p:nvSpPr>
          <p:spPr bwMode="auto">
            <a:xfrm flipV="1">
              <a:off x="465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35" name="Group 1167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201673" name="Oval 1168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74" name="Oval 1169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36" name="Group 1170"/>
            <p:cNvGrpSpPr>
              <a:grpSpLocks/>
            </p:cNvGrpSpPr>
            <p:nvPr/>
          </p:nvGrpSpPr>
          <p:grpSpPr bwMode="auto">
            <a:xfrm>
              <a:off x="4694" y="2258"/>
              <a:ext cx="70" cy="57"/>
              <a:chOff x="4694" y="2258"/>
              <a:chExt cx="70" cy="57"/>
            </a:xfrm>
          </p:grpSpPr>
          <p:sp>
            <p:nvSpPr>
              <p:cNvPr id="201671" name="Oval 1171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672" name="Oval 1172"/>
              <p:cNvSpPr>
                <a:spLocks noChangeArrowheads="1"/>
              </p:cNvSpPr>
              <p:nvPr/>
            </p:nvSpPr>
            <p:spPr bwMode="auto">
              <a:xfrm>
                <a:off x="46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670" name="Line 1173"/>
            <p:cNvSpPr>
              <a:spLocks noChangeShapeType="1"/>
            </p:cNvSpPr>
            <p:nvPr/>
          </p:nvSpPr>
          <p:spPr bwMode="auto">
            <a:xfrm flipV="1">
              <a:off x="4730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5237" name="Group 1174"/>
          <p:cNvGrpSpPr>
            <a:grpSpLocks/>
          </p:cNvGrpSpPr>
          <p:nvPr/>
        </p:nvGrpSpPr>
        <p:grpSpPr bwMode="auto">
          <a:xfrm>
            <a:off x="6634758" y="1938338"/>
            <a:ext cx="112514" cy="100012"/>
            <a:chOff x="4175" y="1992"/>
            <a:chExt cx="71" cy="63"/>
          </a:xfrm>
        </p:grpSpPr>
        <p:sp>
          <p:nvSpPr>
            <p:cNvPr id="201645" name="Oval 117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46" name="Oval 1176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38" name="Group 1177"/>
          <p:cNvGrpSpPr>
            <a:grpSpLocks/>
          </p:cNvGrpSpPr>
          <p:nvPr/>
        </p:nvGrpSpPr>
        <p:grpSpPr bwMode="auto">
          <a:xfrm>
            <a:off x="6634758" y="1938338"/>
            <a:ext cx="112514" cy="100012"/>
            <a:chOff x="4175" y="1992"/>
            <a:chExt cx="71" cy="63"/>
          </a:xfrm>
        </p:grpSpPr>
        <p:sp>
          <p:nvSpPr>
            <p:cNvPr id="201643" name="Oval 1178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44" name="Oval 1179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68" name="Line 1180"/>
          <p:cNvSpPr>
            <a:spLocks noChangeShapeType="1"/>
          </p:cNvSpPr>
          <p:nvPr/>
        </p:nvSpPr>
        <p:spPr bwMode="auto">
          <a:xfrm flipV="1">
            <a:off x="668119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39" name="Group 1181"/>
          <p:cNvGrpSpPr>
            <a:grpSpLocks/>
          </p:cNvGrpSpPr>
          <p:nvPr/>
        </p:nvGrpSpPr>
        <p:grpSpPr bwMode="auto">
          <a:xfrm>
            <a:off x="6747274" y="1938338"/>
            <a:ext cx="110728" cy="100012"/>
            <a:chOff x="4246" y="1992"/>
            <a:chExt cx="70" cy="63"/>
          </a:xfrm>
        </p:grpSpPr>
        <p:sp>
          <p:nvSpPr>
            <p:cNvPr id="201641" name="Oval 118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42" name="Oval 1183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40" name="Group 1184"/>
          <p:cNvGrpSpPr>
            <a:grpSpLocks/>
          </p:cNvGrpSpPr>
          <p:nvPr/>
        </p:nvGrpSpPr>
        <p:grpSpPr bwMode="auto">
          <a:xfrm>
            <a:off x="6747274" y="1938338"/>
            <a:ext cx="110728" cy="100012"/>
            <a:chOff x="4246" y="1992"/>
            <a:chExt cx="70" cy="63"/>
          </a:xfrm>
        </p:grpSpPr>
        <p:sp>
          <p:nvSpPr>
            <p:cNvPr id="201639" name="Oval 1185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40" name="Oval 1186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71" name="Line 1187"/>
          <p:cNvSpPr>
            <a:spLocks noChangeShapeType="1"/>
          </p:cNvSpPr>
          <p:nvPr/>
        </p:nvSpPr>
        <p:spPr bwMode="auto">
          <a:xfrm flipV="1">
            <a:off x="680263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41" name="Group 1188"/>
          <p:cNvGrpSpPr>
            <a:grpSpLocks/>
          </p:cNvGrpSpPr>
          <p:nvPr/>
        </p:nvGrpSpPr>
        <p:grpSpPr bwMode="auto">
          <a:xfrm>
            <a:off x="6865145" y="1938338"/>
            <a:ext cx="116087" cy="100012"/>
            <a:chOff x="4321" y="1992"/>
            <a:chExt cx="73" cy="63"/>
          </a:xfrm>
        </p:grpSpPr>
        <p:sp>
          <p:nvSpPr>
            <p:cNvPr id="201637" name="Oval 118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38" name="Oval 1190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42" name="Group 1191"/>
          <p:cNvGrpSpPr>
            <a:grpSpLocks/>
          </p:cNvGrpSpPr>
          <p:nvPr/>
        </p:nvGrpSpPr>
        <p:grpSpPr bwMode="auto">
          <a:xfrm>
            <a:off x="6865145" y="1938338"/>
            <a:ext cx="116087" cy="100012"/>
            <a:chOff x="4321" y="1992"/>
            <a:chExt cx="73" cy="63"/>
          </a:xfrm>
        </p:grpSpPr>
        <p:sp>
          <p:nvSpPr>
            <p:cNvPr id="201635" name="Oval 1192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36" name="Oval 1193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74" name="Line 1194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43" name="Group 1195"/>
          <p:cNvGrpSpPr>
            <a:grpSpLocks/>
          </p:cNvGrpSpPr>
          <p:nvPr/>
        </p:nvGrpSpPr>
        <p:grpSpPr bwMode="auto">
          <a:xfrm>
            <a:off x="6981232" y="1938338"/>
            <a:ext cx="110728" cy="100012"/>
            <a:chOff x="4394" y="1992"/>
            <a:chExt cx="69" cy="63"/>
          </a:xfrm>
        </p:grpSpPr>
        <p:sp>
          <p:nvSpPr>
            <p:cNvPr id="201633" name="Oval 119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34" name="Oval 1197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45" name="Group 1198"/>
          <p:cNvGrpSpPr>
            <a:grpSpLocks/>
          </p:cNvGrpSpPr>
          <p:nvPr/>
        </p:nvGrpSpPr>
        <p:grpSpPr bwMode="auto">
          <a:xfrm>
            <a:off x="6981232" y="1938338"/>
            <a:ext cx="110728" cy="100012"/>
            <a:chOff x="4394" y="1992"/>
            <a:chExt cx="69" cy="63"/>
          </a:xfrm>
        </p:grpSpPr>
        <p:sp>
          <p:nvSpPr>
            <p:cNvPr id="201631" name="Oval 1199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32" name="Oval 1200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77" name="Line 1201"/>
          <p:cNvSpPr>
            <a:spLocks noChangeShapeType="1"/>
          </p:cNvSpPr>
          <p:nvPr/>
        </p:nvSpPr>
        <p:spPr bwMode="auto">
          <a:xfrm flipV="1">
            <a:off x="7036593" y="2028825"/>
            <a:ext cx="17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46" name="Group 1202"/>
          <p:cNvGrpSpPr>
            <a:grpSpLocks/>
          </p:cNvGrpSpPr>
          <p:nvPr/>
        </p:nvGrpSpPr>
        <p:grpSpPr bwMode="auto">
          <a:xfrm>
            <a:off x="6634758" y="2360616"/>
            <a:ext cx="112514" cy="90487"/>
            <a:chOff x="4175" y="2258"/>
            <a:chExt cx="71" cy="57"/>
          </a:xfrm>
        </p:grpSpPr>
        <p:sp>
          <p:nvSpPr>
            <p:cNvPr id="201629" name="Oval 120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30" name="Oval 1204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57" name="Group 1205"/>
          <p:cNvGrpSpPr>
            <a:grpSpLocks/>
          </p:cNvGrpSpPr>
          <p:nvPr/>
        </p:nvGrpSpPr>
        <p:grpSpPr bwMode="auto">
          <a:xfrm>
            <a:off x="6634758" y="2360616"/>
            <a:ext cx="112514" cy="90487"/>
            <a:chOff x="4175" y="2258"/>
            <a:chExt cx="71" cy="57"/>
          </a:xfrm>
        </p:grpSpPr>
        <p:sp>
          <p:nvSpPr>
            <p:cNvPr id="201627" name="Oval 1206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28" name="Oval 1207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80" name="Line 1208"/>
          <p:cNvSpPr>
            <a:spLocks noChangeShapeType="1"/>
          </p:cNvSpPr>
          <p:nvPr/>
        </p:nvSpPr>
        <p:spPr bwMode="auto">
          <a:xfrm flipV="1">
            <a:off x="668119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58" name="Group 1209"/>
          <p:cNvGrpSpPr>
            <a:grpSpLocks/>
          </p:cNvGrpSpPr>
          <p:nvPr/>
        </p:nvGrpSpPr>
        <p:grpSpPr bwMode="auto">
          <a:xfrm>
            <a:off x="6747274" y="2360616"/>
            <a:ext cx="110728" cy="90487"/>
            <a:chOff x="4246" y="2258"/>
            <a:chExt cx="70" cy="57"/>
          </a:xfrm>
        </p:grpSpPr>
        <p:sp>
          <p:nvSpPr>
            <p:cNvPr id="201625" name="Oval 121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26" name="Oval 1211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60" name="Group 1212"/>
          <p:cNvGrpSpPr>
            <a:grpSpLocks/>
          </p:cNvGrpSpPr>
          <p:nvPr/>
        </p:nvGrpSpPr>
        <p:grpSpPr bwMode="auto">
          <a:xfrm>
            <a:off x="6747274" y="2360616"/>
            <a:ext cx="110728" cy="90487"/>
            <a:chOff x="4246" y="2258"/>
            <a:chExt cx="70" cy="57"/>
          </a:xfrm>
        </p:grpSpPr>
        <p:sp>
          <p:nvSpPr>
            <p:cNvPr id="201623" name="Oval 1213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24" name="Oval 1214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83" name="Line 1215"/>
          <p:cNvSpPr>
            <a:spLocks noChangeShapeType="1"/>
          </p:cNvSpPr>
          <p:nvPr/>
        </p:nvSpPr>
        <p:spPr bwMode="auto">
          <a:xfrm flipV="1">
            <a:off x="680263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61" name="Group 1216"/>
          <p:cNvGrpSpPr>
            <a:grpSpLocks/>
          </p:cNvGrpSpPr>
          <p:nvPr/>
        </p:nvGrpSpPr>
        <p:grpSpPr bwMode="auto">
          <a:xfrm>
            <a:off x="6865145" y="2360616"/>
            <a:ext cx="116087" cy="90487"/>
            <a:chOff x="4321" y="2258"/>
            <a:chExt cx="73" cy="57"/>
          </a:xfrm>
        </p:grpSpPr>
        <p:sp>
          <p:nvSpPr>
            <p:cNvPr id="201621" name="Oval 121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22" name="Oval 1218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63" name="Group 1219"/>
          <p:cNvGrpSpPr>
            <a:grpSpLocks/>
          </p:cNvGrpSpPr>
          <p:nvPr/>
        </p:nvGrpSpPr>
        <p:grpSpPr bwMode="auto">
          <a:xfrm>
            <a:off x="6865145" y="2360616"/>
            <a:ext cx="116087" cy="90487"/>
            <a:chOff x="4321" y="2258"/>
            <a:chExt cx="73" cy="57"/>
          </a:xfrm>
        </p:grpSpPr>
        <p:sp>
          <p:nvSpPr>
            <p:cNvPr id="201619" name="Oval 1220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20" name="Oval 1221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86" name="Line 1222"/>
          <p:cNvSpPr>
            <a:spLocks noChangeShapeType="1"/>
          </p:cNvSpPr>
          <p:nvPr/>
        </p:nvSpPr>
        <p:spPr bwMode="auto">
          <a:xfrm flipV="1">
            <a:off x="6915150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64" name="Group 1223"/>
          <p:cNvGrpSpPr>
            <a:grpSpLocks/>
          </p:cNvGrpSpPr>
          <p:nvPr/>
        </p:nvGrpSpPr>
        <p:grpSpPr bwMode="auto">
          <a:xfrm>
            <a:off x="6981232" y="2360616"/>
            <a:ext cx="110728" cy="90487"/>
            <a:chOff x="4394" y="2258"/>
            <a:chExt cx="69" cy="57"/>
          </a:xfrm>
        </p:grpSpPr>
        <p:sp>
          <p:nvSpPr>
            <p:cNvPr id="201617" name="Oval 122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18" name="Oval 1225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66" name="Group 1226"/>
          <p:cNvGrpSpPr>
            <a:grpSpLocks/>
          </p:cNvGrpSpPr>
          <p:nvPr/>
        </p:nvGrpSpPr>
        <p:grpSpPr bwMode="auto">
          <a:xfrm>
            <a:off x="6981232" y="2360616"/>
            <a:ext cx="110728" cy="90487"/>
            <a:chOff x="4394" y="2258"/>
            <a:chExt cx="69" cy="57"/>
          </a:xfrm>
        </p:grpSpPr>
        <p:sp>
          <p:nvSpPr>
            <p:cNvPr id="201615" name="Oval 1227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16" name="Oval 1228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89" name="Line 1229"/>
          <p:cNvSpPr>
            <a:spLocks noChangeShapeType="1"/>
          </p:cNvSpPr>
          <p:nvPr/>
        </p:nvSpPr>
        <p:spPr bwMode="auto">
          <a:xfrm flipV="1">
            <a:off x="7036593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67" name="Group 1230"/>
          <p:cNvGrpSpPr>
            <a:grpSpLocks/>
          </p:cNvGrpSpPr>
          <p:nvPr/>
        </p:nvGrpSpPr>
        <p:grpSpPr bwMode="auto">
          <a:xfrm>
            <a:off x="6634758" y="1938338"/>
            <a:ext cx="112514" cy="100012"/>
            <a:chOff x="4175" y="1992"/>
            <a:chExt cx="71" cy="63"/>
          </a:xfrm>
        </p:grpSpPr>
        <p:sp>
          <p:nvSpPr>
            <p:cNvPr id="201613" name="Oval 1231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14" name="Oval 1232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68" name="Group 1233"/>
          <p:cNvGrpSpPr>
            <a:grpSpLocks/>
          </p:cNvGrpSpPr>
          <p:nvPr/>
        </p:nvGrpSpPr>
        <p:grpSpPr bwMode="auto">
          <a:xfrm>
            <a:off x="6634758" y="1938338"/>
            <a:ext cx="112514" cy="100012"/>
            <a:chOff x="4175" y="1992"/>
            <a:chExt cx="71" cy="63"/>
          </a:xfrm>
        </p:grpSpPr>
        <p:sp>
          <p:nvSpPr>
            <p:cNvPr id="201611" name="Oval 1234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12" name="Oval 1235"/>
            <p:cNvSpPr>
              <a:spLocks noChangeArrowheads="1"/>
            </p:cNvSpPr>
            <p:nvPr/>
          </p:nvSpPr>
          <p:spPr bwMode="auto">
            <a:xfrm>
              <a:off x="417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92" name="Line 1236"/>
          <p:cNvSpPr>
            <a:spLocks noChangeShapeType="1"/>
          </p:cNvSpPr>
          <p:nvPr/>
        </p:nvSpPr>
        <p:spPr bwMode="auto">
          <a:xfrm flipV="1">
            <a:off x="668119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69" name="Group 1237"/>
          <p:cNvGrpSpPr>
            <a:grpSpLocks/>
          </p:cNvGrpSpPr>
          <p:nvPr/>
        </p:nvGrpSpPr>
        <p:grpSpPr bwMode="auto">
          <a:xfrm>
            <a:off x="6747274" y="1938338"/>
            <a:ext cx="110728" cy="100012"/>
            <a:chOff x="4246" y="1992"/>
            <a:chExt cx="70" cy="63"/>
          </a:xfrm>
        </p:grpSpPr>
        <p:sp>
          <p:nvSpPr>
            <p:cNvPr id="201609" name="Oval 1238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10" name="Oval 1239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71" name="Group 1240"/>
          <p:cNvGrpSpPr>
            <a:grpSpLocks/>
          </p:cNvGrpSpPr>
          <p:nvPr/>
        </p:nvGrpSpPr>
        <p:grpSpPr bwMode="auto">
          <a:xfrm>
            <a:off x="6747274" y="1938338"/>
            <a:ext cx="110728" cy="100012"/>
            <a:chOff x="4246" y="1992"/>
            <a:chExt cx="70" cy="63"/>
          </a:xfrm>
        </p:grpSpPr>
        <p:sp>
          <p:nvSpPr>
            <p:cNvPr id="201607" name="Oval 1241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08" name="Oval 1242"/>
            <p:cNvSpPr>
              <a:spLocks noChangeArrowheads="1"/>
            </p:cNvSpPr>
            <p:nvPr/>
          </p:nvSpPr>
          <p:spPr bwMode="auto">
            <a:xfrm>
              <a:off x="424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95" name="Line 1243"/>
          <p:cNvSpPr>
            <a:spLocks noChangeShapeType="1"/>
          </p:cNvSpPr>
          <p:nvPr/>
        </p:nvSpPr>
        <p:spPr bwMode="auto">
          <a:xfrm flipV="1">
            <a:off x="680263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72" name="Group 1244"/>
          <p:cNvGrpSpPr>
            <a:grpSpLocks/>
          </p:cNvGrpSpPr>
          <p:nvPr/>
        </p:nvGrpSpPr>
        <p:grpSpPr bwMode="auto">
          <a:xfrm>
            <a:off x="6865145" y="1938338"/>
            <a:ext cx="116087" cy="100012"/>
            <a:chOff x="4321" y="1992"/>
            <a:chExt cx="73" cy="63"/>
          </a:xfrm>
        </p:grpSpPr>
        <p:sp>
          <p:nvSpPr>
            <p:cNvPr id="201605" name="Oval 1245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06" name="Oval 1246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74" name="Group 1247"/>
          <p:cNvGrpSpPr>
            <a:grpSpLocks/>
          </p:cNvGrpSpPr>
          <p:nvPr/>
        </p:nvGrpSpPr>
        <p:grpSpPr bwMode="auto">
          <a:xfrm>
            <a:off x="6865145" y="1938338"/>
            <a:ext cx="116087" cy="100012"/>
            <a:chOff x="4321" y="1992"/>
            <a:chExt cx="73" cy="63"/>
          </a:xfrm>
        </p:grpSpPr>
        <p:sp>
          <p:nvSpPr>
            <p:cNvPr id="201603" name="Oval 1248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04" name="Oval 1249"/>
            <p:cNvSpPr>
              <a:spLocks noChangeArrowheads="1"/>
            </p:cNvSpPr>
            <p:nvPr/>
          </p:nvSpPr>
          <p:spPr bwMode="auto">
            <a:xfrm>
              <a:off x="432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298" name="Line 1250"/>
          <p:cNvSpPr>
            <a:spLocks noChangeShapeType="1"/>
          </p:cNvSpPr>
          <p:nvPr/>
        </p:nvSpPr>
        <p:spPr bwMode="auto">
          <a:xfrm flipV="1">
            <a:off x="6915150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75" name="Group 1251"/>
          <p:cNvGrpSpPr>
            <a:grpSpLocks/>
          </p:cNvGrpSpPr>
          <p:nvPr/>
        </p:nvGrpSpPr>
        <p:grpSpPr bwMode="auto">
          <a:xfrm>
            <a:off x="6981232" y="1938338"/>
            <a:ext cx="110728" cy="100012"/>
            <a:chOff x="4394" y="1992"/>
            <a:chExt cx="69" cy="63"/>
          </a:xfrm>
        </p:grpSpPr>
        <p:sp>
          <p:nvSpPr>
            <p:cNvPr id="201601" name="Oval 1252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02" name="Oval 1253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77" name="Group 1254"/>
          <p:cNvGrpSpPr>
            <a:grpSpLocks/>
          </p:cNvGrpSpPr>
          <p:nvPr/>
        </p:nvGrpSpPr>
        <p:grpSpPr bwMode="auto">
          <a:xfrm>
            <a:off x="6981232" y="1938338"/>
            <a:ext cx="110728" cy="100012"/>
            <a:chOff x="4394" y="1992"/>
            <a:chExt cx="69" cy="63"/>
          </a:xfrm>
        </p:grpSpPr>
        <p:sp>
          <p:nvSpPr>
            <p:cNvPr id="201599" name="Oval 1255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600" name="Oval 1256"/>
            <p:cNvSpPr>
              <a:spLocks noChangeArrowheads="1"/>
            </p:cNvSpPr>
            <p:nvPr/>
          </p:nvSpPr>
          <p:spPr bwMode="auto">
            <a:xfrm>
              <a:off x="439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01" name="Line 1257"/>
          <p:cNvSpPr>
            <a:spLocks noChangeShapeType="1"/>
          </p:cNvSpPr>
          <p:nvPr/>
        </p:nvSpPr>
        <p:spPr bwMode="auto">
          <a:xfrm flipV="1">
            <a:off x="7036593" y="2028825"/>
            <a:ext cx="17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78" name="Group 1258"/>
          <p:cNvGrpSpPr>
            <a:grpSpLocks/>
          </p:cNvGrpSpPr>
          <p:nvPr/>
        </p:nvGrpSpPr>
        <p:grpSpPr bwMode="auto">
          <a:xfrm>
            <a:off x="6634758" y="2360616"/>
            <a:ext cx="112514" cy="90487"/>
            <a:chOff x="4175" y="2258"/>
            <a:chExt cx="71" cy="57"/>
          </a:xfrm>
        </p:grpSpPr>
        <p:sp>
          <p:nvSpPr>
            <p:cNvPr id="201597" name="Oval 1259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98" name="Oval 1260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80" name="Group 1261"/>
          <p:cNvGrpSpPr>
            <a:grpSpLocks/>
          </p:cNvGrpSpPr>
          <p:nvPr/>
        </p:nvGrpSpPr>
        <p:grpSpPr bwMode="auto">
          <a:xfrm>
            <a:off x="6634758" y="2360616"/>
            <a:ext cx="112514" cy="90487"/>
            <a:chOff x="4175" y="2258"/>
            <a:chExt cx="71" cy="57"/>
          </a:xfrm>
        </p:grpSpPr>
        <p:sp>
          <p:nvSpPr>
            <p:cNvPr id="201595" name="Oval 1262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96" name="Oval 1263"/>
            <p:cNvSpPr>
              <a:spLocks noChangeArrowheads="1"/>
            </p:cNvSpPr>
            <p:nvPr/>
          </p:nvSpPr>
          <p:spPr bwMode="auto">
            <a:xfrm>
              <a:off x="417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04" name="Line 1264"/>
          <p:cNvSpPr>
            <a:spLocks noChangeShapeType="1"/>
          </p:cNvSpPr>
          <p:nvPr/>
        </p:nvSpPr>
        <p:spPr bwMode="auto">
          <a:xfrm flipV="1">
            <a:off x="668119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81" name="Group 1265"/>
          <p:cNvGrpSpPr>
            <a:grpSpLocks/>
          </p:cNvGrpSpPr>
          <p:nvPr/>
        </p:nvGrpSpPr>
        <p:grpSpPr bwMode="auto">
          <a:xfrm>
            <a:off x="6747274" y="2360616"/>
            <a:ext cx="110728" cy="90487"/>
            <a:chOff x="4246" y="2258"/>
            <a:chExt cx="70" cy="57"/>
          </a:xfrm>
        </p:grpSpPr>
        <p:sp>
          <p:nvSpPr>
            <p:cNvPr id="201593" name="Oval 1266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94" name="Oval 1267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83" name="Group 1268"/>
          <p:cNvGrpSpPr>
            <a:grpSpLocks/>
          </p:cNvGrpSpPr>
          <p:nvPr/>
        </p:nvGrpSpPr>
        <p:grpSpPr bwMode="auto">
          <a:xfrm>
            <a:off x="6747274" y="2360616"/>
            <a:ext cx="110728" cy="90487"/>
            <a:chOff x="4246" y="2258"/>
            <a:chExt cx="70" cy="57"/>
          </a:xfrm>
        </p:grpSpPr>
        <p:sp>
          <p:nvSpPr>
            <p:cNvPr id="201591" name="Oval 1269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92" name="Oval 1270"/>
            <p:cNvSpPr>
              <a:spLocks noChangeArrowheads="1"/>
            </p:cNvSpPr>
            <p:nvPr/>
          </p:nvSpPr>
          <p:spPr bwMode="auto">
            <a:xfrm>
              <a:off x="424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07" name="Line 1271"/>
          <p:cNvSpPr>
            <a:spLocks noChangeShapeType="1"/>
          </p:cNvSpPr>
          <p:nvPr/>
        </p:nvSpPr>
        <p:spPr bwMode="auto">
          <a:xfrm flipV="1">
            <a:off x="680263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84" name="Group 1272"/>
          <p:cNvGrpSpPr>
            <a:grpSpLocks/>
          </p:cNvGrpSpPr>
          <p:nvPr/>
        </p:nvGrpSpPr>
        <p:grpSpPr bwMode="auto">
          <a:xfrm>
            <a:off x="6865145" y="2360616"/>
            <a:ext cx="116087" cy="90487"/>
            <a:chOff x="4321" y="2258"/>
            <a:chExt cx="73" cy="57"/>
          </a:xfrm>
        </p:grpSpPr>
        <p:sp>
          <p:nvSpPr>
            <p:cNvPr id="201589" name="Oval 1273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90" name="Oval 1274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686" name="Group 1275"/>
          <p:cNvGrpSpPr>
            <a:grpSpLocks/>
          </p:cNvGrpSpPr>
          <p:nvPr/>
        </p:nvGrpSpPr>
        <p:grpSpPr bwMode="auto">
          <a:xfrm>
            <a:off x="6865145" y="2360616"/>
            <a:ext cx="116087" cy="90487"/>
            <a:chOff x="4321" y="2258"/>
            <a:chExt cx="73" cy="57"/>
          </a:xfrm>
        </p:grpSpPr>
        <p:sp>
          <p:nvSpPr>
            <p:cNvPr id="201587" name="Oval 1276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88" name="Oval 1277"/>
            <p:cNvSpPr>
              <a:spLocks noChangeArrowheads="1"/>
            </p:cNvSpPr>
            <p:nvPr/>
          </p:nvSpPr>
          <p:spPr bwMode="auto">
            <a:xfrm>
              <a:off x="432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10" name="Line 1278"/>
          <p:cNvSpPr>
            <a:spLocks noChangeShapeType="1"/>
          </p:cNvSpPr>
          <p:nvPr/>
        </p:nvSpPr>
        <p:spPr bwMode="auto">
          <a:xfrm flipV="1">
            <a:off x="6915150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687" name="Group 1279"/>
          <p:cNvGrpSpPr>
            <a:grpSpLocks/>
          </p:cNvGrpSpPr>
          <p:nvPr/>
        </p:nvGrpSpPr>
        <p:grpSpPr bwMode="auto">
          <a:xfrm>
            <a:off x="6981232" y="2360616"/>
            <a:ext cx="110728" cy="90487"/>
            <a:chOff x="4394" y="2258"/>
            <a:chExt cx="69" cy="57"/>
          </a:xfrm>
        </p:grpSpPr>
        <p:sp>
          <p:nvSpPr>
            <p:cNvPr id="201585" name="Oval 1280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86" name="Oval 1281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77" name="Group 1282"/>
          <p:cNvGrpSpPr>
            <a:grpSpLocks/>
          </p:cNvGrpSpPr>
          <p:nvPr/>
        </p:nvGrpSpPr>
        <p:grpSpPr bwMode="auto">
          <a:xfrm>
            <a:off x="6981232" y="2360616"/>
            <a:ext cx="110728" cy="90487"/>
            <a:chOff x="4394" y="2258"/>
            <a:chExt cx="69" cy="57"/>
          </a:xfrm>
        </p:grpSpPr>
        <p:sp>
          <p:nvSpPr>
            <p:cNvPr id="201583" name="Oval 1283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84" name="Oval 1284"/>
            <p:cNvSpPr>
              <a:spLocks noChangeArrowheads="1"/>
            </p:cNvSpPr>
            <p:nvPr/>
          </p:nvSpPr>
          <p:spPr bwMode="auto">
            <a:xfrm>
              <a:off x="439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13" name="Line 1285"/>
          <p:cNvSpPr>
            <a:spLocks noChangeShapeType="1"/>
          </p:cNvSpPr>
          <p:nvPr/>
        </p:nvSpPr>
        <p:spPr bwMode="auto">
          <a:xfrm flipV="1">
            <a:off x="7036593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78" name="Group 1286"/>
          <p:cNvGrpSpPr>
            <a:grpSpLocks/>
          </p:cNvGrpSpPr>
          <p:nvPr/>
        </p:nvGrpSpPr>
        <p:grpSpPr bwMode="auto">
          <a:xfrm>
            <a:off x="7111605" y="1938338"/>
            <a:ext cx="112515" cy="100012"/>
            <a:chOff x="4476" y="1992"/>
            <a:chExt cx="71" cy="63"/>
          </a:xfrm>
        </p:grpSpPr>
        <p:sp>
          <p:nvSpPr>
            <p:cNvPr id="201581" name="Oval 128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82" name="Oval 1288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80" name="Group 1289"/>
          <p:cNvGrpSpPr>
            <a:grpSpLocks/>
          </p:cNvGrpSpPr>
          <p:nvPr/>
        </p:nvGrpSpPr>
        <p:grpSpPr bwMode="auto">
          <a:xfrm>
            <a:off x="7111605" y="1938338"/>
            <a:ext cx="112515" cy="100012"/>
            <a:chOff x="4476" y="1992"/>
            <a:chExt cx="71" cy="63"/>
          </a:xfrm>
        </p:grpSpPr>
        <p:sp>
          <p:nvSpPr>
            <p:cNvPr id="201579" name="Oval 1290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80" name="Oval 1291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16" name="Line 1292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81" name="Group 1293"/>
          <p:cNvGrpSpPr>
            <a:grpSpLocks/>
          </p:cNvGrpSpPr>
          <p:nvPr/>
        </p:nvGrpSpPr>
        <p:grpSpPr bwMode="auto">
          <a:xfrm>
            <a:off x="7224118" y="1938338"/>
            <a:ext cx="112514" cy="100012"/>
            <a:chOff x="4547" y="1992"/>
            <a:chExt cx="70" cy="63"/>
          </a:xfrm>
        </p:grpSpPr>
        <p:sp>
          <p:nvSpPr>
            <p:cNvPr id="201577" name="Oval 129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78" name="Oval 1295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83" name="Group 1296"/>
          <p:cNvGrpSpPr>
            <a:grpSpLocks/>
          </p:cNvGrpSpPr>
          <p:nvPr/>
        </p:nvGrpSpPr>
        <p:grpSpPr bwMode="auto">
          <a:xfrm>
            <a:off x="7224118" y="1938338"/>
            <a:ext cx="112514" cy="100012"/>
            <a:chOff x="4547" y="1992"/>
            <a:chExt cx="70" cy="63"/>
          </a:xfrm>
        </p:grpSpPr>
        <p:sp>
          <p:nvSpPr>
            <p:cNvPr id="201575" name="Oval 1297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76" name="Oval 1298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19" name="Line 1299"/>
          <p:cNvSpPr>
            <a:spLocks noChangeShapeType="1"/>
          </p:cNvSpPr>
          <p:nvPr/>
        </p:nvSpPr>
        <p:spPr bwMode="auto">
          <a:xfrm flipV="1">
            <a:off x="727948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84" name="Group 1300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201573" name="Oval 130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74" name="Oval 1302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86" name="Group 1303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201571" name="Oval 1304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72" name="Oval 1305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22" name="Line 1306"/>
          <p:cNvSpPr>
            <a:spLocks noChangeShapeType="1"/>
          </p:cNvSpPr>
          <p:nvPr/>
        </p:nvSpPr>
        <p:spPr bwMode="auto">
          <a:xfrm flipV="1">
            <a:off x="739199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87" name="Group 1307"/>
          <p:cNvGrpSpPr>
            <a:grpSpLocks/>
          </p:cNvGrpSpPr>
          <p:nvPr/>
        </p:nvGrpSpPr>
        <p:grpSpPr bwMode="auto">
          <a:xfrm>
            <a:off x="7458077" y="1938338"/>
            <a:ext cx="110728" cy="100012"/>
            <a:chOff x="4694" y="1992"/>
            <a:chExt cx="70" cy="63"/>
          </a:xfrm>
        </p:grpSpPr>
        <p:sp>
          <p:nvSpPr>
            <p:cNvPr id="201569" name="Oval 130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70" name="Oval 1309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89" name="Group 1310"/>
          <p:cNvGrpSpPr>
            <a:grpSpLocks/>
          </p:cNvGrpSpPr>
          <p:nvPr/>
        </p:nvGrpSpPr>
        <p:grpSpPr bwMode="auto">
          <a:xfrm>
            <a:off x="7458077" y="1938338"/>
            <a:ext cx="110728" cy="100012"/>
            <a:chOff x="4694" y="1992"/>
            <a:chExt cx="70" cy="63"/>
          </a:xfrm>
        </p:grpSpPr>
        <p:sp>
          <p:nvSpPr>
            <p:cNvPr id="201567" name="Oval 1311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68" name="Oval 1312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25" name="Line 1313"/>
          <p:cNvSpPr>
            <a:spLocks noChangeShapeType="1"/>
          </p:cNvSpPr>
          <p:nvPr/>
        </p:nvSpPr>
        <p:spPr bwMode="auto">
          <a:xfrm flipV="1">
            <a:off x="7515226" y="2028825"/>
            <a:ext cx="17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90" name="Group 1314"/>
          <p:cNvGrpSpPr>
            <a:grpSpLocks/>
          </p:cNvGrpSpPr>
          <p:nvPr/>
        </p:nvGrpSpPr>
        <p:grpSpPr bwMode="auto">
          <a:xfrm>
            <a:off x="7111605" y="2360616"/>
            <a:ext cx="112515" cy="90487"/>
            <a:chOff x="4476" y="2258"/>
            <a:chExt cx="71" cy="57"/>
          </a:xfrm>
        </p:grpSpPr>
        <p:sp>
          <p:nvSpPr>
            <p:cNvPr id="201565" name="Oval 131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66" name="Oval 1316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92" name="Group 1317"/>
          <p:cNvGrpSpPr>
            <a:grpSpLocks/>
          </p:cNvGrpSpPr>
          <p:nvPr/>
        </p:nvGrpSpPr>
        <p:grpSpPr bwMode="auto">
          <a:xfrm>
            <a:off x="7111605" y="2360616"/>
            <a:ext cx="112515" cy="90487"/>
            <a:chOff x="4476" y="2258"/>
            <a:chExt cx="71" cy="57"/>
          </a:xfrm>
        </p:grpSpPr>
        <p:sp>
          <p:nvSpPr>
            <p:cNvPr id="201563" name="Oval 1318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64" name="Oval 1319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28" name="Line 1320"/>
          <p:cNvSpPr>
            <a:spLocks noChangeShapeType="1"/>
          </p:cNvSpPr>
          <p:nvPr/>
        </p:nvSpPr>
        <p:spPr bwMode="auto">
          <a:xfrm flipV="1">
            <a:off x="71580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93" name="Group 1321"/>
          <p:cNvGrpSpPr>
            <a:grpSpLocks/>
          </p:cNvGrpSpPr>
          <p:nvPr/>
        </p:nvGrpSpPr>
        <p:grpSpPr bwMode="auto">
          <a:xfrm>
            <a:off x="7224118" y="2360616"/>
            <a:ext cx="112514" cy="90487"/>
            <a:chOff x="4547" y="2258"/>
            <a:chExt cx="70" cy="57"/>
          </a:xfrm>
        </p:grpSpPr>
        <p:sp>
          <p:nvSpPr>
            <p:cNvPr id="201561" name="Oval 132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62" name="Oval 1323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95" name="Group 1324"/>
          <p:cNvGrpSpPr>
            <a:grpSpLocks/>
          </p:cNvGrpSpPr>
          <p:nvPr/>
        </p:nvGrpSpPr>
        <p:grpSpPr bwMode="auto">
          <a:xfrm>
            <a:off x="7224118" y="2360616"/>
            <a:ext cx="112514" cy="90487"/>
            <a:chOff x="4547" y="2258"/>
            <a:chExt cx="70" cy="57"/>
          </a:xfrm>
        </p:grpSpPr>
        <p:sp>
          <p:nvSpPr>
            <p:cNvPr id="201559" name="Oval 1325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60" name="Oval 1326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31" name="Line 1327"/>
          <p:cNvSpPr>
            <a:spLocks noChangeShapeType="1"/>
          </p:cNvSpPr>
          <p:nvPr/>
        </p:nvSpPr>
        <p:spPr bwMode="auto">
          <a:xfrm flipV="1">
            <a:off x="727948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96" name="Group 1328"/>
          <p:cNvGrpSpPr>
            <a:grpSpLocks/>
          </p:cNvGrpSpPr>
          <p:nvPr/>
        </p:nvGrpSpPr>
        <p:grpSpPr bwMode="auto">
          <a:xfrm>
            <a:off x="7343775" y="2360616"/>
            <a:ext cx="114300" cy="90487"/>
            <a:chOff x="4622" y="2258"/>
            <a:chExt cx="72" cy="57"/>
          </a:xfrm>
        </p:grpSpPr>
        <p:sp>
          <p:nvSpPr>
            <p:cNvPr id="201557" name="Oval 132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58" name="Oval 1330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698" name="Group 1331"/>
          <p:cNvGrpSpPr>
            <a:grpSpLocks/>
          </p:cNvGrpSpPr>
          <p:nvPr/>
        </p:nvGrpSpPr>
        <p:grpSpPr bwMode="auto">
          <a:xfrm>
            <a:off x="7343775" y="2360616"/>
            <a:ext cx="114300" cy="90487"/>
            <a:chOff x="4622" y="2258"/>
            <a:chExt cx="72" cy="57"/>
          </a:xfrm>
        </p:grpSpPr>
        <p:sp>
          <p:nvSpPr>
            <p:cNvPr id="201555" name="Oval 1332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56" name="Oval 1333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34" name="Line 1334"/>
          <p:cNvSpPr>
            <a:spLocks noChangeShapeType="1"/>
          </p:cNvSpPr>
          <p:nvPr/>
        </p:nvSpPr>
        <p:spPr bwMode="auto">
          <a:xfrm flipV="1">
            <a:off x="739199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699" name="Group 1335"/>
          <p:cNvGrpSpPr>
            <a:grpSpLocks/>
          </p:cNvGrpSpPr>
          <p:nvPr/>
        </p:nvGrpSpPr>
        <p:grpSpPr bwMode="auto">
          <a:xfrm>
            <a:off x="7458077" y="2360616"/>
            <a:ext cx="110728" cy="90487"/>
            <a:chOff x="4694" y="2258"/>
            <a:chExt cx="70" cy="57"/>
          </a:xfrm>
        </p:grpSpPr>
        <p:sp>
          <p:nvSpPr>
            <p:cNvPr id="201553" name="Oval 133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54" name="Oval 1337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49" name="Group 1338"/>
          <p:cNvGrpSpPr>
            <a:grpSpLocks/>
          </p:cNvGrpSpPr>
          <p:nvPr/>
        </p:nvGrpSpPr>
        <p:grpSpPr bwMode="auto">
          <a:xfrm>
            <a:off x="7458077" y="2360616"/>
            <a:ext cx="110728" cy="90487"/>
            <a:chOff x="4694" y="2258"/>
            <a:chExt cx="70" cy="57"/>
          </a:xfrm>
        </p:grpSpPr>
        <p:sp>
          <p:nvSpPr>
            <p:cNvPr id="201551" name="Oval 1339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52" name="Oval 1340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37" name="Line 1341"/>
          <p:cNvSpPr>
            <a:spLocks noChangeShapeType="1"/>
          </p:cNvSpPr>
          <p:nvPr/>
        </p:nvSpPr>
        <p:spPr bwMode="auto">
          <a:xfrm flipV="1">
            <a:off x="7515226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50" name="Group 1342"/>
          <p:cNvGrpSpPr>
            <a:grpSpLocks/>
          </p:cNvGrpSpPr>
          <p:nvPr/>
        </p:nvGrpSpPr>
        <p:grpSpPr bwMode="auto">
          <a:xfrm>
            <a:off x="7111605" y="1938338"/>
            <a:ext cx="112515" cy="100012"/>
            <a:chOff x="4476" y="1992"/>
            <a:chExt cx="71" cy="63"/>
          </a:xfrm>
        </p:grpSpPr>
        <p:sp>
          <p:nvSpPr>
            <p:cNvPr id="201549" name="Oval 1343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50" name="Oval 1344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51" name="Group 1345"/>
          <p:cNvGrpSpPr>
            <a:grpSpLocks/>
          </p:cNvGrpSpPr>
          <p:nvPr/>
        </p:nvGrpSpPr>
        <p:grpSpPr bwMode="auto">
          <a:xfrm>
            <a:off x="7111605" y="1938338"/>
            <a:ext cx="112515" cy="100012"/>
            <a:chOff x="4476" y="1992"/>
            <a:chExt cx="71" cy="63"/>
          </a:xfrm>
        </p:grpSpPr>
        <p:sp>
          <p:nvSpPr>
            <p:cNvPr id="201547" name="Oval 1346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48" name="Oval 1347"/>
            <p:cNvSpPr>
              <a:spLocks noChangeArrowheads="1"/>
            </p:cNvSpPr>
            <p:nvPr/>
          </p:nvSpPr>
          <p:spPr bwMode="auto">
            <a:xfrm>
              <a:off x="4476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40" name="Line 1348"/>
          <p:cNvSpPr>
            <a:spLocks noChangeShapeType="1"/>
          </p:cNvSpPr>
          <p:nvPr/>
        </p:nvSpPr>
        <p:spPr bwMode="auto">
          <a:xfrm flipV="1">
            <a:off x="715803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52" name="Group 1349"/>
          <p:cNvGrpSpPr>
            <a:grpSpLocks/>
          </p:cNvGrpSpPr>
          <p:nvPr/>
        </p:nvGrpSpPr>
        <p:grpSpPr bwMode="auto">
          <a:xfrm>
            <a:off x="7224118" y="1938338"/>
            <a:ext cx="112514" cy="100012"/>
            <a:chOff x="4547" y="1992"/>
            <a:chExt cx="70" cy="63"/>
          </a:xfrm>
        </p:grpSpPr>
        <p:sp>
          <p:nvSpPr>
            <p:cNvPr id="201545" name="Oval 1350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46" name="Oval 1351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54" name="Group 1352"/>
          <p:cNvGrpSpPr>
            <a:grpSpLocks/>
          </p:cNvGrpSpPr>
          <p:nvPr/>
        </p:nvGrpSpPr>
        <p:grpSpPr bwMode="auto">
          <a:xfrm>
            <a:off x="7224118" y="1938338"/>
            <a:ext cx="112514" cy="100012"/>
            <a:chOff x="4547" y="1992"/>
            <a:chExt cx="70" cy="63"/>
          </a:xfrm>
        </p:grpSpPr>
        <p:sp>
          <p:nvSpPr>
            <p:cNvPr id="201543" name="Oval 1353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44" name="Oval 1354"/>
            <p:cNvSpPr>
              <a:spLocks noChangeArrowheads="1"/>
            </p:cNvSpPr>
            <p:nvPr/>
          </p:nvSpPr>
          <p:spPr bwMode="auto">
            <a:xfrm>
              <a:off x="4547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43" name="Line 1355"/>
          <p:cNvSpPr>
            <a:spLocks noChangeShapeType="1"/>
          </p:cNvSpPr>
          <p:nvPr/>
        </p:nvSpPr>
        <p:spPr bwMode="auto">
          <a:xfrm flipV="1">
            <a:off x="727948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56" name="Group 1356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201541" name="Oval 1357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42" name="Oval 1358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57" name="Group 1359"/>
          <p:cNvGrpSpPr>
            <a:grpSpLocks/>
          </p:cNvGrpSpPr>
          <p:nvPr/>
        </p:nvGrpSpPr>
        <p:grpSpPr bwMode="auto">
          <a:xfrm>
            <a:off x="7343775" y="1938338"/>
            <a:ext cx="114300" cy="100012"/>
            <a:chOff x="4622" y="1992"/>
            <a:chExt cx="72" cy="63"/>
          </a:xfrm>
        </p:grpSpPr>
        <p:sp>
          <p:nvSpPr>
            <p:cNvPr id="201539" name="Oval 1360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40" name="Oval 1361"/>
            <p:cNvSpPr>
              <a:spLocks noChangeArrowheads="1"/>
            </p:cNvSpPr>
            <p:nvPr/>
          </p:nvSpPr>
          <p:spPr bwMode="auto">
            <a:xfrm>
              <a:off x="4622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46" name="Line 1362"/>
          <p:cNvSpPr>
            <a:spLocks noChangeShapeType="1"/>
          </p:cNvSpPr>
          <p:nvPr/>
        </p:nvSpPr>
        <p:spPr bwMode="auto">
          <a:xfrm flipV="1">
            <a:off x="739199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58" name="Group 1363"/>
          <p:cNvGrpSpPr>
            <a:grpSpLocks/>
          </p:cNvGrpSpPr>
          <p:nvPr/>
        </p:nvGrpSpPr>
        <p:grpSpPr bwMode="auto">
          <a:xfrm>
            <a:off x="7458077" y="1938338"/>
            <a:ext cx="110728" cy="100012"/>
            <a:chOff x="4694" y="1992"/>
            <a:chExt cx="70" cy="63"/>
          </a:xfrm>
        </p:grpSpPr>
        <p:sp>
          <p:nvSpPr>
            <p:cNvPr id="201537" name="Oval 1364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38" name="Oval 1365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59" name="Group 1366"/>
          <p:cNvGrpSpPr>
            <a:grpSpLocks/>
          </p:cNvGrpSpPr>
          <p:nvPr/>
        </p:nvGrpSpPr>
        <p:grpSpPr bwMode="auto">
          <a:xfrm>
            <a:off x="7458077" y="1938338"/>
            <a:ext cx="110728" cy="100012"/>
            <a:chOff x="4694" y="1992"/>
            <a:chExt cx="70" cy="63"/>
          </a:xfrm>
        </p:grpSpPr>
        <p:sp>
          <p:nvSpPr>
            <p:cNvPr id="201535" name="Oval 1367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36" name="Oval 1368"/>
            <p:cNvSpPr>
              <a:spLocks noChangeArrowheads="1"/>
            </p:cNvSpPr>
            <p:nvPr/>
          </p:nvSpPr>
          <p:spPr bwMode="auto">
            <a:xfrm>
              <a:off x="4694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49" name="Line 1369"/>
          <p:cNvSpPr>
            <a:spLocks noChangeShapeType="1"/>
          </p:cNvSpPr>
          <p:nvPr/>
        </p:nvSpPr>
        <p:spPr bwMode="auto">
          <a:xfrm flipV="1">
            <a:off x="7515226" y="2028825"/>
            <a:ext cx="178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60" name="Group 1370"/>
          <p:cNvGrpSpPr>
            <a:grpSpLocks/>
          </p:cNvGrpSpPr>
          <p:nvPr/>
        </p:nvGrpSpPr>
        <p:grpSpPr bwMode="auto">
          <a:xfrm>
            <a:off x="7111605" y="2360616"/>
            <a:ext cx="112515" cy="90487"/>
            <a:chOff x="4476" y="2258"/>
            <a:chExt cx="71" cy="57"/>
          </a:xfrm>
        </p:grpSpPr>
        <p:sp>
          <p:nvSpPr>
            <p:cNvPr id="201533" name="Oval 1371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34" name="Oval 1372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61" name="Group 1373"/>
          <p:cNvGrpSpPr>
            <a:grpSpLocks/>
          </p:cNvGrpSpPr>
          <p:nvPr/>
        </p:nvGrpSpPr>
        <p:grpSpPr bwMode="auto">
          <a:xfrm>
            <a:off x="7111605" y="2360616"/>
            <a:ext cx="112515" cy="90487"/>
            <a:chOff x="4476" y="2258"/>
            <a:chExt cx="71" cy="57"/>
          </a:xfrm>
        </p:grpSpPr>
        <p:sp>
          <p:nvSpPr>
            <p:cNvPr id="201531" name="Oval 1374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32" name="Oval 1375"/>
            <p:cNvSpPr>
              <a:spLocks noChangeArrowheads="1"/>
            </p:cNvSpPr>
            <p:nvPr/>
          </p:nvSpPr>
          <p:spPr bwMode="auto">
            <a:xfrm>
              <a:off x="4476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52" name="Line 1376"/>
          <p:cNvSpPr>
            <a:spLocks noChangeShapeType="1"/>
          </p:cNvSpPr>
          <p:nvPr/>
        </p:nvSpPr>
        <p:spPr bwMode="auto">
          <a:xfrm flipV="1">
            <a:off x="71580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62" name="Group 1377"/>
          <p:cNvGrpSpPr>
            <a:grpSpLocks/>
          </p:cNvGrpSpPr>
          <p:nvPr/>
        </p:nvGrpSpPr>
        <p:grpSpPr bwMode="auto">
          <a:xfrm>
            <a:off x="7224118" y="2360616"/>
            <a:ext cx="112514" cy="90487"/>
            <a:chOff x="4547" y="2258"/>
            <a:chExt cx="70" cy="57"/>
          </a:xfrm>
        </p:grpSpPr>
        <p:sp>
          <p:nvSpPr>
            <p:cNvPr id="201529" name="Oval 1378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30" name="Oval 1379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63" name="Group 1380"/>
          <p:cNvGrpSpPr>
            <a:grpSpLocks/>
          </p:cNvGrpSpPr>
          <p:nvPr/>
        </p:nvGrpSpPr>
        <p:grpSpPr bwMode="auto">
          <a:xfrm>
            <a:off x="7224118" y="2360616"/>
            <a:ext cx="112514" cy="90487"/>
            <a:chOff x="4547" y="2258"/>
            <a:chExt cx="70" cy="57"/>
          </a:xfrm>
        </p:grpSpPr>
        <p:sp>
          <p:nvSpPr>
            <p:cNvPr id="201527" name="Oval 1381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28" name="Oval 1382"/>
            <p:cNvSpPr>
              <a:spLocks noChangeArrowheads="1"/>
            </p:cNvSpPr>
            <p:nvPr/>
          </p:nvSpPr>
          <p:spPr bwMode="auto">
            <a:xfrm>
              <a:off x="4547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55" name="Line 1383"/>
          <p:cNvSpPr>
            <a:spLocks noChangeShapeType="1"/>
          </p:cNvSpPr>
          <p:nvPr/>
        </p:nvSpPr>
        <p:spPr bwMode="auto">
          <a:xfrm flipV="1">
            <a:off x="727948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64" name="Group 1384"/>
          <p:cNvGrpSpPr>
            <a:grpSpLocks/>
          </p:cNvGrpSpPr>
          <p:nvPr/>
        </p:nvGrpSpPr>
        <p:grpSpPr bwMode="auto">
          <a:xfrm>
            <a:off x="7343775" y="2360616"/>
            <a:ext cx="114300" cy="90487"/>
            <a:chOff x="4622" y="2258"/>
            <a:chExt cx="72" cy="57"/>
          </a:xfrm>
        </p:grpSpPr>
        <p:sp>
          <p:nvSpPr>
            <p:cNvPr id="201525" name="Oval 1385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26" name="Oval 1386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65" name="Group 1387"/>
          <p:cNvGrpSpPr>
            <a:grpSpLocks/>
          </p:cNvGrpSpPr>
          <p:nvPr/>
        </p:nvGrpSpPr>
        <p:grpSpPr bwMode="auto">
          <a:xfrm>
            <a:off x="7343775" y="2360616"/>
            <a:ext cx="114300" cy="90487"/>
            <a:chOff x="4622" y="2258"/>
            <a:chExt cx="72" cy="57"/>
          </a:xfrm>
        </p:grpSpPr>
        <p:sp>
          <p:nvSpPr>
            <p:cNvPr id="201523" name="Oval 1388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24" name="Oval 1389"/>
            <p:cNvSpPr>
              <a:spLocks noChangeArrowheads="1"/>
            </p:cNvSpPr>
            <p:nvPr/>
          </p:nvSpPr>
          <p:spPr bwMode="auto">
            <a:xfrm>
              <a:off x="4622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58" name="Line 1390"/>
          <p:cNvSpPr>
            <a:spLocks noChangeShapeType="1"/>
          </p:cNvSpPr>
          <p:nvPr/>
        </p:nvSpPr>
        <p:spPr bwMode="auto">
          <a:xfrm flipV="1">
            <a:off x="739199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66" name="Group 1391"/>
          <p:cNvGrpSpPr>
            <a:grpSpLocks/>
          </p:cNvGrpSpPr>
          <p:nvPr/>
        </p:nvGrpSpPr>
        <p:grpSpPr bwMode="auto">
          <a:xfrm>
            <a:off x="7458077" y="2360616"/>
            <a:ext cx="110728" cy="90487"/>
            <a:chOff x="4694" y="2258"/>
            <a:chExt cx="70" cy="57"/>
          </a:xfrm>
        </p:grpSpPr>
        <p:sp>
          <p:nvSpPr>
            <p:cNvPr id="201521" name="Oval 1392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22" name="Oval 1393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67" name="Group 1394"/>
          <p:cNvGrpSpPr>
            <a:grpSpLocks/>
          </p:cNvGrpSpPr>
          <p:nvPr/>
        </p:nvGrpSpPr>
        <p:grpSpPr bwMode="auto">
          <a:xfrm>
            <a:off x="7458077" y="2360616"/>
            <a:ext cx="110728" cy="90487"/>
            <a:chOff x="4694" y="2258"/>
            <a:chExt cx="70" cy="57"/>
          </a:xfrm>
        </p:grpSpPr>
        <p:sp>
          <p:nvSpPr>
            <p:cNvPr id="201519" name="Oval 1395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20" name="Oval 1396"/>
            <p:cNvSpPr>
              <a:spLocks noChangeArrowheads="1"/>
            </p:cNvSpPr>
            <p:nvPr/>
          </p:nvSpPr>
          <p:spPr bwMode="auto">
            <a:xfrm>
              <a:off x="46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61" name="Line 1397"/>
          <p:cNvSpPr>
            <a:spLocks noChangeShapeType="1"/>
          </p:cNvSpPr>
          <p:nvPr/>
        </p:nvSpPr>
        <p:spPr bwMode="auto">
          <a:xfrm flipV="1">
            <a:off x="7515226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8362" name="Line 1398"/>
          <p:cNvSpPr>
            <a:spLocks noChangeShapeType="1"/>
          </p:cNvSpPr>
          <p:nvPr/>
        </p:nvSpPr>
        <p:spPr bwMode="auto">
          <a:xfrm flipV="1">
            <a:off x="6465094" y="1301753"/>
            <a:ext cx="0" cy="741363"/>
          </a:xfrm>
          <a:prstGeom prst="line">
            <a:avLst/>
          </a:prstGeom>
          <a:noFill/>
          <a:ln w="153988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68" name="Group 1399"/>
          <p:cNvGrpSpPr>
            <a:grpSpLocks/>
          </p:cNvGrpSpPr>
          <p:nvPr/>
        </p:nvGrpSpPr>
        <p:grpSpPr bwMode="auto">
          <a:xfrm>
            <a:off x="6415088" y="1963741"/>
            <a:ext cx="119658" cy="1108075"/>
            <a:chOff x="4037" y="2008"/>
            <a:chExt cx="75" cy="698"/>
          </a:xfrm>
        </p:grpSpPr>
        <p:sp>
          <p:nvSpPr>
            <p:cNvPr id="201517" name="Freeform 1400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1 h 698"/>
                <a:gd name="T52" fmla="*/ 68 w 75"/>
                <a:gd name="T53" fmla="*/ 141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38 w 75"/>
                <a:gd name="T65" fmla="*/ 698 h 6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8"/>
                <a:gd name="T101" fmla="*/ 75 w 75"/>
                <a:gd name="T102" fmla="*/ 698 h 6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1"/>
                  </a:lnTo>
                  <a:lnTo>
                    <a:pt x="68" y="141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8" y="698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01518" name="Freeform 1401"/>
            <p:cNvSpPr>
              <a:spLocks/>
            </p:cNvSpPr>
            <p:nvPr/>
          </p:nvSpPr>
          <p:spPr bwMode="auto">
            <a:xfrm>
              <a:off x="4037" y="2008"/>
              <a:ext cx="75" cy="698"/>
            </a:xfrm>
            <a:custGeom>
              <a:avLst/>
              <a:gdLst>
                <a:gd name="T0" fmla="*/ 38 w 75"/>
                <a:gd name="T1" fmla="*/ 698 h 698"/>
                <a:gd name="T2" fmla="*/ 68 w 75"/>
                <a:gd name="T3" fmla="*/ 679 h 698"/>
                <a:gd name="T4" fmla="*/ 75 w 75"/>
                <a:gd name="T5" fmla="*/ 662 h 698"/>
                <a:gd name="T6" fmla="*/ 68 w 75"/>
                <a:gd name="T7" fmla="*/ 645 h 698"/>
                <a:gd name="T8" fmla="*/ 52 w 75"/>
                <a:gd name="T9" fmla="*/ 635 h 698"/>
                <a:gd name="T10" fmla="*/ 31 w 75"/>
                <a:gd name="T11" fmla="*/ 627 h 698"/>
                <a:gd name="T12" fmla="*/ 15 w 75"/>
                <a:gd name="T13" fmla="*/ 610 h 698"/>
                <a:gd name="T14" fmla="*/ 45 w 75"/>
                <a:gd name="T15" fmla="*/ 574 h 698"/>
                <a:gd name="T16" fmla="*/ 60 w 75"/>
                <a:gd name="T17" fmla="*/ 566 h 698"/>
                <a:gd name="T18" fmla="*/ 68 w 75"/>
                <a:gd name="T19" fmla="*/ 547 h 698"/>
                <a:gd name="T20" fmla="*/ 68 w 75"/>
                <a:gd name="T21" fmla="*/ 521 h 698"/>
                <a:gd name="T22" fmla="*/ 45 w 75"/>
                <a:gd name="T23" fmla="*/ 503 h 698"/>
                <a:gd name="T24" fmla="*/ 15 w 75"/>
                <a:gd name="T25" fmla="*/ 469 h 698"/>
                <a:gd name="T26" fmla="*/ 52 w 75"/>
                <a:gd name="T27" fmla="*/ 442 h 698"/>
                <a:gd name="T28" fmla="*/ 68 w 75"/>
                <a:gd name="T29" fmla="*/ 433 h 698"/>
                <a:gd name="T30" fmla="*/ 75 w 75"/>
                <a:gd name="T31" fmla="*/ 415 h 698"/>
                <a:gd name="T32" fmla="*/ 75 w 75"/>
                <a:gd name="T33" fmla="*/ 389 h 698"/>
                <a:gd name="T34" fmla="*/ 60 w 75"/>
                <a:gd name="T35" fmla="*/ 371 h 698"/>
                <a:gd name="T36" fmla="*/ 23 w 75"/>
                <a:gd name="T37" fmla="*/ 326 h 698"/>
                <a:gd name="T38" fmla="*/ 52 w 75"/>
                <a:gd name="T39" fmla="*/ 284 h 698"/>
                <a:gd name="T40" fmla="*/ 68 w 75"/>
                <a:gd name="T41" fmla="*/ 265 h 698"/>
                <a:gd name="T42" fmla="*/ 68 w 75"/>
                <a:gd name="T43" fmla="*/ 240 h 698"/>
                <a:gd name="T44" fmla="*/ 60 w 75"/>
                <a:gd name="T45" fmla="*/ 221 h 698"/>
                <a:gd name="T46" fmla="*/ 45 w 75"/>
                <a:gd name="T47" fmla="*/ 204 h 698"/>
                <a:gd name="T48" fmla="*/ 23 w 75"/>
                <a:gd name="T49" fmla="*/ 168 h 698"/>
                <a:gd name="T50" fmla="*/ 52 w 75"/>
                <a:gd name="T51" fmla="*/ 142 h 698"/>
                <a:gd name="T52" fmla="*/ 68 w 75"/>
                <a:gd name="T53" fmla="*/ 142 h 698"/>
                <a:gd name="T54" fmla="*/ 68 w 75"/>
                <a:gd name="T55" fmla="*/ 124 h 698"/>
                <a:gd name="T56" fmla="*/ 60 w 75"/>
                <a:gd name="T57" fmla="*/ 89 h 698"/>
                <a:gd name="T58" fmla="*/ 38 w 75"/>
                <a:gd name="T59" fmla="*/ 72 h 698"/>
                <a:gd name="T60" fmla="*/ 0 w 75"/>
                <a:gd name="T61" fmla="*/ 19 h 698"/>
                <a:gd name="T62" fmla="*/ 15 w 75"/>
                <a:gd name="T63" fmla="*/ 0 h 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98"/>
                <a:gd name="T98" fmla="*/ 75 w 75"/>
                <a:gd name="T99" fmla="*/ 698 h 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98">
                  <a:moveTo>
                    <a:pt x="38" y="698"/>
                  </a:moveTo>
                  <a:lnTo>
                    <a:pt x="68" y="679"/>
                  </a:lnTo>
                  <a:lnTo>
                    <a:pt x="75" y="662"/>
                  </a:lnTo>
                  <a:lnTo>
                    <a:pt x="68" y="645"/>
                  </a:lnTo>
                  <a:lnTo>
                    <a:pt x="52" y="635"/>
                  </a:lnTo>
                  <a:lnTo>
                    <a:pt x="31" y="627"/>
                  </a:lnTo>
                  <a:lnTo>
                    <a:pt x="15" y="610"/>
                  </a:lnTo>
                  <a:lnTo>
                    <a:pt x="45" y="574"/>
                  </a:lnTo>
                  <a:lnTo>
                    <a:pt x="60" y="566"/>
                  </a:lnTo>
                  <a:lnTo>
                    <a:pt x="68" y="547"/>
                  </a:lnTo>
                  <a:lnTo>
                    <a:pt x="68" y="521"/>
                  </a:lnTo>
                  <a:lnTo>
                    <a:pt x="45" y="503"/>
                  </a:lnTo>
                  <a:lnTo>
                    <a:pt x="15" y="469"/>
                  </a:lnTo>
                  <a:lnTo>
                    <a:pt x="52" y="442"/>
                  </a:lnTo>
                  <a:lnTo>
                    <a:pt x="68" y="433"/>
                  </a:lnTo>
                  <a:lnTo>
                    <a:pt x="75" y="415"/>
                  </a:lnTo>
                  <a:lnTo>
                    <a:pt x="75" y="389"/>
                  </a:lnTo>
                  <a:lnTo>
                    <a:pt x="60" y="371"/>
                  </a:lnTo>
                  <a:lnTo>
                    <a:pt x="23" y="326"/>
                  </a:lnTo>
                  <a:lnTo>
                    <a:pt x="52" y="284"/>
                  </a:lnTo>
                  <a:lnTo>
                    <a:pt x="68" y="265"/>
                  </a:lnTo>
                  <a:lnTo>
                    <a:pt x="68" y="240"/>
                  </a:lnTo>
                  <a:lnTo>
                    <a:pt x="60" y="221"/>
                  </a:lnTo>
                  <a:lnTo>
                    <a:pt x="45" y="204"/>
                  </a:lnTo>
                  <a:lnTo>
                    <a:pt x="23" y="168"/>
                  </a:lnTo>
                  <a:lnTo>
                    <a:pt x="52" y="142"/>
                  </a:lnTo>
                  <a:lnTo>
                    <a:pt x="68" y="142"/>
                  </a:lnTo>
                  <a:lnTo>
                    <a:pt x="68" y="124"/>
                  </a:lnTo>
                  <a:lnTo>
                    <a:pt x="60" y="89"/>
                  </a:lnTo>
                  <a:lnTo>
                    <a:pt x="38" y="72"/>
                  </a:lnTo>
                  <a:lnTo>
                    <a:pt x="0" y="19"/>
                  </a:lnTo>
                  <a:lnTo>
                    <a:pt x="15" y="0"/>
                  </a:lnTo>
                </a:path>
              </a:pathLst>
            </a:custGeom>
            <a:noFill/>
            <a:ln w="153988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5269" name="Group 1402"/>
          <p:cNvGrpSpPr>
            <a:grpSpLocks/>
          </p:cNvGrpSpPr>
          <p:nvPr/>
        </p:nvGrpSpPr>
        <p:grpSpPr bwMode="auto">
          <a:xfrm>
            <a:off x="2875359" y="2778125"/>
            <a:ext cx="430412" cy="692150"/>
            <a:chOff x="1807" y="2521"/>
            <a:chExt cx="271" cy="436"/>
          </a:xfrm>
        </p:grpSpPr>
        <p:sp>
          <p:nvSpPr>
            <p:cNvPr id="201515" name="Oval 1403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16" name="Oval 1404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70" name="Group 1405"/>
          <p:cNvGrpSpPr>
            <a:grpSpLocks/>
          </p:cNvGrpSpPr>
          <p:nvPr/>
        </p:nvGrpSpPr>
        <p:grpSpPr bwMode="auto">
          <a:xfrm>
            <a:off x="2882505" y="3219450"/>
            <a:ext cx="417909" cy="595313"/>
            <a:chOff x="1812" y="2799"/>
            <a:chExt cx="262" cy="375"/>
          </a:xfrm>
        </p:grpSpPr>
        <p:sp>
          <p:nvSpPr>
            <p:cNvPr id="201513" name="Rectangle 1406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14" name="Rectangle 1407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71" name="Group 1408"/>
          <p:cNvGrpSpPr>
            <a:grpSpLocks/>
          </p:cNvGrpSpPr>
          <p:nvPr/>
        </p:nvGrpSpPr>
        <p:grpSpPr bwMode="auto">
          <a:xfrm>
            <a:off x="2875359" y="2778125"/>
            <a:ext cx="430412" cy="692150"/>
            <a:chOff x="1807" y="2521"/>
            <a:chExt cx="271" cy="436"/>
          </a:xfrm>
        </p:grpSpPr>
        <p:sp>
          <p:nvSpPr>
            <p:cNvPr id="201511" name="Oval 1409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solidFill>
              <a:srgbClr val="3333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12" name="Oval 1410"/>
            <p:cNvSpPr>
              <a:spLocks noChangeArrowheads="1"/>
            </p:cNvSpPr>
            <p:nvPr/>
          </p:nvSpPr>
          <p:spPr bwMode="auto">
            <a:xfrm>
              <a:off x="1807" y="2521"/>
              <a:ext cx="271" cy="436"/>
            </a:xfrm>
            <a:prstGeom prst="ellipse">
              <a:avLst/>
            </a:prstGeom>
            <a:noFill/>
            <a:ln w="11113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5272" name="Group 1411"/>
          <p:cNvGrpSpPr>
            <a:grpSpLocks/>
          </p:cNvGrpSpPr>
          <p:nvPr/>
        </p:nvGrpSpPr>
        <p:grpSpPr bwMode="auto">
          <a:xfrm>
            <a:off x="2882505" y="3219450"/>
            <a:ext cx="417909" cy="595313"/>
            <a:chOff x="1812" y="2799"/>
            <a:chExt cx="262" cy="375"/>
          </a:xfrm>
        </p:grpSpPr>
        <p:sp>
          <p:nvSpPr>
            <p:cNvPr id="201509" name="Rectangle 1412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510" name="Rectangle 1413"/>
            <p:cNvSpPr>
              <a:spLocks noChangeArrowheads="1"/>
            </p:cNvSpPr>
            <p:nvPr/>
          </p:nvSpPr>
          <p:spPr bwMode="auto">
            <a:xfrm>
              <a:off x="1812" y="2799"/>
              <a:ext cx="262" cy="375"/>
            </a:xfrm>
            <a:prstGeom prst="rect">
              <a:avLst/>
            </a:prstGeom>
            <a:noFill/>
            <a:ln w="11113" cap="rnd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68" name="Oval 1414"/>
          <p:cNvSpPr>
            <a:spLocks noChangeArrowheads="1"/>
          </p:cNvSpPr>
          <p:nvPr/>
        </p:nvSpPr>
        <p:spPr bwMode="auto">
          <a:xfrm>
            <a:off x="3328989" y="2338391"/>
            <a:ext cx="375047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8369" name="Freeform 1415"/>
          <p:cNvSpPr>
            <a:spLocks/>
          </p:cNvSpPr>
          <p:nvPr/>
        </p:nvSpPr>
        <p:spPr bwMode="auto">
          <a:xfrm>
            <a:off x="3316487" y="909639"/>
            <a:ext cx="389334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8370" name="Oval 1416"/>
          <p:cNvSpPr>
            <a:spLocks noChangeArrowheads="1"/>
          </p:cNvSpPr>
          <p:nvPr/>
        </p:nvSpPr>
        <p:spPr bwMode="auto">
          <a:xfrm>
            <a:off x="3328989" y="2338391"/>
            <a:ext cx="375047" cy="77787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8371" name="Freeform 1417"/>
          <p:cNvSpPr>
            <a:spLocks/>
          </p:cNvSpPr>
          <p:nvPr/>
        </p:nvSpPr>
        <p:spPr bwMode="auto">
          <a:xfrm>
            <a:off x="3316487" y="909639"/>
            <a:ext cx="389334" cy="1628775"/>
          </a:xfrm>
          <a:custGeom>
            <a:avLst/>
            <a:gdLst>
              <a:gd name="T0" fmla="*/ 2147483647 w 1683"/>
              <a:gd name="T1" fmla="*/ 0 h 7050"/>
              <a:gd name="T2" fmla="*/ 0 w 1683"/>
              <a:gd name="T3" fmla="*/ 2147483647 h 7050"/>
              <a:gd name="T4" fmla="*/ 0 w 1683"/>
              <a:gd name="T5" fmla="*/ 2147483647 h 7050"/>
              <a:gd name="T6" fmla="*/ 2147483647 w 1683"/>
              <a:gd name="T7" fmla="*/ 2147483647 h 7050"/>
              <a:gd name="T8" fmla="*/ 2147483647 w 1683"/>
              <a:gd name="T9" fmla="*/ 2147483647 h 7050"/>
              <a:gd name="T10" fmla="*/ 2147483647 w 1683"/>
              <a:gd name="T11" fmla="*/ 2147483647 h 7050"/>
              <a:gd name="T12" fmla="*/ 2147483647 w 1683"/>
              <a:gd name="T13" fmla="*/ 2147483647 h 7050"/>
              <a:gd name="T14" fmla="*/ 2147483647 w 1683"/>
              <a:gd name="T15" fmla="*/ 0 h 7050"/>
              <a:gd name="T16" fmla="*/ 2147483647 w 1683"/>
              <a:gd name="T17" fmla="*/ 0 h 7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3"/>
              <a:gd name="T28" fmla="*/ 0 h 7050"/>
              <a:gd name="T29" fmla="*/ 1683 w 1683"/>
              <a:gd name="T30" fmla="*/ 7050 h 7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3" h="7050">
                <a:moveTo>
                  <a:pt x="281" y="0"/>
                </a:moveTo>
                <a:cubicBezTo>
                  <a:pt x="126" y="0"/>
                  <a:pt x="0" y="125"/>
                  <a:pt x="0" y="280"/>
                </a:cubicBezTo>
                <a:lnTo>
                  <a:pt x="0" y="6769"/>
                </a:lnTo>
                <a:cubicBezTo>
                  <a:pt x="0" y="6924"/>
                  <a:pt x="126" y="7050"/>
                  <a:pt x="281" y="7050"/>
                </a:cubicBezTo>
                <a:lnTo>
                  <a:pt x="1403" y="7050"/>
                </a:lnTo>
                <a:cubicBezTo>
                  <a:pt x="1558" y="7050"/>
                  <a:pt x="1683" y="6924"/>
                  <a:pt x="1683" y="6769"/>
                </a:cubicBezTo>
                <a:lnTo>
                  <a:pt x="1683" y="280"/>
                </a:lnTo>
                <a:cubicBezTo>
                  <a:pt x="1683" y="125"/>
                  <a:pt x="1558" y="0"/>
                  <a:pt x="1403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3333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5273" name="Group 1418"/>
          <p:cNvGrpSpPr>
            <a:grpSpLocks/>
          </p:cNvGrpSpPr>
          <p:nvPr/>
        </p:nvGrpSpPr>
        <p:grpSpPr bwMode="auto">
          <a:xfrm>
            <a:off x="7579519" y="1938338"/>
            <a:ext cx="457200" cy="512762"/>
            <a:chOff x="4771" y="1992"/>
            <a:chExt cx="287" cy="323"/>
          </a:xfrm>
        </p:grpSpPr>
        <p:grpSp>
          <p:nvGrpSpPr>
            <p:cNvPr id="1545274" name="Group 1419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201507" name="Oval 1420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508" name="Oval 1421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75" name="Group 1422"/>
            <p:cNvGrpSpPr>
              <a:grpSpLocks/>
            </p:cNvGrpSpPr>
            <p:nvPr/>
          </p:nvGrpSpPr>
          <p:grpSpPr bwMode="auto">
            <a:xfrm>
              <a:off x="4771" y="1992"/>
              <a:ext cx="70" cy="63"/>
              <a:chOff x="4771" y="1992"/>
              <a:chExt cx="70" cy="63"/>
            </a:xfrm>
          </p:grpSpPr>
          <p:sp>
            <p:nvSpPr>
              <p:cNvPr id="201505" name="Oval 1423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506" name="Oval 1424"/>
              <p:cNvSpPr>
                <a:spLocks noChangeArrowheads="1"/>
              </p:cNvSpPr>
              <p:nvPr/>
            </p:nvSpPr>
            <p:spPr bwMode="auto">
              <a:xfrm>
                <a:off x="4771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55" name="Line 1425"/>
            <p:cNvSpPr>
              <a:spLocks noChangeShapeType="1"/>
            </p:cNvSpPr>
            <p:nvPr/>
          </p:nvSpPr>
          <p:spPr bwMode="auto">
            <a:xfrm flipV="1">
              <a:off x="48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76" name="Group 1426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201503" name="Oval 1427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504" name="Oval 1428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77" name="Group 1429"/>
            <p:cNvGrpSpPr>
              <a:grpSpLocks/>
            </p:cNvGrpSpPr>
            <p:nvPr/>
          </p:nvGrpSpPr>
          <p:grpSpPr bwMode="auto">
            <a:xfrm>
              <a:off x="4841" y="1992"/>
              <a:ext cx="71" cy="63"/>
              <a:chOff x="4841" y="1992"/>
              <a:chExt cx="71" cy="63"/>
            </a:xfrm>
          </p:grpSpPr>
          <p:sp>
            <p:nvSpPr>
              <p:cNvPr id="201501" name="Oval 1430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502" name="Oval 1431"/>
              <p:cNvSpPr>
                <a:spLocks noChangeArrowheads="1"/>
              </p:cNvSpPr>
              <p:nvPr/>
            </p:nvSpPr>
            <p:spPr bwMode="auto">
              <a:xfrm>
                <a:off x="484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58" name="Line 1432"/>
            <p:cNvSpPr>
              <a:spLocks noChangeShapeType="1"/>
            </p:cNvSpPr>
            <p:nvPr/>
          </p:nvSpPr>
          <p:spPr bwMode="auto">
            <a:xfrm flipV="1">
              <a:off x="4876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5278" name="Group 1433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201499" name="Oval 1434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500" name="Oval 1435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5279" name="Group 1436"/>
            <p:cNvGrpSpPr>
              <a:grpSpLocks/>
            </p:cNvGrpSpPr>
            <p:nvPr/>
          </p:nvGrpSpPr>
          <p:grpSpPr bwMode="auto">
            <a:xfrm>
              <a:off x="4916" y="1992"/>
              <a:ext cx="73" cy="63"/>
              <a:chOff x="4916" y="1992"/>
              <a:chExt cx="73" cy="63"/>
            </a:xfrm>
          </p:grpSpPr>
          <p:sp>
            <p:nvSpPr>
              <p:cNvPr id="201497" name="Oval 1437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98" name="Oval 1438"/>
              <p:cNvSpPr>
                <a:spLocks noChangeArrowheads="1"/>
              </p:cNvSpPr>
              <p:nvPr/>
            </p:nvSpPr>
            <p:spPr bwMode="auto">
              <a:xfrm>
                <a:off x="4916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61" name="Line 1439"/>
            <p:cNvSpPr>
              <a:spLocks noChangeShapeType="1"/>
            </p:cNvSpPr>
            <p:nvPr/>
          </p:nvSpPr>
          <p:spPr bwMode="auto">
            <a:xfrm flipV="1">
              <a:off x="49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89" name="Group 1440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201495" name="Oval 1441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96" name="Oval 1442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90" name="Group 1443"/>
            <p:cNvGrpSpPr>
              <a:grpSpLocks/>
            </p:cNvGrpSpPr>
            <p:nvPr/>
          </p:nvGrpSpPr>
          <p:grpSpPr bwMode="auto">
            <a:xfrm>
              <a:off x="4989" y="1992"/>
              <a:ext cx="69" cy="63"/>
              <a:chOff x="4989" y="1992"/>
              <a:chExt cx="69" cy="63"/>
            </a:xfrm>
          </p:grpSpPr>
          <p:sp>
            <p:nvSpPr>
              <p:cNvPr id="201493" name="Oval 1444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94" name="Oval 1445"/>
              <p:cNvSpPr>
                <a:spLocks noChangeArrowheads="1"/>
              </p:cNvSpPr>
              <p:nvPr/>
            </p:nvSpPr>
            <p:spPr bwMode="auto">
              <a:xfrm>
                <a:off x="4989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64" name="Line 1446"/>
            <p:cNvSpPr>
              <a:spLocks noChangeShapeType="1"/>
            </p:cNvSpPr>
            <p:nvPr/>
          </p:nvSpPr>
          <p:spPr bwMode="auto">
            <a:xfrm flipV="1">
              <a:off x="5024" y="2049"/>
              <a:ext cx="2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92" name="Group 1447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201491" name="Oval 1448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92" name="Oval 1449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93" name="Group 1450"/>
            <p:cNvGrpSpPr>
              <a:grpSpLocks/>
            </p:cNvGrpSpPr>
            <p:nvPr/>
          </p:nvGrpSpPr>
          <p:grpSpPr bwMode="auto">
            <a:xfrm>
              <a:off x="4771" y="2258"/>
              <a:ext cx="70" cy="57"/>
              <a:chOff x="4771" y="2258"/>
              <a:chExt cx="70" cy="57"/>
            </a:xfrm>
          </p:grpSpPr>
          <p:sp>
            <p:nvSpPr>
              <p:cNvPr id="201489" name="Oval 1451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90" name="Oval 1452"/>
              <p:cNvSpPr>
                <a:spLocks noChangeArrowheads="1"/>
              </p:cNvSpPr>
              <p:nvPr/>
            </p:nvSpPr>
            <p:spPr bwMode="auto">
              <a:xfrm>
                <a:off x="47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67" name="Line 1453"/>
            <p:cNvSpPr>
              <a:spLocks noChangeShapeType="1"/>
            </p:cNvSpPr>
            <p:nvPr/>
          </p:nvSpPr>
          <p:spPr bwMode="auto">
            <a:xfrm flipV="1">
              <a:off x="48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95" name="Group 1454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201487" name="Oval 1455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88" name="Oval 1456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96" name="Group 1457"/>
            <p:cNvGrpSpPr>
              <a:grpSpLocks/>
            </p:cNvGrpSpPr>
            <p:nvPr/>
          </p:nvGrpSpPr>
          <p:grpSpPr bwMode="auto">
            <a:xfrm>
              <a:off x="4841" y="2258"/>
              <a:ext cx="71" cy="57"/>
              <a:chOff x="4841" y="2258"/>
              <a:chExt cx="71" cy="57"/>
            </a:xfrm>
          </p:grpSpPr>
          <p:sp>
            <p:nvSpPr>
              <p:cNvPr id="201485" name="Oval 1458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86" name="Oval 1459"/>
              <p:cNvSpPr>
                <a:spLocks noChangeArrowheads="1"/>
              </p:cNvSpPr>
              <p:nvPr/>
            </p:nvSpPr>
            <p:spPr bwMode="auto">
              <a:xfrm>
                <a:off x="484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70" name="Line 1460"/>
            <p:cNvSpPr>
              <a:spLocks noChangeShapeType="1"/>
            </p:cNvSpPr>
            <p:nvPr/>
          </p:nvSpPr>
          <p:spPr bwMode="auto">
            <a:xfrm flipV="1">
              <a:off x="48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698" name="Group 1461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201483" name="Oval 1462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84" name="Oval 1463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699" name="Group 1464"/>
            <p:cNvGrpSpPr>
              <a:grpSpLocks/>
            </p:cNvGrpSpPr>
            <p:nvPr/>
          </p:nvGrpSpPr>
          <p:grpSpPr bwMode="auto">
            <a:xfrm>
              <a:off x="4916" y="2258"/>
              <a:ext cx="73" cy="57"/>
              <a:chOff x="4916" y="2258"/>
              <a:chExt cx="73" cy="57"/>
            </a:xfrm>
          </p:grpSpPr>
          <p:sp>
            <p:nvSpPr>
              <p:cNvPr id="201481" name="Oval 1465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82" name="Oval 1466"/>
              <p:cNvSpPr>
                <a:spLocks noChangeArrowheads="1"/>
              </p:cNvSpPr>
              <p:nvPr/>
            </p:nvSpPr>
            <p:spPr bwMode="auto">
              <a:xfrm>
                <a:off x="491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73" name="Line 1467"/>
            <p:cNvSpPr>
              <a:spLocks noChangeShapeType="1"/>
            </p:cNvSpPr>
            <p:nvPr/>
          </p:nvSpPr>
          <p:spPr bwMode="auto">
            <a:xfrm flipV="1">
              <a:off x="49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01" name="Group 1468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201479" name="Oval 1469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80" name="Oval 1470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02" name="Group 1471"/>
            <p:cNvGrpSpPr>
              <a:grpSpLocks/>
            </p:cNvGrpSpPr>
            <p:nvPr/>
          </p:nvGrpSpPr>
          <p:grpSpPr bwMode="auto">
            <a:xfrm>
              <a:off x="4989" y="2258"/>
              <a:ext cx="69" cy="57"/>
              <a:chOff x="4989" y="2258"/>
              <a:chExt cx="69" cy="57"/>
            </a:xfrm>
          </p:grpSpPr>
          <p:sp>
            <p:nvSpPr>
              <p:cNvPr id="201477" name="Oval 1472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78" name="Oval 1473"/>
              <p:cNvSpPr>
                <a:spLocks noChangeArrowheads="1"/>
              </p:cNvSpPr>
              <p:nvPr/>
            </p:nvSpPr>
            <p:spPr bwMode="auto">
              <a:xfrm>
                <a:off x="498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76" name="Line 1474"/>
            <p:cNvSpPr>
              <a:spLocks noChangeShapeType="1"/>
            </p:cNvSpPr>
            <p:nvPr/>
          </p:nvSpPr>
          <p:spPr bwMode="auto">
            <a:xfrm flipV="1">
              <a:off x="5024" y="2164"/>
              <a:ext cx="2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704" name="Group 1475"/>
          <p:cNvGrpSpPr>
            <a:grpSpLocks/>
          </p:cNvGrpSpPr>
          <p:nvPr/>
        </p:nvGrpSpPr>
        <p:grpSpPr bwMode="auto">
          <a:xfrm>
            <a:off x="8058150" y="1938338"/>
            <a:ext cx="457200" cy="512762"/>
            <a:chOff x="5072" y="1992"/>
            <a:chExt cx="287" cy="323"/>
          </a:xfrm>
        </p:grpSpPr>
        <p:grpSp>
          <p:nvGrpSpPr>
            <p:cNvPr id="138705" name="Group 1476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201451" name="Oval 1477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52" name="Oval 1478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07" name="Group 1479"/>
            <p:cNvGrpSpPr>
              <a:grpSpLocks/>
            </p:cNvGrpSpPr>
            <p:nvPr/>
          </p:nvGrpSpPr>
          <p:grpSpPr bwMode="auto">
            <a:xfrm>
              <a:off x="5072" y="1992"/>
              <a:ext cx="70" cy="63"/>
              <a:chOff x="5072" y="1992"/>
              <a:chExt cx="70" cy="63"/>
            </a:xfrm>
          </p:grpSpPr>
          <p:sp>
            <p:nvSpPr>
              <p:cNvPr id="201449" name="Oval 1480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50" name="Oval 1481"/>
              <p:cNvSpPr>
                <a:spLocks noChangeArrowheads="1"/>
              </p:cNvSpPr>
              <p:nvPr/>
            </p:nvSpPr>
            <p:spPr bwMode="auto">
              <a:xfrm>
                <a:off x="50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399" name="Line 1482"/>
            <p:cNvSpPr>
              <a:spLocks noChangeShapeType="1"/>
            </p:cNvSpPr>
            <p:nvPr/>
          </p:nvSpPr>
          <p:spPr bwMode="auto">
            <a:xfrm flipV="1">
              <a:off x="51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08" name="Group 1483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201447" name="Oval 1484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48" name="Oval 1485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10" name="Group 1486"/>
            <p:cNvGrpSpPr>
              <a:grpSpLocks/>
            </p:cNvGrpSpPr>
            <p:nvPr/>
          </p:nvGrpSpPr>
          <p:grpSpPr bwMode="auto">
            <a:xfrm>
              <a:off x="5142" y="1992"/>
              <a:ext cx="70" cy="63"/>
              <a:chOff x="5142" y="1992"/>
              <a:chExt cx="70" cy="63"/>
            </a:xfrm>
          </p:grpSpPr>
          <p:sp>
            <p:nvSpPr>
              <p:cNvPr id="201445" name="Oval 1487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46" name="Oval 1488"/>
              <p:cNvSpPr>
                <a:spLocks noChangeArrowheads="1"/>
              </p:cNvSpPr>
              <p:nvPr/>
            </p:nvSpPr>
            <p:spPr bwMode="auto">
              <a:xfrm>
                <a:off x="51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02" name="Line 1489"/>
            <p:cNvSpPr>
              <a:spLocks noChangeShapeType="1"/>
            </p:cNvSpPr>
            <p:nvPr/>
          </p:nvSpPr>
          <p:spPr bwMode="auto">
            <a:xfrm flipV="1">
              <a:off x="51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11" name="Group 1490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201443" name="Oval 1491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44" name="Oval 1492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13" name="Group 1493"/>
            <p:cNvGrpSpPr>
              <a:grpSpLocks/>
            </p:cNvGrpSpPr>
            <p:nvPr/>
          </p:nvGrpSpPr>
          <p:grpSpPr bwMode="auto">
            <a:xfrm>
              <a:off x="5217" y="1992"/>
              <a:ext cx="73" cy="63"/>
              <a:chOff x="5217" y="1992"/>
              <a:chExt cx="73" cy="63"/>
            </a:xfrm>
          </p:grpSpPr>
          <p:sp>
            <p:nvSpPr>
              <p:cNvPr id="201441" name="Oval 1494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42" name="Oval 1495"/>
              <p:cNvSpPr>
                <a:spLocks noChangeArrowheads="1"/>
              </p:cNvSpPr>
              <p:nvPr/>
            </p:nvSpPr>
            <p:spPr bwMode="auto">
              <a:xfrm>
                <a:off x="5217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05" name="Line 1496"/>
            <p:cNvSpPr>
              <a:spLocks noChangeShapeType="1"/>
            </p:cNvSpPr>
            <p:nvPr/>
          </p:nvSpPr>
          <p:spPr bwMode="auto">
            <a:xfrm flipV="1">
              <a:off x="52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14" name="Group 1497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201439" name="Oval 1498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40" name="Oval 1499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16" name="Group 1500"/>
            <p:cNvGrpSpPr>
              <a:grpSpLocks/>
            </p:cNvGrpSpPr>
            <p:nvPr/>
          </p:nvGrpSpPr>
          <p:grpSpPr bwMode="auto">
            <a:xfrm>
              <a:off x="5290" y="1992"/>
              <a:ext cx="69" cy="63"/>
              <a:chOff x="5290" y="1992"/>
              <a:chExt cx="69" cy="63"/>
            </a:xfrm>
          </p:grpSpPr>
          <p:sp>
            <p:nvSpPr>
              <p:cNvPr id="201437" name="Oval 1501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38" name="Oval 1502"/>
              <p:cNvSpPr>
                <a:spLocks noChangeArrowheads="1"/>
              </p:cNvSpPr>
              <p:nvPr/>
            </p:nvSpPr>
            <p:spPr bwMode="auto">
              <a:xfrm>
                <a:off x="52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08" name="Line 1503"/>
            <p:cNvSpPr>
              <a:spLocks noChangeShapeType="1"/>
            </p:cNvSpPr>
            <p:nvPr/>
          </p:nvSpPr>
          <p:spPr bwMode="auto">
            <a:xfrm flipV="1">
              <a:off x="53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17" name="Group 1504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201435" name="Oval 1505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36" name="Oval 1506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19" name="Group 1507"/>
            <p:cNvGrpSpPr>
              <a:grpSpLocks/>
            </p:cNvGrpSpPr>
            <p:nvPr/>
          </p:nvGrpSpPr>
          <p:grpSpPr bwMode="auto">
            <a:xfrm>
              <a:off x="5072" y="2258"/>
              <a:ext cx="70" cy="57"/>
              <a:chOff x="5072" y="2258"/>
              <a:chExt cx="70" cy="57"/>
            </a:xfrm>
          </p:grpSpPr>
          <p:sp>
            <p:nvSpPr>
              <p:cNvPr id="201433" name="Oval 1508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34" name="Oval 1509"/>
              <p:cNvSpPr>
                <a:spLocks noChangeArrowheads="1"/>
              </p:cNvSpPr>
              <p:nvPr/>
            </p:nvSpPr>
            <p:spPr bwMode="auto">
              <a:xfrm>
                <a:off x="50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11" name="Line 1510"/>
            <p:cNvSpPr>
              <a:spLocks noChangeShapeType="1"/>
            </p:cNvSpPr>
            <p:nvPr/>
          </p:nvSpPr>
          <p:spPr bwMode="auto">
            <a:xfrm flipV="1">
              <a:off x="51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0733" name="Group 1511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201431" name="Oval 1512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32" name="Oval 1513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0734" name="Group 1514"/>
            <p:cNvGrpSpPr>
              <a:grpSpLocks/>
            </p:cNvGrpSpPr>
            <p:nvPr/>
          </p:nvGrpSpPr>
          <p:grpSpPr bwMode="auto">
            <a:xfrm>
              <a:off x="5142" y="2258"/>
              <a:ext cx="70" cy="57"/>
              <a:chOff x="5142" y="2258"/>
              <a:chExt cx="70" cy="57"/>
            </a:xfrm>
          </p:grpSpPr>
          <p:sp>
            <p:nvSpPr>
              <p:cNvPr id="201429" name="Oval 1515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30" name="Oval 1516"/>
              <p:cNvSpPr>
                <a:spLocks noChangeArrowheads="1"/>
              </p:cNvSpPr>
              <p:nvPr/>
            </p:nvSpPr>
            <p:spPr bwMode="auto">
              <a:xfrm>
                <a:off x="51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14" name="Line 1517"/>
            <p:cNvSpPr>
              <a:spLocks noChangeShapeType="1"/>
            </p:cNvSpPr>
            <p:nvPr/>
          </p:nvSpPr>
          <p:spPr bwMode="auto">
            <a:xfrm flipV="1">
              <a:off x="51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20" name="Group 1518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201427" name="Oval 1519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28" name="Oval 1520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22" name="Group 1521"/>
            <p:cNvGrpSpPr>
              <a:grpSpLocks/>
            </p:cNvGrpSpPr>
            <p:nvPr/>
          </p:nvGrpSpPr>
          <p:grpSpPr bwMode="auto">
            <a:xfrm>
              <a:off x="5217" y="2258"/>
              <a:ext cx="73" cy="57"/>
              <a:chOff x="5217" y="2258"/>
              <a:chExt cx="73" cy="57"/>
            </a:xfrm>
          </p:grpSpPr>
          <p:sp>
            <p:nvSpPr>
              <p:cNvPr id="201425" name="Oval 1522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26" name="Oval 1523"/>
              <p:cNvSpPr>
                <a:spLocks noChangeArrowheads="1"/>
              </p:cNvSpPr>
              <p:nvPr/>
            </p:nvSpPr>
            <p:spPr bwMode="auto">
              <a:xfrm>
                <a:off x="5217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17" name="Line 1524"/>
            <p:cNvSpPr>
              <a:spLocks noChangeShapeType="1"/>
            </p:cNvSpPr>
            <p:nvPr/>
          </p:nvSpPr>
          <p:spPr bwMode="auto">
            <a:xfrm flipV="1">
              <a:off x="52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723" name="Group 1525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201423" name="Oval 1526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24" name="Oval 1527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725" name="Group 1528"/>
            <p:cNvGrpSpPr>
              <a:grpSpLocks/>
            </p:cNvGrpSpPr>
            <p:nvPr/>
          </p:nvGrpSpPr>
          <p:grpSpPr bwMode="auto">
            <a:xfrm>
              <a:off x="5290" y="2258"/>
              <a:ext cx="69" cy="57"/>
              <a:chOff x="5290" y="2258"/>
              <a:chExt cx="69" cy="57"/>
            </a:xfrm>
          </p:grpSpPr>
          <p:sp>
            <p:nvSpPr>
              <p:cNvPr id="201421" name="Oval 1529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422" name="Oval 1530"/>
              <p:cNvSpPr>
                <a:spLocks noChangeArrowheads="1"/>
              </p:cNvSpPr>
              <p:nvPr/>
            </p:nvSpPr>
            <p:spPr bwMode="auto">
              <a:xfrm>
                <a:off x="52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420" name="Line 1531"/>
            <p:cNvSpPr>
              <a:spLocks noChangeShapeType="1"/>
            </p:cNvSpPr>
            <p:nvPr/>
          </p:nvSpPr>
          <p:spPr bwMode="auto">
            <a:xfrm flipV="1">
              <a:off x="53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726" name="Group 1532"/>
          <p:cNvGrpSpPr>
            <a:grpSpLocks/>
          </p:cNvGrpSpPr>
          <p:nvPr/>
        </p:nvGrpSpPr>
        <p:grpSpPr bwMode="auto">
          <a:xfrm>
            <a:off x="7579520" y="1938338"/>
            <a:ext cx="112515" cy="100012"/>
            <a:chOff x="4771" y="1992"/>
            <a:chExt cx="70" cy="63"/>
          </a:xfrm>
        </p:grpSpPr>
        <p:sp>
          <p:nvSpPr>
            <p:cNvPr id="201395" name="Oval 153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96" name="Oval 1534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28" name="Group 1535"/>
          <p:cNvGrpSpPr>
            <a:grpSpLocks/>
          </p:cNvGrpSpPr>
          <p:nvPr/>
        </p:nvGrpSpPr>
        <p:grpSpPr bwMode="auto">
          <a:xfrm>
            <a:off x="7579520" y="1938338"/>
            <a:ext cx="112515" cy="100012"/>
            <a:chOff x="4771" y="1992"/>
            <a:chExt cx="70" cy="63"/>
          </a:xfrm>
        </p:grpSpPr>
        <p:sp>
          <p:nvSpPr>
            <p:cNvPr id="201393" name="Oval 1536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94" name="Oval 1537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76" name="Line 1538"/>
          <p:cNvSpPr>
            <a:spLocks noChangeShapeType="1"/>
          </p:cNvSpPr>
          <p:nvPr/>
        </p:nvSpPr>
        <p:spPr bwMode="auto">
          <a:xfrm flipV="1">
            <a:off x="762595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29" name="Group 1539"/>
          <p:cNvGrpSpPr>
            <a:grpSpLocks/>
          </p:cNvGrpSpPr>
          <p:nvPr/>
        </p:nvGrpSpPr>
        <p:grpSpPr bwMode="auto">
          <a:xfrm>
            <a:off x="7692033" y="1938338"/>
            <a:ext cx="112514" cy="100012"/>
            <a:chOff x="4841" y="1992"/>
            <a:chExt cx="71" cy="63"/>
          </a:xfrm>
        </p:grpSpPr>
        <p:sp>
          <p:nvSpPr>
            <p:cNvPr id="201391" name="Oval 154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92" name="Oval 1541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31" name="Group 1542"/>
          <p:cNvGrpSpPr>
            <a:grpSpLocks/>
          </p:cNvGrpSpPr>
          <p:nvPr/>
        </p:nvGrpSpPr>
        <p:grpSpPr bwMode="auto">
          <a:xfrm>
            <a:off x="7692033" y="1938338"/>
            <a:ext cx="112514" cy="100012"/>
            <a:chOff x="4841" y="1992"/>
            <a:chExt cx="71" cy="63"/>
          </a:xfrm>
        </p:grpSpPr>
        <p:sp>
          <p:nvSpPr>
            <p:cNvPr id="201389" name="Oval 1543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90" name="Oval 1544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79" name="Line 1545"/>
          <p:cNvSpPr>
            <a:spLocks noChangeShapeType="1"/>
          </p:cNvSpPr>
          <p:nvPr/>
        </p:nvSpPr>
        <p:spPr bwMode="auto">
          <a:xfrm flipV="1">
            <a:off x="774739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32" name="Group 1546"/>
          <p:cNvGrpSpPr>
            <a:grpSpLocks/>
          </p:cNvGrpSpPr>
          <p:nvPr/>
        </p:nvGrpSpPr>
        <p:grpSpPr bwMode="auto">
          <a:xfrm>
            <a:off x="7809907" y="1938338"/>
            <a:ext cx="116085" cy="100012"/>
            <a:chOff x="4916" y="1992"/>
            <a:chExt cx="73" cy="63"/>
          </a:xfrm>
        </p:grpSpPr>
        <p:sp>
          <p:nvSpPr>
            <p:cNvPr id="201387" name="Oval 154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88" name="Oval 1548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34" name="Group 1549"/>
          <p:cNvGrpSpPr>
            <a:grpSpLocks/>
          </p:cNvGrpSpPr>
          <p:nvPr/>
        </p:nvGrpSpPr>
        <p:grpSpPr bwMode="auto">
          <a:xfrm>
            <a:off x="7809907" y="1938338"/>
            <a:ext cx="116085" cy="100012"/>
            <a:chOff x="4916" y="1992"/>
            <a:chExt cx="73" cy="63"/>
          </a:xfrm>
        </p:grpSpPr>
        <p:sp>
          <p:nvSpPr>
            <p:cNvPr id="201385" name="Oval 1550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86" name="Oval 1551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82" name="Line 1552"/>
          <p:cNvSpPr>
            <a:spLocks noChangeShapeType="1"/>
          </p:cNvSpPr>
          <p:nvPr/>
        </p:nvSpPr>
        <p:spPr bwMode="auto">
          <a:xfrm flipV="1">
            <a:off x="785991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35" name="Group 1553"/>
          <p:cNvGrpSpPr>
            <a:grpSpLocks/>
          </p:cNvGrpSpPr>
          <p:nvPr/>
        </p:nvGrpSpPr>
        <p:grpSpPr bwMode="auto">
          <a:xfrm>
            <a:off x="7925991" y="1938338"/>
            <a:ext cx="110728" cy="100012"/>
            <a:chOff x="4989" y="1992"/>
            <a:chExt cx="69" cy="63"/>
          </a:xfrm>
        </p:grpSpPr>
        <p:sp>
          <p:nvSpPr>
            <p:cNvPr id="201383" name="Oval 155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84" name="Oval 1555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37" name="Group 1556"/>
          <p:cNvGrpSpPr>
            <a:grpSpLocks/>
          </p:cNvGrpSpPr>
          <p:nvPr/>
        </p:nvGrpSpPr>
        <p:grpSpPr bwMode="auto">
          <a:xfrm>
            <a:off x="7925991" y="1938338"/>
            <a:ext cx="110728" cy="100012"/>
            <a:chOff x="4989" y="1992"/>
            <a:chExt cx="69" cy="63"/>
          </a:xfrm>
        </p:grpSpPr>
        <p:sp>
          <p:nvSpPr>
            <p:cNvPr id="201381" name="Oval 1557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82" name="Oval 1558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85" name="Line 1559"/>
          <p:cNvSpPr>
            <a:spLocks noChangeShapeType="1"/>
          </p:cNvSpPr>
          <p:nvPr/>
        </p:nvSpPr>
        <p:spPr bwMode="auto">
          <a:xfrm flipV="1">
            <a:off x="7981355" y="2028825"/>
            <a:ext cx="535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38" name="Group 1560"/>
          <p:cNvGrpSpPr>
            <a:grpSpLocks/>
          </p:cNvGrpSpPr>
          <p:nvPr/>
        </p:nvGrpSpPr>
        <p:grpSpPr bwMode="auto">
          <a:xfrm>
            <a:off x="7579520" y="2360616"/>
            <a:ext cx="112515" cy="90487"/>
            <a:chOff x="4771" y="2258"/>
            <a:chExt cx="70" cy="57"/>
          </a:xfrm>
        </p:grpSpPr>
        <p:sp>
          <p:nvSpPr>
            <p:cNvPr id="201379" name="Oval 156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80" name="Oval 1562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40" name="Group 1563"/>
          <p:cNvGrpSpPr>
            <a:grpSpLocks/>
          </p:cNvGrpSpPr>
          <p:nvPr/>
        </p:nvGrpSpPr>
        <p:grpSpPr bwMode="auto">
          <a:xfrm>
            <a:off x="7579520" y="2360616"/>
            <a:ext cx="112515" cy="90487"/>
            <a:chOff x="4771" y="2258"/>
            <a:chExt cx="70" cy="57"/>
          </a:xfrm>
        </p:grpSpPr>
        <p:sp>
          <p:nvSpPr>
            <p:cNvPr id="201377" name="Oval 1564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78" name="Oval 1565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88" name="Line 1566"/>
          <p:cNvSpPr>
            <a:spLocks noChangeShapeType="1"/>
          </p:cNvSpPr>
          <p:nvPr/>
        </p:nvSpPr>
        <p:spPr bwMode="auto">
          <a:xfrm flipV="1">
            <a:off x="762595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41" name="Group 1567"/>
          <p:cNvGrpSpPr>
            <a:grpSpLocks/>
          </p:cNvGrpSpPr>
          <p:nvPr/>
        </p:nvGrpSpPr>
        <p:grpSpPr bwMode="auto">
          <a:xfrm>
            <a:off x="7692033" y="2360616"/>
            <a:ext cx="112514" cy="90487"/>
            <a:chOff x="4841" y="2258"/>
            <a:chExt cx="71" cy="57"/>
          </a:xfrm>
        </p:grpSpPr>
        <p:sp>
          <p:nvSpPr>
            <p:cNvPr id="201375" name="Oval 156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76" name="Oval 1569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43" name="Group 1570"/>
          <p:cNvGrpSpPr>
            <a:grpSpLocks/>
          </p:cNvGrpSpPr>
          <p:nvPr/>
        </p:nvGrpSpPr>
        <p:grpSpPr bwMode="auto">
          <a:xfrm>
            <a:off x="7692033" y="2360616"/>
            <a:ext cx="112514" cy="90487"/>
            <a:chOff x="4841" y="2258"/>
            <a:chExt cx="71" cy="57"/>
          </a:xfrm>
        </p:grpSpPr>
        <p:sp>
          <p:nvSpPr>
            <p:cNvPr id="201373" name="Oval 1571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74" name="Oval 1572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91" name="Line 1573"/>
          <p:cNvSpPr>
            <a:spLocks noChangeShapeType="1"/>
          </p:cNvSpPr>
          <p:nvPr/>
        </p:nvSpPr>
        <p:spPr bwMode="auto">
          <a:xfrm flipV="1">
            <a:off x="774739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44" name="Group 1574"/>
          <p:cNvGrpSpPr>
            <a:grpSpLocks/>
          </p:cNvGrpSpPr>
          <p:nvPr/>
        </p:nvGrpSpPr>
        <p:grpSpPr bwMode="auto">
          <a:xfrm>
            <a:off x="7809907" y="2360616"/>
            <a:ext cx="116085" cy="90487"/>
            <a:chOff x="4916" y="2258"/>
            <a:chExt cx="73" cy="57"/>
          </a:xfrm>
        </p:grpSpPr>
        <p:sp>
          <p:nvSpPr>
            <p:cNvPr id="201371" name="Oval 157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72" name="Oval 1576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46" name="Group 1577"/>
          <p:cNvGrpSpPr>
            <a:grpSpLocks/>
          </p:cNvGrpSpPr>
          <p:nvPr/>
        </p:nvGrpSpPr>
        <p:grpSpPr bwMode="auto">
          <a:xfrm>
            <a:off x="7809907" y="2360616"/>
            <a:ext cx="116085" cy="90487"/>
            <a:chOff x="4916" y="2258"/>
            <a:chExt cx="73" cy="57"/>
          </a:xfrm>
        </p:grpSpPr>
        <p:sp>
          <p:nvSpPr>
            <p:cNvPr id="201369" name="Oval 1578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70" name="Oval 1579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94" name="Line 1580"/>
          <p:cNvSpPr>
            <a:spLocks noChangeShapeType="1"/>
          </p:cNvSpPr>
          <p:nvPr/>
        </p:nvSpPr>
        <p:spPr bwMode="auto">
          <a:xfrm flipV="1">
            <a:off x="785991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47" name="Group 1581"/>
          <p:cNvGrpSpPr>
            <a:grpSpLocks/>
          </p:cNvGrpSpPr>
          <p:nvPr/>
        </p:nvGrpSpPr>
        <p:grpSpPr bwMode="auto">
          <a:xfrm>
            <a:off x="7925991" y="2360616"/>
            <a:ext cx="110728" cy="90487"/>
            <a:chOff x="4989" y="2258"/>
            <a:chExt cx="69" cy="57"/>
          </a:xfrm>
        </p:grpSpPr>
        <p:sp>
          <p:nvSpPr>
            <p:cNvPr id="201367" name="Oval 158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68" name="Oval 1583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49" name="Group 1584"/>
          <p:cNvGrpSpPr>
            <a:grpSpLocks/>
          </p:cNvGrpSpPr>
          <p:nvPr/>
        </p:nvGrpSpPr>
        <p:grpSpPr bwMode="auto">
          <a:xfrm>
            <a:off x="7925991" y="2360616"/>
            <a:ext cx="110728" cy="90487"/>
            <a:chOff x="4989" y="2258"/>
            <a:chExt cx="69" cy="57"/>
          </a:xfrm>
        </p:grpSpPr>
        <p:sp>
          <p:nvSpPr>
            <p:cNvPr id="201365" name="Oval 1585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66" name="Oval 1586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397" name="Line 1587"/>
          <p:cNvSpPr>
            <a:spLocks noChangeShapeType="1"/>
          </p:cNvSpPr>
          <p:nvPr/>
        </p:nvSpPr>
        <p:spPr bwMode="auto">
          <a:xfrm flipV="1">
            <a:off x="7981355" y="2211391"/>
            <a:ext cx="535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50" name="Group 1588"/>
          <p:cNvGrpSpPr>
            <a:grpSpLocks/>
          </p:cNvGrpSpPr>
          <p:nvPr/>
        </p:nvGrpSpPr>
        <p:grpSpPr bwMode="auto">
          <a:xfrm>
            <a:off x="7579520" y="1938338"/>
            <a:ext cx="112515" cy="100012"/>
            <a:chOff x="4771" y="1992"/>
            <a:chExt cx="70" cy="63"/>
          </a:xfrm>
        </p:grpSpPr>
        <p:sp>
          <p:nvSpPr>
            <p:cNvPr id="201363" name="Oval 1589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64" name="Oval 1590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36" name="Group 1591"/>
          <p:cNvGrpSpPr>
            <a:grpSpLocks/>
          </p:cNvGrpSpPr>
          <p:nvPr/>
        </p:nvGrpSpPr>
        <p:grpSpPr bwMode="auto">
          <a:xfrm>
            <a:off x="7579520" y="1938338"/>
            <a:ext cx="112515" cy="100012"/>
            <a:chOff x="4771" y="1992"/>
            <a:chExt cx="70" cy="63"/>
          </a:xfrm>
        </p:grpSpPr>
        <p:sp>
          <p:nvSpPr>
            <p:cNvPr id="201361" name="Oval 1592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62" name="Oval 1593"/>
            <p:cNvSpPr>
              <a:spLocks noChangeArrowheads="1"/>
            </p:cNvSpPr>
            <p:nvPr/>
          </p:nvSpPr>
          <p:spPr bwMode="auto">
            <a:xfrm>
              <a:off x="4771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00" name="Line 1594"/>
          <p:cNvSpPr>
            <a:spLocks noChangeShapeType="1"/>
          </p:cNvSpPr>
          <p:nvPr/>
        </p:nvSpPr>
        <p:spPr bwMode="auto">
          <a:xfrm flipV="1">
            <a:off x="762595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37" name="Group 1595"/>
          <p:cNvGrpSpPr>
            <a:grpSpLocks/>
          </p:cNvGrpSpPr>
          <p:nvPr/>
        </p:nvGrpSpPr>
        <p:grpSpPr bwMode="auto">
          <a:xfrm>
            <a:off x="7692033" y="1938338"/>
            <a:ext cx="112514" cy="100012"/>
            <a:chOff x="4841" y="1992"/>
            <a:chExt cx="71" cy="63"/>
          </a:xfrm>
        </p:grpSpPr>
        <p:sp>
          <p:nvSpPr>
            <p:cNvPr id="201359" name="Oval 1596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60" name="Oval 1597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39" name="Group 1598"/>
          <p:cNvGrpSpPr>
            <a:grpSpLocks/>
          </p:cNvGrpSpPr>
          <p:nvPr/>
        </p:nvGrpSpPr>
        <p:grpSpPr bwMode="auto">
          <a:xfrm>
            <a:off x="7692033" y="1938338"/>
            <a:ext cx="112514" cy="100012"/>
            <a:chOff x="4841" y="1992"/>
            <a:chExt cx="71" cy="63"/>
          </a:xfrm>
        </p:grpSpPr>
        <p:sp>
          <p:nvSpPr>
            <p:cNvPr id="201357" name="Oval 1599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58" name="Oval 1600"/>
            <p:cNvSpPr>
              <a:spLocks noChangeArrowheads="1"/>
            </p:cNvSpPr>
            <p:nvPr/>
          </p:nvSpPr>
          <p:spPr bwMode="auto">
            <a:xfrm>
              <a:off x="484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03" name="Line 1601"/>
          <p:cNvSpPr>
            <a:spLocks noChangeShapeType="1"/>
          </p:cNvSpPr>
          <p:nvPr/>
        </p:nvSpPr>
        <p:spPr bwMode="auto">
          <a:xfrm flipV="1">
            <a:off x="774739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40" name="Group 1602"/>
          <p:cNvGrpSpPr>
            <a:grpSpLocks/>
          </p:cNvGrpSpPr>
          <p:nvPr/>
        </p:nvGrpSpPr>
        <p:grpSpPr bwMode="auto">
          <a:xfrm>
            <a:off x="7809907" y="1938338"/>
            <a:ext cx="116085" cy="100012"/>
            <a:chOff x="4916" y="1992"/>
            <a:chExt cx="73" cy="63"/>
          </a:xfrm>
        </p:grpSpPr>
        <p:sp>
          <p:nvSpPr>
            <p:cNvPr id="201355" name="Oval 1603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56" name="Oval 1604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42" name="Group 1605"/>
          <p:cNvGrpSpPr>
            <a:grpSpLocks/>
          </p:cNvGrpSpPr>
          <p:nvPr/>
        </p:nvGrpSpPr>
        <p:grpSpPr bwMode="auto">
          <a:xfrm>
            <a:off x="7809907" y="1938338"/>
            <a:ext cx="116085" cy="100012"/>
            <a:chOff x="4916" y="1992"/>
            <a:chExt cx="73" cy="63"/>
          </a:xfrm>
        </p:grpSpPr>
        <p:sp>
          <p:nvSpPr>
            <p:cNvPr id="201353" name="Oval 1606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54" name="Oval 1607"/>
            <p:cNvSpPr>
              <a:spLocks noChangeArrowheads="1"/>
            </p:cNvSpPr>
            <p:nvPr/>
          </p:nvSpPr>
          <p:spPr bwMode="auto">
            <a:xfrm>
              <a:off x="4916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06" name="Line 1608"/>
          <p:cNvSpPr>
            <a:spLocks noChangeShapeType="1"/>
          </p:cNvSpPr>
          <p:nvPr/>
        </p:nvSpPr>
        <p:spPr bwMode="auto">
          <a:xfrm flipV="1">
            <a:off x="785991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43" name="Group 1609"/>
          <p:cNvGrpSpPr>
            <a:grpSpLocks/>
          </p:cNvGrpSpPr>
          <p:nvPr/>
        </p:nvGrpSpPr>
        <p:grpSpPr bwMode="auto">
          <a:xfrm>
            <a:off x="7925991" y="1938338"/>
            <a:ext cx="110728" cy="100012"/>
            <a:chOff x="4989" y="1992"/>
            <a:chExt cx="69" cy="63"/>
          </a:xfrm>
        </p:grpSpPr>
        <p:sp>
          <p:nvSpPr>
            <p:cNvPr id="201351" name="Oval 1610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52" name="Oval 1611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45" name="Group 1612"/>
          <p:cNvGrpSpPr>
            <a:grpSpLocks/>
          </p:cNvGrpSpPr>
          <p:nvPr/>
        </p:nvGrpSpPr>
        <p:grpSpPr bwMode="auto">
          <a:xfrm>
            <a:off x="7925991" y="1938338"/>
            <a:ext cx="110728" cy="100012"/>
            <a:chOff x="4989" y="1992"/>
            <a:chExt cx="69" cy="63"/>
          </a:xfrm>
        </p:grpSpPr>
        <p:sp>
          <p:nvSpPr>
            <p:cNvPr id="201349" name="Oval 1613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50" name="Oval 1614"/>
            <p:cNvSpPr>
              <a:spLocks noChangeArrowheads="1"/>
            </p:cNvSpPr>
            <p:nvPr/>
          </p:nvSpPr>
          <p:spPr bwMode="auto">
            <a:xfrm>
              <a:off x="4989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09" name="Line 1615"/>
          <p:cNvSpPr>
            <a:spLocks noChangeShapeType="1"/>
          </p:cNvSpPr>
          <p:nvPr/>
        </p:nvSpPr>
        <p:spPr bwMode="auto">
          <a:xfrm flipV="1">
            <a:off x="7981355" y="2028825"/>
            <a:ext cx="5357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46" name="Group 1616"/>
          <p:cNvGrpSpPr>
            <a:grpSpLocks/>
          </p:cNvGrpSpPr>
          <p:nvPr/>
        </p:nvGrpSpPr>
        <p:grpSpPr bwMode="auto">
          <a:xfrm>
            <a:off x="7579520" y="2360616"/>
            <a:ext cx="112515" cy="90487"/>
            <a:chOff x="4771" y="2258"/>
            <a:chExt cx="70" cy="57"/>
          </a:xfrm>
        </p:grpSpPr>
        <p:sp>
          <p:nvSpPr>
            <p:cNvPr id="201347" name="Oval 1617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48" name="Oval 1618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48" name="Group 1619"/>
          <p:cNvGrpSpPr>
            <a:grpSpLocks/>
          </p:cNvGrpSpPr>
          <p:nvPr/>
        </p:nvGrpSpPr>
        <p:grpSpPr bwMode="auto">
          <a:xfrm>
            <a:off x="7579520" y="2360616"/>
            <a:ext cx="112515" cy="90487"/>
            <a:chOff x="4771" y="2258"/>
            <a:chExt cx="70" cy="57"/>
          </a:xfrm>
        </p:grpSpPr>
        <p:sp>
          <p:nvSpPr>
            <p:cNvPr id="201345" name="Oval 1620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46" name="Oval 1621"/>
            <p:cNvSpPr>
              <a:spLocks noChangeArrowheads="1"/>
            </p:cNvSpPr>
            <p:nvPr/>
          </p:nvSpPr>
          <p:spPr bwMode="auto">
            <a:xfrm>
              <a:off x="47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12" name="Line 1622"/>
          <p:cNvSpPr>
            <a:spLocks noChangeShapeType="1"/>
          </p:cNvSpPr>
          <p:nvPr/>
        </p:nvSpPr>
        <p:spPr bwMode="auto">
          <a:xfrm flipV="1">
            <a:off x="762595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49" name="Group 1623"/>
          <p:cNvGrpSpPr>
            <a:grpSpLocks/>
          </p:cNvGrpSpPr>
          <p:nvPr/>
        </p:nvGrpSpPr>
        <p:grpSpPr bwMode="auto">
          <a:xfrm>
            <a:off x="7692033" y="2360616"/>
            <a:ext cx="112514" cy="90487"/>
            <a:chOff x="4841" y="2258"/>
            <a:chExt cx="71" cy="57"/>
          </a:xfrm>
        </p:grpSpPr>
        <p:sp>
          <p:nvSpPr>
            <p:cNvPr id="201343" name="Oval 1624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44" name="Oval 1625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51" name="Group 1626"/>
          <p:cNvGrpSpPr>
            <a:grpSpLocks/>
          </p:cNvGrpSpPr>
          <p:nvPr/>
        </p:nvGrpSpPr>
        <p:grpSpPr bwMode="auto">
          <a:xfrm>
            <a:off x="7692033" y="2360616"/>
            <a:ext cx="112514" cy="90487"/>
            <a:chOff x="4841" y="2258"/>
            <a:chExt cx="71" cy="57"/>
          </a:xfrm>
        </p:grpSpPr>
        <p:sp>
          <p:nvSpPr>
            <p:cNvPr id="201341" name="Oval 1627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42" name="Oval 1628"/>
            <p:cNvSpPr>
              <a:spLocks noChangeArrowheads="1"/>
            </p:cNvSpPr>
            <p:nvPr/>
          </p:nvSpPr>
          <p:spPr bwMode="auto">
            <a:xfrm>
              <a:off x="484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15" name="Line 1629"/>
          <p:cNvSpPr>
            <a:spLocks noChangeShapeType="1"/>
          </p:cNvSpPr>
          <p:nvPr/>
        </p:nvSpPr>
        <p:spPr bwMode="auto">
          <a:xfrm flipV="1">
            <a:off x="774739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52" name="Group 1630"/>
          <p:cNvGrpSpPr>
            <a:grpSpLocks/>
          </p:cNvGrpSpPr>
          <p:nvPr/>
        </p:nvGrpSpPr>
        <p:grpSpPr bwMode="auto">
          <a:xfrm>
            <a:off x="7809907" y="2360616"/>
            <a:ext cx="116085" cy="90487"/>
            <a:chOff x="4916" y="2258"/>
            <a:chExt cx="73" cy="57"/>
          </a:xfrm>
        </p:grpSpPr>
        <p:sp>
          <p:nvSpPr>
            <p:cNvPr id="201339" name="Oval 1631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40" name="Oval 1632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754" name="Group 1633"/>
          <p:cNvGrpSpPr>
            <a:grpSpLocks/>
          </p:cNvGrpSpPr>
          <p:nvPr/>
        </p:nvGrpSpPr>
        <p:grpSpPr bwMode="auto">
          <a:xfrm>
            <a:off x="7809907" y="2360616"/>
            <a:ext cx="116085" cy="90487"/>
            <a:chOff x="4916" y="2258"/>
            <a:chExt cx="73" cy="57"/>
          </a:xfrm>
        </p:grpSpPr>
        <p:sp>
          <p:nvSpPr>
            <p:cNvPr id="201337" name="Oval 1634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38" name="Oval 1635"/>
            <p:cNvSpPr>
              <a:spLocks noChangeArrowheads="1"/>
            </p:cNvSpPr>
            <p:nvPr/>
          </p:nvSpPr>
          <p:spPr bwMode="auto">
            <a:xfrm>
              <a:off x="491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18" name="Line 1636"/>
          <p:cNvSpPr>
            <a:spLocks noChangeShapeType="1"/>
          </p:cNvSpPr>
          <p:nvPr/>
        </p:nvSpPr>
        <p:spPr bwMode="auto">
          <a:xfrm flipV="1">
            <a:off x="785991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755" name="Group 1637"/>
          <p:cNvGrpSpPr>
            <a:grpSpLocks/>
          </p:cNvGrpSpPr>
          <p:nvPr/>
        </p:nvGrpSpPr>
        <p:grpSpPr bwMode="auto">
          <a:xfrm>
            <a:off x="7925991" y="2360616"/>
            <a:ext cx="110728" cy="90487"/>
            <a:chOff x="4989" y="2258"/>
            <a:chExt cx="69" cy="57"/>
          </a:xfrm>
        </p:grpSpPr>
        <p:sp>
          <p:nvSpPr>
            <p:cNvPr id="201335" name="Oval 1638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36" name="Oval 1639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52" name="Group 1640"/>
          <p:cNvGrpSpPr>
            <a:grpSpLocks/>
          </p:cNvGrpSpPr>
          <p:nvPr/>
        </p:nvGrpSpPr>
        <p:grpSpPr bwMode="auto">
          <a:xfrm>
            <a:off x="7925991" y="2360616"/>
            <a:ext cx="110728" cy="90487"/>
            <a:chOff x="4989" y="2258"/>
            <a:chExt cx="69" cy="57"/>
          </a:xfrm>
        </p:grpSpPr>
        <p:sp>
          <p:nvSpPr>
            <p:cNvPr id="201333" name="Oval 1641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34" name="Oval 1642"/>
            <p:cNvSpPr>
              <a:spLocks noChangeArrowheads="1"/>
            </p:cNvSpPr>
            <p:nvPr/>
          </p:nvSpPr>
          <p:spPr bwMode="auto">
            <a:xfrm>
              <a:off x="498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21" name="Line 1643"/>
          <p:cNvSpPr>
            <a:spLocks noChangeShapeType="1"/>
          </p:cNvSpPr>
          <p:nvPr/>
        </p:nvSpPr>
        <p:spPr bwMode="auto">
          <a:xfrm flipV="1">
            <a:off x="7981355" y="2211391"/>
            <a:ext cx="535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53" name="Group 1644"/>
          <p:cNvGrpSpPr>
            <a:grpSpLocks/>
          </p:cNvGrpSpPr>
          <p:nvPr/>
        </p:nvGrpSpPr>
        <p:grpSpPr bwMode="auto">
          <a:xfrm>
            <a:off x="8058152" y="1938338"/>
            <a:ext cx="110728" cy="100012"/>
            <a:chOff x="5072" y="1992"/>
            <a:chExt cx="70" cy="63"/>
          </a:xfrm>
        </p:grpSpPr>
        <p:sp>
          <p:nvSpPr>
            <p:cNvPr id="201331" name="Oval 164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32" name="Oval 1646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55" name="Group 1647"/>
          <p:cNvGrpSpPr>
            <a:grpSpLocks/>
          </p:cNvGrpSpPr>
          <p:nvPr/>
        </p:nvGrpSpPr>
        <p:grpSpPr bwMode="auto">
          <a:xfrm>
            <a:off x="8058152" y="1938338"/>
            <a:ext cx="110728" cy="100012"/>
            <a:chOff x="5072" y="1992"/>
            <a:chExt cx="70" cy="63"/>
          </a:xfrm>
        </p:grpSpPr>
        <p:sp>
          <p:nvSpPr>
            <p:cNvPr id="201329" name="Oval 1648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30" name="Oval 1649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24" name="Line 1650"/>
          <p:cNvSpPr>
            <a:spLocks noChangeShapeType="1"/>
          </p:cNvSpPr>
          <p:nvPr/>
        </p:nvSpPr>
        <p:spPr bwMode="auto">
          <a:xfrm flipV="1">
            <a:off x="8104584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56" name="Group 1651"/>
          <p:cNvGrpSpPr>
            <a:grpSpLocks/>
          </p:cNvGrpSpPr>
          <p:nvPr/>
        </p:nvGrpSpPr>
        <p:grpSpPr bwMode="auto">
          <a:xfrm>
            <a:off x="8168880" y="1938338"/>
            <a:ext cx="110728" cy="100012"/>
            <a:chOff x="5142" y="1992"/>
            <a:chExt cx="70" cy="63"/>
          </a:xfrm>
        </p:grpSpPr>
        <p:sp>
          <p:nvSpPr>
            <p:cNvPr id="201327" name="Oval 165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28" name="Oval 1653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58" name="Group 1654"/>
          <p:cNvGrpSpPr>
            <a:grpSpLocks/>
          </p:cNvGrpSpPr>
          <p:nvPr/>
        </p:nvGrpSpPr>
        <p:grpSpPr bwMode="auto">
          <a:xfrm>
            <a:off x="8168880" y="1938338"/>
            <a:ext cx="110728" cy="100012"/>
            <a:chOff x="5142" y="1992"/>
            <a:chExt cx="70" cy="63"/>
          </a:xfrm>
        </p:grpSpPr>
        <p:sp>
          <p:nvSpPr>
            <p:cNvPr id="201325" name="Oval 1655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26" name="Oval 1656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27" name="Line 1657"/>
          <p:cNvSpPr>
            <a:spLocks noChangeShapeType="1"/>
          </p:cNvSpPr>
          <p:nvPr/>
        </p:nvSpPr>
        <p:spPr bwMode="auto">
          <a:xfrm flipV="1">
            <a:off x="822424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59" name="Group 1658"/>
          <p:cNvGrpSpPr>
            <a:grpSpLocks/>
          </p:cNvGrpSpPr>
          <p:nvPr/>
        </p:nvGrpSpPr>
        <p:grpSpPr bwMode="auto">
          <a:xfrm>
            <a:off x="8288538" y="1938338"/>
            <a:ext cx="116085" cy="100012"/>
            <a:chOff x="5217" y="1992"/>
            <a:chExt cx="73" cy="63"/>
          </a:xfrm>
        </p:grpSpPr>
        <p:sp>
          <p:nvSpPr>
            <p:cNvPr id="201323" name="Oval 165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24" name="Oval 1660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61" name="Group 1661"/>
          <p:cNvGrpSpPr>
            <a:grpSpLocks/>
          </p:cNvGrpSpPr>
          <p:nvPr/>
        </p:nvGrpSpPr>
        <p:grpSpPr bwMode="auto">
          <a:xfrm>
            <a:off x="8288538" y="1938338"/>
            <a:ext cx="116085" cy="100012"/>
            <a:chOff x="5217" y="1992"/>
            <a:chExt cx="73" cy="63"/>
          </a:xfrm>
        </p:grpSpPr>
        <p:sp>
          <p:nvSpPr>
            <p:cNvPr id="201321" name="Oval 1662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22" name="Oval 1663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30" name="Line 1664"/>
          <p:cNvSpPr>
            <a:spLocks noChangeShapeType="1"/>
          </p:cNvSpPr>
          <p:nvPr/>
        </p:nvSpPr>
        <p:spPr bwMode="auto">
          <a:xfrm flipV="1">
            <a:off x="833675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62" name="Group 1665"/>
          <p:cNvGrpSpPr>
            <a:grpSpLocks/>
          </p:cNvGrpSpPr>
          <p:nvPr/>
        </p:nvGrpSpPr>
        <p:grpSpPr bwMode="auto">
          <a:xfrm>
            <a:off x="8404624" y="1938338"/>
            <a:ext cx="110728" cy="100012"/>
            <a:chOff x="5290" y="1992"/>
            <a:chExt cx="69" cy="63"/>
          </a:xfrm>
        </p:grpSpPr>
        <p:sp>
          <p:nvSpPr>
            <p:cNvPr id="201319" name="Oval 166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20" name="Oval 1667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64" name="Group 1668"/>
          <p:cNvGrpSpPr>
            <a:grpSpLocks/>
          </p:cNvGrpSpPr>
          <p:nvPr/>
        </p:nvGrpSpPr>
        <p:grpSpPr bwMode="auto">
          <a:xfrm>
            <a:off x="8404624" y="1938338"/>
            <a:ext cx="110728" cy="100012"/>
            <a:chOff x="5290" y="1992"/>
            <a:chExt cx="69" cy="63"/>
          </a:xfrm>
        </p:grpSpPr>
        <p:sp>
          <p:nvSpPr>
            <p:cNvPr id="201317" name="Oval 1669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18" name="Oval 1670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33" name="Line 1671"/>
          <p:cNvSpPr>
            <a:spLocks noChangeShapeType="1"/>
          </p:cNvSpPr>
          <p:nvPr/>
        </p:nvSpPr>
        <p:spPr bwMode="auto">
          <a:xfrm flipV="1">
            <a:off x="8459988" y="2028825"/>
            <a:ext cx="1785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65" name="Group 1672"/>
          <p:cNvGrpSpPr>
            <a:grpSpLocks/>
          </p:cNvGrpSpPr>
          <p:nvPr/>
        </p:nvGrpSpPr>
        <p:grpSpPr bwMode="auto">
          <a:xfrm>
            <a:off x="8058152" y="2360616"/>
            <a:ext cx="110728" cy="90487"/>
            <a:chOff x="5072" y="2258"/>
            <a:chExt cx="70" cy="57"/>
          </a:xfrm>
        </p:grpSpPr>
        <p:sp>
          <p:nvSpPr>
            <p:cNvPr id="201315" name="Oval 167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16" name="Oval 1674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66" name="Group 1675"/>
          <p:cNvGrpSpPr>
            <a:grpSpLocks/>
          </p:cNvGrpSpPr>
          <p:nvPr/>
        </p:nvGrpSpPr>
        <p:grpSpPr bwMode="auto">
          <a:xfrm>
            <a:off x="8058152" y="2360616"/>
            <a:ext cx="110728" cy="90487"/>
            <a:chOff x="5072" y="2258"/>
            <a:chExt cx="70" cy="57"/>
          </a:xfrm>
        </p:grpSpPr>
        <p:sp>
          <p:nvSpPr>
            <p:cNvPr id="201313" name="Oval 1676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14" name="Oval 1677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36" name="Line 1678"/>
          <p:cNvSpPr>
            <a:spLocks noChangeShapeType="1"/>
          </p:cNvSpPr>
          <p:nvPr/>
        </p:nvSpPr>
        <p:spPr bwMode="auto">
          <a:xfrm flipV="1">
            <a:off x="810458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67" name="Group 1679"/>
          <p:cNvGrpSpPr>
            <a:grpSpLocks/>
          </p:cNvGrpSpPr>
          <p:nvPr/>
        </p:nvGrpSpPr>
        <p:grpSpPr bwMode="auto">
          <a:xfrm>
            <a:off x="8168880" y="2360616"/>
            <a:ext cx="110728" cy="90487"/>
            <a:chOff x="5142" y="2258"/>
            <a:chExt cx="70" cy="57"/>
          </a:xfrm>
        </p:grpSpPr>
        <p:sp>
          <p:nvSpPr>
            <p:cNvPr id="201311" name="Oval 168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12" name="Oval 1681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69" name="Group 1682"/>
          <p:cNvGrpSpPr>
            <a:grpSpLocks/>
          </p:cNvGrpSpPr>
          <p:nvPr/>
        </p:nvGrpSpPr>
        <p:grpSpPr bwMode="auto">
          <a:xfrm>
            <a:off x="8168880" y="2360616"/>
            <a:ext cx="110728" cy="90487"/>
            <a:chOff x="5142" y="2258"/>
            <a:chExt cx="70" cy="57"/>
          </a:xfrm>
        </p:grpSpPr>
        <p:sp>
          <p:nvSpPr>
            <p:cNvPr id="201309" name="Oval 1683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10" name="Oval 1684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39" name="Line 1685"/>
          <p:cNvSpPr>
            <a:spLocks noChangeShapeType="1"/>
          </p:cNvSpPr>
          <p:nvPr/>
        </p:nvSpPr>
        <p:spPr bwMode="auto">
          <a:xfrm flipV="1">
            <a:off x="822424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70" name="Group 1686"/>
          <p:cNvGrpSpPr>
            <a:grpSpLocks/>
          </p:cNvGrpSpPr>
          <p:nvPr/>
        </p:nvGrpSpPr>
        <p:grpSpPr bwMode="auto">
          <a:xfrm>
            <a:off x="8288538" y="2360616"/>
            <a:ext cx="116085" cy="90487"/>
            <a:chOff x="5217" y="2258"/>
            <a:chExt cx="73" cy="57"/>
          </a:xfrm>
        </p:grpSpPr>
        <p:sp>
          <p:nvSpPr>
            <p:cNvPr id="201307" name="Oval 168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08" name="Oval 1688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72" name="Group 1689"/>
          <p:cNvGrpSpPr>
            <a:grpSpLocks/>
          </p:cNvGrpSpPr>
          <p:nvPr/>
        </p:nvGrpSpPr>
        <p:grpSpPr bwMode="auto">
          <a:xfrm>
            <a:off x="8288538" y="2360616"/>
            <a:ext cx="116085" cy="90487"/>
            <a:chOff x="5217" y="2258"/>
            <a:chExt cx="73" cy="57"/>
          </a:xfrm>
        </p:grpSpPr>
        <p:sp>
          <p:nvSpPr>
            <p:cNvPr id="201305" name="Oval 1690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06" name="Oval 1691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42" name="Line 1692"/>
          <p:cNvSpPr>
            <a:spLocks noChangeShapeType="1"/>
          </p:cNvSpPr>
          <p:nvPr/>
        </p:nvSpPr>
        <p:spPr bwMode="auto">
          <a:xfrm flipV="1">
            <a:off x="833675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73" name="Group 1693"/>
          <p:cNvGrpSpPr>
            <a:grpSpLocks/>
          </p:cNvGrpSpPr>
          <p:nvPr/>
        </p:nvGrpSpPr>
        <p:grpSpPr bwMode="auto">
          <a:xfrm>
            <a:off x="8404624" y="2360616"/>
            <a:ext cx="110728" cy="90487"/>
            <a:chOff x="5290" y="2258"/>
            <a:chExt cx="69" cy="57"/>
          </a:xfrm>
        </p:grpSpPr>
        <p:sp>
          <p:nvSpPr>
            <p:cNvPr id="201303" name="Oval 169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04" name="Oval 1695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75" name="Group 1696"/>
          <p:cNvGrpSpPr>
            <a:grpSpLocks/>
          </p:cNvGrpSpPr>
          <p:nvPr/>
        </p:nvGrpSpPr>
        <p:grpSpPr bwMode="auto">
          <a:xfrm>
            <a:off x="8404624" y="2360616"/>
            <a:ext cx="110728" cy="90487"/>
            <a:chOff x="5290" y="2258"/>
            <a:chExt cx="69" cy="57"/>
          </a:xfrm>
        </p:grpSpPr>
        <p:sp>
          <p:nvSpPr>
            <p:cNvPr id="201301" name="Oval 1697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02" name="Oval 1698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45" name="Line 1699"/>
          <p:cNvSpPr>
            <a:spLocks noChangeShapeType="1"/>
          </p:cNvSpPr>
          <p:nvPr/>
        </p:nvSpPr>
        <p:spPr bwMode="auto">
          <a:xfrm flipV="1">
            <a:off x="8459988" y="2211391"/>
            <a:ext cx="178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76" name="Group 1700"/>
          <p:cNvGrpSpPr>
            <a:grpSpLocks/>
          </p:cNvGrpSpPr>
          <p:nvPr/>
        </p:nvGrpSpPr>
        <p:grpSpPr bwMode="auto">
          <a:xfrm>
            <a:off x="8058152" y="1938338"/>
            <a:ext cx="110728" cy="100012"/>
            <a:chOff x="5072" y="1992"/>
            <a:chExt cx="70" cy="63"/>
          </a:xfrm>
        </p:grpSpPr>
        <p:sp>
          <p:nvSpPr>
            <p:cNvPr id="201299" name="Oval 1701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300" name="Oval 1702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78" name="Group 1703"/>
          <p:cNvGrpSpPr>
            <a:grpSpLocks/>
          </p:cNvGrpSpPr>
          <p:nvPr/>
        </p:nvGrpSpPr>
        <p:grpSpPr bwMode="auto">
          <a:xfrm>
            <a:off x="8058152" y="1938338"/>
            <a:ext cx="110728" cy="100012"/>
            <a:chOff x="5072" y="1992"/>
            <a:chExt cx="70" cy="63"/>
          </a:xfrm>
        </p:grpSpPr>
        <p:sp>
          <p:nvSpPr>
            <p:cNvPr id="201297" name="Oval 1704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98" name="Oval 1705"/>
            <p:cNvSpPr>
              <a:spLocks noChangeArrowheads="1"/>
            </p:cNvSpPr>
            <p:nvPr/>
          </p:nvSpPr>
          <p:spPr bwMode="auto">
            <a:xfrm>
              <a:off x="50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48" name="Line 1706"/>
          <p:cNvSpPr>
            <a:spLocks noChangeShapeType="1"/>
          </p:cNvSpPr>
          <p:nvPr/>
        </p:nvSpPr>
        <p:spPr bwMode="auto">
          <a:xfrm flipV="1">
            <a:off x="8104584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79" name="Group 1707"/>
          <p:cNvGrpSpPr>
            <a:grpSpLocks/>
          </p:cNvGrpSpPr>
          <p:nvPr/>
        </p:nvGrpSpPr>
        <p:grpSpPr bwMode="auto">
          <a:xfrm>
            <a:off x="8168880" y="1938338"/>
            <a:ext cx="110728" cy="100012"/>
            <a:chOff x="5142" y="1992"/>
            <a:chExt cx="70" cy="63"/>
          </a:xfrm>
        </p:grpSpPr>
        <p:sp>
          <p:nvSpPr>
            <p:cNvPr id="201295" name="Oval 1708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96" name="Oval 1709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81" name="Group 1710"/>
          <p:cNvGrpSpPr>
            <a:grpSpLocks/>
          </p:cNvGrpSpPr>
          <p:nvPr/>
        </p:nvGrpSpPr>
        <p:grpSpPr bwMode="auto">
          <a:xfrm>
            <a:off x="8168880" y="1938338"/>
            <a:ext cx="110728" cy="100012"/>
            <a:chOff x="5142" y="1992"/>
            <a:chExt cx="70" cy="63"/>
          </a:xfrm>
        </p:grpSpPr>
        <p:sp>
          <p:nvSpPr>
            <p:cNvPr id="201293" name="Oval 1711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94" name="Oval 1712"/>
            <p:cNvSpPr>
              <a:spLocks noChangeArrowheads="1"/>
            </p:cNvSpPr>
            <p:nvPr/>
          </p:nvSpPr>
          <p:spPr bwMode="auto">
            <a:xfrm>
              <a:off x="51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51" name="Line 1713"/>
          <p:cNvSpPr>
            <a:spLocks noChangeShapeType="1"/>
          </p:cNvSpPr>
          <p:nvPr/>
        </p:nvSpPr>
        <p:spPr bwMode="auto">
          <a:xfrm flipV="1">
            <a:off x="822424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82" name="Group 1714"/>
          <p:cNvGrpSpPr>
            <a:grpSpLocks/>
          </p:cNvGrpSpPr>
          <p:nvPr/>
        </p:nvGrpSpPr>
        <p:grpSpPr bwMode="auto">
          <a:xfrm>
            <a:off x="8288538" y="1938338"/>
            <a:ext cx="116085" cy="100012"/>
            <a:chOff x="5217" y="1992"/>
            <a:chExt cx="73" cy="63"/>
          </a:xfrm>
        </p:grpSpPr>
        <p:sp>
          <p:nvSpPr>
            <p:cNvPr id="201291" name="Oval 1715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92" name="Oval 1716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84" name="Group 1717"/>
          <p:cNvGrpSpPr>
            <a:grpSpLocks/>
          </p:cNvGrpSpPr>
          <p:nvPr/>
        </p:nvGrpSpPr>
        <p:grpSpPr bwMode="auto">
          <a:xfrm>
            <a:off x="8288538" y="1938338"/>
            <a:ext cx="116085" cy="100012"/>
            <a:chOff x="5217" y="1992"/>
            <a:chExt cx="73" cy="63"/>
          </a:xfrm>
        </p:grpSpPr>
        <p:sp>
          <p:nvSpPr>
            <p:cNvPr id="201289" name="Oval 1718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90" name="Oval 1719"/>
            <p:cNvSpPr>
              <a:spLocks noChangeArrowheads="1"/>
            </p:cNvSpPr>
            <p:nvPr/>
          </p:nvSpPr>
          <p:spPr bwMode="auto">
            <a:xfrm>
              <a:off x="5217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54" name="Line 1720"/>
          <p:cNvSpPr>
            <a:spLocks noChangeShapeType="1"/>
          </p:cNvSpPr>
          <p:nvPr/>
        </p:nvSpPr>
        <p:spPr bwMode="auto">
          <a:xfrm flipV="1">
            <a:off x="833675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85" name="Group 1721"/>
          <p:cNvGrpSpPr>
            <a:grpSpLocks/>
          </p:cNvGrpSpPr>
          <p:nvPr/>
        </p:nvGrpSpPr>
        <p:grpSpPr bwMode="auto">
          <a:xfrm>
            <a:off x="8404624" y="1938338"/>
            <a:ext cx="110728" cy="100012"/>
            <a:chOff x="5290" y="1992"/>
            <a:chExt cx="69" cy="63"/>
          </a:xfrm>
        </p:grpSpPr>
        <p:sp>
          <p:nvSpPr>
            <p:cNvPr id="201287" name="Oval 1722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88" name="Oval 1723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87" name="Group 1724"/>
          <p:cNvGrpSpPr>
            <a:grpSpLocks/>
          </p:cNvGrpSpPr>
          <p:nvPr/>
        </p:nvGrpSpPr>
        <p:grpSpPr bwMode="auto">
          <a:xfrm>
            <a:off x="8404624" y="1938338"/>
            <a:ext cx="110728" cy="100012"/>
            <a:chOff x="5290" y="1992"/>
            <a:chExt cx="69" cy="63"/>
          </a:xfrm>
        </p:grpSpPr>
        <p:sp>
          <p:nvSpPr>
            <p:cNvPr id="201285" name="Oval 1725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86" name="Oval 1726"/>
            <p:cNvSpPr>
              <a:spLocks noChangeArrowheads="1"/>
            </p:cNvSpPr>
            <p:nvPr/>
          </p:nvSpPr>
          <p:spPr bwMode="auto">
            <a:xfrm>
              <a:off x="52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57" name="Line 1727"/>
          <p:cNvSpPr>
            <a:spLocks noChangeShapeType="1"/>
          </p:cNvSpPr>
          <p:nvPr/>
        </p:nvSpPr>
        <p:spPr bwMode="auto">
          <a:xfrm flipV="1">
            <a:off x="8459988" y="2028825"/>
            <a:ext cx="1785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88" name="Group 1728"/>
          <p:cNvGrpSpPr>
            <a:grpSpLocks/>
          </p:cNvGrpSpPr>
          <p:nvPr/>
        </p:nvGrpSpPr>
        <p:grpSpPr bwMode="auto">
          <a:xfrm>
            <a:off x="8058152" y="2360616"/>
            <a:ext cx="110728" cy="90487"/>
            <a:chOff x="5072" y="2258"/>
            <a:chExt cx="70" cy="57"/>
          </a:xfrm>
        </p:grpSpPr>
        <p:sp>
          <p:nvSpPr>
            <p:cNvPr id="201283" name="Oval 1729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84" name="Oval 1730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90" name="Group 1731"/>
          <p:cNvGrpSpPr>
            <a:grpSpLocks/>
          </p:cNvGrpSpPr>
          <p:nvPr/>
        </p:nvGrpSpPr>
        <p:grpSpPr bwMode="auto">
          <a:xfrm>
            <a:off x="8058152" y="2360616"/>
            <a:ext cx="110728" cy="90487"/>
            <a:chOff x="5072" y="2258"/>
            <a:chExt cx="70" cy="57"/>
          </a:xfrm>
        </p:grpSpPr>
        <p:sp>
          <p:nvSpPr>
            <p:cNvPr id="201281" name="Oval 1732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82" name="Oval 1733"/>
            <p:cNvSpPr>
              <a:spLocks noChangeArrowheads="1"/>
            </p:cNvSpPr>
            <p:nvPr/>
          </p:nvSpPr>
          <p:spPr bwMode="auto">
            <a:xfrm>
              <a:off x="50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60" name="Line 1734"/>
          <p:cNvSpPr>
            <a:spLocks noChangeShapeType="1"/>
          </p:cNvSpPr>
          <p:nvPr/>
        </p:nvSpPr>
        <p:spPr bwMode="auto">
          <a:xfrm flipV="1">
            <a:off x="810458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91" name="Group 1735"/>
          <p:cNvGrpSpPr>
            <a:grpSpLocks/>
          </p:cNvGrpSpPr>
          <p:nvPr/>
        </p:nvGrpSpPr>
        <p:grpSpPr bwMode="auto">
          <a:xfrm>
            <a:off x="8168880" y="2360616"/>
            <a:ext cx="110728" cy="90487"/>
            <a:chOff x="5142" y="2258"/>
            <a:chExt cx="70" cy="57"/>
          </a:xfrm>
        </p:grpSpPr>
        <p:sp>
          <p:nvSpPr>
            <p:cNvPr id="201279" name="Oval 1736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80" name="Oval 1737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93" name="Group 1738"/>
          <p:cNvGrpSpPr>
            <a:grpSpLocks/>
          </p:cNvGrpSpPr>
          <p:nvPr/>
        </p:nvGrpSpPr>
        <p:grpSpPr bwMode="auto">
          <a:xfrm>
            <a:off x="8168880" y="2360616"/>
            <a:ext cx="110728" cy="90487"/>
            <a:chOff x="5142" y="2258"/>
            <a:chExt cx="70" cy="57"/>
          </a:xfrm>
        </p:grpSpPr>
        <p:sp>
          <p:nvSpPr>
            <p:cNvPr id="201277" name="Oval 1739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78" name="Oval 1740"/>
            <p:cNvSpPr>
              <a:spLocks noChangeArrowheads="1"/>
            </p:cNvSpPr>
            <p:nvPr/>
          </p:nvSpPr>
          <p:spPr bwMode="auto">
            <a:xfrm>
              <a:off x="51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63" name="Line 1741"/>
          <p:cNvSpPr>
            <a:spLocks noChangeShapeType="1"/>
          </p:cNvSpPr>
          <p:nvPr/>
        </p:nvSpPr>
        <p:spPr bwMode="auto">
          <a:xfrm flipV="1">
            <a:off x="822424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94" name="Group 1742"/>
          <p:cNvGrpSpPr>
            <a:grpSpLocks/>
          </p:cNvGrpSpPr>
          <p:nvPr/>
        </p:nvGrpSpPr>
        <p:grpSpPr bwMode="auto">
          <a:xfrm>
            <a:off x="8288538" y="2360616"/>
            <a:ext cx="116085" cy="90487"/>
            <a:chOff x="5217" y="2258"/>
            <a:chExt cx="73" cy="57"/>
          </a:xfrm>
        </p:grpSpPr>
        <p:sp>
          <p:nvSpPr>
            <p:cNvPr id="201275" name="Oval 1743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76" name="Oval 1744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96" name="Group 1745"/>
          <p:cNvGrpSpPr>
            <a:grpSpLocks/>
          </p:cNvGrpSpPr>
          <p:nvPr/>
        </p:nvGrpSpPr>
        <p:grpSpPr bwMode="auto">
          <a:xfrm>
            <a:off x="8288538" y="2360616"/>
            <a:ext cx="116085" cy="90487"/>
            <a:chOff x="5217" y="2258"/>
            <a:chExt cx="73" cy="57"/>
          </a:xfrm>
        </p:grpSpPr>
        <p:sp>
          <p:nvSpPr>
            <p:cNvPr id="201273" name="Oval 1746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74" name="Oval 1747"/>
            <p:cNvSpPr>
              <a:spLocks noChangeArrowheads="1"/>
            </p:cNvSpPr>
            <p:nvPr/>
          </p:nvSpPr>
          <p:spPr bwMode="auto">
            <a:xfrm>
              <a:off x="5217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66" name="Line 1748"/>
          <p:cNvSpPr>
            <a:spLocks noChangeShapeType="1"/>
          </p:cNvSpPr>
          <p:nvPr/>
        </p:nvSpPr>
        <p:spPr bwMode="auto">
          <a:xfrm flipV="1">
            <a:off x="833675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797" name="Group 1749"/>
          <p:cNvGrpSpPr>
            <a:grpSpLocks/>
          </p:cNvGrpSpPr>
          <p:nvPr/>
        </p:nvGrpSpPr>
        <p:grpSpPr bwMode="auto">
          <a:xfrm>
            <a:off x="8404624" y="2360616"/>
            <a:ext cx="110728" cy="90487"/>
            <a:chOff x="5290" y="2258"/>
            <a:chExt cx="69" cy="57"/>
          </a:xfrm>
        </p:grpSpPr>
        <p:sp>
          <p:nvSpPr>
            <p:cNvPr id="201271" name="Oval 1750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72" name="Oval 1751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799" name="Group 1752"/>
          <p:cNvGrpSpPr>
            <a:grpSpLocks/>
          </p:cNvGrpSpPr>
          <p:nvPr/>
        </p:nvGrpSpPr>
        <p:grpSpPr bwMode="auto">
          <a:xfrm>
            <a:off x="8404624" y="2360616"/>
            <a:ext cx="110728" cy="90487"/>
            <a:chOff x="5290" y="2258"/>
            <a:chExt cx="69" cy="57"/>
          </a:xfrm>
        </p:grpSpPr>
        <p:sp>
          <p:nvSpPr>
            <p:cNvPr id="201269" name="Oval 1753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270" name="Oval 1754"/>
            <p:cNvSpPr>
              <a:spLocks noChangeArrowheads="1"/>
            </p:cNvSpPr>
            <p:nvPr/>
          </p:nvSpPr>
          <p:spPr bwMode="auto">
            <a:xfrm>
              <a:off x="52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69" name="Line 1755"/>
          <p:cNvSpPr>
            <a:spLocks noChangeShapeType="1"/>
          </p:cNvSpPr>
          <p:nvPr/>
        </p:nvSpPr>
        <p:spPr bwMode="auto">
          <a:xfrm flipV="1">
            <a:off x="8459988" y="2211391"/>
            <a:ext cx="178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00" name="Group 1756"/>
          <p:cNvGrpSpPr>
            <a:grpSpLocks/>
          </p:cNvGrpSpPr>
          <p:nvPr/>
        </p:nvGrpSpPr>
        <p:grpSpPr bwMode="auto">
          <a:xfrm>
            <a:off x="8533209" y="1938338"/>
            <a:ext cx="457200" cy="512762"/>
            <a:chOff x="5371" y="1992"/>
            <a:chExt cx="288" cy="323"/>
          </a:xfrm>
        </p:grpSpPr>
        <p:grpSp>
          <p:nvGrpSpPr>
            <p:cNvPr id="138802" name="Group 1757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201267" name="Oval 1758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68" name="Oval 1759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03" name="Group 1760"/>
            <p:cNvGrpSpPr>
              <a:grpSpLocks/>
            </p:cNvGrpSpPr>
            <p:nvPr/>
          </p:nvGrpSpPr>
          <p:grpSpPr bwMode="auto">
            <a:xfrm>
              <a:off x="5371" y="1992"/>
              <a:ext cx="71" cy="63"/>
              <a:chOff x="5371" y="1992"/>
              <a:chExt cx="71" cy="63"/>
            </a:xfrm>
          </p:grpSpPr>
          <p:sp>
            <p:nvSpPr>
              <p:cNvPr id="201265" name="Oval 1761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66" name="Oval 1762"/>
              <p:cNvSpPr>
                <a:spLocks noChangeArrowheads="1"/>
              </p:cNvSpPr>
              <p:nvPr/>
            </p:nvSpPr>
            <p:spPr bwMode="auto">
              <a:xfrm>
                <a:off x="5371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15" name="Line 1763"/>
            <p:cNvSpPr>
              <a:spLocks noChangeShapeType="1"/>
            </p:cNvSpPr>
            <p:nvPr/>
          </p:nvSpPr>
          <p:spPr bwMode="auto">
            <a:xfrm flipV="1">
              <a:off x="5400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05" name="Group 1764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201263" name="Oval 1765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64" name="Oval 1766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06" name="Group 1767"/>
            <p:cNvGrpSpPr>
              <a:grpSpLocks/>
            </p:cNvGrpSpPr>
            <p:nvPr/>
          </p:nvGrpSpPr>
          <p:grpSpPr bwMode="auto">
            <a:xfrm>
              <a:off x="5442" y="1992"/>
              <a:ext cx="70" cy="63"/>
              <a:chOff x="5442" y="1992"/>
              <a:chExt cx="70" cy="63"/>
            </a:xfrm>
          </p:grpSpPr>
          <p:sp>
            <p:nvSpPr>
              <p:cNvPr id="201261" name="Oval 1768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62" name="Oval 1769"/>
              <p:cNvSpPr>
                <a:spLocks noChangeArrowheads="1"/>
              </p:cNvSpPr>
              <p:nvPr/>
            </p:nvSpPr>
            <p:spPr bwMode="auto">
              <a:xfrm>
                <a:off x="544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18" name="Line 1770"/>
            <p:cNvSpPr>
              <a:spLocks noChangeShapeType="1"/>
            </p:cNvSpPr>
            <p:nvPr/>
          </p:nvSpPr>
          <p:spPr bwMode="auto">
            <a:xfrm flipV="1">
              <a:off x="54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08" name="Group 1771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201259" name="Oval 1772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60" name="Oval 1773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09" name="Group 1774"/>
            <p:cNvGrpSpPr>
              <a:grpSpLocks/>
            </p:cNvGrpSpPr>
            <p:nvPr/>
          </p:nvGrpSpPr>
          <p:grpSpPr bwMode="auto">
            <a:xfrm>
              <a:off x="5517" y="1992"/>
              <a:ext cx="72" cy="63"/>
              <a:chOff x="5517" y="1992"/>
              <a:chExt cx="72" cy="63"/>
            </a:xfrm>
          </p:grpSpPr>
          <p:sp>
            <p:nvSpPr>
              <p:cNvPr id="201257" name="Oval 1775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58" name="Oval 1776"/>
              <p:cNvSpPr>
                <a:spLocks noChangeArrowheads="1"/>
              </p:cNvSpPr>
              <p:nvPr/>
            </p:nvSpPr>
            <p:spPr bwMode="auto">
              <a:xfrm>
                <a:off x="5517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21" name="Line 1777"/>
            <p:cNvSpPr>
              <a:spLocks noChangeShapeType="1"/>
            </p:cNvSpPr>
            <p:nvPr/>
          </p:nvSpPr>
          <p:spPr bwMode="auto">
            <a:xfrm flipV="1">
              <a:off x="554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11" name="Group 1778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201255" name="Oval 1779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56" name="Oval 1780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12" name="Group 1781"/>
            <p:cNvGrpSpPr>
              <a:grpSpLocks/>
            </p:cNvGrpSpPr>
            <p:nvPr/>
          </p:nvGrpSpPr>
          <p:grpSpPr bwMode="auto">
            <a:xfrm>
              <a:off x="5589" y="1992"/>
              <a:ext cx="70" cy="63"/>
              <a:chOff x="5589" y="1992"/>
              <a:chExt cx="70" cy="63"/>
            </a:xfrm>
          </p:grpSpPr>
          <p:sp>
            <p:nvSpPr>
              <p:cNvPr id="201253" name="Oval 1782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54" name="Oval 1783"/>
              <p:cNvSpPr>
                <a:spLocks noChangeArrowheads="1"/>
              </p:cNvSpPr>
              <p:nvPr/>
            </p:nvSpPr>
            <p:spPr bwMode="auto">
              <a:xfrm>
                <a:off x="558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24" name="Line 1784"/>
            <p:cNvSpPr>
              <a:spLocks noChangeShapeType="1"/>
            </p:cNvSpPr>
            <p:nvPr/>
          </p:nvSpPr>
          <p:spPr bwMode="auto">
            <a:xfrm flipV="1">
              <a:off x="5625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14" name="Group 1785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201251" name="Oval 1786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52" name="Oval 1787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15" name="Group 1788"/>
            <p:cNvGrpSpPr>
              <a:grpSpLocks/>
            </p:cNvGrpSpPr>
            <p:nvPr/>
          </p:nvGrpSpPr>
          <p:grpSpPr bwMode="auto">
            <a:xfrm>
              <a:off x="5371" y="2258"/>
              <a:ext cx="71" cy="57"/>
              <a:chOff x="5371" y="2258"/>
              <a:chExt cx="71" cy="57"/>
            </a:xfrm>
          </p:grpSpPr>
          <p:sp>
            <p:nvSpPr>
              <p:cNvPr id="201249" name="Oval 1789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50" name="Oval 1790"/>
              <p:cNvSpPr>
                <a:spLocks noChangeArrowheads="1"/>
              </p:cNvSpPr>
              <p:nvPr/>
            </p:nvSpPr>
            <p:spPr bwMode="auto">
              <a:xfrm>
                <a:off x="5371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27" name="Line 1791"/>
            <p:cNvSpPr>
              <a:spLocks noChangeShapeType="1"/>
            </p:cNvSpPr>
            <p:nvPr/>
          </p:nvSpPr>
          <p:spPr bwMode="auto">
            <a:xfrm flipV="1">
              <a:off x="540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17" name="Group 1792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201247" name="Oval 1793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48" name="Oval 1794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18" name="Group 1795"/>
            <p:cNvGrpSpPr>
              <a:grpSpLocks/>
            </p:cNvGrpSpPr>
            <p:nvPr/>
          </p:nvGrpSpPr>
          <p:grpSpPr bwMode="auto">
            <a:xfrm>
              <a:off x="5442" y="2258"/>
              <a:ext cx="70" cy="57"/>
              <a:chOff x="5442" y="2258"/>
              <a:chExt cx="70" cy="57"/>
            </a:xfrm>
          </p:grpSpPr>
          <p:sp>
            <p:nvSpPr>
              <p:cNvPr id="201245" name="Oval 1796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46" name="Oval 1797"/>
              <p:cNvSpPr>
                <a:spLocks noChangeArrowheads="1"/>
              </p:cNvSpPr>
              <p:nvPr/>
            </p:nvSpPr>
            <p:spPr bwMode="auto">
              <a:xfrm>
                <a:off x="544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30" name="Line 1798"/>
            <p:cNvSpPr>
              <a:spLocks noChangeShapeType="1"/>
            </p:cNvSpPr>
            <p:nvPr/>
          </p:nvSpPr>
          <p:spPr bwMode="auto">
            <a:xfrm flipV="1">
              <a:off x="54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20" name="Group 1799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201243" name="Oval 1800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44" name="Oval 1801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21" name="Group 1802"/>
            <p:cNvGrpSpPr>
              <a:grpSpLocks/>
            </p:cNvGrpSpPr>
            <p:nvPr/>
          </p:nvGrpSpPr>
          <p:grpSpPr bwMode="auto">
            <a:xfrm>
              <a:off x="5517" y="2258"/>
              <a:ext cx="72" cy="57"/>
              <a:chOff x="5517" y="2258"/>
              <a:chExt cx="72" cy="57"/>
            </a:xfrm>
          </p:grpSpPr>
          <p:sp>
            <p:nvSpPr>
              <p:cNvPr id="201241" name="Oval 1803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42" name="Oval 1804"/>
              <p:cNvSpPr>
                <a:spLocks noChangeArrowheads="1"/>
              </p:cNvSpPr>
              <p:nvPr/>
            </p:nvSpPr>
            <p:spPr bwMode="auto">
              <a:xfrm>
                <a:off x="5517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33" name="Line 1805"/>
            <p:cNvSpPr>
              <a:spLocks noChangeShapeType="1"/>
            </p:cNvSpPr>
            <p:nvPr/>
          </p:nvSpPr>
          <p:spPr bwMode="auto">
            <a:xfrm flipV="1">
              <a:off x="554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23" name="Group 1806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201239" name="Oval 1807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40" name="Oval 1808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24" name="Group 1809"/>
            <p:cNvGrpSpPr>
              <a:grpSpLocks/>
            </p:cNvGrpSpPr>
            <p:nvPr/>
          </p:nvGrpSpPr>
          <p:grpSpPr bwMode="auto">
            <a:xfrm>
              <a:off x="5589" y="2258"/>
              <a:ext cx="70" cy="57"/>
              <a:chOff x="5589" y="2258"/>
              <a:chExt cx="70" cy="57"/>
            </a:xfrm>
          </p:grpSpPr>
          <p:sp>
            <p:nvSpPr>
              <p:cNvPr id="201237" name="Oval 1810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38" name="Oval 1811"/>
              <p:cNvSpPr>
                <a:spLocks noChangeArrowheads="1"/>
              </p:cNvSpPr>
              <p:nvPr/>
            </p:nvSpPr>
            <p:spPr bwMode="auto">
              <a:xfrm>
                <a:off x="558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236" name="Line 1812"/>
            <p:cNvSpPr>
              <a:spLocks noChangeShapeType="1"/>
            </p:cNvSpPr>
            <p:nvPr/>
          </p:nvSpPr>
          <p:spPr bwMode="auto">
            <a:xfrm flipV="1">
              <a:off x="5625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826" name="Group 1813"/>
          <p:cNvGrpSpPr>
            <a:grpSpLocks/>
          </p:cNvGrpSpPr>
          <p:nvPr/>
        </p:nvGrpSpPr>
        <p:grpSpPr bwMode="auto">
          <a:xfrm>
            <a:off x="9010055" y="1938338"/>
            <a:ext cx="455414" cy="512762"/>
            <a:chOff x="5672" y="1992"/>
            <a:chExt cx="287" cy="323"/>
          </a:xfrm>
        </p:grpSpPr>
        <p:grpSp>
          <p:nvGrpSpPr>
            <p:cNvPr id="138827" name="Group 1814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201211" name="Oval 1815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12" name="Oval 1816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29" name="Group 1817"/>
            <p:cNvGrpSpPr>
              <a:grpSpLocks/>
            </p:cNvGrpSpPr>
            <p:nvPr/>
          </p:nvGrpSpPr>
          <p:grpSpPr bwMode="auto">
            <a:xfrm>
              <a:off x="5672" y="1992"/>
              <a:ext cx="70" cy="63"/>
              <a:chOff x="5672" y="1992"/>
              <a:chExt cx="70" cy="63"/>
            </a:xfrm>
          </p:grpSpPr>
          <p:sp>
            <p:nvSpPr>
              <p:cNvPr id="201209" name="Oval 1818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10" name="Oval 1819"/>
              <p:cNvSpPr>
                <a:spLocks noChangeArrowheads="1"/>
              </p:cNvSpPr>
              <p:nvPr/>
            </p:nvSpPr>
            <p:spPr bwMode="auto">
              <a:xfrm>
                <a:off x="567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59" name="Line 1820"/>
            <p:cNvSpPr>
              <a:spLocks noChangeShapeType="1"/>
            </p:cNvSpPr>
            <p:nvPr/>
          </p:nvSpPr>
          <p:spPr bwMode="auto">
            <a:xfrm flipV="1">
              <a:off x="5701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30" name="Group 1821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201207" name="Oval 1822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08" name="Oval 1823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32" name="Group 1824"/>
            <p:cNvGrpSpPr>
              <a:grpSpLocks/>
            </p:cNvGrpSpPr>
            <p:nvPr/>
          </p:nvGrpSpPr>
          <p:grpSpPr bwMode="auto">
            <a:xfrm>
              <a:off x="5742" y="1992"/>
              <a:ext cx="71" cy="63"/>
              <a:chOff x="5742" y="1992"/>
              <a:chExt cx="71" cy="63"/>
            </a:xfrm>
          </p:grpSpPr>
          <p:sp>
            <p:nvSpPr>
              <p:cNvPr id="201205" name="Oval 1825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06" name="Oval 1826"/>
              <p:cNvSpPr>
                <a:spLocks noChangeArrowheads="1"/>
              </p:cNvSpPr>
              <p:nvPr/>
            </p:nvSpPr>
            <p:spPr bwMode="auto">
              <a:xfrm>
                <a:off x="574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62" name="Line 1827"/>
            <p:cNvSpPr>
              <a:spLocks noChangeShapeType="1"/>
            </p:cNvSpPr>
            <p:nvPr/>
          </p:nvSpPr>
          <p:spPr bwMode="auto">
            <a:xfrm flipV="1">
              <a:off x="5777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33" name="Group 1828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201203" name="Oval 1829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04" name="Oval 1830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35" name="Group 1831"/>
            <p:cNvGrpSpPr>
              <a:grpSpLocks/>
            </p:cNvGrpSpPr>
            <p:nvPr/>
          </p:nvGrpSpPr>
          <p:grpSpPr bwMode="auto">
            <a:xfrm>
              <a:off x="5818" y="1992"/>
              <a:ext cx="72" cy="63"/>
              <a:chOff x="5818" y="1992"/>
              <a:chExt cx="72" cy="63"/>
            </a:xfrm>
          </p:grpSpPr>
          <p:sp>
            <p:nvSpPr>
              <p:cNvPr id="201201" name="Oval 1832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02" name="Oval 1833"/>
              <p:cNvSpPr>
                <a:spLocks noChangeArrowheads="1"/>
              </p:cNvSpPr>
              <p:nvPr/>
            </p:nvSpPr>
            <p:spPr bwMode="auto">
              <a:xfrm>
                <a:off x="581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65" name="Line 1834"/>
            <p:cNvSpPr>
              <a:spLocks noChangeShapeType="1"/>
            </p:cNvSpPr>
            <p:nvPr/>
          </p:nvSpPr>
          <p:spPr bwMode="auto">
            <a:xfrm flipV="1">
              <a:off x="5848" y="2049"/>
              <a:ext cx="0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36" name="Group 1835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201199" name="Oval 1836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200" name="Oval 1837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38" name="Group 1838"/>
            <p:cNvGrpSpPr>
              <a:grpSpLocks/>
            </p:cNvGrpSpPr>
            <p:nvPr/>
          </p:nvGrpSpPr>
          <p:grpSpPr bwMode="auto">
            <a:xfrm>
              <a:off x="5890" y="1992"/>
              <a:ext cx="69" cy="63"/>
              <a:chOff x="5890" y="1992"/>
              <a:chExt cx="69" cy="63"/>
            </a:xfrm>
          </p:grpSpPr>
          <p:sp>
            <p:nvSpPr>
              <p:cNvPr id="201197" name="Oval 1839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98" name="Oval 1840"/>
              <p:cNvSpPr>
                <a:spLocks noChangeArrowheads="1"/>
              </p:cNvSpPr>
              <p:nvPr/>
            </p:nvSpPr>
            <p:spPr bwMode="auto">
              <a:xfrm>
                <a:off x="589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68" name="Line 1841"/>
            <p:cNvSpPr>
              <a:spLocks noChangeShapeType="1"/>
            </p:cNvSpPr>
            <p:nvPr/>
          </p:nvSpPr>
          <p:spPr bwMode="auto">
            <a:xfrm flipV="1">
              <a:off x="5926" y="2049"/>
              <a:ext cx="1" cy="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39" name="Group 1842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201195" name="Oval 1843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96" name="Oval 1844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41" name="Group 1845"/>
            <p:cNvGrpSpPr>
              <a:grpSpLocks/>
            </p:cNvGrpSpPr>
            <p:nvPr/>
          </p:nvGrpSpPr>
          <p:grpSpPr bwMode="auto">
            <a:xfrm>
              <a:off x="5672" y="2258"/>
              <a:ext cx="70" cy="57"/>
              <a:chOff x="5672" y="2258"/>
              <a:chExt cx="70" cy="57"/>
            </a:xfrm>
          </p:grpSpPr>
          <p:sp>
            <p:nvSpPr>
              <p:cNvPr id="201193" name="Oval 1846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94" name="Oval 1847"/>
              <p:cNvSpPr>
                <a:spLocks noChangeArrowheads="1"/>
              </p:cNvSpPr>
              <p:nvPr/>
            </p:nvSpPr>
            <p:spPr bwMode="auto">
              <a:xfrm>
                <a:off x="567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71" name="Line 1848"/>
            <p:cNvSpPr>
              <a:spLocks noChangeShapeType="1"/>
            </p:cNvSpPr>
            <p:nvPr/>
          </p:nvSpPr>
          <p:spPr bwMode="auto">
            <a:xfrm flipV="1">
              <a:off x="570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42" name="Group 1849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201191" name="Oval 1850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92" name="Oval 1851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44" name="Group 1852"/>
            <p:cNvGrpSpPr>
              <a:grpSpLocks/>
            </p:cNvGrpSpPr>
            <p:nvPr/>
          </p:nvGrpSpPr>
          <p:grpSpPr bwMode="auto">
            <a:xfrm>
              <a:off x="5742" y="2258"/>
              <a:ext cx="71" cy="57"/>
              <a:chOff x="5742" y="2258"/>
              <a:chExt cx="71" cy="57"/>
            </a:xfrm>
          </p:grpSpPr>
          <p:sp>
            <p:nvSpPr>
              <p:cNvPr id="201189" name="Oval 1853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90" name="Oval 1854"/>
              <p:cNvSpPr>
                <a:spLocks noChangeArrowheads="1"/>
              </p:cNvSpPr>
              <p:nvPr/>
            </p:nvSpPr>
            <p:spPr bwMode="auto">
              <a:xfrm>
                <a:off x="574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74" name="Line 1855"/>
            <p:cNvSpPr>
              <a:spLocks noChangeShapeType="1"/>
            </p:cNvSpPr>
            <p:nvPr/>
          </p:nvSpPr>
          <p:spPr bwMode="auto">
            <a:xfrm flipV="1">
              <a:off x="577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45" name="Group 1856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201187" name="Oval 1857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88" name="Oval 1858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47" name="Group 1859"/>
            <p:cNvGrpSpPr>
              <a:grpSpLocks/>
            </p:cNvGrpSpPr>
            <p:nvPr/>
          </p:nvGrpSpPr>
          <p:grpSpPr bwMode="auto">
            <a:xfrm>
              <a:off x="5818" y="2258"/>
              <a:ext cx="72" cy="57"/>
              <a:chOff x="5818" y="2258"/>
              <a:chExt cx="72" cy="57"/>
            </a:xfrm>
          </p:grpSpPr>
          <p:sp>
            <p:nvSpPr>
              <p:cNvPr id="201185" name="Oval 1860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86" name="Oval 1861"/>
              <p:cNvSpPr>
                <a:spLocks noChangeArrowheads="1"/>
              </p:cNvSpPr>
              <p:nvPr/>
            </p:nvSpPr>
            <p:spPr bwMode="auto">
              <a:xfrm>
                <a:off x="581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77" name="Line 1862"/>
            <p:cNvSpPr>
              <a:spLocks noChangeShapeType="1"/>
            </p:cNvSpPr>
            <p:nvPr/>
          </p:nvSpPr>
          <p:spPr bwMode="auto">
            <a:xfrm flipV="1">
              <a:off x="584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848" name="Group 1863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201183" name="Oval 1864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84" name="Oval 1865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850" name="Group 1866"/>
            <p:cNvGrpSpPr>
              <a:grpSpLocks/>
            </p:cNvGrpSpPr>
            <p:nvPr/>
          </p:nvGrpSpPr>
          <p:grpSpPr bwMode="auto">
            <a:xfrm>
              <a:off x="5890" y="2258"/>
              <a:ext cx="69" cy="57"/>
              <a:chOff x="5890" y="2258"/>
              <a:chExt cx="69" cy="57"/>
            </a:xfrm>
          </p:grpSpPr>
          <p:sp>
            <p:nvSpPr>
              <p:cNvPr id="201181" name="Oval 1867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182" name="Oval 1868"/>
              <p:cNvSpPr>
                <a:spLocks noChangeArrowheads="1"/>
              </p:cNvSpPr>
              <p:nvPr/>
            </p:nvSpPr>
            <p:spPr bwMode="auto">
              <a:xfrm>
                <a:off x="589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1180" name="Line 1869"/>
            <p:cNvSpPr>
              <a:spLocks noChangeShapeType="1"/>
            </p:cNvSpPr>
            <p:nvPr/>
          </p:nvSpPr>
          <p:spPr bwMode="auto">
            <a:xfrm flipV="1">
              <a:off x="592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851" name="Group 1870"/>
          <p:cNvGrpSpPr>
            <a:grpSpLocks/>
          </p:cNvGrpSpPr>
          <p:nvPr/>
        </p:nvGrpSpPr>
        <p:grpSpPr bwMode="auto">
          <a:xfrm>
            <a:off x="8533211" y="1938338"/>
            <a:ext cx="112515" cy="100012"/>
            <a:chOff x="5371" y="1992"/>
            <a:chExt cx="71" cy="63"/>
          </a:xfrm>
        </p:grpSpPr>
        <p:sp>
          <p:nvSpPr>
            <p:cNvPr id="201155" name="Oval 187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56" name="Oval 1872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53" name="Group 1873"/>
          <p:cNvGrpSpPr>
            <a:grpSpLocks/>
          </p:cNvGrpSpPr>
          <p:nvPr/>
        </p:nvGrpSpPr>
        <p:grpSpPr bwMode="auto">
          <a:xfrm>
            <a:off x="8533211" y="1938338"/>
            <a:ext cx="112515" cy="100012"/>
            <a:chOff x="5371" y="1992"/>
            <a:chExt cx="71" cy="63"/>
          </a:xfrm>
        </p:grpSpPr>
        <p:sp>
          <p:nvSpPr>
            <p:cNvPr id="201153" name="Oval 1874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54" name="Oval 1875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74" name="Line 1876"/>
          <p:cNvSpPr>
            <a:spLocks noChangeShapeType="1"/>
          </p:cNvSpPr>
          <p:nvPr/>
        </p:nvSpPr>
        <p:spPr bwMode="auto">
          <a:xfrm flipV="1">
            <a:off x="8579644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54" name="Group 1877"/>
          <p:cNvGrpSpPr>
            <a:grpSpLocks/>
          </p:cNvGrpSpPr>
          <p:nvPr/>
        </p:nvGrpSpPr>
        <p:grpSpPr bwMode="auto">
          <a:xfrm>
            <a:off x="8645724" y="1938338"/>
            <a:ext cx="112514" cy="100012"/>
            <a:chOff x="5442" y="1992"/>
            <a:chExt cx="70" cy="63"/>
          </a:xfrm>
        </p:grpSpPr>
        <p:sp>
          <p:nvSpPr>
            <p:cNvPr id="201151" name="Oval 187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52" name="Oval 1879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56" name="Group 1880"/>
          <p:cNvGrpSpPr>
            <a:grpSpLocks/>
          </p:cNvGrpSpPr>
          <p:nvPr/>
        </p:nvGrpSpPr>
        <p:grpSpPr bwMode="auto">
          <a:xfrm>
            <a:off x="8645724" y="1938338"/>
            <a:ext cx="112514" cy="100012"/>
            <a:chOff x="5442" y="1992"/>
            <a:chExt cx="70" cy="63"/>
          </a:xfrm>
        </p:grpSpPr>
        <p:sp>
          <p:nvSpPr>
            <p:cNvPr id="201149" name="Oval 1881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50" name="Oval 1882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77" name="Line 1883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57" name="Group 1884"/>
          <p:cNvGrpSpPr>
            <a:grpSpLocks/>
          </p:cNvGrpSpPr>
          <p:nvPr/>
        </p:nvGrpSpPr>
        <p:grpSpPr bwMode="auto">
          <a:xfrm>
            <a:off x="8765381" y="1938338"/>
            <a:ext cx="114300" cy="100012"/>
            <a:chOff x="5517" y="1992"/>
            <a:chExt cx="72" cy="63"/>
          </a:xfrm>
        </p:grpSpPr>
        <p:sp>
          <p:nvSpPr>
            <p:cNvPr id="201147" name="Oval 188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48" name="Oval 1886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59" name="Group 1887"/>
          <p:cNvGrpSpPr>
            <a:grpSpLocks/>
          </p:cNvGrpSpPr>
          <p:nvPr/>
        </p:nvGrpSpPr>
        <p:grpSpPr bwMode="auto">
          <a:xfrm>
            <a:off x="8765381" y="1938338"/>
            <a:ext cx="114300" cy="100012"/>
            <a:chOff x="5517" y="1992"/>
            <a:chExt cx="72" cy="63"/>
          </a:xfrm>
        </p:grpSpPr>
        <p:sp>
          <p:nvSpPr>
            <p:cNvPr id="201145" name="Oval 1888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46" name="Oval 1889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80" name="Line 1890"/>
          <p:cNvSpPr>
            <a:spLocks noChangeShapeType="1"/>
          </p:cNvSpPr>
          <p:nvPr/>
        </p:nvSpPr>
        <p:spPr bwMode="auto">
          <a:xfrm flipV="1">
            <a:off x="881181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60" name="Group 1891"/>
          <p:cNvGrpSpPr>
            <a:grpSpLocks/>
          </p:cNvGrpSpPr>
          <p:nvPr/>
        </p:nvGrpSpPr>
        <p:grpSpPr bwMode="auto">
          <a:xfrm>
            <a:off x="8879683" y="1938338"/>
            <a:ext cx="110728" cy="100012"/>
            <a:chOff x="5589" y="1992"/>
            <a:chExt cx="70" cy="63"/>
          </a:xfrm>
        </p:grpSpPr>
        <p:sp>
          <p:nvSpPr>
            <p:cNvPr id="201143" name="Oval 189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44" name="Oval 1893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62" name="Group 1894"/>
          <p:cNvGrpSpPr>
            <a:grpSpLocks/>
          </p:cNvGrpSpPr>
          <p:nvPr/>
        </p:nvGrpSpPr>
        <p:grpSpPr bwMode="auto">
          <a:xfrm>
            <a:off x="8879683" y="1938338"/>
            <a:ext cx="110728" cy="100012"/>
            <a:chOff x="5589" y="1992"/>
            <a:chExt cx="70" cy="63"/>
          </a:xfrm>
        </p:grpSpPr>
        <p:sp>
          <p:nvSpPr>
            <p:cNvPr id="201141" name="Oval 1895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42" name="Oval 1896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83" name="Line 1897"/>
          <p:cNvSpPr>
            <a:spLocks noChangeShapeType="1"/>
          </p:cNvSpPr>
          <p:nvPr/>
        </p:nvSpPr>
        <p:spPr bwMode="auto">
          <a:xfrm flipV="1">
            <a:off x="893683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63" name="Group 1898"/>
          <p:cNvGrpSpPr>
            <a:grpSpLocks/>
          </p:cNvGrpSpPr>
          <p:nvPr/>
        </p:nvGrpSpPr>
        <p:grpSpPr bwMode="auto">
          <a:xfrm>
            <a:off x="8533211" y="2360616"/>
            <a:ext cx="112515" cy="90487"/>
            <a:chOff x="5371" y="2258"/>
            <a:chExt cx="71" cy="57"/>
          </a:xfrm>
        </p:grpSpPr>
        <p:sp>
          <p:nvSpPr>
            <p:cNvPr id="201139" name="Oval 189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40" name="Oval 1900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64" name="Group 1901"/>
          <p:cNvGrpSpPr>
            <a:grpSpLocks/>
          </p:cNvGrpSpPr>
          <p:nvPr/>
        </p:nvGrpSpPr>
        <p:grpSpPr bwMode="auto">
          <a:xfrm>
            <a:off x="8533211" y="2360616"/>
            <a:ext cx="112515" cy="90487"/>
            <a:chOff x="5371" y="2258"/>
            <a:chExt cx="71" cy="57"/>
          </a:xfrm>
        </p:grpSpPr>
        <p:sp>
          <p:nvSpPr>
            <p:cNvPr id="201137" name="Oval 1902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38" name="Oval 1903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86" name="Line 1904"/>
          <p:cNvSpPr>
            <a:spLocks noChangeShapeType="1"/>
          </p:cNvSpPr>
          <p:nvPr/>
        </p:nvSpPr>
        <p:spPr bwMode="auto">
          <a:xfrm flipV="1">
            <a:off x="857964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65" name="Group 1905"/>
          <p:cNvGrpSpPr>
            <a:grpSpLocks/>
          </p:cNvGrpSpPr>
          <p:nvPr/>
        </p:nvGrpSpPr>
        <p:grpSpPr bwMode="auto">
          <a:xfrm>
            <a:off x="8645724" y="2360616"/>
            <a:ext cx="112514" cy="90487"/>
            <a:chOff x="5442" y="2258"/>
            <a:chExt cx="70" cy="57"/>
          </a:xfrm>
        </p:grpSpPr>
        <p:sp>
          <p:nvSpPr>
            <p:cNvPr id="201135" name="Oval 190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36" name="Oval 1907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67" name="Group 1908"/>
          <p:cNvGrpSpPr>
            <a:grpSpLocks/>
          </p:cNvGrpSpPr>
          <p:nvPr/>
        </p:nvGrpSpPr>
        <p:grpSpPr bwMode="auto">
          <a:xfrm>
            <a:off x="8645724" y="2360616"/>
            <a:ext cx="112514" cy="90487"/>
            <a:chOff x="5442" y="2258"/>
            <a:chExt cx="70" cy="57"/>
          </a:xfrm>
        </p:grpSpPr>
        <p:sp>
          <p:nvSpPr>
            <p:cNvPr id="201133" name="Oval 1909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34" name="Oval 1910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89" name="Line 1911"/>
          <p:cNvSpPr>
            <a:spLocks noChangeShapeType="1"/>
          </p:cNvSpPr>
          <p:nvPr/>
        </p:nvSpPr>
        <p:spPr bwMode="auto">
          <a:xfrm flipV="1">
            <a:off x="870108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68" name="Group 1912"/>
          <p:cNvGrpSpPr>
            <a:grpSpLocks/>
          </p:cNvGrpSpPr>
          <p:nvPr/>
        </p:nvGrpSpPr>
        <p:grpSpPr bwMode="auto">
          <a:xfrm>
            <a:off x="8765381" y="2360616"/>
            <a:ext cx="114300" cy="90487"/>
            <a:chOff x="5517" y="2258"/>
            <a:chExt cx="72" cy="57"/>
          </a:xfrm>
        </p:grpSpPr>
        <p:sp>
          <p:nvSpPr>
            <p:cNvPr id="201131" name="Oval 191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32" name="Oval 1914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70" name="Group 1915"/>
          <p:cNvGrpSpPr>
            <a:grpSpLocks/>
          </p:cNvGrpSpPr>
          <p:nvPr/>
        </p:nvGrpSpPr>
        <p:grpSpPr bwMode="auto">
          <a:xfrm>
            <a:off x="8765381" y="2360616"/>
            <a:ext cx="114300" cy="90487"/>
            <a:chOff x="5517" y="2258"/>
            <a:chExt cx="72" cy="57"/>
          </a:xfrm>
        </p:grpSpPr>
        <p:sp>
          <p:nvSpPr>
            <p:cNvPr id="201129" name="Oval 1916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30" name="Oval 1917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92" name="Line 1918"/>
          <p:cNvSpPr>
            <a:spLocks noChangeShapeType="1"/>
          </p:cNvSpPr>
          <p:nvPr/>
        </p:nvSpPr>
        <p:spPr bwMode="auto">
          <a:xfrm flipV="1">
            <a:off x="881181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71" name="Group 1919"/>
          <p:cNvGrpSpPr>
            <a:grpSpLocks/>
          </p:cNvGrpSpPr>
          <p:nvPr/>
        </p:nvGrpSpPr>
        <p:grpSpPr bwMode="auto">
          <a:xfrm>
            <a:off x="8879683" y="2360616"/>
            <a:ext cx="110728" cy="90487"/>
            <a:chOff x="5589" y="2258"/>
            <a:chExt cx="70" cy="57"/>
          </a:xfrm>
        </p:grpSpPr>
        <p:sp>
          <p:nvSpPr>
            <p:cNvPr id="201127" name="Oval 192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28" name="Oval 1921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73" name="Group 1922"/>
          <p:cNvGrpSpPr>
            <a:grpSpLocks/>
          </p:cNvGrpSpPr>
          <p:nvPr/>
        </p:nvGrpSpPr>
        <p:grpSpPr bwMode="auto">
          <a:xfrm>
            <a:off x="8879683" y="2360616"/>
            <a:ext cx="110728" cy="90487"/>
            <a:chOff x="5589" y="2258"/>
            <a:chExt cx="70" cy="57"/>
          </a:xfrm>
        </p:grpSpPr>
        <p:sp>
          <p:nvSpPr>
            <p:cNvPr id="201125" name="Oval 1923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26" name="Oval 1924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95" name="Line 1925"/>
          <p:cNvSpPr>
            <a:spLocks noChangeShapeType="1"/>
          </p:cNvSpPr>
          <p:nvPr/>
        </p:nvSpPr>
        <p:spPr bwMode="auto">
          <a:xfrm flipV="1">
            <a:off x="893683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74" name="Group 1926"/>
          <p:cNvGrpSpPr>
            <a:grpSpLocks/>
          </p:cNvGrpSpPr>
          <p:nvPr/>
        </p:nvGrpSpPr>
        <p:grpSpPr bwMode="auto">
          <a:xfrm>
            <a:off x="8533211" y="1938338"/>
            <a:ext cx="112515" cy="100012"/>
            <a:chOff x="5371" y="1992"/>
            <a:chExt cx="71" cy="63"/>
          </a:xfrm>
        </p:grpSpPr>
        <p:sp>
          <p:nvSpPr>
            <p:cNvPr id="201123" name="Oval 1927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24" name="Oval 1928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76" name="Group 1929"/>
          <p:cNvGrpSpPr>
            <a:grpSpLocks/>
          </p:cNvGrpSpPr>
          <p:nvPr/>
        </p:nvGrpSpPr>
        <p:grpSpPr bwMode="auto">
          <a:xfrm>
            <a:off x="8533211" y="1938338"/>
            <a:ext cx="112515" cy="100012"/>
            <a:chOff x="5371" y="1992"/>
            <a:chExt cx="71" cy="63"/>
          </a:xfrm>
        </p:grpSpPr>
        <p:sp>
          <p:nvSpPr>
            <p:cNvPr id="201121" name="Oval 1930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22" name="Oval 1931"/>
            <p:cNvSpPr>
              <a:spLocks noChangeArrowheads="1"/>
            </p:cNvSpPr>
            <p:nvPr/>
          </p:nvSpPr>
          <p:spPr bwMode="auto">
            <a:xfrm>
              <a:off x="5371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498" name="Line 1932"/>
          <p:cNvSpPr>
            <a:spLocks noChangeShapeType="1"/>
          </p:cNvSpPr>
          <p:nvPr/>
        </p:nvSpPr>
        <p:spPr bwMode="auto">
          <a:xfrm flipV="1">
            <a:off x="8579644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77" name="Group 1933"/>
          <p:cNvGrpSpPr>
            <a:grpSpLocks/>
          </p:cNvGrpSpPr>
          <p:nvPr/>
        </p:nvGrpSpPr>
        <p:grpSpPr bwMode="auto">
          <a:xfrm>
            <a:off x="8645724" y="1938338"/>
            <a:ext cx="112514" cy="100012"/>
            <a:chOff x="5442" y="1992"/>
            <a:chExt cx="70" cy="63"/>
          </a:xfrm>
        </p:grpSpPr>
        <p:sp>
          <p:nvSpPr>
            <p:cNvPr id="201119" name="Oval 1934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20" name="Oval 1935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79" name="Group 1936"/>
          <p:cNvGrpSpPr>
            <a:grpSpLocks/>
          </p:cNvGrpSpPr>
          <p:nvPr/>
        </p:nvGrpSpPr>
        <p:grpSpPr bwMode="auto">
          <a:xfrm>
            <a:off x="8645724" y="1938338"/>
            <a:ext cx="112514" cy="100012"/>
            <a:chOff x="5442" y="1992"/>
            <a:chExt cx="70" cy="63"/>
          </a:xfrm>
        </p:grpSpPr>
        <p:sp>
          <p:nvSpPr>
            <p:cNvPr id="201117" name="Oval 1937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18" name="Oval 1938"/>
            <p:cNvSpPr>
              <a:spLocks noChangeArrowheads="1"/>
            </p:cNvSpPr>
            <p:nvPr/>
          </p:nvSpPr>
          <p:spPr bwMode="auto">
            <a:xfrm>
              <a:off x="544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01" name="Line 1939"/>
          <p:cNvSpPr>
            <a:spLocks noChangeShapeType="1"/>
          </p:cNvSpPr>
          <p:nvPr/>
        </p:nvSpPr>
        <p:spPr bwMode="auto">
          <a:xfrm flipV="1">
            <a:off x="8701088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80" name="Group 1940"/>
          <p:cNvGrpSpPr>
            <a:grpSpLocks/>
          </p:cNvGrpSpPr>
          <p:nvPr/>
        </p:nvGrpSpPr>
        <p:grpSpPr bwMode="auto">
          <a:xfrm>
            <a:off x="8765381" y="1938338"/>
            <a:ext cx="114300" cy="100012"/>
            <a:chOff x="5517" y="1992"/>
            <a:chExt cx="72" cy="63"/>
          </a:xfrm>
        </p:grpSpPr>
        <p:sp>
          <p:nvSpPr>
            <p:cNvPr id="201115" name="Oval 1941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16" name="Oval 1942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82" name="Group 1943"/>
          <p:cNvGrpSpPr>
            <a:grpSpLocks/>
          </p:cNvGrpSpPr>
          <p:nvPr/>
        </p:nvGrpSpPr>
        <p:grpSpPr bwMode="auto">
          <a:xfrm>
            <a:off x="8765381" y="1938338"/>
            <a:ext cx="114300" cy="100012"/>
            <a:chOff x="5517" y="1992"/>
            <a:chExt cx="72" cy="63"/>
          </a:xfrm>
        </p:grpSpPr>
        <p:sp>
          <p:nvSpPr>
            <p:cNvPr id="201113" name="Oval 1944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14" name="Oval 1945"/>
            <p:cNvSpPr>
              <a:spLocks noChangeArrowheads="1"/>
            </p:cNvSpPr>
            <p:nvPr/>
          </p:nvSpPr>
          <p:spPr bwMode="auto">
            <a:xfrm>
              <a:off x="5517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04" name="Line 1946"/>
          <p:cNvSpPr>
            <a:spLocks noChangeShapeType="1"/>
          </p:cNvSpPr>
          <p:nvPr/>
        </p:nvSpPr>
        <p:spPr bwMode="auto">
          <a:xfrm flipV="1">
            <a:off x="8811816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83" name="Group 1947"/>
          <p:cNvGrpSpPr>
            <a:grpSpLocks/>
          </p:cNvGrpSpPr>
          <p:nvPr/>
        </p:nvGrpSpPr>
        <p:grpSpPr bwMode="auto">
          <a:xfrm>
            <a:off x="8879683" y="1938338"/>
            <a:ext cx="110728" cy="100012"/>
            <a:chOff x="5589" y="1992"/>
            <a:chExt cx="70" cy="63"/>
          </a:xfrm>
        </p:grpSpPr>
        <p:sp>
          <p:nvSpPr>
            <p:cNvPr id="201111" name="Oval 1948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12" name="Oval 1949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85" name="Group 1950"/>
          <p:cNvGrpSpPr>
            <a:grpSpLocks/>
          </p:cNvGrpSpPr>
          <p:nvPr/>
        </p:nvGrpSpPr>
        <p:grpSpPr bwMode="auto">
          <a:xfrm>
            <a:off x="8879683" y="1938338"/>
            <a:ext cx="110728" cy="100012"/>
            <a:chOff x="5589" y="1992"/>
            <a:chExt cx="70" cy="63"/>
          </a:xfrm>
        </p:grpSpPr>
        <p:sp>
          <p:nvSpPr>
            <p:cNvPr id="201109" name="Oval 1951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10" name="Oval 1952"/>
            <p:cNvSpPr>
              <a:spLocks noChangeArrowheads="1"/>
            </p:cNvSpPr>
            <p:nvPr/>
          </p:nvSpPr>
          <p:spPr bwMode="auto">
            <a:xfrm>
              <a:off x="558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07" name="Line 1953"/>
          <p:cNvSpPr>
            <a:spLocks noChangeShapeType="1"/>
          </p:cNvSpPr>
          <p:nvPr/>
        </p:nvSpPr>
        <p:spPr bwMode="auto">
          <a:xfrm flipV="1">
            <a:off x="8936831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86" name="Group 1954"/>
          <p:cNvGrpSpPr>
            <a:grpSpLocks/>
          </p:cNvGrpSpPr>
          <p:nvPr/>
        </p:nvGrpSpPr>
        <p:grpSpPr bwMode="auto">
          <a:xfrm>
            <a:off x="8533211" y="2360616"/>
            <a:ext cx="112515" cy="90487"/>
            <a:chOff x="5371" y="2258"/>
            <a:chExt cx="71" cy="57"/>
          </a:xfrm>
        </p:grpSpPr>
        <p:sp>
          <p:nvSpPr>
            <p:cNvPr id="201107" name="Oval 1955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08" name="Oval 1956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88" name="Group 1957"/>
          <p:cNvGrpSpPr>
            <a:grpSpLocks/>
          </p:cNvGrpSpPr>
          <p:nvPr/>
        </p:nvGrpSpPr>
        <p:grpSpPr bwMode="auto">
          <a:xfrm>
            <a:off x="8533211" y="2360616"/>
            <a:ext cx="112515" cy="90487"/>
            <a:chOff x="5371" y="2258"/>
            <a:chExt cx="71" cy="57"/>
          </a:xfrm>
        </p:grpSpPr>
        <p:sp>
          <p:nvSpPr>
            <p:cNvPr id="201105" name="Oval 1958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06" name="Oval 1959"/>
            <p:cNvSpPr>
              <a:spLocks noChangeArrowheads="1"/>
            </p:cNvSpPr>
            <p:nvPr/>
          </p:nvSpPr>
          <p:spPr bwMode="auto">
            <a:xfrm>
              <a:off x="5371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10" name="Line 1960"/>
          <p:cNvSpPr>
            <a:spLocks noChangeShapeType="1"/>
          </p:cNvSpPr>
          <p:nvPr/>
        </p:nvSpPr>
        <p:spPr bwMode="auto">
          <a:xfrm flipV="1">
            <a:off x="857964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89" name="Group 1961"/>
          <p:cNvGrpSpPr>
            <a:grpSpLocks/>
          </p:cNvGrpSpPr>
          <p:nvPr/>
        </p:nvGrpSpPr>
        <p:grpSpPr bwMode="auto">
          <a:xfrm>
            <a:off x="8645724" y="2360616"/>
            <a:ext cx="112514" cy="90487"/>
            <a:chOff x="5442" y="2258"/>
            <a:chExt cx="70" cy="57"/>
          </a:xfrm>
        </p:grpSpPr>
        <p:sp>
          <p:nvSpPr>
            <p:cNvPr id="201103" name="Oval 1962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04" name="Oval 1963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91" name="Group 1964"/>
          <p:cNvGrpSpPr>
            <a:grpSpLocks/>
          </p:cNvGrpSpPr>
          <p:nvPr/>
        </p:nvGrpSpPr>
        <p:grpSpPr bwMode="auto">
          <a:xfrm>
            <a:off x="8645724" y="2360616"/>
            <a:ext cx="112514" cy="90487"/>
            <a:chOff x="5442" y="2258"/>
            <a:chExt cx="70" cy="57"/>
          </a:xfrm>
        </p:grpSpPr>
        <p:sp>
          <p:nvSpPr>
            <p:cNvPr id="201101" name="Oval 1965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02" name="Oval 1966"/>
            <p:cNvSpPr>
              <a:spLocks noChangeArrowheads="1"/>
            </p:cNvSpPr>
            <p:nvPr/>
          </p:nvSpPr>
          <p:spPr bwMode="auto">
            <a:xfrm>
              <a:off x="544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13" name="Line 1967"/>
          <p:cNvSpPr>
            <a:spLocks noChangeShapeType="1"/>
          </p:cNvSpPr>
          <p:nvPr/>
        </p:nvSpPr>
        <p:spPr bwMode="auto">
          <a:xfrm flipV="1">
            <a:off x="870108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92" name="Group 1968"/>
          <p:cNvGrpSpPr>
            <a:grpSpLocks/>
          </p:cNvGrpSpPr>
          <p:nvPr/>
        </p:nvGrpSpPr>
        <p:grpSpPr bwMode="auto">
          <a:xfrm>
            <a:off x="8765381" y="2360616"/>
            <a:ext cx="114300" cy="90487"/>
            <a:chOff x="5517" y="2258"/>
            <a:chExt cx="72" cy="57"/>
          </a:xfrm>
        </p:grpSpPr>
        <p:sp>
          <p:nvSpPr>
            <p:cNvPr id="201099" name="Oval 1969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100" name="Oval 1970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94" name="Group 1971"/>
          <p:cNvGrpSpPr>
            <a:grpSpLocks/>
          </p:cNvGrpSpPr>
          <p:nvPr/>
        </p:nvGrpSpPr>
        <p:grpSpPr bwMode="auto">
          <a:xfrm>
            <a:off x="8765381" y="2360616"/>
            <a:ext cx="114300" cy="90487"/>
            <a:chOff x="5517" y="2258"/>
            <a:chExt cx="72" cy="57"/>
          </a:xfrm>
        </p:grpSpPr>
        <p:sp>
          <p:nvSpPr>
            <p:cNvPr id="201097" name="Oval 1972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98" name="Oval 1973"/>
            <p:cNvSpPr>
              <a:spLocks noChangeArrowheads="1"/>
            </p:cNvSpPr>
            <p:nvPr/>
          </p:nvSpPr>
          <p:spPr bwMode="auto">
            <a:xfrm>
              <a:off x="5517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16" name="Line 1974"/>
          <p:cNvSpPr>
            <a:spLocks noChangeShapeType="1"/>
          </p:cNvSpPr>
          <p:nvPr/>
        </p:nvSpPr>
        <p:spPr bwMode="auto">
          <a:xfrm flipV="1">
            <a:off x="881181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95" name="Group 1975"/>
          <p:cNvGrpSpPr>
            <a:grpSpLocks/>
          </p:cNvGrpSpPr>
          <p:nvPr/>
        </p:nvGrpSpPr>
        <p:grpSpPr bwMode="auto">
          <a:xfrm>
            <a:off x="8879683" y="2360616"/>
            <a:ext cx="110728" cy="90487"/>
            <a:chOff x="5589" y="2258"/>
            <a:chExt cx="70" cy="57"/>
          </a:xfrm>
        </p:grpSpPr>
        <p:sp>
          <p:nvSpPr>
            <p:cNvPr id="201095" name="Oval 1976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96" name="Oval 1977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897" name="Group 1978"/>
          <p:cNvGrpSpPr>
            <a:grpSpLocks/>
          </p:cNvGrpSpPr>
          <p:nvPr/>
        </p:nvGrpSpPr>
        <p:grpSpPr bwMode="auto">
          <a:xfrm>
            <a:off x="8879683" y="2360616"/>
            <a:ext cx="110728" cy="90487"/>
            <a:chOff x="5589" y="2258"/>
            <a:chExt cx="70" cy="57"/>
          </a:xfrm>
        </p:grpSpPr>
        <p:sp>
          <p:nvSpPr>
            <p:cNvPr id="201093" name="Oval 1979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94" name="Oval 1980"/>
            <p:cNvSpPr>
              <a:spLocks noChangeArrowheads="1"/>
            </p:cNvSpPr>
            <p:nvPr/>
          </p:nvSpPr>
          <p:spPr bwMode="auto">
            <a:xfrm>
              <a:off x="558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19" name="Line 1981"/>
          <p:cNvSpPr>
            <a:spLocks noChangeShapeType="1"/>
          </p:cNvSpPr>
          <p:nvPr/>
        </p:nvSpPr>
        <p:spPr bwMode="auto">
          <a:xfrm flipV="1">
            <a:off x="893683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898" name="Group 1982"/>
          <p:cNvGrpSpPr>
            <a:grpSpLocks/>
          </p:cNvGrpSpPr>
          <p:nvPr/>
        </p:nvGrpSpPr>
        <p:grpSpPr bwMode="auto">
          <a:xfrm>
            <a:off x="9010055" y="1938338"/>
            <a:ext cx="112514" cy="100012"/>
            <a:chOff x="5672" y="1992"/>
            <a:chExt cx="70" cy="63"/>
          </a:xfrm>
        </p:grpSpPr>
        <p:sp>
          <p:nvSpPr>
            <p:cNvPr id="201091" name="Oval 198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92" name="Oval 1984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00" name="Group 1985"/>
          <p:cNvGrpSpPr>
            <a:grpSpLocks/>
          </p:cNvGrpSpPr>
          <p:nvPr/>
        </p:nvGrpSpPr>
        <p:grpSpPr bwMode="auto">
          <a:xfrm>
            <a:off x="9010055" y="1938338"/>
            <a:ext cx="112514" cy="100012"/>
            <a:chOff x="5672" y="1992"/>
            <a:chExt cx="70" cy="63"/>
          </a:xfrm>
        </p:grpSpPr>
        <p:sp>
          <p:nvSpPr>
            <p:cNvPr id="201089" name="Oval 1986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90" name="Oval 1987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22" name="Line 1988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01" name="Group 1989"/>
          <p:cNvGrpSpPr>
            <a:grpSpLocks/>
          </p:cNvGrpSpPr>
          <p:nvPr/>
        </p:nvGrpSpPr>
        <p:grpSpPr bwMode="auto">
          <a:xfrm>
            <a:off x="9122570" y="1938338"/>
            <a:ext cx="112515" cy="100012"/>
            <a:chOff x="5742" y="1992"/>
            <a:chExt cx="71" cy="63"/>
          </a:xfrm>
        </p:grpSpPr>
        <p:sp>
          <p:nvSpPr>
            <p:cNvPr id="201087" name="Oval 199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88" name="Oval 1991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03" name="Group 1992"/>
          <p:cNvGrpSpPr>
            <a:grpSpLocks/>
          </p:cNvGrpSpPr>
          <p:nvPr/>
        </p:nvGrpSpPr>
        <p:grpSpPr bwMode="auto">
          <a:xfrm>
            <a:off x="9122570" y="1938338"/>
            <a:ext cx="112515" cy="100012"/>
            <a:chOff x="5742" y="1992"/>
            <a:chExt cx="71" cy="63"/>
          </a:xfrm>
        </p:grpSpPr>
        <p:sp>
          <p:nvSpPr>
            <p:cNvPr id="201085" name="Oval 1993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86" name="Oval 1994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25" name="Line 1995"/>
          <p:cNvSpPr>
            <a:spLocks noChangeShapeType="1"/>
          </p:cNvSpPr>
          <p:nvPr/>
        </p:nvSpPr>
        <p:spPr bwMode="auto">
          <a:xfrm flipV="1">
            <a:off x="917793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04" name="Group 1996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201083" name="Oval 199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84" name="Oval 1998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06" name="Group 1999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201081" name="Oval 2000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82" name="Oval 2001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28" name="Line 2002"/>
          <p:cNvSpPr>
            <a:spLocks noChangeShapeType="1"/>
          </p:cNvSpPr>
          <p:nvPr/>
        </p:nvSpPr>
        <p:spPr bwMode="auto">
          <a:xfrm flipV="1">
            <a:off x="929044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07" name="Group 2003"/>
          <p:cNvGrpSpPr>
            <a:grpSpLocks/>
          </p:cNvGrpSpPr>
          <p:nvPr/>
        </p:nvGrpSpPr>
        <p:grpSpPr bwMode="auto">
          <a:xfrm>
            <a:off x="9358313" y="1938338"/>
            <a:ext cx="107156" cy="100012"/>
            <a:chOff x="5890" y="1992"/>
            <a:chExt cx="69" cy="63"/>
          </a:xfrm>
        </p:grpSpPr>
        <p:sp>
          <p:nvSpPr>
            <p:cNvPr id="201079" name="Oval 200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80" name="Oval 2005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09" name="Group 2006"/>
          <p:cNvGrpSpPr>
            <a:grpSpLocks/>
          </p:cNvGrpSpPr>
          <p:nvPr/>
        </p:nvGrpSpPr>
        <p:grpSpPr bwMode="auto">
          <a:xfrm>
            <a:off x="9358313" y="1938338"/>
            <a:ext cx="107156" cy="100012"/>
            <a:chOff x="5890" y="1992"/>
            <a:chExt cx="69" cy="63"/>
          </a:xfrm>
        </p:grpSpPr>
        <p:sp>
          <p:nvSpPr>
            <p:cNvPr id="201077" name="Oval 2007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78" name="Oval 2008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31" name="Line 2009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10" name="Group 2010"/>
          <p:cNvGrpSpPr>
            <a:grpSpLocks/>
          </p:cNvGrpSpPr>
          <p:nvPr/>
        </p:nvGrpSpPr>
        <p:grpSpPr bwMode="auto">
          <a:xfrm>
            <a:off x="9010055" y="2360616"/>
            <a:ext cx="112514" cy="90487"/>
            <a:chOff x="5672" y="2258"/>
            <a:chExt cx="70" cy="57"/>
          </a:xfrm>
        </p:grpSpPr>
        <p:sp>
          <p:nvSpPr>
            <p:cNvPr id="201075" name="Oval 201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76" name="Oval 2012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17" name="Group 2013"/>
          <p:cNvGrpSpPr>
            <a:grpSpLocks/>
          </p:cNvGrpSpPr>
          <p:nvPr/>
        </p:nvGrpSpPr>
        <p:grpSpPr bwMode="auto">
          <a:xfrm>
            <a:off x="9010055" y="2360616"/>
            <a:ext cx="112514" cy="90487"/>
            <a:chOff x="5672" y="2258"/>
            <a:chExt cx="70" cy="57"/>
          </a:xfrm>
        </p:grpSpPr>
        <p:sp>
          <p:nvSpPr>
            <p:cNvPr id="201073" name="Oval 2014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74" name="Oval 2015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34" name="Line 2016"/>
          <p:cNvSpPr>
            <a:spLocks noChangeShapeType="1"/>
          </p:cNvSpPr>
          <p:nvPr/>
        </p:nvSpPr>
        <p:spPr bwMode="auto">
          <a:xfrm flipV="1">
            <a:off x="90582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18" name="Group 2017"/>
          <p:cNvGrpSpPr>
            <a:grpSpLocks/>
          </p:cNvGrpSpPr>
          <p:nvPr/>
        </p:nvGrpSpPr>
        <p:grpSpPr bwMode="auto">
          <a:xfrm>
            <a:off x="9122570" y="2360616"/>
            <a:ext cx="112515" cy="90487"/>
            <a:chOff x="5742" y="2258"/>
            <a:chExt cx="71" cy="57"/>
          </a:xfrm>
        </p:grpSpPr>
        <p:sp>
          <p:nvSpPr>
            <p:cNvPr id="201071" name="Oval 201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72" name="Oval 2019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20" name="Group 2020"/>
          <p:cNvGrpSpPr>
            <a:grpSpLocks/>
          </p:cNvGrpSpPr>
          <p:nvPr/>
        </p:nvGrpSpPr>
        <p:grpSpPr bwMode="auto">
          <a:xfrm>
            <a:off x="9122570" y="2360616"/>
            <a:ext cx="112515" cy="90487"/>
            <a:chOff x="5742" y="2258"/>
            <a:chExt cx="71" cy="57"/>
          </a:xfrm>
        </p:grpSpPr>
        <p:sp>
          <p:nvSpPr>
            <p:cNvPr id="201069" name="Oval 2021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70" name="Oval 2022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37" name="Line 2023"/>
          <p:cNvSpPr>
            <a:spLocks noChangeShapeType="1"/>
          </p:cNvSpPr>
          <p:nvPr/>
        </p:nvSpPr>
        <p:spPr bwMode="auto">
          <a:xfrm flipV="1">
            <a:off x="917793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21" name="Group 2024"/>
          <p:cNvGrpSpPr>
            <a:grpSpLocks/>
          </p:cNvGrpSpPr>
          <p:nvPr/>
        </p:nvGrpSpPr>
        <p:grpSpPr bwMode="auto">
          <a:xfrm>
            <a:off x="9244013" y="2360616"/>
            <a:ext cx="114300" cy="90487"/>
            <a:chOff x="5818" y="2258"/>
            <a:chExt cx="72" cy="57"/>
          </a:xfrm>
        </p:grpSpPr>
        <p:sp>
          <p:nvSpPr>
            <p:cNvPr id="201067" name="Oval 202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68" name="Oval 2026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23" name="Group 2027"/>
          <p:cNvGrpSpPr>
            <a:grpSpLocks/>
          </p:cNvGrpSpPr>
          <p:nvPr/>
        </p:nvGrpSpPr>
        <p:grpSpPr bwMode="auto">
          <a:xfrm>
            <a:off x="9244013" y="2360616"/>
            <a:ext cx="114300" cy="90487"/>
            <a:chOff x="5818" y="2258"/>
            <a:chExt cx="72" cy="57"/>
          </a:xfrm>
        </p:grpSpPr>
        <p:sp>
          <p:nvSpPr>
            <p:cNvPr id="201065" name="Oval 2028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66" name="Oval 2029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40" name="Line 2030"/>
          <p:cNvSpPr>
            <a:spLocks noChangeShapeType="1"/>
          </p:cNvSpPr>
          <p:nvPr/>
        </p:nvSpPr>
        <p:spPr bwMode="auto">
          <a:xfrm flipV="1">
            <a:off x="929044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24" name="Group 2031"/>
          <p:cNvGrpSpPr>
            <a:grpSpLocks/>
          </p:cNvGrpSpPr>
          <p:nvPr/>
        </p:nvGrpSpPr>
        <p:grpSpPr bwMode="auto">
          <a:xfrm>
            <a:off x="9358313" y="2360616"/>
            <a:ext cx="107156" cy="90487"/>
            <a:chOff x="5890" y="2258"/>
            <a:chExt cx="69" cy="57"/>
          </a:xfrm>
        </p:grpSpPr>
        <p:sp>
          <p:nvSpPr>
            <p:cNvPr id="201063" name="Oval 203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64" name="Oval 2033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26" name="Group 2034"/>
          <p:cNvGrpSpPr>
            <a:grpSpLocks/>
          </p:cNvGrpSpPr>
          <p:nvPr/>
        </p:nvGrpSpPr>
        <p:grpSpPr bwMode="auto">
          <a:xfrm>
            <a:off x="9358313" y="2360616"/>
            <a:ext cx="107156" cy="90487"/>
            <a:chOff x="5890" y="2258"/>
            <a:chExt cx="69" cy="57"/>
          </a:xfrm>
        </p:grpSpPr>
        <p:sp>
          <p:nvSpPr>
            <p:cNvPr id="201061" name="Oval 2035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62" name="Oval 2036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43" name="Line 2037"/>
          <p:cNvSpPr>
            <a:spLocks noChangeShapeType="1"/>
          </p:cNvSpPr>
          <p:nvPr/>
        </p:nvSpPr>
        <p:spPr bwMode="auto">
          <a:xfrm flipV="1">
            <a:off x="941546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27" name="Group 2038"/>
          <p:cNvGrpSpPr>
            <a:grpSpLocks/>
          </p:cNvGrpSpPr>
          <p:nvPr/>
        </p:nvGrpSpPr>
        <p:grpSpPr bwMode="auto">
          <a:xfrm>
            <a:off x="9010055" y="1938338"/>
            <a:ext cx="112514" cy="100012"/>
            <a:chOff x="5672" y="1992"/>
            <a:chExt cx="70" cy="63"/>
          </a:xfrm>
        </p:grpSpPr>
        <p:sp>
          <p:nvSpPr>
            <p:cNvPr id="201059" name="Oval 2039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60" name="Oval 2040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12" name="Group 2041"/>
          <p:cNvGrpSpPr>
            <a:grpSpLocks/>
          </p:cNvGrpSpPr>
          <p:nvPr/>
        </p:nvGrpSpPr>
        <p:grpSpPr bwMode="auto">
          <a:xfrm>
            <a:off x="9010055" y="1938338"/>
            <a:ext cx="112514" cy="100012"/>
            <a:chOff x="5672" y="1992"/>
            <a:chExt cx="70" cy="63"/>
          </a:xfrm>
        </p:grpSpPr>
        <p:sp>
          <p:nvSpPr>
            <p:cNvPr id="201057" name="Oval 2042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58" name="Oval 2043"/>
            <p:cNvSpPr>
              <a:spLocks noChangeArrowheads="1"/>
            </p:cNvSpPr>
            <p:nvPr/>
          </p:nvSpPr>
          <p:spPr bwMode="auto">
            <a:xfrm>
              <a:off x="567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46" name="Line 2044"/>
          <p:cNvSpPr>
            <a:spLocks noChangeShapeType="1"/>
          </p:cNvSpPr>
          <p:nvPr/>
        </p:nvSpPr>
        <p:spPr bwMode="auto">
          <a:xfrm flipV="1">
            <a:off x="9058275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13" name="Group 2045"/>
          <p:cNvGrpSpPr>
            <a:grpSpLocks/>
          </p:cNvGrpSpPr>
          <p:nvPr/>
        </p:nvGrpSpPr>
        <p:grpSpPr bwMode="auto">
          <a:xfrm>
            <a:off x="9122570" y="1938338"/>
            <a:ext cx="112515" cy="100012"/>
            <a:chOff x="5742" y="1992"/>
            <a:chExt cx="71" cy="63"/>
          </a:xfrm>
        </p:grpSpPr>
        <p:sp>
          <p:nvSpPr>
            <p:cNvPr id="201055" name="Oval 2046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56" name="Oval 2047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15" name="Group 2048"/>
          <p:cNvGrpSpPr>
            <a:grpSpLocks/>
          </p:cNvGrpSpPr>
          <p:nvPr/>
        </p:nvGrpSpPr>
        <p:grpSpPr bwMode="auto">
          <a:xfrm>
            <a:off x="9122570" y="1938338"/>
            <a:ext cx="112515" cy="100012"/>
            <a:chOff x="5742" y="1992"/>
            <a:chExt cx="71" cy="63"/>
          </a:xfrm>
        </p:grpSpPr>
        <p:sp>
          <p:nvSpPr>
            <p:cNvPr id="201053" name="Oval 2049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54" name="Oval 2050"/>
            <p:cNvSpPr>
              <a:spLocks noChangeArrowheads="1"/>
            </p:cNvSpPr>
            <p:nvPr/>
          </p:nvSpPr>
          <p:spPr bwMode="auto">
            <a:xfrm>
              <a:off x="574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49" name="Line 2051"/>
          <p:cNvSpPr>
            <a:spLocks noChangeShapeType="1"/>
          </p:cNvSpPr>
          <p:nvPr/>
        </p:nvSpPr>
        <p:spPr bwMode="auto">
          <a:xfrm flipV="1">
            <a:off x="917793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16" name="Group 2052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201051" name="Oval 2053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52" name="Oval 2054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18" name="Group 2055"/>
          <p:cNvGrpSpPr>
            <a:grpSpLocks/>
          </p:cNvGrpSpPr>
          <p:nvPr/>
        </p:nvGrpSpPr>
        <p:grpSpPr bwMode="auto">
          <a:xfrm>
            <a:off x="9244013" y="1938338"/>
            <a:ext cx="114300" cy="100012"/>
            <a:chOff x="5818" y="1992"/>
            <a:chExt cx="72" cy="63"/>
          </a:xfrm>
        </p:grpSpPr>
        <p:sp>
          <p:nvSpPr>
            <p:cNvPr id="201049" name="Oval 2056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50" name="Oval 2057"/>
            <p:cNvSpPr>
              <a:spLocks noChangeArrowheads="1"/>
            </p:cNvSpPr>
            <p:nvPr/>
          </p:nvSpPr>
          <p:spPr bwMode="auto">
            <a:xfrm>
              <a:off x="581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52" name="Line 2058"/>
          <p:cNvSpPr>
            <a:spLocks noChangeShapeType="1"/>
          </p:cNvSpPr>
          <p:nvPr/>
        </p:nvSpPr>
        <p:spPr bwMode="auto">
          <a:xfrm flipV="1">
            <a:off x="9290447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19" name="Group 2059"/>
          <p:cNvGrpSpPr>
            <a:grpSpLocks/>
          </p:cNvGrpSpPr>
          <p:nvPr/>
        </p:nvGrpSpPr>
        <p:grpSpPr bwMode="auto">
          <a:xfrm>
            <a:off x="9358313" y="1938338"/>
            <a:ext cx="107156" cy="100012"/>
            <a:chOff x="5890" y="1992"/>
            <a:chExt cx="69" cy="63"/>
          </a:xfrm>
        </p:grpSpPr>
        <p:sp>
          <p:nvSpPr>
            <p:cNvPr id="201047" name="Oval 2060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48" name="Oval 2061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21" name="Group 2062"/>
          <p:cNvGrpSpPr>
            <a:grpSpLocks/>
          </p:cNvGrpSpPr>
          <p:nvPr/>
        </p:nvGrpSpPr>
        <p:grpSpPr bwMode="auto">
          <a:xfrm>
            <a:off x="9358313" y="1938338"/>
            <a:ext cx="107156" cy="100012"/>
            <a:chOff x="5890" y="1992"/>
            <a:chExt cx="69" cy="63"/>
          </a:xfrm>
        </p:grpSpPr>
        <p:sp>
          <p:nvSpPr>
            <p:cNvPr id="201045" name="Oval 2063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46" name="Oval 2064"/>
            <p:cNvSpPr>
              <a:spLocks noChangeArrowheads="1"/>
            </p:cNvSpPr>
            <p:nvPr/>
          </p:nvSpPr>
          <p:spPr bwMode="auto">
            <a:xfrm>
              <a:off x="589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55" name="Line 2065"/>
          <p:cNvSpPr>
            <a:spLocks noChangeShapeType="1"/>
          </p:cNvSpPr>
          <p:nvPr/>
        </p:nvSpPr>
        <p:spPr bwMode="auto">
          <a:xfrm flipV="1">
            <a:off x="9415463" y="2028825"/>
            <a:ext cx="0" cy="139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22" name="Group 2066"/>
          <p:cNvGrpSpPr>
            <a:grpSpLocks/>
          </p:cNvGrpSpPr>
          <p:nvPr/>
        </p:nvGrpSpPr>
        <p:grpSpPr bwMode="auto">
          <a:xfrm>
            <a:off x="9010055" y="2360616"/>
            <a:ext cx="112514" cy="90487"/>
            <a:chOff x="5672" y="2258"/>
            <a:chExt cx="70" cy="57"/>
          </a:xfrm>
        </p:grpSpPr>
        <p:sp>
          <p:nvSpPr>
            <p:cNvPr id="201043" name="Oval 2067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44" name="Oval 2068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24" name="Group 2069"/>
          <p:cNvGrpSpPr>
            <a:grpSpLocks/>
          </p:cNvGrpSpPr>
          <p:nvPr/>
        </p:nvGrpSpPr>
        <p:grpSpPr bwMode="auto">
          <a:xfrm>
            <a:off x="9010055" y="2360616"/>
            <a:ext cx="112514" cy="90487"/>
            <a:chOff x="5672" y="2258"/>
            <a:chExt cx="70" cy="57"/>
          </a:xfrm>
        </p:grpSpPr>
        <p:sp>
          <p:nvSpPr>
            <p:cNvPr id="201041" name="Oval 2070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42" name="Oval 2071"/>
            <p:cNvSpPr>
              <a:spLocks noChangeArrowheads="1"/>
            </p:cNvSpPr>
            <p:nvPr/>
          </p:nvSpPr>
          <p:spPr bwMode="auto">
            <a:xfrm>
              <a:off x="567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58" name="Line 2072"/>
          <p:cNvSpPr>
            <a:spLocks noChangeShapeType="1"/>
          </p:cNvSpPr>
          <p:nvPr/>
        </p:nvSpPr>
        <p:spPr bwMode="auto">
          <a:xfrm flipV="1">
            <a:off x="90582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25" name="Group 2073"/>
          <p:cNvGrpSpPr>
            <a:grpSpLocks/>
          </p:cNvGrpSpPr>
          <p:nvPr/>
        </p:nvGrpSpPr>
        <p:grpSpPr bwMode="auto">
          <a:xfrm>
            <a:off x="9122570" y="2360616"/>
            <a:ext cx="112515" cy="90487"/>
            <a:chOff x="5742" y="2258"/>
            <a:chExt cx="71" cy="57"/>
          </a:xfrm>
        </p:grpSpPr>
        <p:sp>
          <p:nvSpPr>
            <p:cNvPr id="201039" name="Oval 2074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40" name="Oval 2075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27" name="Group 2076"/>
          <p:cNvGrpSpPr>
            <a:grpSpLocks/>
          </p:cNvGrpSpPr>
          <p:nvPr/>
        </p:nvGrpSpPr>
        <p:grpSpPr bwMode="auto">
          <a:xfrm>
            <a:off x="9122570" y="2360616"/>
            <a:ext cx="112515" cy="90487"/>
            <a:chOff x="5742" y="2258"/>
            <a:chExt cx="71" cy="57"/>
          </a:xfrm>
        </p:grpSpPr>
        <p:sp>
          <p:nvSpPr>
            <p:cNvPr id="201037" name="Oval 2077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38" name="Oval 2078"/>
            <p:cNvSpPr>
              <a:spLocks noChangeArrowheads="1"/>
            </p:cNvSpPr>
            <p:nvPr/>
          </p:nvSpPr>
          <p:spPr bwMode="auto">
            <a:xfrm>
              <a:off x="574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61" name="Line 2079"/>
          <p:cNvSpPr>
            <a:spLocks noChangeShapeType="1"/>
          </p:cNvSpPr>
          <p:nvPr/>
        </p:nvSpPr>
        <p:spPr bwMode="auto">
          <a:xfrm flipV="1">
            <a:off x="917793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28" name="Group 2080"/>
          <p:cNvGrpSpPr>
            <a:grpSpLocks/>
          </p:cNvGrpSpPr>
          <p:nvPr/>
        </p:nvGrpSpPr>
        <p:grpSpPr bwMode="auto">
          <a:xfrm>
            <a:off x="9244013" y="2360616"/>
            <a:ext cx="114300" cy="90487"/>
            <a:chOff x="5818" y="2258"/>
            <a:chExt cx="72" cy="57"/>
          </a:xfrm>
        </p:grpSpPr>
        <p:sp>
          <p:nvSpPr>
            <p:cNvPr id="201035" name="Oval 2081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36" name="Oval 2082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30" name="Group 2083"/>
          <p:cNvGrpSpPr>
            <a:grpSpLocks/>
          </p:cNvGrpSpPr>
          <p:nvPr/>
        </p:nvGrpSpPr>
        <p:grpSpPr bwMode="auto">
          <a:xfrm>
            <a:off x="9244013" y="2360616"/>
            <a:ext cx="114300" cy="90487"/>
            <a:chOff x="5818" y="2258"/>
            <a:chExt cx="72" cy="57"/>
          </a:xfrm>
        </p:grpSpPr>
        <p:sp>
          <p:nvSpPr>
            <p:cNvPr id="201033" name="Oval 2084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34" name="Oval 2085"/>
            <p:cNvSpPr>
              <a:spLocks noChangeArrowheads="1"/>
            </p:cNvSpPr>
            <p:nvPr/>
          </p:nvSpPr>
          <p:spPr bwMode="auto">
            <a:xfrm>
              <a:off x="581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64" name="Line 2086"/>
          <p:cNvSpPr>
            <a:spLocks noChangeShapeType="1"/>
          </p:cNvSpPr>
          <p:nvPr/>
        </p:nvSpPr>
        <p:spPr bwMode="auto">
          <a:xfrm flipV="1">
            <a:off x="929044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31" name="Group 2087"/>
          <p:cNvGrpSpPr>
            <a:grpSpLocks/>
          </p:cNvGrpSpPr>
          <p:nvPr/>
        </p:nvGrpSpPr>
        <p:grpSpPr bwMode="auto">
          <a:xfrm>
            <a:off x="9358313" y="2360616"/>
            <a:ext cx="107156" cy="90487"/>
            <a:chOff x="5890" y="2258"/>
            <a:chExt cx="69" cy="57"/>
          </a:xfrm>
        </p:grpSpPr>
        <p:sp>
          <p:nvSpPr>
            <p:cNvPr id="201031" name="Oval 2088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32" name="Oval 2089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33" name="Group 2090"/>
          <p:cNvGrpSpPr>
            <a:grpSpLocks/>
          </p:cNvGrpSpPr>
          <p:nvPr/>
        </p:nvGrpSpPr>
        <p:grpSpPr bwMode="auto">
          <a:xfrm>
            <a:off x="9358313" y="2360616"/>
            <a:ext cx="107156" cy="90487"/>
            <a:chOff x="5890" y="2258"/>
            <a:chExt cx="69" cy="57"/>
          </a:xfrm>
        </p:grpSpPr>
        <p:sp>
          <p:nvSpPr>
            <p:cNvPr id="201029" name="Oval 2091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1030" name="Oval 2092"/>
            <p:cNvSpPr>
              <a:spLocks noChangeArrowheads="1"/>
            </p:cNvSpPr>
            <p:nvPr/>
          </p:nvSpPr>
          <p:spPr bwMode="auto">
            <a:xfrm>
              <a:off x="589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67" name="Line 2093"/>
          <p:cNvSpPr>
            <a:spLocks noChangeShapeType="1"/>
          </p:cNvSpPr>
          <p:nvPr/>
        </p:nvSpPr>
        <p:spPr bwMode="auto">
          <a:xfrm flipV="1">
            <a:off x="941546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34" name="Group 2094"/>
          <p:cNvGrpSpPr>
            <a:grpSpLocks/>
          </p:cNvGrpSpPr>
          <p:nvPr/>
        </p:nvGrpSpPr>
        <p:grpSpPr bwMode="auto">
          <a:xfrm>
            <a:off x="4464845" y="1938338"/>
            <a:ext cx="455415" cy="512762"/>
            <a:chOff x="2809" y="1992"/>
            <a:chExt cx="286" cy="323"/>
          </a:xfrm>
        </p:grpSpPr>
        <p:grpSp>
          <p:nvGrpSpPr>
            <p:cNvPr id="138936" name="Group 2095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201027" name="Oval 2096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28" name="Oval 2097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37" name="Group 2098"/>
            <p:cNvGrpSpPr>
              <a:grpSpLocks/>
            </p:cNvGrpSpPr>
            <p:nvPr/>
          </p:nvGrpSpPr>
          <p:grpSpPr bwMode="auto">
            <a:xfrm>
              <a:off x="2809" y="1992"/>
              <a:ext cx="70" cy="63"/>
              <a:chOff x="2809" y="1992"/>
              <a:chExt cx="70" cy="63"/>
            </a:xfrm>
          </p:grpSpPr>
          <p:sp>
            <p:nvSpPr>
              <p:cNvPr id="201025" name="Oval 2099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26" name="Oval 2100"/>
              <p:cNvSpPr>
                <a:spLocks noChangeArrowheads="1"/>
              </p:cNvSpPr>
              <p:nvPr/>
            </p:nvSpPr>
            <p:spPr bwMode="auto">
              <a:xfrm>
                <a:off x="280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75" name="Line 2101"/>
            <p:cNvSpPr>
              <a:spLocks noChangeShapeType="1"/>
            </p:cNvSpPr>
            <p:nvPr/>
          </p:nvSpPr>
          <p:spPr bwMode="auto">
            <a:xfrm flipV="1">
              <a:off x="283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39" name="Group 2102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201023" name="Oval 2103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24" name="Oval 2104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40" name="Group 2105"/>
            <p:cNvGrpSpPr>
              <a:grpSpLocks/>
            </p:cNvGrpSpPr>
            <p:nvPr/>
          </p:nvGrpSpPr>
          <p:grpSpPr bwMode="auto">
            <a:xfrm>
              <a:off x="2879" y="1992"/>
              <a:ext cx="71" cy="63"/>
              <a:chOff x="2879" y="1992"/>
              <a:chExt cx="71" cy="63"/>
            </a:xfrm>
          </p:grpSpPr>
          <p:sp>
            <p:nvSpPr>
              <p:cNvPr id="201021" name="Oval 2106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22" name="Oval 2107"/>
              <p:cNvSpPr>
                <a:spLocks noChangeArrowheads="1"/>
              </p:cNvSpPr>
              <p:nvPr/>
            </p:nvSpPr>
            <p:spPr bwMode="auto">
              <a:xfrm>
                <a:off x="2879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78" name="Line 2108"/>
            <p:cNvSpPr>
              <a:spLocks noChangeShapeType="1"/>
            </p:cNvSpPr>
            <p:nvPr/>
          </p:nvSpPr>
          <p:spPr bwMode="auto">
            <a:xfrm flipV="1">
              <a:off x="29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42" name="Group 2109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201019" name="Oval 2110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20" name="Oval 2111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43" name="Group 2112"/>
            <p:cNvGrpSpPr>
              <a:grpSpLocks/>
            </p:cNvGrpSpPr>
            <p:nvPr/>
          </p:nvGrpSpPr>
          <p:grpSpPr bwMode="auto">
            <a:xfrm>
              <a:off x="2954" y="1992"/>
              <a:ext cx="73" cy="63"/>
              <a:chOff x="2954" y="1992"/>
              <a:chExt cx="73" cy="63"/>
            </a:xfrm>
          </p:grpSpPr>
          <p:sp>
            <p:nvSpPr>
              <p:cNvPr id="201017" name="Oval 2113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18" name="Oval 2114"/>
              <p:cNvSpPr>
                <a:spLocks noChangeArrowheads="1"/>
              </p:cNvSpPr>
              <p:nvPr/>
            </p:nvSpPr>
            <p:spPr bwMode="auto">
              <a:xfrm>
                <a:off x="295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81" name="Line 2115"/>
            <p:cNvSpPr>
              <a:spLocks noChangeShapeType="1"/>
            </p:cNvSpPr>
            <p:nvPr/>
          </p:nvSpPr>
          <p:spPr bwMode="auto">
            <a:xfrm flipV="1">
              <a:off x="29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0929" name="Group 2116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201015" name="Oval 2117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16" name="Oval 2118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0930" name="Group 2119"/>
            <p:cNvGrpSpPr>
              <a:grpSpLocks/>
            </p:cNvGrpSpPr>
            <p:nvPr/>
          </p:nvGrpSpPr>
          <p:grpSpPr bwMode="auto">
            <a:xfrm>
              <a:off x="3027" y="1992"/>
              <a:ext cx="68" cy="63"/>
              <a:chOff x="3027" y="1992"/>
              <a:chExt cx="68" cy="63"/>
            </a:xfrm>
          </p:grpSpPr>
          <p:sp>
            <p:nvSpPr>
              <p:cNvPr id="201013" name="Oval 2120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14" name="Oval 2121"/>
              <p:cNvSpPr>
                <a:spLocks noChangeArrowheads="1"/>
              </p:cNvSpPr>
              <p:nvPr/>
            </p:nvSpPr>
            <p:spPr bwMode="auto">
              <a:xfrm>
                <a:off x="3027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84" name="Line 2122"/>
            <p:cNvSpPr>
              <a:spLocks noChangeShapeType="1"/>
            </p:cNvSpPr>
            <p:nvPr/>
          </p:nvSpPr>
          <p:spPr bwMode="auto">
            <a:xfrm flipV="1">
              <a:off x="306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0932" name="Group 2123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201011" name="Oval 2124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12" name="Oval 2125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0933" name="Group 2126"/>
            <p:cNvGrpSpPr>
              <a:grpSpLocks/>
            </p:cNvGrpSpPr>
            <p:nvPr/>
          </p:nvGrpSpPr>
          <p:grpSpPr bwMode="auto">
            <a:xfrm>
              <a:off x="2809" y="2258"/>
              <a:ext cx="70" cy="57"/>
              <a:chOff x="2809" y="2258"/>
              <a:chExt cx="70" cy="57"/>
            </a:xfrm>
          </p:grpSpPr>
          <p:sp>
            <p:nvSpPr>
              <p:cNvPr id="201009" name="Oval 2127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10" name="Oval 2128"/>
              <p:cNvSpPr>
                <a:spLocks noChangeArrowheads="1"/>
              </p:cNvSpPr>
              <p:nvPr/>
            </p:nvSpPr>
            <p:spPr bwMode="auto">
              <a:xfrm>
                <a:off x="280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87" name="Line 2129"/>
            <p:cNvSpPr>
              <a:spLocks noChangeShapeType="1"/>
            </p:cNvSpPr>
            <p:nvPr/>
          </p:nvSpPr>
          <p:spPr bwMode="auto">
            <a:xfrm flipV="1">
              <a:off x="283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0935" name="Group 2130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201007" name="Oval 2131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08" name="Oval 2132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0936" name="Group 2133"/>
            <p:cNvGrpSpPr>
              <a:grpSpLocks/>
            </p:cNvGrpSpPr>
            <p:nvPr/>
          </p:nvGrpSpPr>
          <p:grpSpPr bwMode="auto">
            <a:xfrm>
              <a:off x="2879" y="2258"/>
              <a:ext cx="71" cy="57"/>
              <a:chOff x="2879" y="2258"/>
              <a:chExt cx="71" cy="57"/>
            </a:xfrm>
          </p:grpSpPr>
          <p:sp>
            <p:nvSpPr>
              <p:cNvPr id="201005" name="Oval 2134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06" name="Oval 2135"/>
              <p:cNvSpPr>
                <a:spLocks noChangeArrowheads="1"/>
              </p:cNvSpPr>
              <p:nvPr/>
            </p:nvSpPr>
            <p:spPr bwMode="auto">
              <a:xfrm>
                <a:off x="2879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90" name="Line 2136"/>
            <p:cNvSpPr>
              <a:spLocks noChangeShapeType="1"/>
            </p:cNvSpPr>
            <p:nvPr/>
          </p:nvSpPr>
          <p:spPr bwMode="auto">
            <a:xfrm flipV="1">
              <a:off x="29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0938" name="Group 2137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201003" name="Oval 2138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04" name="Oval 2139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0939" name="Group 2140"/>
            <p:cNvGrpSpPr>
              <a:grpSpLocks/>
            </p:cNvGrpSpPr>
            <p:nvPr/>
          </p:nvGrpSpPr>
          <p:grpSpPr bwMode="auto">
            <a:xfrm>
              <a:off x="2954" y="2258"/>
              <a:ext cx="73" cy="57"/>
              <a:chOff x="2954" y="2258"/>
              <a:chExt cx="73" cy="57"/>
            </a:xfrm>
          </p:grpSpPr>
          <p:sp>
            <p:nvSpPr>
              <p:cNvPr id="201001" name="Oval 2141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02" name="Oval 2142"/>
              <p:cNvSpPr>
                <a:spLocks noChangeArrowheads="1"/>
              </p:cNvSpPr>
              <p:nvPr/>
            </p:nvSpPr>
            <p:spPr bwMode="auto">
              <a:xfrm>
                <a:off x="295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93" name="Line 2143"/>
            <p:cNvSpPr>
              <a:spLocks noChangeShapeType="1"/>
            </p:cNvSpPr>
            <p:nvPr/>
          </p:nvSpPr>
          <p:spPr bwMode="auto">
            <a:xfrm flipV="1">
              <a:off x="29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45" name="Group 2144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200999" name="Oval 2145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1000" name="Oval 2146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46" name="Group 2147"/>
            <p:cNvGrpSpPr>
              <a:grpSpLocks/>
            </p:cNvGrpSpPr>
            <p:nvPr/>
          </p:nvGrpSpPr>
          <p:grpSpPr bwMode="auto">
            <a:xfrm>
              <a:off x="3027" y="2258"/>
              <a:ext cx="68" cy="57"/>
              <a:chOff x="3027" y="2258"/>
              <a:chExt cx="68" cy="57"/>
            </a:xfrm>
          </p:grpSpPr>
          <p:sp>
            <p:nvSpPr>
              <p:cNvPr id="200997" name="Oval 2148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98" name="Oval 2149"/>
              <p:cNvSpPr>
                <a:spLocks noChangeArrowheads="1"/>
              </p:cNvSpPr>
              <p:nvPr/>
            </p:nvSpPr>
            <p:spPr bwMode="auto">
              <a:xfrm>
                <a:off x="3027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96" name="Line 2150"/>
            <p:cNvSpPr>
              <a:spLocks noChangeShapeType="1"/>
            </p:cNvSpPr>
            <p:nvPr/>
          </p:nvSpPr>
          <p:spPr bwMode="auto">
            <a:xfrm flipV="1">
              <a:off x="306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948" name="Group 2151"/>
          <p:cNvGrpSpPr>
            <a:grpSpLocks/>
          </p:cNvGrpSpPr>
          <p:nvPr/>
        </p:nvGrpSpPr>
        <p:grpSpPr bwMode="auto">
          <a:xfrm>
            <a:off x="4943477" y="1938338"/>
            <a:ext cx="453628" cy="512762"/>
            <a:chOff x="3110" y="1992"/>
            <a:chExt cx="286" cy="323"/>
          </a:xfrm>
        </p:grpSpPr>
        <p:grpSp>
          <p:nvGrpSpPr>
            <p:cNvPr id="138949" name="Group 2152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200971" name="Oval 2153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72" name="Oval 2154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51" name="Group 2155"/>
            <p:cNvGrpSpPr>
              <a:grpSpLocks/>
            </p:cNvGrpSpPr>
            <p:nvPr/>
          </p:nvGrpSpPr>
          <p:grpSpPr bwMode="auto">
            <a:xfrm>
              <a:off x="3110" y="1992"/>
              <a:ext cx="70" cy="63"/>
              <a:chOff x="3110" y="1992"/>
              <a:chExt cx="70" cy="63"/>
            </a:xfrm>
          </p:grpSpPr>
          <p:sp>
            <p:nvSpPr>
              <p:cNvPr id="200969" name="Oval 2156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70" name="Oval 2157"/>
              <p:cNvSpPr>
                <a:spLocks noChangeArrowheads="1"/>
              </p:cNvSpPr>
              <p:nvPr/>
            </p:nvSpPr>
            <p:spPr bwMode="auto">
              <a:xfrm>
                <a:off x="311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19" name="Line 2158"/>
            <p:cNvSpPr>
              <a:spLocks noChangeShapeType="1"/>
            </p:cNvSpPr>
            <p:nvPr/>
          </p:nvSpPr>
          <p:spPr bwMode="auto">
            <a:xfrm flipV="1">
              <a:off x="313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52" name="Group 2159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200967" name="Oval 2160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68" name="Oval 2161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54" name="Group 2162"/>
            <p:cNvGrpSpPr>
              <a:grpSpLocks/>
            </p:cNvGrpSpPr>
            <p:nvPr/>
          </p:nvGrpSpPr>
          <p:grpSpPr bwMode="auto">
            <a:xfrm>
              <a:off x="3180" y="1992"/>
              <a:ext cx="70" cy="63"/>
              <a:chOff x="3180" y="1992"/>
              <a:chExt cx="70" cy="63"/>
            </a:xfrm>
          </p:grpSpPr>
          <p:sp>
            <p:nvSpPr>
              <p:cNvPr id="200965" name="Oval 2163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66" name="Oval 2164"/>
              <p:cNvSpPr>
                <a:spLocks noChangeArrowheads="1"/>
              </p:cNvSpPr>
              <p:nvPr/>
            </p:nvSpPr>
            <p:spPr bwMode="auto">
              <a:xfrm>
                <a:off x="3180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22" name="Line 2165"/>
            <p:cNvSpPr>
              <a:spLocks noChangeShapeType="1"/>
            </p:cNvSpPr>
            <p:nvPr/>
          </p:nvSpPr>
          <p:spPr bwMode="auto">
            <a:xfrm flipV="1">
              <a:off x="321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55" name="Group 2166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200963" name="Oval 2167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64" name="Oval 2168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57" name="Group 2169"/>
            <p:cNvGrpSpPr>
              <a:grpSpLocks/>
            </p:cNvGrpSpPr>
            <p:nvPr/>
          </p:nvGrpSpPr>
          <p:grpSpPr bwMode="auto">
            <a:xfrm>
              <a:off x="3255" y="1992"/>
              <a:ext cx="73" cy="63"/>
              <a:chOff x="3255" y="1992"/>
              <a:chExt cx="73" cy="63"/>
            </a:xfrm>
          </p:grpSpPr>
          <p:sp>
            <p:nvSpPr>
              <p:cNvPr id="200961" name="Oval 2170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62" name="Oval 2171"/>
              <p:cNvSpPr>
                <a:spLocks noChangeArrowheads="1"/>
              </p:cNvSpPr>
              <p:nvPr/>
            </p:nvSpPr>
            <p:spPr bwMode="auto">
              <a:xfrm>
                <a:off x="3255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25" name="Line 2172"/>
            <p:cNvSpPr>
              <a:spLocks noChangeShapeType="1"/>
            </p:cNvSpPr>
            <p:nvPr/>
          </p:nvSpPr>
          <p:spPr bwMode="auto">
            <a:xfrm flipV="1">
              <a:off x="3285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58" name="Group 2173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200959" name="Oval 2174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60" name="Oval 2175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60" name="Group 2176"/>
            <p:cNvGrpSpPr>
              <a:grpSpLocks/>
            </p:cNvGrpSpPr>
            <p:nvPr/>
          </p:nvGrpSpPr>
          <p:grpSpPr bwMode="auto">
            <a:xfrm>
              <a:off x="3328" y="1992"/>
              <a:ext cx="68" cy="63"/>
              <a:chOff x="3328" y="1992"/>
              <a:chExt cx="68" cy="63"/>
            </a:xfrm>
          </p:grpSpPr>
          <p:sp>
            <p:nvSpPr>
              <p:cNvPr id="200957" name="Oval 2177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58" name="Oval 2178"/>
              <p:cNvSpPr>
                <a:spLocks noChangeArrowheads="1"/>
              </p:cNvSpPr>
              <p:nvPr/>
            </p:nvSpPr>
            <p:spPr bwMode="auto">
              <a:xfrm>
                <a:off x="3328" y="1992"/>
                <a:ext cx="68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28" name="Line 2179"/>
            <p:cNvSpPr>
              <a:spLocks noChangeShapeType="1"/>
            </p:cNvSpPr>
            <p:nvPr/>
          </p:nvSpPr>
          <p:spPr bwMode="auto">
            <a:xfrm flipV="1">
              <a:off x="336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61" name="Group 2180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200955" name="Oval 2181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56" name="Oval 2182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62" name="Group 2183"/>
            <p:cNvGrpSpPr>
              <a:grpSpLocks/>
            </p:cNvGrpSpPr>
            <p:nvPr/>
          </p:nvGrpSpPr>
          <p:grpSpPr bwMode="auto">
            <a:xfrm>
              <a:off x="3110" y="2258"/>
              <a:ext cx="70" cy="57"/>
              <a:chOff x="3110" y="2258"/>
              <a:chExt cx="70" cy="57"/>
            </a:xfrm>
          </p:grpSpPr>
          <p:sp>
            <p:nvSpPr>
              <p:cNvPr id="200953" name="Oval 2184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54" name="Oval 2185"/>
              <p:cNvSpPr>
                <a:spLocks noChangeArrowheads="1"/>
              </p:cNvSpPr>
              <p:nvPr/>
            </p:nvSpPr>
            <p:spPr bwMode="auto">
              <a:xfrm>
                <a:off x="311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31" name="Line 2186"/>
            <p:cNvSpPr>
              <a:spLocks noChangeShapeType="1"/>
            </p:cNvSpPr>
            <p:nvPr/>
          </p:nvSpPr>
          <p:spPr bwMode="auto">
            <a:xfrm flipV="1">
              <a:off x="313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63" name="Group 2187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200951" name="Oval 2188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52" name="Oval 2189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65" name="Group 2190"/>
            <p:cNvGrpSpPr>
              <a:grpSpLocks/>
            </p:cNvGrpSpPr>
            <p:nvPr/>
          </p:nvGrpSpPr>
          <p:grpSpPr bwMode="auto">
            <a:xfrm>
              <a:off x="3180" y="2258"/>
              <a:ext cx="70" cy="57"/>
              <a:chOff x="3180" y="2258"/>
              <a:chExt cx="70" cy="57"/>
            </a:xfrm>
          </p:grpSpPr>
          <p:sp>
            <p:nvSpPr>
              <p:cNvPr id="200949" name="Oval 2191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50" name="Oval 2192"/>
              <p:cNvSpPr>
                <a:spLocks noChangeArrowheads="1"/>
              </p:cNvSpPr>
              <p:nvPr/>
            </p:nvSpPr>
            <p:spPr bwMode="auto">
              <a:xfrm>
                <a:off x="3180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34" name="Line 2193"/>
            <p:cNvSpPr>
              <a:spLocks noChangeShapeType="1"/>
            </p:cNvSpPr>
            <p:nvPr/>
          </p:nvSpPr>
          <p:spPr bwMode="auto">
            <a:xfrm flipV="1">
              <a:off x="321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66" name="Group 2194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200947" name="Oval 2195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48" name="Oval 2196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68" name="Group 2197"/>
            <p:cNvGrpSpPr>
              <a:grpSpLocks/>
            </p:cNvGrpSpPr>
            <p:nvPr/>
          </p:nvGrpSpPr>
          <p:grpSpPr bwMode="auto">
            <a:xfrm>
              <a:off x="3255" y="2258"/>
              <a:ext cx="73" cy="57"/>
              <a:chOff x="3255" y="2258"/>
              <a:chExt cx="73" cy="57"/>
            </a:xfrm>
          </p:grpSpPr>
          <p:sp>
            <p:nvSpPr>
              <p:cNvPr id="200945" name="Oval 2198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46" name="Oval 2199"/>
              <p:cNvSpPr>
                <a:spLocks noChangeArrowheads="1"/>
              </p:cNvSpPr>
              <p:nvPr/>
            </p:nvSpPr>
            <p:spPr bwMode="auto">
              <a:xfrm>
                <a:off x="3255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37" name="Line 2200"/>
            <p:cNvSpPr>
              <a:spLocks noChangeShapeType="1"/>
            </p:cNvSpPr>
            <p:nvPr/>
          </p:nvSpPr>
          <p:spPr bwMode="auto">
            <a:xfrm flipV="1">
              <a:off x="3285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8969" name="Group 2201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200943" name="Oval 2202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44" name="Oval 2203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8971" name="Group 2204"/>
            <p:cNvGrpSpPr>
              <a:grpSpLocks/>
            </p:cNvGrpSpPr>
            <p:nvPr/>
          </p:nvGrpSpPr>
          <p:grpSpPr bwMode="auto">
            <a:xfrm>
              <a:off x="3328" y="2258"/>
              <a:ext cx="68" cy="57"/>
              <a:chOff x="3328" y="2258"/>
              <a:chExt cx="68" cy="57"/>
            </a:xfrm>
          </p:grpSpPr>
          <p:sp>
            <p:nvSpPr>
              <p:cNvPr id="200941" name="Oval 2205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942" name="Oval 2206"/>
              <p:cNvSpPr>
                <a:spLocks noChangeArrowheads="1"/>
              </p:cNvSpPr>
              <p:nvPr/>
            </p:nvSpPr>
            <p:spPr bwMode="auto">
              <a:xfrm>
                <a:off x="3328" y="2258"/>
                <a:ext cx="68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940" name="Line 2207"/>
            <p:cNvSpPr>
              <a:spLocks noChangeShapeType="1"/>
            </p:cNvSpPr>
            <p:nvPr/>
          </p:nvSpPr>
          <p:spPr bwMode="auto">
            <a:xfrm flipV="1">
              <a:off x="336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8972" name="Group 2208"/>
          <p:cNvGrpSpPr>
            <a:grpSpLocks/>
          </p:cNvGrpSpPr>
          <p:nvPr/>
        </p:nvGrpSpPr>
        <p:grpSpPr bwMode="auto">
          <a:xfrm>
            <a:off x="4464845" y="1938338"/>
            <a:ext cx="112515" cy="100012"/>
            <a:chOff x="2809" y="1992"/>
            <a:chExt cx="70" cy="63"/>
          </a:xfrm>
        </p:grpSpPr>
        <p:sp>
          <p:nvSpPr>
            <p:cNvPr id="200915" name="Oval 220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16" name="Oval 2210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74" name="Group 2211"/>
          <p:cNvGrpSpPr>
            <a:grpSpLocks/>
          </p:cNvGrpSpPr>
          <p:nvPr/>
        </p:nvGrpSpPr>
        <p:grpSpPr bwMode="auto">
          <a:xfrm>
            <a:off x="4464845" y="1938338"/>
            <a:ext cx="112515" cy="100012"/>
            <a:chOff x="2809" y="1992"/>
            <a:chExt cx="70" cy="63"/>
          </a:xfrm>
        </p:grpSpPr>
        <p:sp>
          <p:nvSpPr>
            <p:cNvPr id="200913" name="Oval 2212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14" name="Oval 2213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72" name="Line 2214"/>
          <p:cNvSpPr>
            <a:spLocks noChangeShapeType="1"/>
          </p:cNvSpPr>
          <p:nvPr/>
        </p:nvSpPr>
        <p:spPr bwMode="auto">
          <a:xfrm flipV="1">
            <a:off x="451127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75" name="Group 2215"/>
          <p:cNvGrpSpPr>
            <a:grpSpLocks/>
          </p:cNvGrpSpPr>
          <p:nvPr/>
        </p:nvGrpSpPr>
        <p:grpSpPr bwMode="auto">
          <a:xfrm>
            <a:off x="4577358" y="1938338"/>
            <a:ext cx="112514" cy="100012"/>
            <a:chOff x="2879" y="1992"/>
            <a:chExt cx="71" cy="63"/>
          </a:xfrm>
        </p:grpSpPr>
        <p:sp>
          <p:nvSpPr>
            <p:cNvPr id="200911" name="Oval 221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12" name="Oval 2217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73" name="Group 2218"/>
          <p:cNvGrpSpPr>
            <a:grpSpLocks/>
          </p:cNvGrpSpPr>
          <p:nvPr/>
        </p:nvGrpSpPr>
        <p:grpSpPr bwMode="auto">
          <a:xfrm>
            <a:off x="4577358" y="1938338"/>
            <a:ext cx="112514" cy="100012"/>
            <a:chOff x="2879" y="1992"/>
            <a:chExt cx="71" cy="63"/>
          </a:xfrm>
        </p:grpSpPr>
        <p:sp>
          <p:nvSpPr>
            <p:cNvPr id="200909" name="Oval 2219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10" name="Oval 2220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75" name="Line 2221"/>
          <p:cNvSpPr>
            <a:spLocks noChangeShapeType="1"/>
          </p:cNvSpPr>
          <p:nvPr/>
        </p:nvSpPr>
        <p:spPr bwMode="auto">
          <a:xfrm flipV="1">
            <a:off x="4632722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74" name="Group 2222"/>
          <p:cNvGrpSpPr>
            <a:grpSpLocks/>
          </p:cNvGrpSpPr>
          <p:nvPr/>
        </p:nvGrpSpPr>
        <p:grpSpPr bwMode="auto">
          <a:xfrm>
            <a:off x="4695232" y="1938338"/>
            <a:ext cx="116085" cy="100012"/>
            <a:chOff x="2954" y="1992"/>
            <a:chExt cx="73" cy="63"/>
          </a:xfrm>
        </p:grpSpPr>
        <p:sp>
          <p:nvSpPr>
            <p:cNvPr id="200907" name="Oval 222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08" name="Oval 2224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76" name="Group 2225"/>
          <p:cNvGrpSpPr>
            <a:grpSpLocks/>
          </p:cNvGrpSpPr>
          <p:nvPr/>
        </p:nvGrpSpPr>
        <p:grpSpPr bwMode="auto">
          <a:xfrm>
            <a:off x="4695232" y="1938338"/>
            <a:ext cx="116085" cy="100012"/>
            <a:chOff x="2954" y="1992"/>
            <a:chExt cx="73" cy="63"/>
          </a:xfrm>
        </p:grpSpPr>
        <p:sp>
          <p:nvSpPr>
            <p:cNvPr id="200905" name="Oval 2226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06" name="Oval 2227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78" name="Line 2228"/>
          <p:cNvSpPr>
            <a:spLocks noChangeShapeType="1"/>
          </p:cNvSpPr>
          <p:nvPr/>
        </p:nvSpPr>
        <p:spPr bwMode="auto">
          <a:xfrm flipV="1">
            <a:off x="4745237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77" name="Group 2229"/>
          <p:cNvGrpSpPr>
            <a:grpSpLocks/>
          </p:cNvGrpSpPr>
          <p:nvPr/>
        </p:nvGrpSpPr>
        <p:grpSpPr bwMode="auto">
          <a:xfrm>
            <a:off x="4811317" y="1938338"/>
            <a:ext cx="108943" cy="100012"/>
            <a:chOff x="3027" y="1992"/>
            <a:chExt cx="68" cy="63"/>
          </a:xfrm>
        </p:grpSpPr>
        <p:sp>
          <p:nvSpPr>
            <p:cNvPr id="200903" name="Oval 223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04" name="Oval 2231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79" name="Group 2232"/>
          <p:cNvGrpSpPr>
            <a:grpSpLocks/>
          </p:cNvGrpSpPr>
          <p:nvPr/>
        </p:nvGrpSpPr>
        <p:grpSpPr bwMode="auto">
          <a:xfrm>
            <a:off x="4811317" y="1938338"/>
            <a:ext cx="108943" cy="100012"/>
            <a:chOff x="3027" y="1992"/>
            <a:chExt cx="68" cy="63"/>
          </a:xfrm>
        </p:grpSpPr>
        <p:sp>
          <p:nvSpPr>
            <p:cNvPr id="200901" name="Oval 2233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02" name="Oval 2234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81" name="Line 2235"/>
          <p:cNvSpPr>
            <a:spLocks noChangeShapeType="1"/>
          </p:cNvSpPr>
          <p:nvPr/>
        </p:nvSpPr>
        <p:spPr bwMode="auto">
          <a:xfrm flipV="1">
            <a:off x="4864895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80" name="Group 2236"/>
          <p:cNvGrpSpPr>
            <a:grpSpLocks/>
          </p:cNvGrpSpPr>
          <p:nvPr/>
        </p:nvGrpSpPr>
        <p:grpSpPr bwMode="auto">
          <a:xfrm>
            <a:off x="4464845" y="2360616"/>
            <a:ext cx="112515" cy="90487"/>
            <a:chOff x="2809" y="2258"/>
            <a:chExt cx="70" cy="57"/>
          </a:xfrm>
        </p:grpSpPr>
        <p:sp>
          <p:nvSpPr>
            <p:cNvPr id="200899" name="Oval 223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900" name="Oval 2238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82" name="Group 2239"/>
          <p:cNvGrpSpPr>
            <a:grpSpLocks/>
          </p:cNvGrpSpPr>
          <p:nvPr/>
        </p:nvGrpSpPr>
        <p:grpSpPr bwMode="auto">
          <a:xfrm>
            <a:off x="4464845" y="2360616"/>
            <a:ext cx="112515" cy="90487"/>
            <a:chOff x="2809" y="2258"/>
            <a:chExt cx="70" cy="57"/>
          </a:xfrm>
        </p:grpSpPr>
        <p:sp>
          <p:nvSpPr>
            <p:cNvPr id="200897" name="Oval 2240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98" name="Oval 2241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84" name="Line 2242"/>
          <p:cNvSpPr>
            <a:spLocks noChangeShapeType="1"/>
          </p:cNvSpPr>
          <p:nvPr/>
        </p:nvSpPr>
        <p:spPr bwMode="auto">
          <a:xfrm flipV="1">
            <a:off x="451127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83" name="Group 2243"/>
          <p:cNvGrpSpPr>
            <a:grpSpLocks/>
          </p:cNvGrpSpPr>
          <p:nvPr/>
        </p:nvGrpSpPr>
        <p:grpSpPr bwMode="auto">
          <a:xfrm>
            <a:off x="4577358" y="2360616"/>
            <a:ext cx="112514" cy="90487"/>
            <a:chOff x="2879" y="2258"/>
            <a:chExt cx="71" cy="57"/>
          </a:xfrm>
        </p:grpSpPr>
        <p:sp>
          <p:nvSpPr>
            <p:cNvPr id="200895" name="Oval 224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96" name="Oval 2245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85" name="Group 2246"/>
          <p:cNvGrpSpPr>
            <a:grpSpLocks/>
          </p:cNvGrpSpPr>
          <p:nvPr/>
        </p:nvGrpSpPr>
        <p:grpSpPr bwMode="auto">
          <a:xfrm>
            <a:off x="4577358" y="2360616"/>
            <a:ext cx="112514" cy="90487"/>
            <a:chOff x="2879" y="2258"/>
            <a:chExt cx="71" cy="57"/>
          </a:xfrm>
        </p:grpSpPr>
        <p:sp>
          <p:nvSpPr>
            <p:cNvPr id="200893" name="Oval 2247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94" name="Oval 2248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87" name="Line 2249"/>
          <p:cNvSpPr>
            <a:spLocks noChangeShapeType="1"/>
          </p:cNvSpPr>
          <p:nvPr/>
        </p:nvSpPr>
        <p:spPr bwMode="auto">
          <a:xfrm flipV="1">
            <a:off x="4632722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86" name="Group 2250"/>
          <p:cNvGrpSpPr>
            <a:grpSpLocks/>
          </p:cNvGrpSpPr>
          <p:nvPr/>
        </p:nvGrpSpPr>
        <p:grpSpPr bwMode="auto">
          <a:xfrm>
            <a:off x="4695232" y="2360616"/>
            <a:ext cx="116085" cy="90487"/>
            <a:chOff x="2954" y="2258"/>
            <a:chExt cx="73" cy="57"/>
          </a:xfrm>
        </p:grpSpPr>
        <p:sp>
          <p:nvSpPr>
            <p:cNvPr id="200891" name="Oval 225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92" name="Oval 2252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88" name="Group 2253"/>
          <p:cNvGrpSpPr>
            <a:grpSpLocks/>
          </p:cNvGrpSpPr>
          <p:nvPr/>
        </p:nvGrpSpPr>
        <p:grpSpPr bwMode="auto">
          <a:xfrm>
            <a:off x="4695232" y="2360616"/>
            <a:ext cx="116085" cy="90487"/>
            <a:chOff x="2954" y="2258"/>
            <a:chExt cx="73" cy="57"/>
          </a:xfrm>
        </p:grpSpPr>
        <p:sp>
          <p:nvSpPr>
            <p:cNvPr id="200889" name="Oval 2254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90" name="Oval 2255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90" name="Line 2256"/>
          <p:cNvSpPr>
            <a:spLocks noChangeShapeType="1"/>
          </p:cNvSpPr>
          <p:nvPr/>
        </p:nvSpPr>
        <p:spPr bwMode="auto">
          <a:xfrm flipV="1">
            <a:off x="474523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89" name="Group 2257"/>
          <p:cNvGrpSpPr>
            <a:grpSpLocks/>
          </p:cNvGrpSpPr>
          <p:nvPr/>
        </p:nvGrpSpPr>
        <p:grpSpPr bwMode="auto">
          <a:xfrm>
            <a:off x="4811317" y="2360616"/>
            <a:ext cx="108943" cy="90487"/>
            <a:chOff x="3027" y="2258"/>
            <a:chExt cx="68" cy="57"/>
          </a:xfrm>
        </p:grpSpPr>
        <p:sp>
          <p:nvSpPr>
            <p:cNvPr id="200887" name="Oval 225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88" name="Oval 2259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91" name="Group 2260"/>
          <p:cNvGrpSpPr>
            <a:grpSpLocks/>
          </p:cNvGrpSpPr>
          <p:nvPr/>
        </p:nvGrpSpPr>
        <p:grpSpPr bwMode="auto">
          <a:xfrm>
            <a:off x="4811317" y="2360616"/>
            <a:ext cx="108943" cy="90487"/>
            <a:chOff x="3027" y="2258"/>
            <a:chExt cx="68" cy="57"/>
          </a:xfrm>
        </p:grpSpPr>
        <p:sp>
          <p:nvSpPr>
            <p:cNvPr id="200885" name="Oval 2261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86" name="Oval 2262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93" name="Line 2263"/>
          <p:cNvSpPr>
            <a:spLocks noChangeShapeType="1"/>
          </p:cNvSpPr>
          <p:nvPr/>
        </p:nvSpPr>
        <p:spPr bwMode="auto">
          <a:xfrm flipV="1">
            <a:off x="4864895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77" name="Group 2264"/>
          <p:cNvGrpSpPr>
            <a:grpSpLocks/>
          </p:cNvGrpSpPr>
          <p:nvPr/>
        </p:nvGrpSpPr>
        <p:grpSpPr bwMode="auto">
          <a:xfrm>
            <a:off x="4464845" y="1938338"/>
            <a:ext cx="112515" cy="100012"/>
            <a:chOff x="2809" y="1992"/>
            <a:chExt cx="70" cy="63"/>
          </a:xfrm>
        </p:grpSpPr>
        <p:sp>
          <p:nvSpPr>
            <p:cNvPr id="200883" name="Oval 2265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84" name="Oval 2266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78" name="Group 2267"/>
          <p:cNvGrpSpPr>
            <a:grpSpLocks/>
          </p:cNvGrpSpPr>
          <p:nvPr/>
        </p:nvGrpSpPr>
        <p:grpSpPr bwMode="auto">
          <a:xfrm>
            <a:off x="4464845" y="1938338"/>
            <a:ext cx="112515" cy="100012"/>
            <a:chOff x="2809" y="1992"/>
            <a:chExt cx="70" cy="63"/>
          </a:xfrm>
        </p:grpSpPr>
        <p:sp>
          <p:nvSpPr>
            <p:cNvPr id="200881" name="Oval 2268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82" name="Oval 2269"/>
            <p:cNvSpPr>
              <a:spLocks noChangeArrowheads="1"/>
            </p:cNvSpPr>
            <p:nvPr/>
          </p:nvSpPr>
          <p:spPr bwMode="auto">
            <a:xfrm>
              <a:off x="280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96" name="Line 2270"/>
          <p:cNvSpPr>
            <a:spLocks noChangeShapeType="1"/>
          </p:cNvSpPr>
          <p:nvPr/>
        </p:nvSpPr>
        <p:spPr bwMode="auto">
          <a:xfrm flipV="1">
            <a:off x="451127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80" name="Group 2271"/>
          <p:cNvGrpSpPr>
            <a:grpSpLocks/>
          </p:cNvGrpSpPr>
          <p:nvPr/>
        </p:nvGrpSpPr>
        <p:grpSpPr bwMode="auto">
          <a:xfrm>
            <a:off x="4577358" y="1938338"/>
            <a:ext cx="112514" cy="100012"/>
            <a:chOff x="2879" y="1992"/>
            <a:chExt cx="71" cy="63"/>
          </a:xfrm>
        </p:grpSpPr>
        <p:sp>
          <p:nvSpPr>
            <p:cNvPr id="200879" name="Oval 2272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80" name="Oval 2273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81" name="Group 2274"/>
          <p:cNvGrpSpPr>
            <a:grpSpLocks/>
          </p:cNvGrpSpPr>
          <p:nvPr/>
        </p:nvGrpSpPr>
        <p:grpSpPr bwMode="auto">
          <a:xfrm>
            <a:off x="4577358" y="1938338"/>
            <a:ext cx="112514" cy="100012"/>
            <a:chOff x="2879" y="1992"/>
            <a:chExt cx="71" cy="63"/>
          </a:xfrm>
        </p:grpSpPr>
        <p:sp>
          <p:nvSpPr>
            <p:cNvPr id="200877" name="Oval 2275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78" name="Oval 2276"/>
            <p:cNvSpPr>
              <a:spLocks noChangeArrowheads="1"/>
            </p:cNvSpPr>
            <p:nvPr/>
          </p:nvSpPr>
          <p:spPr bwMode="auto">
            <a:xfrm>
              <a:off x="2879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599" name="Line 2277"/>
          <p:cNvSpPr>
            <a:spLocks noChangeShapeType="1"/>
          </p:cNvSpPr>
          <p:nvPr/>
        </p:nvSpPr>
        <p:spPr bwMode="auto">
          <a:xfrm flipV="1">
            <a:off x="4632722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83" name="Group 2278"/>
          <p:cNvGrpSpPr>
            <a:grpSpLocks/>
          </p:cNvGrpSpPr>
          <p:nvPr/>
        </p:nvGrpSpPr>
        <p:grpSpPr bwMode="auto">
          <a:xfrm>
            <a:off x="4695232" y="1938338"/>
            <a:ext cx="116085" cy="100012"/>
            <a:chOff x="2954" y="1992"/>
            <a:chExt cx="73" cy="63"/>
          </a:xfrm>
        </p:grpSpPr>
        <p:sp>
          <p:nvSpPr>
            <p:cNvPr id="200875" name="Oval 2279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76" name="Oval 2280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84" name="Group 2281"/>
          <p:cNvGrpSpPr>
            <a:grpSpLocks/>
          </p:cNvGrpSpPr>
          <p:nvPr/>
        </p:nvGrpSpPr>
        <p:grpSpPr bwMode="auto">
          <a:xfrm>
            <a:off x="4695232" y="1938338"/>
            <a:ext cx="116085" cy="100012"/>
            <a:chOff x="2954" y="1992"/>
            <a:chExt cx="73" cy="63"/>
          </a:xfrm>
        </p:grpSpPr>
        <p:sp>
          <p:nvSpPr>
            <p:cNvPr id="200873" name="Oval 2282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74" name="Oval 2283"/>
            <p:cNvSpPr>
              <a:spLocks noChangeArrowheads="1"/>
            </p:cNvSpPr>
            <p:nvPr/>
          </p:nvSpPr>
          <p:spPr bwMode="auto">
            <a:xfrm>
              <a:off x="295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02" name="Line 2284"/>
          <p:cNvSpPr>
            <a:spLocks noChangeShapeType="1"/>
          </p:cNvSpPr>
          <p:nvPr/>
        </p:nvSpPr>
        <p:spPr bwMode="auto">
          <a:xfrm flipV="1">
            <a:off x="4745237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86" name="Group 2285"/>
          <p:cNvGrpSpPr>
            <a:grpSpLocks/>
          </p:cNvGrpSpPr>
          <p:nvPr/>
        </p:nvGrpSpPr>
        <p:grpSpPr bwMode="auto">
          <a:xfrm>
            <a:off x="4811317" y="1938338"/>
            <a:ext cx="108943" cy="100012"/>
            <a:chOff x="3027" y="1992"/>
            <a:chExt cx="68" cy="63"/>
          </a:xfrm>
        </p:grpSpPr>
        <p:sp>
          <p:nvSpPr>
            <p:cNvPr id="200871" name="Oval 2286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72" name="Oval 2287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87" name="Group 2288"/>
          <p:cNvGrpSpPr>
            <a:grpSpLocks/>
          </p:cNvGrpSpPr>
          <p:nvPr/>
        </p:nvGrpSpPr>
        <p:grpSpPr bwMode="auto">
          <a:xfrm>
            <a:off x="4811317" y="1938338"/>
            <a:ext cx="108943" cy="100012"/>
            <a:chOff x="3027" y="1992"/>
            <a:chExt cx="68" cy="63"/>
          </a:xfrm>
        </p:grpSpPr>
        <p:sp>
          <p:nvSpPr>
            <p:cNvPr id="200869" name="Oval 2289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70" name="Oval 2290"/>
            <p:cNvSpPr>
              <a:spLocks noChangeArrowheads="1"/>
            </p:cNvSpPr>
            <p:nvPr/>
          </p:nvSpPr>
          <p:spPr bwMode="auto">
            <a:xfrm>
              <a:off x="3027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05" name="Line 2291"/>
          <p:cNvSpPr>
            <a:spLocks noChangeShapeType="1"/>
          </p:cNvSpPr>
          <p:nvPr/>
        </p:nvSpPr>
        <p:spPr bwMode="auto">
          <a:xfrm flipV="1">
            <a:off x="4864895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89" name="Group 2292"/>
          <p:cNvGrpSpPr>
            <a:grpSpLocks/>
          </p:cNvGrpSpPr>
          <p:nvPr/>
        </p:nvGrpSpPr>
        <p:grpSpPr bwMode="auto">
          <a:xfrm>
            <a:off x="4464845" y="2360616"/>
            <a:ext cx="112515" cy="90487"/>
            <a:chOff x="2809" y="2258"/>
            <a:chExt cx="70" cy="57"/>
          </a:xfrm>
        </p:grpSpPr>
        <p:sp>
          <p:nvSpPr>
            <p:cNvPr id="200867" name="Oval 2293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68" name="Oval 2294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90" name="Group 2295"/>
          <p:cNvGrpSpPr>
            <a:grpSpLocks/>
          </p:cNvGrpSpPr>
          <p:nvPr/>
        </p:nvGrpSpPr>
        <p:grpSpPr bwMode="auto">
          <a:xfrm>
            <a:off x="4464845" y="2360616"/>
            <a:ext cx="112515" cy="90487"/>
            <a:chOff x="2809" y="2258"/>
            <a:chExt cx="70" cy="57"/>
          </a:xfrm>
        </p:grpSpPr>
        <p:sp>
          <p:nvSpPr>
            <p:cNvPr id="200865" name="Oval 2296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66" name="Oval 2297"/>
            <p:cNvSpPr>
              <a:spLocks noChangeArrowheads="1"/>
            </p:cNvSpPr>
            <p:nvPr/>
          </p:nvSpPr>
          <p:spPr bwMode="auto">
            <a:xfrm>
              <a:off x="280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08" name="Line 2298"/>
          <p:cNvSpPr>
            <a:spLocks noChangeShapeType="1"/>
          </p:cNvSpPr>
          <p:nvPr/>
        </p:nvSpPr>
        <p:spPr bwMode="auto">
          <a:xfrm flipV="1">
            <a:off x="451127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92" name="Group 2299"/>
          <p:cNvGrpSpPr>
            <a:grpSpLocks/>
          </p:cNvGrpSpPr>
          <p:nvPr/>
        </p:nvGrpSpPr>
        <p:grpSpPr bwMode="auto">
          <a:xfrm>
            <a:off x="4577358" y="2360616"/>
            <a:ext cx="112514" cy="90487"/>
            <a:chOff x="2879" y="2258"/>
            <a:chExt cx="71" cy="57"/>
          </a:xfrm>
        </p:grpSpPr>
        <p:sp>
          <p:nvSpPr>
            <p:cNvPr id="200863" name="Oval 2300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64" name="Oval 2301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93" name="Group 2302"/>
          <p:cNvGrpSpPr>
            <a:grpSpLocks/>
          </p:cNvGrpSpPr>
          <p:nvPr/>
        </p:nvGrpSpPr>
        <p:grpSpPr bwMode="auto">
          <a:xfrm>
            <a:off x="4577358" y="2360616"/>
            <a:ext cx="112514" cy="90487"/>
            <a:chOff x="2879" y="2258"/>
            <a:chExt cx="71" cy="57"/>
          </a:xfrm>
        </p:grpSpPr>
        <p:sp>
          <p:nvSpPr>
            <p:cNvPr id="200861" name="Oval 2303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62" name="Oval 2304"/>
            <p:cNvSpPr>
              <a:spLocks noChangeArrowheads="1"/>
            </p:cNvSpPr>
            <p:nvPr/>
          </p:nvSpPr>
          <p:spPr bwMode="auto">
            <a:xfrm>
              <a:off x="2879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11" name="Line 2305"/>
          <p:cNvSpPr>
            <a:spLocks noChangeShapeType="1"/>
          </p:cNvSpPr>
          <p:nvPr/>
        </p:nvSpPr>
        <p:spPr bwMode="auto">
          <a:xfrm flipV="1">
            <a:off x="4632722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95" name="Group 2306"/>
          <p:cNvGrpSpPr>
            <a:grpSpLocks/>
          </p:cNvGrpSpPr>
          <p:nvPr/>
        </p:nvGrpSpPr>
        <p:grpSpPr bwMode="auto">
          <a:xfrm>
            <a:off x="4695232" y="2360616"/>
            <a:ext cx="116085" cy="90487"/>
            <a:chOff x="2954" y="2258"/>
            <a:chExt cx="73" cy="57"/>
          </a:xfrm>
        </p:grpSpPr>
        <p:sp>
          <p:nvSpPr>
            <p:cNvPr id="200859" name="Oval 2307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60" name="Oval 2308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96" name="Group 2309"/>
          <p:cNvGrpSpPr>
            <a:grpSpLocks/>
          </p:cNvGrpSpPr>
          <p:nvPr/>
        </p:nvGrpSpPr>
        <p:grpSpPr bwMode="auto">
          <a:xfrm>
            <a:off x="4695232" y="2360616"/>
            <a:ext cx="116085" cy="90487"/>
            <a:chOff x="2954" y="2258"/>
            <a:chExt cx="73" cy="57"/>
          </a:xfrm>
        </p:grpSpPr>
        <p:sp>
          <p:nvSpPr>
            <p:cNvPr id="200857" name="Oval 2310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58" name="Oval 2311"/>
            <p:cNvSpPr>
              <a:spLocks noChangeArrowheads="1"/>
            </p:cNvSpPr>
            <p:nvPr/>
          </p:nvSpPr>
          <p:spPr bwMode="auto">
            <a:xfrm>
              <a:off x="295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14" name="Line 2312"/>
          <p:cNvSpPr>
            <a:spLocks noChangeShapeType="1"/>
          </p:cNvSpPr>
          <p:nvPr/>
        </p:nvSpPr>
        <p:spPr bwMode="auto">
          <a:xfrm flipV="1">
            <a:off x="474523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8998" name="Group 2313"/>
          <p:cNvGrpSpPr>
            <a:grpSpLocks/>
          </p:cNvGrpSpPr>
          <p:nvPr/>
        </p:nvGrpSpPr>
        <p:grpSpPr bwMode="auto">
          <a:xfrm>
            <a:off x="4811317" y="2360616"/>
            <a:ext cx="108943" cy="90487"/>
            <a:chOff x="3027" y="2258"/>
            <a:chExt cx="68" cy="57"/>
          </a:xfrm>
        </p:grpSpPr>
        <p:sp>
          <p:nvSpPr>
            <p:cNvPr id="200855" name="Oval 2314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56" name="Oval 2315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8999" name="Group 2316"/>
          <p:cNvGrpSpPr>
            <a:grpSpLocks/>
          </p:cNvGrpSpPr>
          <p:nvPr/>
        </p:nvGrpSpPr>
        <p:grpSpPr bwMode="auto">
          <a:xfrm>
            <a:off x="4811317" y="2360616"/>
            <a:ext cx="108943" cy="90487"/>
            <a:chOff x="3027" y="2258"/>
            <a:chExt cx="68" cy="57"/>
          </a:xfrm>
        </p:grpSpPr>
        <p:sp>
          <p:nvSpPr>
            <p:cNvPr id="200853" name="Oval 2317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54" name="Oval 2318"/>
            <p:cNvSpPr>
              <a:spLocks noChangeArrowheads="1"/>
            </p:cNvSpPr>
            <p:nvPr/>
          </p:nvSpPr>
          <p:spPr bwMode="auto">
            <a:xfrm>
              <a:off x="3027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17" name="Line 2319"/>
          <p:cNvSpPr>
            <a:spLocks noChangeShapeType="1"/>
          </p:cNvSpPr>
          <p:nvPr/>
        </p:nvSpPr>
        <p:spPr bwMode="auto">
          <a:xfrm flipV="1">
            <a:off x="4864895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01" name="Group 2320"/>
          <p:cNvGrpSpPr>
            <a:grpSpLocks/>
          </p:cNvGrpSpPr>
          <p:nvPr/>
        </p:nvGrpSpPr>
        <p:grpSpPr bwMode="auto">
          <a:xfrm>
            <a:off x="4943477" y="1938338"/>
            <a:ext cx="110728" cy="100012"/>
            <a:chOff x="3110" y="1992"/>
            <a:chExt cx="70" cy="63"/>
          </a:xfrm>
        </p:grpSpPr>
        <p:sp>
          <p:nvSpPr>
            <p:cNvPr id="200851" name="Oval 232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52" name="Oval 2322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02" name="Group 2323"/>
          <p:cNvGrpSpPr>
            <a:grpSpLocks/>
          </p:cNvGrpSpPr>
          <p:nvPr/>
        </p:nvGrpSpPr>
        <p:grpSpPr bwMode="auto">
          <a:xfrm>
            <a:off x="4943477" y="1938338"/>
            <a:ext cx="110728" cy="100012"/>
            <a:chOff x="3110" y="1992"/>
            <a:chExt cx="70" cy="63"/>
          </a:xfrm>
        </p:grpSpPr>
        <p:sp>
          <p:nvSpPr>
            <p:cNvPr id="200849" name="Oval 2324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50" name="Oval 2325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20" name="Line 2326"/>
          <p:cNvSpPr>
            <a:spLocks noChangeShapeType="1"/>
          </p:cNvSpPr>
          <p:nvPr/>
        </p:nvSpPr>
        <p:spPr bwMode="auto">
          <a:xfrm flipV="1">
            <a:off x="498990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04" name="Group 2327"/>
          <p:cNvGrpSpPr>
            <a:grpSpLocks/>
          </p:cNvGrpSpPr>
          <p:nvPr/>
        </p:nvGrpSpPr>
        <p:grpSpPr bwMode="auto">
          <a:xfrm>
            <a:off x="5054205" y="1938338"/>
            <a:ext cx="110728" cy="100012"/>
            <a:chOff x="3180" y="1992"/>
            <a:chExt cx="70" cy="63"/>
          </a:xfrm>
        </p:grpSpPr>
        <p:sp>
          <p:nvSpPr>
            <p:cNvPr id="200847" name="Oval 232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48" name="Oval 2329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05" name="Group 2330"/>
          <p:cNvGrpSpPr>
            <a:grpSpLocks/>
          </p:cNvGrpSpPr>
          <p:nvPr/>
        </p:nvGrpSpPr>
        <p:grpSpPr bwMode="auto">
          <a:xfrm>
            <a:off x="5054205" y="1938338"/>
            <a:ext cx="110728" cy="100012"/>
            <a:chOff x="3180" y="1992"/>
            <a:chExt cx="70" cy="63"/>
          </a:xfrm>
        </p:grpSpPr>
        <p:sp>
          <p:nvSpPr>
            <p:cNvPr id="200845" name="Oval 2331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46" name="Oval 2332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23" name="Line 2333"/>
          <p:cNvSpPr>
            <a:spLocks noChangeShapeType="1"/>
          </p:cNvSpPr>
          <p:nvPr/>
        </p:nvSpPr>
        <p:spPr bwMode="auto">
          <a:xfrm flipV="1">
            <a:off x="510956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07" name="Group 2334"/>
          <p:cNvGrpSpPr>
            <a:grpSpLocks/>
          </p:cNvGrpSpPr>
          <p:nvPr/>
        </p:nvGrpSpPr>
        <p:grpSpPr bwMode="auto">
          <a:xfrm>
            <a:off x="5173863" y="1938338"/>
            <a:ext cx="116085" cy="100012"/>
            <a:chOff x="3255" y="1992"/>
            <a:chExt cx="73" cy="63"/>
          </a:xfrm>
        </p:grpSpPr>
        <p:sp>
          <p:nvSpPr>
            <p:cNvPr id="200843" name="Oval 233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44" name="Oval 2336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92" name="Group 2337"/>
          <p:cNvGrpSpPr>
            <a:grpSpLocks/>
          </p:cNvGrpSpPr>
          <p:nvPr/>
        </p:nvGrpSpPr>
        <p:grpSpPr bwMode="auto">
          <a:xfrm>
            <a:off x="5173863" y="1938338"/>
            <a:ext cx="116085" cy="100012"/>
            <a:chOff x="3255" y="1992"/>
            <a:chExt cx="73" cy="63"/>
          </a:xfrm>
        </p:grpSpPr>
        <p:sp>
          <p:nvSpPr>
            <p:cNvPr id="200841" name="Oval 2338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42" name="Oval 2339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26" name="Line 2340"/>
          <p:cNvSpPr>
            <a:spLocks noChangeShapeType="1"/>
          </p:cNvSpPr>
          <p:nvPr/>
        </p:nvSpPr>
        <p:spPr bwMode="auto">
          <a:xfrm flipV="1">
            <a:off x="522208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0994" name="Group 2341"/>
          <p:cNvGrpSpPr>
            <a:grpSpLocks/>
          </p:cNvGrpSpPr>
          <p:nvPr/>
        </p:nvGrpSpPr>
        <p:grpSpPr bwMode="auto">
          <a:xfrm>
            <a:off x="5289947" y="1938338"/>
            <a:ext cx="107156" cy="100012"/>
            <a:chOff x="3328" y="1992"/>
            <a:chExt cx="68" cy="63"/>
          </a:xfrm>
        </p:grpSpPr>
        <p:sp>
          <p:nvSpPr>
            <p:cNvPr id="200839" name="Oval 234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40" name="Oval 2343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0995" name="Group 2344"/>
          <p:cNvGrpSpPr>
            <a:grpSpLocks/>
          </p:cNvGrpSpPr>
          <p:nvPr/>
        </p:nvGrpSpPr>
        <p:grpSpPr bwMode="auto">
          <a:xfrm>
            <a:off x="5289947" y="1938338"/>
            <a:ext cx="107156" cy="100012"/>
            <a:chOff x="3328" y="1992"/>
            <a:chExt cx="68" cy="63"/>
          </a:xfrm>
        </p:grpSpPr>
        <p:sp>
          <p:nvSpPr>
            <p:cNvPr id="200837" name="Oval 2345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38" name="Oval 2346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29" name="Line 2347"/>
          <p:cNvSpPr>
            <a:spLocks noChangeShapeType="1"/>
          </p:cNvSpPr>
          <p:nvPr/>
        </p:nvSpPr>
        <p:spPr bwMode="auto">
          <a:xfrm flipV="1">
            <a:off x="5343526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08" name="Group 2348"/>
          <p:cNvGrpSpPr>
            <a:grpSpLocks/>
          </p:cNvGrpSpPr>
          <p:nvPr/>
        </p:nvGrpSpPr>
        <p:grpSpPr bwMode="auto">
          <a:xfrm>
            <a:off x="4943477" y="2360616"/>
            <a:ext cx="110728" cy="90487"/>
            <a:chOff x="3110" y="2258"/>
            <a:chExt cx="70" cy="57"/>
          </a:xfrm>
        </p:grpSpPr>
        <p:sp>
          <p:nvSpPr>
            <p:cNvPr id="200835" name="Oval 234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36" name="Oval 2350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10" name="Group 2351"/>
          <p:cNvGrpSpPr>
            <a:grpSpLocks/>
          </p:cNvGrpSpPr>
          <p:nvPr/>
        </p:nvGrpSpPr>
        <p:grpSpPr bwMode="auto">
          <a:xfrm>
            <a:off x="4943477" y="2360616"/>
            <a:ext cx="110728" cy="90487"/>
            <a:chOff x="3110" y="2258"/>
            <a:chExt cx="70" cy="57"/>
          </a:xfrm>
        </p:grpSpPr>
        <p:sp>
          <p:nvSpPr>
            <p:cNvPr id="200833" name="Oval 2352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34" name="Oval 2353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32" name="Line 2354"/>
          <p:cNvSpPr>
            <a:spLocks noChangeShapeType="1"/>
          </p:cNvSpPr>
          <p:nvPr/>
        </p:nvSpPr>
        <p:spPr bwMode="auto">
          <a:xfrm flipV="1">
            <a:off x="498990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11" name="Group 2355"/>
          <p:cNvGrpSpPr>
            <a:grpSpLocks/>
          </p:cNvGrpSpPr>
          <p:nvPr/>
        </p:nvGrpSpPr>
        <p:grpSpPr bwMode="auto">
          <a:xfrm>
            <a:off x="5054205" y="2360616"/>
            <a:ext cx="110728" cy="90487"/>
            <a:chOff x="3180" y="2258"/>
            <a:chExt cx="70" cy="57"/>
          </a:xfrm>
        </p:grpSpPr>
        <p:sp>
          <p:nvSpPr>
            <p:cNvPr id="200831" name="Oval 235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32" name="Oval 2357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13" name="Group 2358"/>
          <p:cNvGrpSpPr>
            <a:grpSpLocks/>
          </p:cNvGrpSpPr>
          <p:nvPr/>
        </p:nvGrpSpPr>
        <p:grpSpPr bwMode="auto">
          <a:xfrm>
            <a:off x="5054205" y="2360616"/>
            <a:ext cx="110728" cy="90487"/>
            <a:chOff x="3180" y="2258"/>
            <a:chExt cx="70" cy="57"/>
          </a:xfrm>
        </p:grpSpPr>
        <p:sp>
          <p:nvSpPr>
            <p:cNvPr id="200829" name="Oval 2359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30" name="Oval 2360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35" name="Line 2361"/>
          <p:cNvSpPr>
            <a:spLocks noChangeShapeType="1"/>
          </p:cNvSpPr>
          <p:nvPr/>
        </p:nvSpPr>
        <p:spPr bwMode="auto">
          <a:xfrm flipV="1">
            <a:off x="510956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14" name="Group 2362"/>
          <p:cNvGrpSpPr>
            <a:grpSpLocks/>
          </p:cNvGrpSpPr>
          <p:nvPr/>
        </p:nvGrpSpPr>
        <p:grpSpPr bwMode="auto">
          <a:xfrm>
            <a:off x="5173863" y="2360616"/>
            <a:ext cx="116085" cy="90487"/>
            <a:chOff x="3255" y="2258"/>
            <a:chExt cx="73" cy="57"/>
          </a:xfrm>
        </p:grpSpPr>
        <p:sp>
          <p:nvSpPr>
            <p:cNvPr id="200827" name="Oval 236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28" name="Oval 2364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16" name="Group 2365"/>
          <p:cNvGrpSpPr>
            <a:grpSpLocks/>
          </p:cNvGrpSpPr>
          <p:nvPr/>
        </p:nvGrpSpPr>
        <p:grpSpPr bwMode="auto">
          <a:xfrm>
            <a:off x="5173863" y="2360616"/>
            <a:ext cx="116085" cy="90487"/>
            <a:chOff x="3255" y="2258"/>
            <a:chExt cx="73" cy="57"/>
          </a:xfrm>
        </p:grpSpPr>
        <p:sp>
          <p:nvSpPr>
            <p:cNvPr id="200825" name="Oval 2366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26" name="Oval 2367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38" name="Line 2368"/>
          <p:cNvSpPr>
            <a:spLocks noChangeShapeType="1"/>
          </p:cNvSpPr>
          <p:nvPr/>
        </p:nvSpPr>
        <p:spPr bwMode="auto">
          <a:xfrm flipV="1">
            <a:off x="522208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17" name="Group 2369"/>
          <p:cNvGrpSpPr>
            <a:grpSpLocks/>
          </p:cNvGrpSpPr>
          <p:nvPr/>
        </p:nvGrpSpPr>
        <p:grpSpPr bwMode="auto">
          <a:xfrm>
            <a:off x="5289947" y="2360616"/>
            <a:ext cx="107156" cy="90487"/>
            <a:chOff x="3328" y="2258"/>
            <a:chExt cx="68" cy="57"/>
          </a:xfrm>
        </p:grpSpPr>
        <p:sp>
          <p:nvSpPr>
            <p:cNvPr id="200823" name="Oval 237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24" name="Oval 2371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19" name="Group 2372"/>
          <p:cNvGrpSpPr>
            <a:grpSpLocks/>
          </p:cNvGrpSpPr>
          <p:nvPr/>
        </p:nvGrpSpPr>
        <p:grpSpPr bwMode="auto">
          <a:xfrm>
            <a:off x="5289947" y="2360616"/>
            <a:ext cx="107156" cy="90487"/>
            <a:chOff x="3328" y="2258"/>
            <a:chExt cx="68" cy="57"/>
          </a:xfrm>
        </p:grpSpPr>
        <p:sp>
          <p:nvSpPr>
            <p:cNvPr id="200821" name="Oval 2373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22" name="Oval 2374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41" name="Line 2375"/>
          <p:cNvSpPr>
            <a:spLocks noChangeShapeType="1"/>
          </p:cNvSpPr>
          <p:nvPr/>
        </p:nvSpPr>
        <p:spPr bwMode="auto">
          <a:xfrm flipV="1">
            <a:off x="5343526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20" name="Group 2376"/>
          <p:cNvGrpSpPr>
            <a:grpSpLocks/>
          </p:cNvGrpSpPr>
          <p:nvPr/>
        </p:nvGrpSpPr>
        <p:grpSpPr bwMode="auto">
          <a:xfrm>
            <a:off x="4943477" y="1938338"/>
            <a:ext cx="110728" cy="100012"/>
            <a:chOff x="3110" y="1992"/>
            <a:chExt cx="70" cy="63"/>
          </a:xfrm>
        </p:grpSpPr>
        <p:sp>
          <p:nvSpPr>
            <p:cNvPr id="200819" name="Oval 2377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20" name="Oval 2378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22" name="Group 2379"/>
          <p:cNvGrpSpPr>
            <a:grpSpLocks/>
          </p:cNvGrpSpPr>
          <p:nvPr/>
        </p:nvGrpSpPr>
        <p:grpSpPr bwMode="auto">
          <a:xfrm>
            <a:off x="4943477" y="1938338"/>
            <a:ext cx="110728" cy="100012"/>
            <a:chOff x="3110" y="1992"/>
            <a:chExt cx="70" cy="63"/>
          </a:xfrm>
        </p:grpSpPr>
        <p:sp>
          <p:nvSpPr>
            <p:cNvPr id="200817" name="Oval 2380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18" name="Oval 2381"/>
            <p:cNvSpPr>
              <a:spLocks noChangeArrowheads="1"/>
            </p:cNvSpPr>
            <p:nvPr/>
          </p:nvSpPr>
          <p:spPr bwMode="auto">
            <a:xfrm>
              <a:off x="311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44" name="Line 2382"/>
          <p:cNvSpPr>
            <a:spLocks noChangeShapeType="1"/>
          </p:cNvSpPr>
          <p:nvPr/>
        </p:nvSpPr>
        <p:spPr bwMode="auto">
          <a:xfrm flipV="1">
            <a:off x="498990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23" name="Group 2383"/>
          <p:cNvGrpSpPr>
            <a:grpSpLocks/>
          </p:cNvGrpSpPr>
          <p:nvPr/>
        </p:nvGrpSpPr>
        <p:grpSpPr bwMode="auto">
          <a:xfrm>
            <a:off x="5054205" y="1938338"/>
            <a:ext cx="110728" cy="100012"/>
            <a:chOff x="3180" y="1992"/>
            <a:chExt cx="70" cy="63"/>
          </a:xfrm>
        </p:grpSpPr>
        <p:sp>
          <p:nvSpPr>
            <p:cNvPr id="200815" name="Oval 2384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16" name="Oval 2385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25" name="Group 2386"/>
          <p:cNvGrpSpPr>
            <a:grpSpLocks/>
          </p:cNvGrpSpPr>
          <p:nvPr/>
        </p:nvGrpSpPr>
        <p:grpSpPr bwMode="auto">
          <a:xfrm>
            <a:off x="5054205" y="1938338"/>
            <a:ext cx="110728" cy="100012"/>
            <a:chOff x="3180" y="1992"/>
            <a:chExt cx="70" cy="63"/>
          </a:xfrm>
        </p:grpSpPr>
        <p:sp>
          <p:nvSpPr>
            <p:cNvPr id="200813" name="Oval 2387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14" name="Oval 2388"/>
            <p:cNvSpPr>
              <a:spLocks noChangeArrowheads="1"/>
            </p:cNvSpPr>
            <p:nvPr/>
          </p:nvSpPr>
          <p:spPr bwMode="auto">
            <a:xfrm>
              <a:off x="3180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47" name="Line 2389"/>
          <p:cNvSpPr>
            <a:spLocks noChangeShapeType="1"/>
          </p:cNvSpPr>
          <p:nvPr/>
        </p:nvSpPr>
        <p:spPr bwMode="auto">
          <a:xfrm flipV="1">
            <a:off x="510956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26" name="Group 2390"/>
          <p:cNvGrpSpPr>
            <a:grpSpLocks/>
          </p:cNvGrpSpPr>
          <p:nvPr/>
        </p:nvGrpSpPr>
        <p:grpSpPr bwMode="auto">
          <a:xfrm>
            <a:off x="5173863" y="1938338"/>
            <a:ext cx="116085" cy="100012"/>
            <a:chOff x="3255" y="1992"/>
            <a:chExt cx="73" cy="63"/>
          </a:xfrm>
        </p:grpSpPr>
        <p:sp>
          <p:nvSpPr>
            <p:cNvPr id="200811" name="Oval 2391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12" name="Oval 2392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28" name="Group 2393"/>
          <p:cNvGrpSpPr>
            <a:grpSpLocks/>
          </p:cNvGrpSpPr>
          <p:nvPr/>
        </p:nvGrpSpPr>
        <p:grpSpPr bwMode="auto">
          <a:xfrm>
            <a:off x="5173863" y="1938338"/>
            <a:ext cx="116085" cy="100012"/>
            <a:chOff x="3255" y="1992"/>
            <a:chExt cx="73" cy="63"/>
          </a:xfrm>
        </p:grpSpPr>
        <p:sp>
          <p:nvSpPr>
            <p:cNvPr id="200809" name="Oval 2394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10" name="Oval 2395"/>
            <p:cNvSpPr>
              <a:spLocks noChangeArrowheads="1"/>
            </p:cNvSpPr>
            <p:nvPr/>
          </p:nvSpPr>
          <p:spPr bwMode="auto">
            <a:xfrm>
              <a:off x="3255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50" name="Line 2396"/>
          <p:cNvSpPr>
            <a:spLocks noChangeShapeType="1"/>
          </p:cNvSpPr>
          <p:nvPr/>
        </p:nvSpPr>
        <p:spPr bwMode="auto">
          <a:xfrm flipV="1">
            <a:off x="522208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29" name="Group 2397"/>
          <p:cNvGrpSpPr>
            <a:grpSpLocks/>
          </p:cNvGrpSpPr>
          <p:nvPr/>
        </p:nvGrpSpPr>
        <p:grpSpPr bwMode="auto">
          <a:xfrm>
            <a:off x="5289947" y="1938338"/>
            <a:ext cx="107156" cy="100012"/>
            <a:chOff x="3328" y="1992"/>
            <a:chExt cx="68" cy="63"/>
          </a:xfrm>
        </p:grpSpPr>
        <p:sp>
          <p:nvSpPr>
            <p:cNvPr id="200807" name="Oval 2398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08" name="Oval 2399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31" name="Group 2400"/>
          <p:cNvGrpSpPr>
            <a:grpSpLocks/>
          </p:cNvGrpSpPr>
          <p:nvPr/>
        </p:nvGrpSpPr>
        <p:grpSpPr bwMode="auto">
          <a:xfrm>
            <a:off x="5289947" y="1938338"/>
            <a:ext cx="107156" cy="100012"/>
            <a:chOff x="3328" y="1992"/>
            <a:chExt cx="68" cy="63"/>
          </a:xfrm>
        </p:grpSpPr>
        <p:sp>
          <p:nvSpPr>
            <p:cNvPr id="200805" name="Oval 2401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06" name="Oval 2402"/>
            <p:cNvSpPr>
              <a:spLocks noChangeArrowheads="1"/>
            </p:cNvSpPr>
            <p:nvPr/>
          </p:nvSpPr>
          <p:spPr bwMode="auto">
            <a:xfrm>
              <a:off x="3328" y="1992"/>
              <a:ext cx="68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53" name="Line 2403"/>
          <p:cNvSpPr>
            <a:spLocks noChangeShapeType="1"/>
          </p:cNvSpPr>
          <p:nvPr/>
        </p:nvSpPr>
        <p:spPr bwMode="auto">
          <a:xfrm flipV="1">
            <a:off x="5343526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32" name="Group 2404"/>
          <p:cNvGrpSpPr>
            <a:grpSpLocks/>
          </p:cNvGrpSpPr>
          <p:nvPr/>
        </p:nvGrpSpPr>
        <p:grpSpPr bwMode="auto">
          <a:xfrm>
            <a:off x="4943477" y="2360616"/>
            <a:ext cx="110728" cy="90487"/>
            <a:chOff x="3110" y="2258"/>
            <a:chExt cx="70" cy="57"/>
          </a:xfrm>
        </p:grpSpPr>
        <p:sp>
          <p:nvSpPr>
            <p:cNvPr id="200803" name="Oval 2405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04" name="Oval 2406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34" name="Group 2407"/>
          <p:cNvGrpSpPr>
            <a:grpSpLocks/>
          </p:cNvGrpSpPr>
          <p:nvPr/>
        </p:nvGrpSpPr>
        <p:grpSpPr bwMode="auto">
          <a:xfrm>
            <a:off x="4943477" y="2360616"/>
            <a:ext cx="110728" cy="90487"/>
            <a:chOff x="3110" y="2258"/>
            <a:chExt cx="70" cy="57"/>
          </a:xfrm>
        </p:grpSpPr>
        <p:sp>
          <p:nvSpPr>
            <p:cNvPr id="200801" name="Oval 2408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02" name="Oval 2409"/>
            <p:cNvSpPr>
              <a:spLocks noChangeArrowheads="1"/>
            </p:cNvSpPr>
            <p:nvPr/>
          </p:nvSpPr>
          <p:spPr bwMode="auto">
            <a:xfrm>
              <a:off x="311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56" name="Line 2410"/>
          <p:cNvSpPr>
            <a:spLocks noChangeShapeType="1"/>
          </p:cNvSpPr>
          <p:nvPr/>
        </p:nvSpPr>
        <p:spPr bwMode="auto">
          <a:xfrm flipV="1">
            <a:off x="498990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35" name="Group 2411"/>
          <p:cNvGrpSpPr>
            <a:grpSpLocks/>
          </p:cNvGrpSpPr>
          <p:nvPr/>
        </p:nvGrpSpPr>
        <p:grpSpPr bwMode="auto">
          <a:xfrm>
            <a:off x="5054205" y="2360616"/>
            <a:ext cx="110728" cy="90487"/>
            <a:chOff x="3180" y="2258"/>
            <a:chExt cx="70" cy="57"/>
          </a:xfrm>
        </p:grpSpPr>
        <p:sp>
          <p:nvSpPr>
            <p:cNvPr id="200799" name="Oval 2412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800" name="Oval 2413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37" name="Group 2414"/>
          <p:cNvGrpSpPr>
            <a:grpSpLocks/>
          </p:cNvGrpSpPr>
          <p:nvPr/>
        </p:nvGrpSpPr>
        <p:grpSpPr bwMode="auto">
          <a:xfrm>
            <a:off x="5054205" y="2360616"/>
            <a:ext cx="110728" cy="90487"/>
            <a:chOff x="3180" y="2258"/>
            <a:chExt cx="70" cy="57"/>
          </a:xfrm>
        </p:grpSpPr>
        <p:sp>
          <p:nvSpPr>
            <p:cNvPr id="200797" name="Oval 2415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798" name="Oval 2416"/>
            <p:cNvSpPr>
              <a:spLocks noChangeArrowheads="1"/>
            </p:cNvSpPr>
            <p:nvPr/>
          </p:nvSpPr>
          <p:spPr bwMode="auto">
            <a:xfrm>
              <a:off x="3180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59" name="Line 2417"/>
          <p:cNvSpPr>
            <a:spLocks noChangeShapeType="1"/>
          </p:cNvSpPr>
          <p:nvPr/>
        </p:nvSpPr>
        <p:spPr bwMode="auto">
          <a:xfrm flipV="1">
            <a:off x="510956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38" name="Group 2418"/>
          <p:cNvGrpSpPr>
            <a:grpSpLocks/>
          </p:cNvGrpSpPr>
          <p:nvPr/>
        </p:nvGrpSpPr>
        <p:grpSpPr bwMode="auto">
          <a:xfrm>
            <a:off x="5173863" y="2360616"/>
            <a:ext cx="116085" cy="90487"/>
            <a:chOff x="3255" y="2258"/>
            <a:chExt cx="73" cy="57"/>
          </a:xfrm>
        </p:grpSpPr>
        <p:sp>
          <p:nvSpPr>
            <p:cNvPr id="200795" name="Oval 2419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796" name="Oval 2420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40" name="Group 2421"/>
          <p:cNvGrpSpPr>
            <a:grpSpLocks/>
          </p:cNvGrpSpPr>
          <p:nvPr/>
        </p:nvGrpSpPr>
        <p:grpSpPr bwMode="auto">
          <a:xfrm>
            <a:off x="5173863" y="2360616"/>
            <a:ext cx="116085" cy="90487"/>
            <a:chOff x="3255" y="2258"/>
            <a:chExt cx="73" cy="57"/>
          </a:xfrm>
        </p:grpSpPr>
        <p:sp>
          <p:nvSpPr>
            <p:cNvPr id="200793" name="Oval 2422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794" name="Oval 2423"/>
            <p:cNvSpPr>
              <a:spLocks noChangeArrowheads="1"/>
            </p:cNvSpPr>
            <p:nvPr/>
          </p:nvSpPr>
          <p:spPr bwMode="auto">
            <a:xfrm>
              <a:off x="3255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62" name="Line 2424"/>
          <p:cNvSpPr>
            <a:spLocks noChangeShapeType="1"/>
          </p:cNvSpPr>
          <p:nvPr/>
        </p:nvSpPr>
        <p:spPr bwMode="auto">
          <a:xfrm flipV="1">
            <a:off x="522208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41" name="Group 2425"/>
          <p:cNvGrpSpPr>
            <a:grpSpLocks/>
          </p:cNvGrpSpPr>
          <p:nvPr/>
        </p:nvGrpSpPr>
        <p:grpSpPr bwMode="auto">
          <a:xfrm>
            <a:off x="5289947" y="2360616"/>
            <a:ext cx="107156" cy="90487"/>
            <a:chOff x="3328" y="2258"/>
            <a:chExt cx="68" cy="57"/>
          </a:xfrm>
        </p:grpSpPr>
        <p:sp>
          <p:nvSpPr>
            <p:cNvPr id="200791" name="Oval 2426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792" name="Oval 2427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43" name="Group 2428"/>
          <p:cNvGrpSpPr>
            <a:grpSpLocks/>
          </p:cNvGrpSpPr>
          <p:nvPr/>
        </p:nvGrpSpPr>
        <p:grpSpPr bwMode="auto">
          <a:xfrm>
            <a:off x="5289947" y="2360616"/>
            <a:ext cx="107156" cy="90487"/>
            <a:chOff x="3328" y="2258"/>
            <a:chExt cx="68" cy="57"/>
          </a:xfrm>
        </p:grpSpPr>
        <p:sp>
          <p:nvSpPr>
            <p:cNvPr id="200789" name="Oval 2429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790" name="Oval 2430"/>
            <p:cNvSpPr>
              <a:spLocks noChangeArrowheads="1"/>
            </p:cNvSpPr>
            <p:nvPr/>
          </p:nvSpPr>
          <p:spPr bwMode="auto">
            <a:xfrm>
              <a:off x="3328" y="2258"/>
              <a:ext cx="68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65" name="Line 2431"/>
          <p:cNvSpPr>
            <a:spLocks noChangeShapeType="1"/>
          </p:cNvSpPr>
          <p:nvPr/>
        </p:nvSpPr>
        <p:spPr bwMode="auto">
          <a:xfrm flipV="1">
            <a:off x="5343526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44" name="Group 2432"/>
          <p:cNvGrpSpPr>
            <a:grpSpLocks/>
          </p:cNvGrpSpPr>
          <p:nvPr/>
        </p:nvGrpSpPr>
        <p:grpSpPr bwMode="auto">
          <a:xfrm>
            <a:off x="5391746" y="1938338"/>
            <a:ext cx="455414" cy="512762"/>
            <a:chOff x="3392" y="1992"/>
            <a:chExt cx="287" cy="323"/>
          </a:xfrm>
        </p:grpSpPr>
        <p:grpSp>
          <p:nvGrpSpPr>
            <p:cNvPr id="139046" name="Group 2433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200787" name="Oval 2434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88" name="Oval 2435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47" name="Group 2436"/>
            <p:cNvGrpSpPr>
              <a:grpSpLocks/>
            </p:cNvGrpSpPr>
            <p:nvPr/>
          </p:nvGrpSpPr>
          <p:grpSpPr bwMode="auto">
            <a:xfrm>
              <a:off x="3392" y="1992"/>
              <a:ext cx="70" cy="63"/>
              <a:chOff x="3392" y="1992"/>
              <a:chExt cx="70" cy="63"/>
            </a:xfrm>
          </p:grpSpPr>
          <p:sp>
            <p:nvSpPr>
              <p:cNvPr id="200785" name="Oval 2437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86" name="Oval 2438"/>
              <p:cNvSpPr>
                <a:spLocks noChangeArrowheads="1"/>
              </p:cNvSpPr>
              <p:nvPr/>
            </p:nvSpPr>
            <p:spPr bwMode="auto">
              <a:xfrm>
                <a:off x="3392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35" name="Line 2439"/>
            <p:cNvSpPr>
              <a:spLocks noChangeShapeType="1"/>
            </p:cNvSpPr>
            <p:nvPr/>
          </p:nvSpPr>
          <p:spPr bwMode="auto">
            <a:xfrm flipV="1">
              <a:off x="342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49" name="Group 2440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200783" name="Oval 2441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84" name="Oval 2442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50" name="Group 2443"/>
            <p:cNvGrpSpPr>
              <a:grpSpLocks/>
            </p:cNvGrpSpPr>
            <p:nvPr/>
          </p:nvGrpSpPr>
          <p:grpSpPr bwMode="auto">
            <a:xfrm>
              <a:off x="3462" y="1992"/>
              <a:ext cx="71" cy="63"/>
              <a:chOff x="3462" y="1992"/>
              <a:chExt cx="71" cy="63"/>
            </a:xfrm>
          </p:grpSpPr>
          <p:sp>
            <p:nvSpPr>
              <p:cNvPr id="200781" name="Oval 2444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82" name="Oval 2445"/>
              <p:cNvSpPr>
                <a:spLocks noChangeArrowheads="1"/>
              </p:cNvSpPr>
              <p:nvPr/>
            </p:nvSpPr>
            <p:spPr bwMode="auto">
              <a:xfrm>
                <a:off x="3462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38" name="Line 2446"/>
            <p:cNvSpPr>
              <a:spLocks noChangeShapeType="1"/>
            </p:cNvSpPr>
            <p:nvPr/>
          </p:nvSpPr>
          <p:spPr bwMode="auto">
            <a:xfrm flipV="1">
              <a:off x="34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52" name="Group 2447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200779" name="Oval 2448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80" name="Oval 2449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53" name="Group 2450"/>
            <p:cNvGrpSpPr>
              <a:grpSpLocks/>
            </p:cNvGrpSpPr>
            <p:nvPr/>
          </p:nvGrpSpPr>
          <p:grpSpPr bwMode="auto">
            <a:xfrm>
              <a:off x="3538" y="1992"/>
              <a:ext cx="72" cy="63"/>
              <a:chOff x="3538" y="1992"/>
              <a:chExt cx="72" cy="63"/>
            </a:xfrm>
          </p:grpSpPr>
          <p:sp>
            <p:nvSpPr>
              <p:cNvPr id="200777" name="Oval 2451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78" name="Oval 2452"/>
              <p:cNvSpPr>
                <a:spLocks noChangeArrowheads="1"/>
              </p:cNvSpPr>
              <p:nvPr/>
            </p:nvSpPr>
            <p:spPr bwMode="auto">
              <a:xfrm>
                <a:off x="3538" y="1992"/>
                <a:ext cx="72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41" name="Line 2453"/>
            <p:cNvSpPr>
              <a:spLocks noChangeShapeType="1"/>
            </p:cNvSpPr>
            <p:nvPr/>
          </p:nvSpPr>
          <p:spPr bwMode="auto">
            <a:xfrm flipV="1">
              <a:off x="356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55" name="Group 2454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200775" name="Oval 2455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76" name="Oval 2456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56" name="Group 2457"/>
            <p:cNvGrpSpPr>
              <a:grpSpLocks/>
            </p:cNvGrpSpPr>
            <p:nvPr/>
          </p:nvGrpSpPr>
          <p:grpSpPr bwMode="auto">
            <a:xfrm>
              <a:off x="3610" y="1992"/>
              <a:ext cx="69" cy="63"/>
              <a:chOff x="3610" y="1992"/>
              <a:chExt cx="69" cy="63"/>
            </a:xfrm>
          </p:grpSpPr>
          <p:sp>
            <p:nvSpPr>
              <p:cNvPr id="200773" name="Oval 2458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74" name="Oval 2459"/>
              <p:cNvSpPr>
                <a:spLocks noChangeArrowheads="1"/>
              </p:cNvSpPr>
              <p:nvPr/>
            </p:nvSpPr>
            <p:spPr bwMode="auto">
              <a:xfrm>
                <a:off x="3610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44" name="Line 2460"/>
            <p:cNvSpPr>
              <a:spLocks noChangeShapeType="1"/>
            </p:cNvSpPr>
            <p:nvPr/>
          </p:nvSpPr>
          <p:spPr bwMode="auto">
            <a:xfrm flipV="1">
              <a:off x="36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58" name="Group 2461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200771" name="Oval 2462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72" name="Oval 2463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59" name="Group 2464"/>
            <p:cNvGrpSpPr>
              <a:grpSpLocks/>
            </p:cNvGrpSpPr>
            <p:nvPr/>
          </p:nvGrpSpPr>
          <p:grpSpPr bwMode="auto">
            <a:xfrm>
              <a:off x="3392" y="2258"/>
              <a:ext cx="70" cy="57"/>
              <a:chOff x="3392" y="2258"/>
              <a:chExt cx="70" cy="57"/>
            </a:xfrm>
          </p:grpSpPr>
          <p:sp>
            <p:nvSpPr>
              <p:cNvPr id="200769" name="Oval 2465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70" name="Oval 2466"/>
              <p:cNvSpPr>
                <a:spLocks noChangeArrowheads="1"/>
              </p:cNvSpPr>
              <p:nvPr/>
            </p:nvSpPr>
            <p:spPr bwMode="auto">
              <a:xfrm>
                <a:off x="3392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47" name="Line 2467"/>
            <p:cNvSpPr>
              <a:spLocks noChangeShapeType="1"/>
            </p:cNvSpPr>
            <p:nvPr/>
          </p:nvSpPr>
          <p:spPr bwMode="auto">
            <a:xfrm flipV="1">
              <a:off x="342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60" name="Group 2468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200767" name="Oval 2469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68" name="Oval 2470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61" name="Group 2471"/>
            <p:cNvGrpSpPr>
              <a:grpSpLocks/>
            </p:cNvGrpSpPr>
            <p:nvPr/>
          </p:nvGrpSpPr>
          <p:grpSpPr bwMode="auto">
            <a:xfrm>
              <a:off x="3462" y="2258"/>
              <a:ext cx="71" cy="57"/>
              <a:chOff x="3462" y="2258"/>
              <a:chExt cx="71" cy="57"/>
            </a:xfrm>
          </p:grpSpPr>
          <p:sp>
            <p:nvSpPr>
              <p:cNvPr id="200765" name="Oval 2472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66" name="Oval 2473"/>
              <p:cNvSpPr>
                <a:spLocks noChangeArrowheads="1"/>
              </p:cNvSpPr>
              <p:nvPr/>
            </p:nvSpPr>
            <p:spPr bwMode="auto">
              <a:xfrm>
                <a:off x="3462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50" name="Line 2474"/>
            <p:cNvSpPr>
              <a:spLocks noChangeShapeType="1"/>
            </p:cNvSpPr>
            <p:nvPr/>
          </p:nvSpPr>
          <p:spPr bwMode="auto">
            <a:xfrm flipV="1">
              <a:off x="34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63" name="Group 2475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200763" name="Oval 2476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64" name="Oval 2477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64" name="Group 2478"/>
            <p:cNvGrpSpPr>
              <a:grpSpLocks/>
            </p:cNvGrpSpPr>
            <p:nvPr/>
          </p:nvGrpSpPr>
          <p:grpSpPr bwMode="auto">
            <a:xfrm>
              <a:off x="3538" y="2258"/>
              <a:ext cx="72" cy="57"/>
              <a:chOff x="3538" y="2258"/>
              <a:chExt cx="72" cy="57"/>
            </a:xfrm>
          </p:grpSpPr>
          <p:sp>
            <p:nvSpPr>
              <p:cNvPr id="200761" name="Oval 2479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62" name="Oval 2480"/>
              <p:cNvSpPr>
                <a:spLocks noChangeArrowheads="1"/>
              </p:cNvSpPr>
              <p:nvPr/>
            </p:nvSpPr>
            <p:spPr bwMode="auto">
              <a:xfrm>
                <a:off x="3538" y="2258"/>
                <a:ext cx="72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53" name="Line 2481"/>
            <p:cNvSpPr>
              <a:spLocks noChangeShapeType="1"/>
            </p:cNvSpPr>
            <p:nvPr/>
          </p:nvSpPr>
          <p:spPr bwMode="auto">
            <a:xfrm flipV="1">
              <a:off x="356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66" name="Group 2482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200759" name="Oval 2483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60" name="Oval 2484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67" name="Group 2485"/>
            <p:cNvGrpSpPr>
              <a:grpSpLocks/>
            </p:cNvGrpSpPr>
            <p:nvPr/>
          </p:nvGrpSpPr>
          <p:grpSpPr bwMode="auto">
            <a:xfrm>
              <a:off x="3610" y="2258"/>
              <a:ext cx="69" cy="57"/>
              <a:chOff x="3610" y="2258"/>
              <a:chExt cx="69" cy="57"/>
            </a:xfrm>
          </p:grpSpPr>
          <p:sp>
            <p:nvSpPr>
              <p:cNvPr id="200757" name="Oval 2486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58" name="Oval 2487"/>
              <p:cNvSpPr>
                <a:spLocks noChangeArrowheads="1"/>
              </p:cNvSpPr>
              <p:nvPr/>
            </p:nvSpPr>
            <p:spPr bwMode="auto">
              <a:xfrm>
                <a:off x="3610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56" name="Line 2488"/>
            <p:cNvSpPr>
              <a:spLocks noChangeShapeType="1"/>
            </p:cNvSpPr>
            <p:nvPr/>
          </p:nvSpPr>
          <p:spPr bwMode="auto">
            <a:xfrm flipV="1">
              <a:off x="36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9069" name="Group 2489"/>
          <p:cNvGrpSpPr>
            <a:grpSpLocks/>
          </p:cNvGrpSpPr>
          <p:nvPr/>
        </p:nvGrpSpPr>
        <p:grpSpPr bwMode="auto">
          <a:xfrm>
            <a:off x="5868592" y="1938338"/>
            <a:ext cx="455415" cy="512762"/>
            <a:chOff x="3693" y="1992"/>
            <a:chExt cx="287" cy="323"/>
          </a:xfrm>
        </p:grpSpPr>
        <p:grpSp>
          <p:nvGrpSpPr>
            <p:cNvPr id="139070" name="Group 2490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200731" name="Oval 2491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32" name="Oval 2492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72" name="Group 2493"/>
            <p:cNvGrpSpPr>
              <a:grpSpLocks/>
            </p:cNvGrpSpPr>
            <p:nvPr/>
          </p:nvGrpSpPr>
          <p:grpSpPr bwMode="auto">
            <a:xfrm>
              <a:off x="3693" y="1992"/>
              <a:ext cx="70" cy="63"/>
              <a:chOff x="3693" y="1992"/>
              <a:chExt cx="70" cy="63"/>
            </a:xfrm>
          </p:grpSpPr>
          <p:sp>
            <p:nvSpPr>
              <p:cNvPr id="200729" name="Oval 2494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30" name="Oval 2495"/>
              <p:cNvSpPr>
                <a:spLocks noChangeArrowheads="1"/>
              </p:cNvSpPr>
              <p:nvPr/>
            </p:nvSpPr>
            <p:spPr bwMode="auto">
              <a:xfrm>
                <a:off x="3693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79" name="Line 2496"/>
            <p:cNvSpPr>
              <a:spLocks noChangeShapeType="1"/>
            </p:cNvSpPr>
            <p:nvPr/>
          </p:nvSpPr>
          <p:spPr bwMode="auto">
            <a:xfrm flipV="1">
              <a:off x="37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73" name="Group 2497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200727" name="Oval 2498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28" name="Oval 2499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75" name="Group 2500"/>
            <p:cNvGrpSpPr>
              <a:grpSpLocks/>
            </p:cNvGrpSpPr>
            <p:nvPr/>
          </p:nvGrpSpPr>
          <p:grpSpPr bwMode="auto">
            <a:xfrm>
              <a:off x="3763" y="1992"/>
              <a:ext cx="71" cy="63"/>
              <a:chOff x="3763" y="1992"/>
              <a:chExt cx="71" cy="63"/>
            </a:xfrm>
          </p:grpSpPr>
          <p:sp>
            <p:nvSpPr>
              <p:cNvPr id="200725" name="Oval 2501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26" name="Oval 2502"/>
              <p:cNvSpPr>
                <a:spLocks noChangeArrowheads="1"/>
              </p:cNvSpPr>
              <p:nvPr/>
            </p:nvSpPr>
            <p:spPr bwMode="auto">
              <a:xfrm>
                <a:off x="3763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82" name="Line 2503"/>
            <p:cNvSpPr>
              <a:spLocks noChangeShapeType="1"/>
            </p:cNvSpPr>
            <p:nvPr/>
          </p:nvSpPr>
          <p:spPr bwMode="auto">
            <a:xfrm flipV="1">
              <a:off x="37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76" name="Group 2504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200723" name="Oval 2505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24" name="Oval 2506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78" name="Group 2507"/>
            <p:cNvGrpSpPr>
              <a:grpSpLocks/>
            </p:cNvGrpSpPr>
            <p:nvPr/>
          </p:nvGrpSpPr>
          <p:grpSpPr bwMode="auto">
            <a:xfrm>
              <a:off x="3838" y="1992"/>
              <a:ext cx="73" cy="63"/>
              <a:chOff x="3838" y="1992"/>
              <a:chExt cx="73" cy="63"/>
            </a:xfrm>
          </p:grpSpPr>
          <p:sp>
            <p:nvSpPr>
              <p:cNvPr id="200721" name="Oval 2508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22" name="Oval 2509"/>
              <p:cNvSpPr>
                <a:spLocks noChangeArrowheads="1"/>
              </p:cNvSpPr>
              <p:nvPr/>
            </p:nvSpPr>
            <p:spPr bwMode="auto">
              <a:xfrm>
                <a:off x="3838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85" name="Line 2510"/>
            <p:cNvSpPr>
              <a:spLocks noChangeShapeType="1"/>
            </p:cNvSpPr>
            <p:nvPr/>
          </p:nvSpPr>
          <p:spPr bwMode="auto">
            <a:xfrm flipV="1">
              <a:off x="38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79" name="Group 2511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200719" name="Oval 2512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20" name="Oval 2513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81" name="Group 2514"/>
            <p:cNvGrpSpPr>
              <a:grpSpLocks/>
            </p:cNvGrpSpPr>
            <p:nvPr/>
          </p:nvGrpSpPr>
          <p:grpSpPr bwMode="auto">
            <a:xfrm>
              <a:off x="3911" y="1992"/>
              <a:ext cx="69" cy="63"/>
              <a:chOff x="3911" y="1992"/>
              <a:chExt cx="69" cy="63"/>
            </a:xfrm>
          </p:grpSpPr>
          <p:sp>
            <p:nvSpPr>
              <p:cNvPr id="200717" name="Oval 2515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18" name="Oval 2516"/>
              <p:cNvSpPr>
                <a:spLocks noChangeArrowheads="1"/>
              </p:cNvSpPr>
              <p:nvPr/>
            </p:nvSpPr>
            <p:spPr bwMode="auto">
              <a:xfrm>
                <a:off x="3911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88" name="Line 2517"/>
            <p:cNvSpPr>
              <a:spLocks noChangeShapeType="1"/>
            </p:cNvSpPr>
            <p:nvPr/>
          </p:nvSpPr>
          <p:spPr bwMode="auto">
            <a:xfrm flipV="1">
              <a:off x="39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82" name="Group 2518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200715" name="Oval 2519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16" name="Oval 2520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84" name="Group 2521"/>
            <p:cNvGrpSpPr>
              <a:grpSpLocks/>
            </p:cNvGrpSpPr>
            <p:nvPr/>
          </p:nvGrpSpPr>
          <p:grpSpPr bwMode="auto">
            <a:xfrm>
              <a:off x="3693" y="2258"/>
              <a:ext cx="70" cy="57"/>
              <a:chOff x="3693" y="2258"/>
              <a:chExt cx="70" cy="57"/>
            </a:xfrm>
          </p:grpSpPr>
          <p:sp>
            <p:nvSpPr>
              <p:cNvPr id="200713" name="Oval 2522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14" name="Oval 2523"/>
              <p:cNvSpPr>
                <a:spLocks noChangeArrowheads="1"/>
              </p:cNvSpPr>
              <p:nvPr/>
            </p:nvSpPr>
            <p:spPr bwMode="auto">
              <a:xfrm>
                <a:off x="36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91" name="Line 2524"/>
            <p:cNvSpPr>
              <a:spLocks noChangeShapeType="1"/>
            </p:cNvSpPr>
            <p:nvPr/>
          </p:nvSpPr>
          <p:spPr bwMode="auto">
            <a:xfrm flipV="1">
              <a:off x="37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85" name="Group 2525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200711" name="Oval 2526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12" name="Oval 2527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87" name="Group 2528"/>
            <p:cNvGrpSpPr>
              <a:grpSpLocks/>
            </p:cNvGrpSpPr>
            <p:nvPr/>
          </p:nvGrpSpPr>
          <p:grpSpPr bwMode="auto">
            <a:xfrm>
              <a:off x="3763" y="2258"/>
              <a:ext cx="71" cy="57"/>
              <a:chOff x="3763" y="2258"/>
              <a:chExt cx="71" cy="57"/>
            </a:xfrm>
          </p:grpSpPr>
          <p:sp>
            <p:nvSpPr>
              <p:cNvPr id="200709" name="Oval 2529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10" name="Oval 2530"/>
              <p:cNvSpPr>
                <a:spLocks noChangeArrowheads="1"/>
              </p:cNvSpPr>
              <p:nvPr/>
            </p:nvSpPr>
            <p:spPr bwMode="auto">
              <a:xfrm>
                <a:off x="3763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94" name="Line 2531"/>
            <p:cNvSpPr>
              <a:spLocks noChangeShapeType="1"/>
            </p:cNvSpPr>
            <p:nvPr/>
          </p:nvSpPr>
          <p:spPr bwMode="auto">
            <a:xfrm flipV="1">
              <a:off x="37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88" name="Group 2532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200707" name="Oval 2533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08" name="Oval 2534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90" name="Group 2535"/>
            <p:cNvGrpSpPr>
              <a:grpSpLocks/>
            </p:cNvGrpSpPr>
            <p:nvPr/>
          </p:nvGrpSpPr>
          <p:grpSpPr bwMode="auto">
            <a:xfrm>
              <a:off x="3838" y="2258"/>
              <a:ext cx="73" cy="57"/>
              <a:chOff x="3838" y="2258"/>
              <a:chExt cx="73" cy="57"/>
            </a:xfrm>
          </p:grpSpPr>
          <p:sp>
            <p:nvSpPr>
              <p:cNvPr id="200705" name="Oval 2536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06" name="Oval 2537"/>
              <p:cNvSpPr>
                <a:spLocks noChangeArrowheads="1"/>
              </p:cNvSpPr>
              <p:nvPr/>
            </p:nvSpPr>
            <p:spPr bwMode="auto">
              <a:xfrm>
                <a:off x="38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697" name="Line 2538"/>
            <p:cNvSpPr>
              <a:spLocks noChangeShapeType="1"/>
            </p:cNvSpPr>
            <p:nvPr/>
          </p:nvSpPr>
          <p:spPr bwMode="auto">
            <a:xfrm flipV="1">
              <a:off x="38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39091" name="Group 2539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200703" name="Oval 2540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04" name="Oval 2541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39093" name="Group 2542"/>
            <p:cNvGrpSpPr>
              <a:grpSpLocks/>
            </p:cNvGrpSpPr>
            <p:nvPr/>
          </p:nvGrpSpPr>
          <p:grpSpPr bwMode="auto">
            <a:xfrm>
              <a:off x="3911" y="2258"/>
              <a:ext cx="69" cy="57"/>
              <a:chOff x="3911" y="2258"/>
              <a:chExt cx="69" cy="57"/>
            </a:xfrm>
          </p:grpSpPr>
          <p:sp>
            <p:nvSpPr>
              <p:cNvPr id="200701" name="Oval 2543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702" name="Oval 2544"/>
              <p:cNvSpPr>
                <a:spLocks noChangeArrowheads="1"/>
              </p:cNvSpPr>
              <p:nvPr/>
            </p:nvSpPr>
            <p:spPr bwMode="auto">
              <a:xfrm>
                <a:off x="39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700" name="Line 2545"/>
            <p:cNvSpPr>
              <a:spLocks noChangeShapeType="1"/>
            </p:cNvSpPr>
            <p:nvPr/>
          </p:nvSpPr>
          <p:spPr bwMode="auto">
            <a:xfrm flipV="1">
              <a:off x="39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39094" name="Group 2546"/>
          <p:cNvGrpSpPr>
            <a:grpSpLocks/>
          </p:cNvGrpSpPr>
          <p:nvPr/>
        </p:nvGrpSpPr>
        <p:grpSpPr bwMode="auto">
          <a:xfrm>
            <a:off x="5391748" y="1938338"/>
            <a:ext cx="110728" cy="100012"/>
            <a:chOff x="3392" y="1992"/>
            <a:chExt cx="70" cy="63"/>
          </a:xfrm>
        </p:grpSpPr>
        <p:sp>
          <p:nvSpPr>
            <p:cNvPr id="200675" name="Oval 254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76" name="Oval 2548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96" name="Group 2549"/>
          <p:cNvGrpSpPr>
            <a:grpSpLocks/>
          </p:cNvGrpSpPr>
          <p:nvPr/>
        </p:nvGrpSpPr>
        <p:grpSpPr bwMode="auto">
          <a:xfrm>
            <a:off x="5391748" y="1938338"/>
            <a:ext cx="110728" cy="100012"/>
            <a:chOff x="3392" y="1992"/>
            <a:chExt cx="70" cy="63"/>
          </a:xfrm>
        </p:grpSpPr>
        <p:sp>
          <p:nvSpPr>
            <p:cNvPr id="200673" name="Oval 2550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74" name="Oval 2551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70" name="Line 2552"/>
          <p:cNvSpPr>
            <a:spLocks noChangeShapeType="1"/>
          </p:cNvSpPr>
          <p:nvPr/>
        </p:nvSpPr>
        <p:spPr bwMode="auto">
          <a:xfrm flipV="1">
            <a:off x="543639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097" name="Group 2553"/>
          <p:cNvGrpSpPr>
            <a:grpSpLocks/>
          </p:cNvGrpSpPr>
          <p:nvPr/>
        </p:nvGrpSpPr>
        <p:grpSpPr bwMode="auto">
          <a:xfrm>
            <a:off x="5502474" y="1938338"/>
            <a:ext cx="112514" cy="100012"/>
            <a:chOff x="3462" y="1992"/>
            <a:chExt cx="71" cy="63"/>
          </a:xfrm>
        </p:grpSpPr>
        <p:sp>
          <p:nvSpPr>
            <p:cNvPr id="200671" name="Oval 255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72" name="Oval 2555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099" name="Group 2556"/>
          <p:cNvGrpSpPr>
            <a:grpSpLocks/>
          </p:cNvGrpSpPr>
          <p:nvPr/>
        </p:nvGrpSpPr>
        <p:grpSpPr bwMode="auto">
          <a:xfrm>
            <a:off x="5502474" y="1938338"/>
            <a:ext cx="112514" cy="100012"/>
            <a:chOff x="3462" y="1992"/>
            <a:chExt cx="71" cy="63"/>
          </a:xfrm>
        </p:grpSpPr>
        <p:sp>
          <p:nvSpPr>
            <p:cNvPr id="200669" name="Oval 2557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70" name="Oval 2558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73" name="Line 2559"/>
          <p:cNvSpPr>
            <a:spLocks noChangeShapeType="1"/>
          </p:cNvSpPr>
          <p:nvPr/>
        </p:nvSpPr>
        <p:spPr bwMode="auto">
          <a:xfrm flipV="1">
            <a:off x="555962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00" name="Group 2560"/>
          <p:cNvGrpSpPr>
            <a:grpSpLocks/>
          </p:cNvGrpSpPr>
          <p:nvPr/>
        </p:nvGrpSpPr>
        <p:grpSpPr bwMode="auto">
          <a:xfrm>
            <a:off x="5622131" y="1938338"/>
            <a:ext cx="114300" cy="100012"/>
            <a:chOff x="3538" y="1992"/>
            <a:chExt cx="72" cy="63"/>
          </a:xfrm>
        </p:grpSpPr>
        <p:sp>
          <p:nvSpPr>
            <p:cNvPr id="200667" name="Oval 256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68" name="Oval 2562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02" name="Group 2563"/>
          <p:cNvGrpSpPr>
            <a:grpSpLocks/>
          </p:cNvGrpSpPr>
          <p:nvPr/>
        </p:nvGrpSpPr>
        <p:grpSpPr bwMode="auto">
          <a:xfrm>
            <a:off x="5622131" y="1938338"/>
            <a:ext cx="114300" cy="100012"/>
            <a:chOff x="3538" y="1992"/>
            <a:chExt cx="72" cy="63"/>
          </a:xfrm>
        </p:grpSpPr>
        <p:sp>
          <p:nvSpPr>
            <p:cNvPr id="200665" name="Oval 2564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66" name="Oval 2565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76" name="Line 2566"/>
          <p:cNvSpPr>
            <a:spLocks noChangeShapeType="1"/>
          </p:cNvSpPr>
          <p:nvPr/>
        </p:nvSpPr>
        <p:spPr bwMode="auto">
          <a:xfrm flipV="1">
            <a:off x="567213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03" name="Group 2567"/>
          <p:cNvGrpSpPr>
            <a:grpSpLocks/>
          </p:cNvGrpSpPr>
          <p:nvPr/>
        </p:nvGrpSpPr>
        <p:grpSpPr bwMode="auto">
          <a:xfrm>
            <a:off x="5736433" y="1938338"/>
            <a:ext cx="110728" cy="100012"/>
            <a:chOff x="3610" y="1992"/>
            <a:chExt cx="69" cy="63"/>
          </a:xfrm>
        </p:grpSpPr>
        <p:sp>
          <p:nvSpPr>
            <p:cNvPr id="200663" name="Oval 256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64" name="Oval 2569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05" name="Group 2570"/>
          <p:cNvGrpSpPr>
            <a:grpSpLocks/>
          </p:cNvGrpSpPr>
          <p:nvPr/>
        </p:nvGrpSpPr>
        <p:grpSpPr bwMode="auto">
          <a:xfrm>
            <a:off x="5736433" y="1938338"/>
            <a:ext cx="110728" cy="100012"/>
            <a:chOff x="3610" y="1992"/>
            <a:chExt cx="69" cy="63"/>
          </a:xfrm>
        </p:grpSpPr>
        <p:sp>
          <p:nvSpPr>
            <p:cNvPr id="200661" name="Oval 2571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62" name="Oval 2572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79" name="Line 2573"/>
          <p:cNvSpPr>
            <a:spLocks noChangeShapeType="1"/>
          </p:cNvSpPr>
          <p:nvPr/>
        </p:nvSpPr>
        <p:spPr bwMode="auto">
          <a:xfrm flipV="1">
            <a:off x="579358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06" name="Group 2574"/>
          <p:cNvGrpSpPr>
            <a:grpSpLocks/>
          </p:cNvGrpSpPr>
          <p:nvPr/>
        </p:nvGrpSpPr>
        <p:grpSpPr bwMode="auto">
          <a:xfrm>
            <a:off x="5391748" y="2360616"/>
            <a:ext cx="110728" cy="90487"/>
            <a:chOff x="3392" y="2258"/>
            <a:chExt cx="70" cy="57"/>
          </a:xfrm>
        </p:grpSpPr>
        <p:sp>
          <p:nvSpPr>
            <p:cNvPr id="200659" name="Oval 257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60" name="Oval 2576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08" name="Group 2577"/>
          <p:cNvGrpSpPr>
            <a:grpSpLocks/>
          </p:cNvGrpSpPr>
          <p:nvPr/>
        </p:nvGrpSpPr>
        <p:grpSpPr bwMode="auto">
          <a:xfrm>
            <a:off x="5391748" y="2360616"/>
            <a:ext cx="110728" cy="90487"/>
            <a:chOff x="3392" y="2258"/>
            <a:chExt cx="70" cy="57"/>
          </a:xfrm>
        </p:grpSpPr>
        <p:sp>
          <p:nvSpPr>
            <p:cNvPr id="200657" name="Oval 2578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58" name="Oval 2579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82" name="Line 2580"/>
          <p:cNvSpPr>
            <a:spLocks noChangeShapeType="1"/>
          </p:cNvSpPr>
          <p:nvPr/>
        </p:nvSpPr>
        <p:spPr bwMode="auto">
          <a:xfrm flipV="1">
            <a:off x="543639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09" name="Group 2581"/>
          <p:cNvGrpSpPr>
            <a:grpSpLocks/>
          </p:cNvGrpSpPr>
          <p:nvPr/>
        </p:nvGrpSpPr>
        <p:grpSpPr bwMode="auto">
          <a:xfrm>
            <a:off x="5502474" y="2360616"/>
            <a:ext cx="112514" cy="90487"/>
            <a:chOff x="3462" y="2258"/>
            <a:chExt cx="71" cy="57"/>
          </a:xfrm>
        </p:grpSpPr>
        <p:sp>
          <p:nvSpPr>
            <p:cNvPr id="200655" name="Oval 258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56" name="Oval 2583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11" name="Group 2584"/>
          <p:cNvGrpSpPr>
            <a:grpSpLocks/>
          </p:cNvGrpSpPr>
          <p:nvPr/>
        </p:nvGrpSpPr>
        <p:grpSpPr bwMode="auto">
          <a:xfrm>
            <a:off x="5502474" y="2360616"/>
            <a:ext cx="112514" cy="90487"/>
            <a:chOff x="3462" y="2258"/>
            <a:chExt cx="71" cy="57"/>
          </a:xfrm>
        </p:grpSpPr>
        <p:sp>
          <p:nvSpPr>
            <p:cNvPr id="200653" name="Oval 2585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54" name="Oval 2586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85" name="Line 2587"/>
          <p:cNvSpPr>
            <a:spLocks noChangeShapeType="1"/>
          </p:cNvSpPr>
          <p:nvPr/>
        </p:nvSpPr>
        <p:spPr bwMode="auto">
          <a:xfrm flipV="1">
            <a:off x="555962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12" name="Group 2588"/>
          <p:cNvGrpSpPr>
            <a:grpSpLocks/>
          </p:cNvGrpSpPr>
          <p:nvPr/>
        </p:nvGrpSpPr>
        <p:grpSpPr bwMode="auto">
          <a:xfrm>
            <a:off x="5622131" y="2360616"/>
            <a:ext cx="114300" cy="90487"/>
            <a:chOff x="3538" y="2258"/>
            <a:chExt cx="72" cy="57"/>
          </a:xfrm>
        </p:grpSpPr>
        <p:sp>
          <p:nvSpPr>
            <p:cNvPr id="200651" name="Oval 258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52" name="Oval 2590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14" name="Group 2591"/>
          <p:cNvGrpSpPr>
            <a:grpSpLocks/>
          </p:cNvGrpSpPr>
          <p:nvPr/>
        </p:nvGrpSpPr>
        <p:grpSpPr bwMode="auto">
          <a:xfrm>
            <a:off x="5622131" y="2360616"/>
            <a:ext cx="114300" cy="90487"/>
            <a:chOff x="3538" y="2258"/>
            <a:chExt cx="72" cy="57"/>
          </a:xfrm>
        </p:grpSpPr>
        <p:sp>
          <p:nvSpPr>
            <p:cNvPr id="200649" name="Oval 2592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50" name="Oval 2593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88" name="Line 2594"/>
          <p:cNvSpPr>
            <a:spLocks noChangeShapeType="1"/>
          </p:cNvSpPr>
          <p:nvPr/>
        </p:nvSpPr>
        <p:spPr bwMode="auto">
          <a:xfrm flipV="1">
            <a:off x="56721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15" name="Group 2595"/>
          <p:cNvGrpSpPr>
            <a:grpSpLocks/>
          </p:cNvGrpSpPr>
          <p:nvPr/>
        </p:nvGrpSpPr>
        <p:grpSpPr bwMode="auto">
          <a:xfrm>
            <a:off x="5736433" y="2360616"/>
            <a:ext cx="110728" cy="90487"/>
            <a:chOff x="3610" y="2258"/>
            <a:chExt cx="69" cy="57"/>
          </a:xfrm>
        </p:grpSpPr>
        <p:sp>
          <p:nvSpPr>
            <p:cNvPr id="200647" name="Oval 259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48" name="Oval 2597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17" name="Group 2598"/>
          <p:cNvGrpSpPr>
            <a:grpSpLocks/>
          </p:cNvGrpSpPr>
          <p:nvPr/>
        </p:nvGrpSpPr>
        <p:grpSpPr bwMode="auto">
          <a:xfrm>
            <a:off x="5736433" y="2360616"/>
            <a:ext cx="110728" cy="90487"/>
            <a:chOff x="3610" y="2258"/>
            <a:chExt cx="69" cy="57"/>
          </a:xfrm>
        </p:grpSpPr>
        <p:sp>
          <p:nvSpPr>
            <p:cNvPr id="200645" name="Oval 2599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46" name="Oval 2600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91" name="Line 2601"/>
          <p:cNvSpPr>
            <a:spLocks noChangeShapeType="1"/>
          </p:cNvSpPr>
          <p:nvPr/>
        </p:nvSpPr>
        <p:spPr bwMode="auto">
          <a:xfrm flipV="1">
            <a:off x="579358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18" name="Group 2602"/>
          <p:cNvGrpSpPr>
            <a:grpSpLocks/>
          </p:cNvGrpSpPr>
          <p:nvPr/>
        </p:nvGrpSpPr>
        <p:grpSpPr bwMode="auto">
          <a:xfrm>
            <a:off x="5391748" y="1938338"/>
            <a:ext cx="110728" cy="100012"/>
            <a:chOff x="3392" y="1992"/>
            <a:chExt cx="70" cy="63"/>
          </a:xfrm>
        </p:grpSpPr>
        <p:sp>
          <p:nvSpPr>
            <p:cNvPr id="200643" name="Oval 2603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44" name="Oval 2604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20" name="Group 2605"/>
          <p:cNvGrpSpPr>
            <a:grpSpLocks/>
          </p:cNvGrpSpPr>
          <p:nvPr/>
        </p:nvGrpSpPr>
        <p:grpSpPr bwMode="auto">
          <a:xfrm>
            <a:off x="5391748" y="1938338"/>
            <a:ext cx="110728" cy="100012"/>
            <a:chOff x="3392" y="1992"/>
            <a:chExt cx="70" cy="63"/>
          </a:xfrm>
        </p:grpSpPr>
        <p:sp>
          <p:nvSpPr>
            <p:cNvPr id="200641" name="Oval 2606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42" name="Oval 2607"/>
            <p:cNvSpPr>
              <a:spLocks noChangeArrowheads="1"/>
            </p:cNvSpPr>
            <p:nvPr/>
          </p:nvSpPr>
          <p:spPr bwMode="auto">
            <a:xfrm>
              <a:off x="3392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94" name="Line 2608"/>
          <p:cNvSpPr>
            <a:spLocks noChangeShapeType="1"/>
          </p:cNvSpPr>
          <p:nvPr/>
        </p:nvSpPr>
        <p:spPr bwMode="auto">
          <a:xfrm flipV="1">
            <a:off x="543639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21" name="Group 2609"/>
          <p:cNvGrpSpPr>
            <a:grpSpLocks/>
          </p:cNvGrpSpPr>
          <p:nvPr/>
        </p:nvGrpSpPr>
        <p:grpSpPr bwMode="auto">
          <a:xfrm>
            <a:off x="5502474" y="1938338"/>
            <a:ext cx="112514" cy="100012"/>
            <a:chOff x="3462" y="1992"/>
            <a:chExt cx="71" cy="63"/>
          </a:xfrm>
        </p:grpSpPr>
        <p:sp>
          <p:nvSpPr>
            <p:cNvPr id="200639" name="Oval 2610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40" name="Oval 2611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23" name="Group 2612"/>
          <p:cNvGrpSpPr>
            <a:grpSpLocks/>
          </p:cNvGrpSpPr>
          <p:nvPr/>
        </p:nvGrpSpPr>
        <p:grpSpPr bwMode="auto">
          <a:xfrm>
            <a:off x="5502474" y="1938338"/>
            <a:ext cx="112514" cy="100012"/>
            <a:chOff x="3462" y="1992"/>
            <a:chExt cx="71" cy="63"/>
          </a:xfrm>
        </p:grpSpPr>
        <p:sp>
          <p:nvSpPr>
            <p:cNvPr id="200637" name="Oval 2613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38" name="Oval 2614"/>
            <p:cNvSpPr>
              <a:spLocks noChangeArrowheads="1"/>
            </p:cNvSpPr>
            <p:nvPr/>
          </p:nvSpPr>
          <p:spPr bwMode="auto">
            <a:xfrm>
              <a:off x="3462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697" name="Line 2615"/>
          <p:cNvSpPr>
            <a:spLocks noChangeShapeType="1"/>
          </p:cNvSpPr>
          <p:nvPr/>
        </p:nvSpPr>
        <p:spPr bwMode="auto">
          <a:xfrm flipV="1">
            <a:off x="555962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24" name="Group 2616"/>
          <p:cNvGrpSpPr>
            <a:grpSpLocks/>
          </p:cNvGrpSpPr>
          <p:nvPr/>
        </p:nvGrpSpPr>
        <p:grpSpPr bwMode="auto">
          <a:xfrm>
            <a:off x="5622131" y="1938338"/>
            <a:ext cx="114300" cy="100012"/>
            <a:chOff x="3538" y="1992"/>
            <a:chExt cx="72" cy="63"/>
          </a:xfrm>
        </p:grpSpPr>
        <p:sp>
          <p:nvSpPr>
            <p:cNvPr id="200635" name="Oval 2617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36" name="Oval 2618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26" name="Group 2619"/>
          <p:cNvGrpSpPr>
            <a:grpSpLocks/>
          </p:cNvGrpSpPr>
          <p:nvPr/>
        </p:nvGrpSpPr>
        <p:grpSpPr bwMode="auto">
          <a:xfrm>
            <a:off x="5622131" y="1938338"/>
            <a:ext cx="114300" cy="100012"/>
            <a:chOff x="3538" y="1992"/>
            <a:chExt cx="72" cy="63"/>
          </a:xfrm>
        </p:grpSpPr>
        <p:sp>
          <p:nvSpPr>
            <p:cNvPr id="200633" name="Oval 2620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34" name="Oval 2621"/>
            <p:cNvSpPr>
              <a:spLocks noChangeArrowheads="1"/>
            </p:cNvSpPr>
            <p:nvPr/>
          </p:nvSpPr>
          <p:spPr bwMode="auto">
            <a:xfrm>
              <a:off x="3538" y="1992"/>
              <a:ext cx="72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00" name="Line 2622"/>
          <p:cNvSpPr>
            <a:spLocks noChangeShapeType="1"/>
          </p:cNvSpPr>
          <p:nvPr/>
        </p:nvSpPr>
        <p:spPr bwMode="auto">
          <a:xfrm flipV="1">
            <a:off x="567213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27" name="Group 2623"/>
          <p:cNvGrpSpPr>
            <a:grpSpLocks/>
          </p:cNvGrpSpPr>
          <p:nvPr/>
        </p:nvGrpSpPr>
        <p:grpSpPr bwMode="auto">
          <a:xfrm>
            <a:off x="5736433" y="1938338"/>
            <a:ext cx="110728" cy="100012"/>
            <a:chOff x="3610" y="1992"/>
            <a:chExt cx="69" cy="63"/>
          </a:xfrm>
        </p:grpSpPr>
        <p:sp>
          <p:nvSpPr>
            <p:cNvPr id="200631" name="Oval 2624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32" name="Oval 2625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29" name="Group 2626"/>
          <p:cNvGrpSpPr>
            <a:grpSpLocks/>
          </p:cNvGrpSpPr>
          <p:nvPr/>
        </p:nvGrpSpPr>
        <p:grpSpPr bwMode="auto">
          <a:xfrm>
            <a:off x="5736433" y="1938338"/>
            <a:ext cx="110728" cy="100012"/>
            <a:chOff x="3610" y="1992"/>
            <a:chExt cx="69" cy="63"/>
          </a:xfrm>
        </p:grpSpPr>
        <p:sp>
          <p:nvSpPr>
            <p:cNvPr id="200629" name="Oval 2627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30" name="Oval 2628"/>
            <p:cNvSpPr>
              <a:spLocks noChangeArrowheads="1"/>
            </p:cNvSpPr>
            <p:nvPr/>
          </p:nvSpPr>
          <p:spPr bwMode="auto">
            <a:xfrm>
              <a:off x="3610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03" name="Line 2629"/>
          <p:cNvSpPr>
            <a:spLocks noChangeShapeType="1"/>
          </p:cNvSpPr>
          <p:nvPr/>
        </p:nvSpPr>
        <p:spPr bwMode="auto">
          <a:xfrm flipV="1">
            <a:off x="579358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30" name="Group 2630"/>
          <p:cNvGrpSpPr>
            <a:grpSpLocks/>
          </p:cNvGrpSpPr>
          <p:nvPr/>
        </p:nvGrpSpPr>
        <p:grpSpPr bwMode="auto">
          <a:xfrm>
            <a:off x="5391748" y="2360616"/>
            <a:ext cx="110728" cy="90487"/>
            <a:chOff x="3392" y="2258"/>
            <a:chExt cx="70" cy="57"/>
          </a:xfrm>
        </p:grpSpPr>
        <p:sp>
          <p:nvSpPr>
            <p:cNvPr id="200627" name="Oval 2631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28" name="Oval 2632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32" name="Group 2633"/>
          <p:cNvGrpSpPr>
            <a:grpSpLocks/>
          </p:cNvGrpSpPr>
          <p:nvPr/>
        </p:nvGrpSpPr>
        <p:grpSpPr bwMode="auto">
          <a:xfrm>
            <a:off x="5391748" y="2360616"/>
            <a:ext cx="110728" cy="90487"/>
            <a:chOff x="3392" y="2258"/>
            <a:chExt cx="70" cy="57"/>
          </a:xfrm>
        </p:grpSpPr>
        <p:sp>
          <p:nvSpPr>
            <p:cNvPr id="200625" name="Oval 2634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26" name="Oval 2635"/>
            <p:cNvSpPr>
              <a:spLocks noChangeArrowheads="1"/>
            </p:cNvSpPr>
            <p:nvPr/>
          </p:nvSpPr>
          <p:spPr bwMode="auto">
            <a:xfrm>
              <a:off x="3392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06" name="Line 2636"/>
          <p:cNvSpPr>
            <a:spLocks noChangeShapeType="1"/>
          </p:cNvSpPr>
          <p:nvPr/>
        </p:nvSpPr>
        <p:spPr bwMode="auto">
          <a:xfrm flipV="1">
            <a:off x="543639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33" name="Group 2637"/>
          <p:cNvGrpSpPr>
            <a:grpSpLocks/>
          </p:cNvGrpSpPr>
          <p:nvPr/>
        </p:nvGrpSpPr>
        <p:grpSpPr bwMode="auto">
          <a:xfrm>
            <a:off x="5502474" y="2360616"/>
            <a:ext cx="112514" cy="90487"/>
            <a:chOff x="3462" y="2258"/>
            <a:chExt cx="71" cy="57"/>
          </a:xfrm>
        </p:grpSpPr>
        <p:sp>
          <p:nvSpPr>
            <p:cNvPr id="200623" name="Oval 2638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24" name="Oval 2639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35" name="Group 2640"/>
          <p:cNvGrpSpPr>
            <a:grpSpLocks/>
          </p:cNvGrpSpPr>
          <p:nvPr/>
        </p:nvGrpSpPr>
        <p:grpSpPr bwMode="auto">
          <a:xfrm>
            <a:off x="5502474" y="2360616"/>
            <a:ext cx="112514" cy="90487"/>
            <a:chOff x="3462" y="2258"/>
            <a:chExt cx="71" cy="57"/>
          </a:xfrm>
        </p:grpSpPr>
        <p:sp>
          <p:nvSpPr>
            <p:cNvPr id="200621" name="Oval 2641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22" name="Oval 2642"/>
            <p:cNvSpPr>
              <a:spLocks noChangeArrowheads="1"/>
            </p:cNvSpPr>
            <p:nvPr/>
          </p:nvSpPr>
          <p:spPr bwMode="auto">
            <a:xfrm>
              <a:off x="3462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09" name="Line 2643"/>
          <p:cNvSpPr>
            <a:spLocks noChangeShapeType="1"/>
          </p:cNvSpPr>
          <p:nvPr/>
        </p:nvSpPr>
        <p:spPr bwMode="auto">
          <a:xfrm flipV="1">
            <a:off x="555962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36" name="Group 2644"/>
          <p:cNvGrpSpPr>
            <a:grpSpLocks/>
          </p:cNvGrpSpPr>
          <p:nvPr/>
        </p:nvGrpSpPr>
        <p:grpSpPr bwMode="auto">
          <a:xfrm>
            <a:off x="5622131" y="2360616"/>
            <a:ext cx="114300" cy="90487"/>
            <a:chOff x="3538" y="2258"/>
            <a:chExt cx="72" cy="57"/>
          </a:xfrm>
        </p:grpSpPr>
        <p:sp>
          <p:nvSpPr>
            <p:cNvPr id="200619" name="Oval 2645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20" name="Oval 2646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38" name="Group 2647"/>
          <p:cNvGrpSpPr>
            <a:grpSpLocks/>
          </p:cNvGrpSpPr>
          <p:nvPr/>
        </p:nvGrpSpPr>
        <p:grpSpPr bwMode="auto">
          <a:xfrm>
            <a:off x="5622131" y="2360616"/>
            <a:ext cx="114300" cy="90487"/>
            <a:chOff x="3538" y="2258"/>
            <a:chExt cx="72" cy="57"/>
          </a:xfrm>
        </p:grpSpPr>
        <p:sp>
          <p:nvSpPr>
            <p:cNvPr id="200617" name="Oval 2648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18" name="Oval 2649"/>
            <p:cNvSpPr>
              <a:spLocks noChangeArrowheads="1"/>
            </p:cNvSpPr>
            <p:nvPr/>
          </p:nvSpPr>
          <p:spPr bwMode="auto">
            <a:xfrm>
              <a:off x="3538" y="2258"/>
              <a:ext cx="72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12" name="Line 2650"/>
          <p:cNvSpPr>
            <a:spLocks noChangeShapeType="1"/>
          </p:cNvSpPr>
          <p:nvPr/>
        </p:nvSpPr>
        <p:spPr bwMode="auto">
          <a:xfrm flipV="1">
            <a:off x="56721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39" name="Group 2651"/>
          <p:cNvGrpSpPr>
            <a:grpSpLocks/>
          </p:cNvGrpSpPr>
          <p:nvPr/>
        </p:nvGrpSpPr>
        <p:grpSpPr bwMode="auto">
          <a:xfrm>
            <a:off x="5736433" y="2360616"/>
            <a:ext cx="110728" cy="90487"/>
            <a:chOff x="3610" y="2258"/>
            <a:chExt cx="69" cy="57"/>
          </a:xfrm>
        </p:grpSpPr>
        <p:sp>
          <p:nvSpPr>
            <p:cNvPr id="200615" name="Oval 2652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16" name="Oval 2653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41" name="Group 2654"/>
          <p:cNvGrpSpPr>
            <a:grpSpLocks/>
          </p:cNvGrpSpPr>
          <p:nvPr/>
        </p:nvGrpSpPr>
        <p:grpSpPr bwMode="auto">
          <a:xfrm>
            <a:off x="5736433" y="2360616"/>
            <a:ext cx="110728" cy="90487"/>
            <a:chOff x="3610" y="2258"/>
            <a:chExt cx="69" cy="57"/>
          </a:xfrm>
        </p:grpSpPr>
        <p:sp>
          <p:nvSpPr>
            <p:cNvPr id="200613" name="Oval 2655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14" name="Oval 2656"/>
            <p:cNvSpPr>
              <a:spLocks noChangeArrowheads="1"/>
            </p:cNvSpPr>
            <p:nvPr/>
          </p:nvSpPr>
          <p:spPr bwMode="auto">
            <a:xfrm>
              <a:off x="3610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15" name="Line 2657"/>
          <p:cNvSpPr>
            <a:spLocks noChangeShapeType="1"/>
          </p:cNvSpPr>
          <p:nvPr/>
        </p:nvSpPr>
        <p:spPr bwMode="auto">
          <a:xfrm flipV="1">
            <a:off x="579358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42" name="Group 2658"/>
          <p:cNvGrpSpPr>
            <a:grpSpLocks/>
          </p:cNvGrpSpPr>
          <p:nvPr/>
        </p:nvGrpSpPr>
        <p:grpSpPr bwMode="auto">
          <a:xfrm>
            <a:off x="5868591" y="1938338"/>
            <a:ext cx="110728" cy="100012"/>
            <a:chOff x="3693" y="1992"/>
            <a:chExt cx="70" cy="63"/>
          </a:xfrm>
        </p:grpSpPr>
        <p:sp>
          <p:nvSpPr>
            <p:cNvPr id="200611" name="Oval 265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12" name="Oval 2660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44" name="Group 2661"/>
          <p:cNvGrpSpPr>
            <a:grpSpLocks/>
          </p:cNvGrpSpPr>
          <p:nvPr/>
        </p:nvGrpSpPr>
        <p:grpSpPr bwMode="auto">
          <a:xfrm>
            <a:off x="5868591" y="1938338"/>
            <a:ext cx="110728" cy="100012"/>
            <a:chOff x="3693" y="1992"/>
            <a:chExt cx="70" cy="63"/>
          </a:xfrm>
        </p:grpSpPr>
        <p:sp>
          <p:nvSpPr>
            <p:cNvPr id="200609" name="Oval 2662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10" name="Oval 2663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18" name="Line 2664"/>
          <p:cNvSpPr>
            <a:spLocks noChangeShapeType="1"/>
          </p:cNvSpPr>
          <p:nvPr/>
        </p:nvSpPr>
        <p:spPr bwMode="auto">
          <a:xfrm flipV="1">
            <a:off x="591502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45" name="Group 2665"/>
          <p:cNvGrpSpPr>
            <a:grpSpLocks/>
          </p:cNvGrpSpPr>
          <p:nvPr/>
        </p:nvGrpSpPr>
        <p:grpSpPr bwMode="auto">
          <a:xfrm>
            <a:off x="5979319" y="1938338"/>
            <a:ext cx="114300" cy="100012"/>
            <a:chOff x="3763" y="1992"/>
            <a:chExt cx="71" cy="63"/>
          </a:xfrm>
        </p:grpSpPr>
        <p:sp>
          <p:nvSpPr>
            <p:cNvPr id="200607" name="Oval 266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08" name="Oval 2667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47" name="Group 2668"/>
          <p:cNvGrpSpPr>
            <a:grpSpLocks/>
          </p:cNvGrpSpPr>
          <p:nvPr/>
        </p:nvGrpSpPr>
        <p:grpSpPr bwMode="auto">
          <a:xfrm>
            <a:off x="5979319" y="1938338"/>
            <a:ext cx="114300" cy="100012"/>
            <a:chOff x="3763" y="1992"/>
            <a:chExt cx="71" cy="63"/>
          </a:xfrm>
        </p:grpSpPr>
        <p:sp>
          <p:nvSpPr>
            <p:cNvPr id="200605" name="Oval 2669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06" name="Oval 2670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21" name="Line 2671"/>
          <p:cNvSpPr>
            <a:spLocks noChangeShapeType="1"/>
          </p:cNvSpPr>
          <p:nvPr/>
        </p:nvSpPr>
        <p:spPr bwMode="auto">
          <a:xfrm flipV="1">
            <a:off x="603646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48" name="Group 2672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200603" name="Oval 267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04" name="Oval 2674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50" name="Group 2675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200601" name="Oval 2676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02" name="Oval 2677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24" name="Line 2678"/>
          <p:cNvSpPr>
            <a:spLocks noChangeShapeType="1"/>
          </p:cNvSpPr>
          <p:nvPr/>
        </p:nvSpPr>
        <p:spPr bwMode="auto">
          <a:xfrm flipV="1">
            <a:off x="614898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51" name="Group 2679"/>
          <p:cNvGrpSpPr>
            <a:grpSpLocks/>
          </p:cNvGrpSpPr>
          <p:nvPr/>
        </p:nvGrpSpPr>
        <p:grpSpPr bwMode="auto">
          <a:xfrm>
            <a:off x="6215062" y="1938338"/>
            <a:ext cx="108943" cy="100012"/>
            <a:chOff x="3911" y="1992"/>
            <a:chExt cx="69" cy="63"/>
          </a:xfrm>
        </p:grpSpPr>
        <p:sp>
          <p:nvSpPr>
            <p:cNvPr id="200599" name="Oval 268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600" name="Oval 2681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53" name="Group 2682"/>
          <p:cNvGrpSpPr>
            <a:grpSpLocks/>
          </p:cNvGrpSpPr>
          <p:nvPr/>
        </p:nvGrpSpPr>
        <p:grpSpPr bwMode="auto">
          <a:xfrm>
            <a:off x="6215062" y="1938338"/>
            <a:ext cx="108943" cy="100012"/>
            <a:chOff x="3911" y="1992"/>
            <a:chExt cx="69" cy="63"/>
          </a:xfrm>
        </p:grpSpPr>
        <p:sp>
          <p:nvSpPr>
            <p:cNvPr id="200597" name="Oval 2683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98" name="Oval 2684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27" name="Line 2685"/>
          <p:cNvSpPr>
            <a:spLocks noChangeShapeType="1"/>
          </p:cNvSpPr>
          <p:nvPr/>
        </p:nvSpPr>
        <p:spPr bwMode="auto">
          <a:xfrm flipV="1">
            <a:off x="62722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54" name="Group 2686"/>
          <p:cNvGrpSpPr>
            <a:grpSpLocks/>
          </p:cNvGrpSpPr>
          <p:nvPr/>
        </p:nvGrpSpPr>
        <p:grpSpPr bwMode="auto">
          <a:xfrm>
            <a:off x="5868591" y="2360616"/>
            <a:ext cx="110728" cy="90487"/>
            <a:chOff x="3693" y="2258"/>
            <a:chExt cx="70" cy="57"/>
          </a:xfrm>
        </p:grpSpPr>
        <p:sp>
          <p:nvSpPr>
            <p:cNvPr id="200595" name="Oval 268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96" name="Oval 2688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58" name="Group 2689"/>
          <p:cNvGrpSpPr>
            <a:grpSpLocks/>
          </p:cNvGrpSpPr>
          <p:nvPr/>
        </p:nvGrpSpPr>
        <p:grpSpPr bwMode="auto">
          <a:xfrm>
            <a:off x="5868591" y="2360616"/>
            <a:ext cx="110728" cy="90487"/>
            <a:chOff x="3693" y="2258"/>
            <a:chExt cx="70" cy="57"/>
          </a:xfrm>
        </p:grpSpPr>
        <p:sp>
          <p:nvSpPr>
            <p:cNvPr id="200593" name="Oval 2690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94" name="Oval 2691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30" name="Line 2692"/>
          <p:cNvSpPr>
            <a:spLocks noChangeShapeType="1"/>
          </p:cNvSpPr>
          <p:nvPr/>
        </p:nvSpPr>
        <p:spPr bwMode="auto">
          <a:xfrm flipV="1">
            <a:off x="591502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61" name="Group 2693"/>
          <p:cNvGrpSpPr>
            <a:grpSpLocks/>
          </p:cNvGrpSpPr>
          <p:nvPr/>
        </p:nvGrpSpPr>
        <p:grpSpPr bwMode="auto">
          <a:xfrm>
            <a:off x="5979319" y="2360616"/>
            <a:ext cx="114300" cy="90487"/>
            <a:chOff x="3763" y="2258"/>
            <a:chExt cx="71" cy="57"/>
          </a:xfrm>
        </p:grpSpPr>
        <p:sp>
          <p:nvSpPr>
            <p:cNvPr id="200591" name="Oval 269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92" name="Oval 2695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62" name="Group 2696"/>
          <p:cNvGrpSpPr>
            <a:grpSpLocks/>
          </p:cNvGrpSpPr>
          <p:nvPr/>
        </p:nvGrpSpPr>
        <p:grpSpPr bwMode="auto">
          <a:xfrm>
            <a:off x="5979319" y="2360616"/>
            <a:ext cx="114300" cy="90487"/>
            <a:chOff x="3763" y="2258"/>
            <a:chExt cx="71" cy="57"/>
          </a:xfrm>
        </p:grpSpPr>
        <p:sp>
          <p:nvSpPr>
            <p:cNvPr id="200589" name="Oval 2697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90" name="Oval 2698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33" name="Line 2699"/>
          <p:cNvSpPr>
            <a:spLocks noChangeShapeType="1"/>
          </p:cNvSpPr>
          <p:nvPr/>
        </p:nvSpPr>
        <p:spPr bwMode="auto">
          <a:xfrm flipV="1">
            <a:off x="603646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39167" name="Group 2700"/>
          <p:cNvGrpSpPr>
            <a:grpSpLocks/>
          </p:cNvGrpSpPr>
          <p:nvPr/>
        </p:nvGrpSpPr>
        <p:grpSpPr bwMode="auto">
          <a:xfrm>
            <a:off x="6100763" y="2360616"/>
            <a:ext cx="114300" cy="90487"/>
            <a:chOff x="3838" y="2258"/>
            <a:chExt cx="73" cy="57"/>
          </a:xfrm>
        </p:grpSpPr>
        <p:sp>
          <p:nvSpPr>
            <p:cNvPr id="200587" name="Oval 270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88" name="Oval 2702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57" name="Group 2703"/>
          <p:cNvGrpSpPr>
            <a:grpSpLocks/>
          </p:cNvGrpSpPr>
          <p:nvPr/>
        </p:nvGrpSpPr>
        <p:grpSpPr bwMode="auto">
          <a:xfrm>
            <a:off x="6100763" y="2360616"/>
            <a:ext cx="114300" cy="90487"/>
            <a:chOff x="3838" y="2258"/>
            <a:chExt cx="73" cy="57"/>
          </a:xfrm>
        </p:grpSpPr>
        <p:sp>
          <p:nvSpPr>
            <p:cNvPr id="200585" name="Oval 2704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86" name="Oval 2705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36" name="Line 2706"/>
          <p:cNvSpPr>
            <a:spLocks noChangeShapeType="1"/>
          </p:cNvSpPr>
          <p:nvPr/>
        </p:nvSpPr>
        <p:spPr bwMode="auto">
          <a:xfrm flipV="1">
            <a:off x="614898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58" name="Group 2707"/>
          <p:cNvGrpSpPr>
            <a:grpSpLocks/>
          </p:cNvGrpSpPr>
          <p:nvPr/>
        </p:nvGrpSpPr>
        <p:grpSpPr bwMode="auto">
          <a:xfrm>
            <a:off x="6215062" y="2360616"/>
            <a:ext cx="108943" cy="90487"/>
            <a:chOff x="3911" y="2258"/>
            <a:chExt cx="69" cy="57"/>
          </a:xfrm>
        </p:grpSpPr>
        <p:sp>
          <p:nvSpPr>
            <p:cNvPr id="200583" name="Oval 270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84" name="Oval 2709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60" name="Group 2710"/>
          <p:cNvGrpSpPr>
            <a:grpSpLocks/>
          </p:cNvGrpSpPr>
          <p:nvPr/>
        </p:nvGrpSpPr>
        <p:grpSpPr bwMode="auto">
          <a:xfrm>
            <a:off x="6215062" y="2360616"/>
            <a:ext cx="108943" cy="90487"/>
            <a:chOff x="3911" y="2258"/>
            <a:chExt cx="69" cy="57"/>
          </a:xfrm>
        </p:grpSpPr>
        <p:sp>
          <p:nvSpPr>
            <p:cNvPr id="200581" name="Oval 2711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82" name="Oval 2712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39" name="Line 2713"/>
          <p:cNvSpPr>
            <a:spLocks noChangeShapeType="1"/>
          </p:cNvSpPr>
          <p:nvPr/>
        </p:nvSpPr>
        <p:spPr bwMode="auto">
          <a:xfrm flipV="1">
            <a:off x="62722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61" name="Group 2714"/>
          <p:cNvGrpSpPr>
            <a:grpSpLocks/>
          </p:cNvGrpSpPr>
          <p:nvPr/>
        </p:nvGrpSpPr>
        <p:grpSpPr bwMode="auto">
          <a:xfrm>
            <a:off x="5868591" y="1938338"/>
            <a:ext cx="110728" cy="100012"/>
            <a:chOff x="3693" y="1992"/>
            <a:chExt cx="70" cy="63"/>
          </a:xfrm>
        </p:grpSpPr>
        <p:sp>
          <p:nvSpPr>
            <p:cNvPr id="200579" name="Oval 2715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80" name="Oval 2716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63" name="Group 2717"/>
          <p:cNvGrpSpPr>
            <a:grpSpLocks/>
          </p:cNvGrpSpPr>
          <p:nvPr/>
        </p:nvGrpSpPr>
        <p:grpSpPr bwMode="auto">
          <a:xfrm>
            <a:off x="5868591" y="1938338"/>
            <a:ext cx="110728" cy="100012"/>
            <a:chOff x="3693" y="1992"/>
            <a:chExt cx="70" cy="63"/>
          </a:xfrm>
        </p:grpSpPr>
        <p:sp>
          <p:nvSpPr>
            <p:cNvPr id="200577" name="Oval 2718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78" name="Oval 2719"/>
            <p:cNvSpPr>
              <a:spLocks noChangeArrowheads="1"/>
            </p:cNvSpPr>
            <p:nvPr/>
          </p:nvSpPr>
          <p:spPr bwMode="auto">
            <a:xfrm>
              <a:off x="3693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42" name="Line 2720"/>
          <p:cNvSpPr>
            <a:spLocks noChangeShapeType="1"/>
          </p:cNvSpPr>
          <p:nvPr/>
        </p:nvSpPr>
        <p:spPr bwMode="auto">
          <a:xfrm flipV="1">
            <a:off x="591502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64" name="Group 2721"/>
          <p:cNvGrpSpPr>
            <a:grpSpLocks/>
          </p:cNvGrpSpPr>
          <p:nvPr/>
        </p:nvGrpSpPr>
        <p:grpSpPr bwMode="auto">
          <a:xfrm>
            <a:off x="5979319" y="1938338"/>
            <a:ext cx="114300" cy="100012"/>
            <a:chOff x="3763" y="1992"/>
            <a:chExt cx="71" cy="63"/>
          </a:xfrm>
        </p:grpSpPr>
        <p:sp>
          <p:nvSpPr>
            <p:cNvPr id="200575" name="Oval 2722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76" name="Oval 2723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66" name="Group 2724"/>
          <p:cNvGrpSpPr>
            <a:grpSpLocks/>
          </p:cNvGrpSpPr>
          <p:nvPr/>
        </p:nvGrpSpPr>
        <p:grpSpPr bwMode="auto">
          <a:xfrm>
            <a:off x="5979319" y="1938338"/>
            <a:ext cx="114300" cy="100012"/>
            <a:chOff x="3763" y="1992"/>
            <a:chExt cx="71" cy="63"/>
          </a:xfrm>
        </p:grpSpPr>
        <p:sp>
          <p:nvSpPr>
            <p:cNvPr id="200573" name="Oval 2725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74" name="Oval 2726"/>
            <p:cNvSpPr>
              <a:spLocks noChangeArrowheads="1"/>
            </p:cNvSpPr>
            <p:nvPr/>
          </p:nvSpPr>
          <p:spPr bwMode="auto">
            <a:xfrm>
              <a:off x="3763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45" name="Line 2727"/>
          <p:cNvSpPr>
            <a:spLocks noChangeShapeType="1"/>
          </p:cNvSpPr>
          <p:nvPr/>
        </p:nvSpPr>
        <p:spPr bwMode="auto">
          <a:xfrm flipV="1">
            <a:off x="603646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67" name="Group 2728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200571" name="Oval 2729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72" name="Oval 2730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69" name="Group 2731"/>
          <p:cNvGrpSpPr>
            <a:grpSpLocks/>
          </p:cNvGrpSpPr>
          <p:nvPr/>
        </p:nvGrpSpPr>
        <p:grpSpPr bwMode="auto">
          <a:xfrm>
            <a:off x="6100763" y="1938338"/>
            <a:ext cx="114300" cy="100012"/>
            <a:chOff x="3838" y="1992"/>
            <a:chExt cx="73" cy="63"/>
          </a:xfrm>
        </p:grpSpPr>
        <p:sp>
          <p:nvSpPr>
            <p:cNvPr id="200569" name="Oval 2732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70" name="Oval 2733"/>
            <p:cNvSpPr>
              <a:spLocks noChangeArrowheads="1"/>
            </p:cNvSpPr>
            <p:nvPr/>
          </p:nvSpPr>
          <p:spPr bwMode="auto">
            <a:xfrm>
              <a:off x="3838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48" name="Line 2734"/>
          <p:cNvSpPr>
            <a:spLocks noChangeShapeType="1"/>
          </p:cNvSpPr>
          <p:nvPr/>
        </p:nvSpPr>
        <p:spPr bwMode="auto">
          <a:xfrm flipV="1">
            <a:off x="614898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70" name="Group 2735"/>
          <p:cNvGrpSpPr>
            <a:grpSpLocks/>
          </p:cNvGrpSpPr>
          <p:nvPr/>
        </p:nvGrpSpPr>
        <p:grpSpPr bwMode="auto">
          <a:xfrm>
            <a:off x="6215062" y="1938338"/>
            <a:ext cx="108943" cy="100012"/>
            <a:chOff x="3911" y="1992"/>
            <a:chExt cx="69" cy="63"/>
          </a:xfrm>
        </p:grpSpPr>
        <p:sp>
          <p:nvSpPr>
            <p:cNvPr id="200567" name="Oval 2736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68" name="Oval 2737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72" name="Group 2738"/>
          <p:cNvGrpSpPr>
            <a:grpSpLocks/>
          </p:cNvGrpSpPr>
          <p:nvPr/>
        </p:nvGrpSpPr>
        <p:grpSpPr bwMode="auto">
          <a:xfrm>
            <a:off x="6215062" y="1938338"/>
            <a:ext cx="108943" cy="100012"/>
            <a:chOff x="3911" y="1992"/>
            <a:chExt cx="69" cy="63"/>
          </a:xfrm>
        </p:grpSpPr>
        <p:sp>
          <p:nvSpPr>
            <p:cNvPr id="200565" name="Oval 2739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66" name="Oval 2740"/>
            <p:cNvSpPr>
              <a:spLocks noChangeArrowheads="1"/>
            </p:cNvSpPr>
            <p:nvPr/>
          </p:nvSpPr>
          <p:spPr bwMode="auto">
            <a:xfrm>
              <a:off x="3911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51" name="Line 2741"/>
          <p:cNvSpPr>
            <a:spLocks noChangeShapeType="1"/>
          </p:cNvSpPr>
          <p:nvPr/>
        </p:nvSpPr>
        <p:spPr bwMode="auto">
          <a:xfrm flipV="1">
            <a:off x="62722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73" name="Group 2742"/>
          <p:cNvGrpSpPr>
            <a:grpSpLocks/>
          </p:cNvGrpSpPr>
          <p:nvPr/>
        </p:nvGrpSpPr>
        <p:grpSpPr bwMode="auto">
          <a:xfrm>
            <a:off x="5868591" y="2360616"/>
            <a:ext cx="110728" cy="90487"/>
            <a:chOff x="3693" y="2258"/>
            <a:chExt cx="70" cy="57"/>
          </a:xfrm>
        </p:grpSpPr>
        <p:sp>
          <p:nvSpPr>
            <p:cNvPr id="200563" name="Oval 2743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64" name="Oval 2744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75" name="Group 2745"/>
          <p:cNvGrpSpPr>
            <a:grpSpLocks/>
          </p:cNvGrpSpPr>
          <p:nvPr/>
        </p:nvGrpSpPr>
        <p:grpSpPr bwMode="auto">
          <a:xfrm>
            <a:off x="5868591" y="2360616"/>
            <a:ext cx="110728" cy="90487"/>
            <a:chOff x="3693" y="2258"/>
            <a:chExt cx="70" cy="57"/>
          </a:xfrm>
        </p:grpSpPr>
        <p:sp>
          <p:nvSpPr>
            <p:cNvPr id="200561" name="Oval 2746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62" name="Oval 2747"/>
            <p:cNvSpPr>
              <a:spLocks noChangeArrowheads="1"/>
            </p:cNvSpPr>
            <p:nvPr/>
          </p:nvSpPr>
          <p:spPr bwMode="auto">
            <a:xfrm>
              <a:off x="36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54" name="Line 2748"/>
          <p:cNvSpPr>
            <a:spLocks noChangeShapeType="1"/>
          </p:cNvSpPr>
          <p:nvPr/>
        </p:nvSpPr>
        <p:spPr bwMode="auto">
          <a:xfrm flipV="1">
            <a:off x="591502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76" name="Group 2749"/>
          <p:cNvGrpSpPr>
            <a:grpSpLocks/>
          </p:cNvGrpSpPr>
          <p:nvPr/>
        </p:nvGrpSpPr>
        <p:grpSpPr bwMode="auto">
          <a:xfrm>
            <a:off x="5979319" y="2360616"/>
            <a:ext cx="114300" cy="90487"/>
            <a:chOff x="3763" y="2258"/>
            <a:chExt cx="71" cy="57"/>
          </a:xfrm>
        </p:grpSpPr>
        <p:sp>
          <p:nvSpPr>
            <p:cNvPr id="200559" name="Oval 2750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60" name="Oval 2751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178" name="Group 2752"/>
          <p:cNvGrpSpPr>
            <a:grpSpLocks/>
          </p:cNvGrpSpPr>
          <p:nvPr/>
        </p:nvGrpSpPr>
        <p:grpSpPr bwMode="auto">
          <a:xfrm>
            <a:off x="5979319" y="2360616"/>
            <a:ext cx="114300" cy="90487"/>
            <a:chOff x="3763" y="2258"/>
            <a:chExt cx="71" cy="57"/>
          </a:xfrm>
        </p:grpSpPr>
        <p:sp>
          <p:nvSpPr>
            <p:cNvPr id="200557" name="Oval 2753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58" name="Oval 2754"/>
            <p:cNvSpPr>
              <a:spLocks noChangeArrowheads="1"/>
            </p:cNvSpPr>
            <p:nvPr/>
          </p:nvSpPr>
          <p:spPr bwMode="auto">
            <a:xfrm>
              <a:off x="3763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57" name="Line 2755"/>
          <p:cNvSpPr>
            <a:spLocks noChangeShapeType="1"/>
          </p:cNvSpPr>
          <p:nvPr/>
        </p:nvSpPr>
        <p:spPr bwMode="auto">
          <a:xfrm flipV="1">
            <a:off x="603646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179" name="Group 2756"/>
          <p:cNvGrpSpPr>
            <a:grpSpLocks/>
          </p:cNvGrpSpPr>
          <p:nvPr/>
        </p:nvGrpSpPr>
        <p:grpSpPr bwMode="auto">
          <a:xfrm>
            <a:off x="6100763" y="2360616"/>
            <a:ext cx="114300" cy="90487"/>
            <a:chOff x="3838" y="2258"/>
            <a:chExt cx="73" cy="57"/>
          </a:xfrm>
        </p:grpSpPr>
        <p:sp>
          <p:nvSpPr>
            <p:cNvPr id="200555" name="Oval 2757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56" name="Oval 2758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39169" name="Group 2759"/>
          <p:cNvGrpSpPr>
            <a:grpSpLocks/>
          </p:cNvGrpSpPr>
          <p:nvPr/>
        </p:nvGrpSpPr>
        <p:grpSpPr bwMode="auto">
          <a:xfrm>
            <a:off x="6100763" y="2360616"/>
            <a:ext cx="114300" cy="90487"/>
            <a:chOff x="3838" y="2258"/>
            <a:chExt cx="73" cy="57"/>
          </a:xfrm>
        </p:grpSpPr>
        <p:sp>
          <p:nvSpPr>
            <p:cNvPr id="200553" name="Oval 2760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54" name="Oval 2761"/>
            <p:cNvSpPr>
              <a:spLocks noChangeArrowheads="1"/>
            </p:cNvSpPr>
            <p:nvPr/>
          </p:nvSpPr>
          <p:spPr bwMode="auto">
            <a:xfrm>
              <a:off x="38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60" name="Line 2762"/>
          <p:cNvSpPr>
            <a:spLocks noChangeShapeType="1"/>
          </p:cNvSpPr>
          <p:nvPr/>
        </p:nvSpPr>
        <p:spPr bwMode="auto">
          <a:xfrm flipV="1">
            <a:off x="614898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213" name="Group 2763"/>
          <p:cNvGrpSpPr>
            <a:grpSpLocks/>
          </p:cNvGrpSpPr>
          <p:nvPr/>
        </p:nvGrpSpPr>
        <p:grpSpPr bwMode="auto">
          <a:xfrm>
            <a:off x="6215062" y="2360616"/>
            <a:ext cx="108943" cy="90487"/>
            <a:chOff x="3911" y="2258"/>
            <a:chExt cx="69" cy="57"/>
          </a:xfrm>
        </p:grpSpPr>
        <p:sp>
          <p:nvSpPr>
            <p:cNvPr id="200551" name="Oval 2764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52" name="Oval 2765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214" name="Group 2766"/>
          <p:cNvGrpSpPr>
            <a:grpSpLocks/>
          </p:cNvGrpSpPr>
          <p:nvPr/>
        </p:nvGrpSpPr>
        <p:grpSpPr bwMode="auto">
          <a:xfrm>
            <a:off x="6215062" y="2360616"/>
            <a:ext cx="108943" cy="90487"/>
            <a:chOff x="3911" y="2258"/>
            <a:chExt cx="69" cy="57"/>
          </a:xfrm>
        </p:grpSpPr>
        <p:sp>
          <p:nvSpPr>
            <p:cNvPr id="200549" name="Oval 2767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550" name="Oval 2768"/>
            <p:cNvSpPr>
              <a:spLocks noChangeArrowheads="1"/>
            </p:cNvSpPr>
            <p:nvPr/>
          </p:nvSpPr>
          <p:spPr bwMode="auto">
            <a:xfrm>
              <a:off x="39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63" name="Line 2769"/>
          <p:cNvSpPr>
            <a:spLocks noChangeShapeType="1"/>
          </p:cNvSpPr>
          <p:nvPr/>
        </p:nvSpPr>
        <p:spPr bwMode="auto">
          <a:xfrm flipV="1">
            <a:off x="62722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216" name="Group 2770"/>
          <p:cNvGrpSpPr>
            <a:grpSpLocks/>
          </p:cNvGrpSpPr>
          <p:nvPr/>
        </p:nvGrpSpPr>
        <p:grpSpPr bwMode="auto">
          <a:xfrm>
            <a:off x="3750470" y="1938338"/>
            <a:ext cx="455415" cy="512762"/>
            <a:chOff x="2358" y="1992"/>
            <a:chExt cx="287" cy="323"/>
          </a:xfrm>
        </p:grpSpPr>
        <p:grpSp>
          <p:nvGrpSpPr>
            <p:cNvPr id="201217" name="Group 2771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200547" name="Oval 2772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48" name="Oval 2773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19" name="Group 2774"/>
            <p:cNvGrpSpPr>
              <a:grpSpLocks/>
            </p:cNvGrpSpPr>
            <p:nvPr/>
          </p:nvGrpSpPr>
          <p:grpSpPr bwMode="auto">
            <a:xfrm>
              <a:off x="2358" y="1992"/>
              <a:ext cx="70" cy="63"/>
              <a:chOff x="2358" y="1992"/>
              <a:chExt cx="70" cy="63"/>
            </a:xfrm>
          </p:grpSpPr>
          <p:sp>
            <p:nvSpPr>
              <p:cNvPr id="200545" name="Oval 2775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46" name="Oval 2776"/>
              <p:cNvSpPr>
                <a:spLocks noChangeArrowheads="1"/>
              </p:cNvSpPr>
              <p:nvPr/>
            </p:nvSpPr>
            <p:spPr bwMode="auto">
              <a:xfrm>
                <a:off x="235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95" name="Line 2777"/>
            <p:cNvSpPr>
              <a:spLocks noChangeShapeType="1"/>
            </p:cNvSpPr>
            <p:nvPr/>
          </p:nvSpPr>
          <p:spPr bwMode="auto">
            <a:xfrm flipV="1">
              <a:off x="2387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20" name="Group 2778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200543" name="Oval 2779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44" name="Oval 2780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22" name="Group 2781"/>
            <p:cNvGrpSpPr>
              <a:grpSpLocks/>
            </p:cNvGrpSpPr>
            <p:nvPr/>
          </p:nvGrpSpPr>
          <p:grpSpPr bwMode="auto">
            <a:xfrm>
              <a:off x="2428" y="1992"/>
              <a:ext cx="70" cy="63"/>
              <a:chOff x="2428" y="1992"/>
              <a:chExt cx="70" cy="63"/>
            </a:xfrm>
          </p:grpSpPr>
          <p:sp>
            <p:nvSpPr>
              <p:cNvPr id="200541" name="Oval 2782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42" name="Oval 2783"/>
              <p:cNvSpPr>
                <a:spLocks noChangeArrowheads="1"/>
              </p:cNvSpPr>
              <p:nvPr/>
            </p:nvSpPr>
            <p:spPr bwMode="auto">
              <a:xfrm>
                <a:off x="2428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98" name="Line 2784"/>
            <p:cNvSpPr>
              <a:spLocks noChangeShapeType="1"/>
            </p:cNvSpPr>
            <p:nvPr/>
          </p:nvSpPr>
          <p:spPr bwMode="auto">
            <a:xfrm flipV="1">
              <a:off x="246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23" name="Group 2785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200539" name="Oval 2786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40" name="Oval 2787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25" name="Group 2788"/>
            <p:cNvGrpSpPr>
              <a:grpSpLocks/>
            </p:cNvGrpSpPr>
            <p:nvPr/>
          </p:nvGrpSpPr>
          <p:grpSpPr bwMode="auto">
            <a:xfrm>
              <a:off x="2503" y="1992"/>
              <a:ext cx="73" cy="63"/>
              <a:chOff x="2503" y="1992"/>
              <a:chExt cx="73" cy="63"/>
            </a:xfrm>
          </p:grpSpPr>
          <p:sp>
            <p:nvSpPr>
              <p:cNvPr id="200537" name="Oval 2789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38" name="Oval 2790"/>
              <p:cNvSpPr>
                <a:spLocks noChangeArrowheads="1"/>
              </p:cNvSpPr>
              <p:nvPr/>
            </p:nvSpPr>
            <p:spPr bwMode="auto">
              <a:xfrm>
                <a:off x="2503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01" name="Line 2791"/>
            <p:cNvSpPr>
              <a:spLocks noChangeShapeType="1"/>
            </p:cNvSpPr>
            <p:nvPr/>
          </p:nvSpPr>
          <p:spPr bwMode="auto">
            <a:xfrm flipV="1">
              <a:off x="253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26" name="Group 2792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200535" name="Oval 2793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36" name="Oval 2794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28" name="Group 2795"/>
            <p:cNvGrpSpPr>
              <a:grpSpLocks/>
            </p:cNvGrpSpPr>
            <p:nvPr/>
          </p:nvGrpSpPr>
          <p:grpSpPr bwMode="auto">
            <a:xfrm>
              <a:off x="2576" y="1992"/>
              <a:ext cx="69" cy="63"/>
              <a:chOff x="2576" y="1992"/>
              <a:chExt cx="69" cy="63"/>
            </a:xfrm>
          </p:grpSpPr>
          <p:sp>
            <p:nvSpPr>
              <p:cNvPr id="200533" name="Oval 2796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34" name="Oval 2797"/>
              <p:cNvSpPr>
                <a:spLocks noChangeArrowheads="1"/>
              </p:cNvSpPr>
              <p:nvPr/>
            </p:nvSpPr>
            <p:spPr bwMode="auto">
              <a:xfrm>
                <a:off x="2576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04" name="Line 2798"/>
            <p:cNvSpPr>
              <a:spLocks noChangeShapeType="1"/>
            </p:cNvSpPr>
            <p:nvPr/>
          </p:nvSpPr>
          <p:spPr bwMode="auto">
            <a:xfrm flipV="1">
              <a:off x="2611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29" name="Group 2799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200531" name="Oval 2800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32" name="Oval 2801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31" name="Group 2802"/>
            <p:cNvGrpSpPr>
              <a:grpSpLocks/>
            </p:cNvGrpSpPr>
            <p:nvPr/>
          </p:nvGrpSpPr>
          <p:grpSpPr bwMode="auto">
            <a:xfrm>
              <a:off x="2358" y="2258"/>
              <a:ext cx="70" cy="57"/>
              <a:chOff x="2358" y="2258"/>
              <a:chExt cx="70" cy="57"/>
            </a:xfrm>
          </p:grpSpPr>
          <p:sp>
            <p:nvSpPr>
              <p:cNvPr id="200529" name="Oval 2803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30" name="Oval 2804"/>
              <p:cNvSpPr>
                <a:spLocks noChangeArrowheads="1"/>
              </p:cNvSpPr>
              <p:nvPr/>
            </p:nvSpPr>
            <p:spPr bwMode="auto">
              <a:xfrm>
                <a:off x="235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07" name="Line 2805"/>
            <p:cNvSpPr>
              <a:spLocks noChangeShapeType="1"/>
            </p:cNvSpPr>
            <p:nvPr/>
          </p:nvSpPr>
          <p:spPr bwMode="auto">
            <a:xfrm flipV="1">
              <a:off x="2387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32" name="Group 2806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200527" name="Oval 2807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28" name="Oval 2808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234" name="Group 2809"/>
            <p:cNvGrpSpPr>
              <a:grpSpLocks/>
            </p:cNvGrpSpPr>
            <p:nvPr/>
          </p:nvGrpSpPr>
          <p:grpSpPr bwMode="auto">
            <a:xfrm>
              <a:off x="2428" y="2258"/>
              <a:ext cx="70" cy="57"/>
              <a:chOff x="2428" y="2258"/>
              <a:chExt cx="70" cy="57"/>
            </a:xfrm>
          </p:grpSpPr>
          <p:sp>
            <p:nvSpPr>
              <p:cNvPr id="200525" name="Oval 2810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26" name="Oval 2811"/>
              <p:cNvSpPr>
                <a:spLocks noChangeArrowheads="1"/>
              </p:cNvSpPr>
              <p:nvPr/>
            </p:nvSpPr>
            <p:spPr bwMode="auto">
              <a:xfrm>
                <a:off x="2428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10" name="Line 2812"/>
            <p:cNvSpPr>
              <a:spLocks noChangeShapeType="1"/>
            </p:cNvSpPr>
            <p:nvPr/>
          </p:nvSpPr>
          <p:spPr bwMode="auto">
            <a:xfrm flipV="1">
              <a:off x="246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235" name="Group 2813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200523" name="Oval 2814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24" name="Oval 2815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20" name="Group 2816"/>
            <p:cNvGrpSpPr>
              <a:grpSpLocks/>
            </p:cNvGrpSpPr>
            <p:nvPr/>
          </p:nvGrpSpPr>
          <p:grpSpPr bwMode="auto">
            <a:xfrm>
              <a:off x="2503" y="2258"/>
              <a:ext cx="73" cy="57"/>
              <a:chOff x="2503" y="2258"/>
              <a:chExt cx="73" cy="57"/>
            </a:xfrm>
          </p:grpSpPr>
          <p:sp>
            <p:nvSpPr>
              <p:cNvPr id="200521" name="Oval 2817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22" name="Oval 2818"/>
              <p:cNvSpPr>
                <a:spLocks noChangeArrowheads="1"/>
              </p:cNvSpPr>
              <p:nvPr/>
            </p:nvSpPr>
            <p:spPr bwMode="auto">
              <a:xfrm>
                <a:off x="2503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13" name="Line 2819"/>
            <p:cNvSpPr>
              <a:spLocks noChangeShapeType="1"/>
            </p:cNvSpPr>
            <p:nvPr/>
          </p:nvSpPr>
          <p:spPr bwMode="auto">
            <a:xfrm flipV="1">
              <a:off x="253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21" name="Group 2820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200519" name="Oval 2821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20" name="Oval 2822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22" name="Group 2823"/>
            <p:cNvGrpSpPr>
              <a:grpSpLocks/>
            </p:cNvGrpSpPr>
            <p:nvPr/>
          </p:nvGrpSpPr>
          <p:grpSpPr bwMode="auto">
            <a:xfrm>
              <a:off x="2576" y="2258"/>
              <a:ext cx="69" cy="57"/>
              <a:chOff x="2576" y="2258"/>
              <a:chExt cx="69" cy="57"/>
            </a:xfrm>
          </p:grpSpPr>
          <p:sp>
            <p:nvSpPr>
              <p:cNvPr id="200517" name="Oval 2824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518" name="Oval 2825"/>
              <p:cNvSpPr>
                <a:spLocks noChangeArrowheads="1"/>
              </p:cNvSpPr>
              <p:nvPr/>
            </p:nvSpPr>
            <p:spPr bwMode="auto">
              <a:xfrm>
                <a:off x="2576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516" name="Line 2826"/>
            <p:cNvSpPr>
              <a:spLocks noChangeShapeType="1"/>
            </p:cNvSpPr>
            <p:nvPr/>
          </p:nvSpPr>
          <p:spPr bwMode="auto">
            <a:xfrm flipV="1">
              <a:off x="2611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1123" name="Group 2827"/>
          <p:cNvGrpSpPr>
            <a:grpSpLocks/>
          </p:cNvGrpSpPr>
          <p:nvPr/>
        </p:nvGrpSpPr>
        <p:grpSpPr bwMode="auto">
          <a:xfrm>
            <a:off x="4225528" y="1938338"/>
            <a:ext cx="457200" cy="512762"/>
            <a:chOff x="2658" y="1992"/>
            <a:chExt cx="288" cy="323"/>
          </a:xfrm>
        </p:grpSpPr>
        <p:grpSp>
          <p:nvGrpSpPr>
            <p:cNvPr id="1541125" name="Group 2828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200491" name="Oval 2829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92" name="Oval 2830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26" name="Group 2831"/>
            <p:cNvGrpSpPr>
              <a:grpSpLocks/>
            </p:cNvGrpSpPr>
            <p:nvPr/>
          </p:nvGrpSpPr>
          <p:grpSpPr bwMode="auto">
            <a:xfrm>
              <a:off x="2658" y="1992"/>
              <a:ext cx="71" cy="63"/>
              <a:chOff x="2658" y="1992"/>
              <a:chExt cx="71" cy="63"/>
            </a:xfrm>
          </p:grpSpPr>
          <p:sp>
            <p:nvSpPr>
              <p:cNvPr id="200489" name="Oval 2832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90" name="Oval 2833"/>
              <p:cNvSpPr>
                <a:spLocks noChangeArrowheads="1"/>
              </p:cNvSpPr>
              <p:nvPr/>
            </p:nvSpPr>
            <p:spPr bwMode="auto">
              <a:xfrm>
                <a:off x="2658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39" name="Line 2834"/>
            <p:cNvSpPr>
              <a:spLocks noChangeShapeType="1"/>
            </p:cNvSpPr>
            <p:nvPr/>
          </p:nvSpPr>
          <p:spPr bwMode="auto">
            <a:xfrm flipV="1">
              <a:off x="268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27" name="Group 2835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200487" name="Oval 2836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88" name="Oval 2837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28" name="Group 2838"/>
            <p:cNvGrpSpPr>
              <a:grpSpLocks/>
            </p:cNvGrpSpPr>
            <p:nvPr/>
          </p:nvGrpSpPr>
          <p:grpSpPr bwMode="auto">
            <a:xfrm>
              <a:off x="2729" y="1992"/>
              <a:ext cx="70" cy="63"/>
              <a:chOff x="2729" y="1992"/>
              <a:chExt cx="70" cy="63"/>
            </a:xfrm>
          </p:grpSpPr>
          <p:sp>
            <p:nvSpPr>
              <p:cNvPr id="200485" name="Oval 2839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86" name="Oval 2840"/>
              <p:cNvSpPr>
                <a:spLocks noChangeArrowheads="1"/>
              </p:cNvSpPr>
              <p:nvPr/>
            </p:nvSpPr>
            <p:spPr bwMode="auto">
              <a:xfrm>
                <a:off x="2729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42" name="Line 2841"/>
            <p:cNvSpPr>
              <a:spLocks noChangeShapeType="1"/>
            </p:cNvSpPr>
            <p:nvPr/>
          </p:nvSpPr>
          <p:spPr bwMode="auto">
            <a:xfrm flipV="1">
              <a:off x="276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29" name="Group 2842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200483" name="Oval 2843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84" name="Oval 2844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30" name="Group 2845"/>
            <p:cNvGrpSpPr>
              <a:grpSpLocks/>
            </p:cNvGrpSpPr>
            <p:nvPr/>
          </p:nvGrpSpPr>
          <p:grpSpPr bwMode="auto">
            <a:xfrm>
              <a:off x="2804" y="1992"/>
              <a:ext cx="73" cy="63"/>
              <a:chOff x="2804" y="1992"/>
              <a:chExt cx="73" cy="63"/>
            </a:xfrm>
          </p:grpSpPr>
          <p:sp>
            <p:nvSpPr>
              <p:cNvPr id="200481" name="Oval 2846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82" name="Oval 2847"/>
              <p:cNvSpPr>
                <a:spLocks noChangeArrowheads="1"/>
              </p:cNvSpPr>
              <p:nvPr/>
            </p:nvSpPr>
            <p:spPr bwMode="auto">
              <a:xfrm>
                <a:off x="2804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45" name="Line 2848"/>
            <p:cNvSpPr>
              <a:spLocks noChangeShapeType="1"/>
            </p:cNvSpPr>
            <p:nvPr/>
          </p:nvSpPr>
          <p:spPr bwMode="auto">
            <a:xfrm flipV="1">
              <a:off x="283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31" name="Group 2849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200479" name="Oval 2850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80" name="Oval 2851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32" name="Group 2852"/>
            <p:cNvGrpSpPr>
              <a:grpSpLocks/>
            </p:cNvGrpSpPr>
            <p:nvPr/>
          </p:nvGrpSpPr>
          <p:grpSpPr bwMode="auto">
            <a:xfrm>
              <a:off x="2877" y="1992"/>
              <a:ext cx="69" cy="63"/>
              <a:chOff x="2877" y="1992"/>
              <a:chExt cx="69" cy="63"/>
            </a:xfrm>
          </p:grpSpPr>
          <p:sp>
            <p:nvSpPr>
              <p:cNvPr id="200477" name="Oval 2853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78" name="Oval 2854"/>
              <p:cNvSpPr>
                <a:spLocks noChangeArrowheads="1"/>
              </p:cNvSpPr>
              <p:nvPr/>
            </p:nvSpPr>
            <p:spPr bwMode="auto">
              <a:xfrm>
                <a:off x="2877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48" name="Line 2855"/>
            <p:cNvSpPr>
              <a:spLocks noChangeShapeType="1"/>
            </p:cNvSpPr>
            <p:nvPr/>
          </p:nvSpPr>
          <p:spPr bwMode="auto">
            <a:xfrm flipV="1">
              <a:off x="291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33" name="Group 2856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200475" name="Oval 2857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76" name="Oval 2858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34" name="Group 2859"/>
            <p:cNvGrpSpPr>
              <a:grpSpLocks/>
            </p:cNvGrpSpPr>
            <p:nvPr/>
          </p:nvGrpSpPr>
          <p:grpSpPr bwMode="auto">
            <a:xfrm>
              <a:off x="2658" y="2258"/>
              <a:ext cx="71" cy="57"/>
              <a:chOff x="2658" y="2258"/>
              <a:chExt cx="71" cy="57"/>
            </a:xfrm>
          </p:grpSpPr>
          <p:sp>
            <p:nvSpPr>
              <p:cNvPr id="200473" name="Oval 2860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74" name="Oval 2861"/>
              <p:cNvSpPr>
                <a:spLocks noChangeArrowheads="1"/>
              </p:cNvSpPr>
              <p:nvPr/>
            </p:nvSpPr>
            <p:spPr bwMode="auto">
              <a:xfrm>
                <a:off x="2658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51" name="Line 2862"/>
            <p:cNvSpPr>
              <a:spLocks noChangeShapeType="1"/>
            </p:cNvSpPr>
            <p:nvPr/>
          </p:nvSpPr>
          <p:spPr bwMode="auto">
            <a:xfrm flipV="1">
              <a:off x="268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35" name="Group 2863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200471" name="Oval 2864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72" name="Oval 2865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36" name="Group 2866"/>
            <p:cNvGrpSpPr>
              <a:grpSpLocks/>
            </p:cNvGrpSpPr>
            <p:nvPr/>
          </p:nvGrpSpPr>
          <p:grpSpPr bwMode="auto">
            <a:xfrm>
              <a:off x="2729" y="2258"/>
              <a:ext cx="70" cy="57"/>
              <a:chOff x="2729" y="2258"/>
              <a:chExt cx="70" cy="57"/>
            </a:xfrm>
          </p:grpSpPr>
          <p:sp>
            <p:nvSpPr>
              <p:cNvPr id="200469" name="Oval 2867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70" name="Oval 2868"/>
              <p:cNvSpPr>
                <a:spLocks noChangeArrowheads="1"/>
              </p:cNvSpPr>
              <p:nvPr/>
            </p:nvSpPr>
            <p:spPr bwMode="auto">
              <a:xfrm>
                <a:off x="272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54" name="Line 2869"/>
            <p:cNvSpPr>
              <a:spLocks noChangeShapeType="1"/>
            </p:cNvSpPr>
            <p:nvPr/>
          </p:nvSpPr>
          <p:spPr bwMode="auto">
            <a:xfrm flipV="1">
              <a:off x="276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37" name="Group 2870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200467" name="Oval 2871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68" name="Oval 2872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38" name="Group 2873"/>
            <p:cNvGrpSpPr>
              <a:grpSpLocks/>
            </p:cNvGrpSpPr>
            <p:nvPr/>
          </p:nvGrpSpPr>
          <p:grpSpPr bwMode="auto">
            <a:xfrm>
              <a:off x="2804" y="2258"/>
              <a:ext cx="73" cy="57"/>
              <a:chOff x="2804" y="2258"/>
              <a:chExt cx="73" cy="57"/>
            </a:xfrm>
          </p:grpSpPr>
          <p:sp>
            <p:nvSpPr>
              <p:cNvPr id="200465" name="Oval 2874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66" name="Oval 2875"/>
              <p:cNvSpPr>
                <a:spLocks noChangeArrowheads="1"/>
              </p:cNvSpPr>
              <p:nvPr/>
            </p:nvSpPr>
            <p:spPr bwMode="auto">
              <a:xfrm>
                <a:off x="280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57" name="Line 2876"/>
            <p:cNvSpPr>
              <a:spLocks noChangeShapeType="1"/>
            </p:cNvSpPr>
            <p:nvPr/>
          </p:nvSpPr>
          <p:spPr bwMode="auto">
            <a:xfrm flipV="1">
              <a:off x="283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1139" name="Group 2877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200463" name="Oval 2878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64" name="Oval 2879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1140" name="Group 2880"/>
            <p:cNvGrpSpPr>
              <a:grpSpLocks/>
            </p:cNvGrpSpPr>
            <p:nvPr/>
          </p:nvGrpSpPr>
          <p:grpSpPr bwMode="auto">
            <a:xfrm>
              <a:off x="2877" y="2258"/>
              <a:ext cx="69" cy="57"/>
              <a:chOff x="2877" y="2258"/>
              <a:chExt cx="69" cy="57"/>
            </a:xfrm>
          </p:grpSpPr>
          <p:sp>
            <p:nvSpPr>
              <p:cNvPr id="200461" name="Oval 2881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462" name="Oval 2882"/>
              <p:cNvSpPr>
                <a:spLocks noChangeArrowheads="1"/>
              </p:cNvSpPr>
              <p:nvPr/>
            </p:nvSpPr>
            <p:spPr bwMode="auto">
              <a:xfrm>
                <a:off x="287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460" name="Line 2883"/>
            <p:cNvSpPr>
              <a:spLocks noChangeShapeType="1"/>
            </p:cNvSpPr>
            <p:nvPr/>
          </p:nvSpPr>
          <p:spPr bwMode="auto">
            <a:xfrm flipV="1">
              <a:off x="291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1141" name="Group 2884"/>
          <p:cNvGrpSpPr>
            <a:grpSpLocks/>
          </p:cNvGrpSpPr>
          <p:nvPr/>
        </p:nvGrpSpPr>
        <p:grpSpPr bwMode="auto">
          <a:xfrm>
            <a:off x="3750469" y="1938338"/>
            <a:ext cx="110728" cy="100012"/>
            <a:chOff x="2358" y="1992"/>
            <a:chExt cx="70" cy="63"/>
          </a:xfrm>
        </p:grpSpPr>
        <p:sp>
          <p:nvSpPr>
            <p:cNvPr id="200435" name="Oval 288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36" name="Oval 2886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1142" name="Group 2887"/>
          <p:cNvGrpSpPr>
            <a:grpSpLocks/>
          </p:cNvGrpSpPr>
          <p:nvPr/>
        </p:nvGrpSpPr>
        <p:grpSpPr bwMode="auto">
          <a:xfrm>
            <a:off x="3750469" y="1938338"/>
            <a:ext cx="110728" cy="100012"/>
            <a:chOff x="2358" y="1992"/>
            <a:chExt cx="70" cy="63"/>
          </a:xfrm>
        </p:grpSpPr>
        <p:sp>
          <p:nvSpPr>
            <p:cNvPr id="200433" name="Oval 2888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34" name="Oval 2889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68" name="Line 2890"/>
          <p:cNvSpPr>
            <a:spLocks noChangeShapeType="1"/>
          </p:cNvSpPr>
          <p:nvPr/>
        </p:nvSpPr>
        <p:spPr bwMode="auto">
          <a:xfrm flipV="1">
            <a:off x="379511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1143" name="Group 2891"/>
          <p:cNvGrpSpPr>
            <a:grpSpLocks/>
          </p:cNvGrpSpPr>
          <p:nvPr/>
        </p:nvGrpSpPr>
        <p:grpSpPr bwMode="auto">
          <a:xfrm>
            <a:off x="3861197" y="1938338"/>
            <a:ext cx="110728" cy="100012"/>
            <a:chOff x="2428" y="1992"/>
            <a:chExt cx="70" cy="63"/>
          </a:xfrm>
        </p:grpSpPr>
        <p:sp>
          <p:nvSpPr>
            <p:cNvPr id="200431" name="Oval 289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32" name="Oval 2893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1144" name="Group 2894"/>
          <p:cNvGrpSpPr>
            <a:grpSpLocks/>
          </p:cNvGrpSpPr>
          <p:nvPr/>
        </p:nvGrpSpPr>
        <p:grpSpPr bwMode="auto">
          <a:xfrm>
            <a:off x="3861197" y="1938338"/>
            <a:ext cx="110728" cy="100012"/>
            <a:chOff x="2428" y="1992"/>
            <a:chExt cx="70" cy="63"/>
          </a:xfrm>
        </p:grpSpPr>
        <p:sp>
          <p:nvSpPr>
            <p:cNvPr id="200429" name="Oval 2895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30" name="Oval 2896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71" name="Line 2897"/>
          <p:cNvSpPr>
            <a:spLocks noChangeShapeType="1"/>
          </p:cNvSpPr>
          <p:nvPr/>
        </p:nvSpPr>
        <p:spPr bwMode="auto">
          <a:xfrm flipV="1">
            <a:off x="391656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1145" name="Group 2898"/>
          <p:cNvGrpSpPr>
            <a:grpSpLocks/>
          </p:cNvGrpSpPr>
          <p:nvPr/>
        </p:nvGrpSpPr>
        <p:grpSpPr bwMode="auto">
          <a:xfrm>
            <a:off x="3979070" y="1938338"/>
            <a:ext cx="116087" cy="100012"/>
            <a:chOff x="2503" y="1992"/>
            <a:chExt cx="73" cy="63"/>
          </a:xfrm>
        </p:grpSpPr>
        <p:sp>
          <p:nvSpPr>
            <p:cNvPr id="200427" name="Oval 289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28" name="Oval 2900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1146" name="Group 2901"/>
          <p:cNvGrpSpPr>
            <a:grpSpLocks/>
          </p:cNvGrpSpPr>
          <p:nvPr/>
        </p:nvGrpSpPr>
        <p:grpSpPr bwMode="auto">
          <a:xfrm>
            <a:off x="3979070" y="1938338"/>
            <a:ext cx="116087" cy="100012"/>
            <a:chOff x="2503" y="1992"/>
            <a:chExt cx="73" cy="63"/>
          </a:xfrm>
        </p:grpSpPr>
        <p:sp>
          <p:nvSpPr>
            <p:cNvPr id="200425" name="Oval 2902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26" name="Oval 2903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74" name="Line 2904"/>
          <p:cNvSpPr>
            <a:spLocks noChangeShapeType="1"/>
          </p:cNvSpPr>
          <p:nvPr/>
        </p:nvSpPr>
        <p:spPr bwMode="auto">
          <a:xfrm flipV="1">
            <a:off x="402907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1147" name="Group 2905"/>
          <p:cNvGrpSpPr>
            <a:grpSpLocks/>
          </p:cNvGrpSpPr>
          <p:nvPr/>
        </p:nvGrpSpPr>
        <p:grpSpPr bwMode="auto">
          <a:xfrm>
            <a:off x="4095157" y="1938338"/>
            <a:ext cx="110728" cy="100012"/>
            <a:chOff x="2576" y="1992"/>
            <a:chExt cx="69" cy="63"/>
          </a:xfrm>
        </p:grpSpPr>
        <p:sp>
          <p:nvSpPr>
            <p:cNvPr id="200423" name="Oval 290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24" name="Oval 2907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1148" name="Group 2908"/>
          <p:cNvGrpSpPr>
            <a:grpSpLocks/>
          </p:cNvGrpSpPr>
          <p:nvPr/>
        </p:nvGrpSpPr>
        <p:grpSpPr bwMode="auto">
          <a:xfrm>
            <a:off x="4095157" y="1938338"/>
            <a:ext cx="110728" cy="100012"/>
            <a:chOff x="2576" y="1992"/>
            <a:chExt cx="69" cy="63"/>
          </a:xfrm>
        </p:grpSpPr>
        <p:sp>
          <p:nvSpPr>
            <p:cNvPr id="200421" name="Oval 2909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22" name="Oval 2910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77" name="Line 2911"/>
          <p:cNvSpPr>
            <a:spLocks noChangeShapeType="1"/>
          </p:cNvSpPr>
          <p:nvPr/>
        </p:nvSpPr>
        <p:spPr bwMode="auto">
          <a:xfrm flipV="1">
            <a:off x="4150520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1149" name="Group 2912"/>
          <p:cNvGrpSpPr>
            <a:grpSpLocks/>
          </p:cNvGrpSpPr>
          <p:nvPr/>
        </p:nvGrpSpPr>
        <p:grpSpPr bwMode="auto">
          <a:xfrm>
            <a:off x="3750469" y="2360616"/>
            <a:ext cx="110728" cy="90487"/>
            <a:chOff x="2358" y="2258"/>
            <a:chExt cx="70" cy="57"/>
          </a:xfrm>
        </p:grpSpPr>
        <p:sp>
          <p:nvSpPr>
            <p:cNvPr id="200419" name="Oval 291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20" name="Oval 2914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1150" name="Group 2915"/>
          <p:cNvGrpSpPr>
            <a:grpSpLocks/>
          </p:cNvGrpSpPr>
          <p:nvPr/>
        </p:nvGrpSpPr>
        <p:grpSpPr bwMode="auto">
          <a:xfrm>
            <a:off x="3750469" y="2360616"/>
            <a:ext cx="110728" cy="90487"/>
            <a:chOff x="2358" y="2258"/>
            <a:chExt cx="70" cy="57"/>
          </a:xfrm>
        </p:grpSpPr>
        <p:sp>
          <p:nvSpPr>
            <p:cNvPr id="200417" name="Oval 2916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18" name="Oval 2917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80" name="Line 2918"/>
          <p:cNvSpPr>
            <a:spLocks noChangeShapeType="1"/>
          </p:cNvSpPr>
          <p:nvPr/>
        </p:nvSpPr>
        <p:spPr bwMode="auto">
          <a:xfrm flipV="1">
            <a:off x="379511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1151" name="Group 2919"/>
          <p:cNvGrpSpPr>
            <a:grpSpLocks/>
          </p:cNvGrpSpPr>
          <p:nvPr/>
        </p:nvGrpSpPr>
        <p:grpSpPr bwMode="auto">
          <a:xfrm>
            <a:off x="3861197" y="2360616"/>
            <a:ext cx="110728" cy="90487"/>
            <a:chOff x="2428" y="2258"/>
            <a:chExt cx="70" cy="57"/>
          </a:xfrm>
        </p:grpSpPr>
        <p:sp>
          <p:nvSpPr>
            <p:cNvPr id="200415" name="Oval 292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16" name="Oval 2921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397" name="Group 2922"/>
          <p:cNvGrpSpPr>
            <a:grpSpLocks/>
          </p:cNvGrpSpPr>
          <p:nvPr/>
        </p:nvGrpSpPr>
        <p:grpSpPr bwMode="auto">
          <a:xfrm>
            <a:off x="3861197" y="2360616"/>
            <a:ext cx="110728" cy="90487"/>
            <a:chOff x="2428" y="2258"/>
            <a:chExt cx="70" cy="57"/>
          </a:xfrm>
        </p:grpSpPr>
        <p:sp>
          <p:nvSpPr>
            <p:cNvPr id="200413" name="Oval 2923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14" name="Oval 2924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83" name="Line 2925"/>
          <p:cNvSpPr>
            <a:spLocks noChangeShapeType="1"/>
          </p:cNvSpPr>
          <p:nvPr/>
        </p:nvSpPr>
        <p:spPr bwMode="auto">
          <a:xfrm flipV="1">
            <a:off x="391656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398" name="Group 2926"/>
          <p:cNvGrpSpPr>
            <a:grpSpLocks/>
          </p:cNvGrpSpPr>
          <p:nvPr/>
        </p:nvGrpSpPr>
        <p:grpSpPr bwMode="auto">
          <a:xfrm>
            <a:off x="3979070" y="2360616"/>
            <a:ext cx="116087" cy="90487"/>
            <a:chOff x="2503" y="2258"/>
            <a:chExt cx="73" cy="57"/>
          </a:xfrm>
        </p:grpSpPr>
        <p:sp>
          <p:nvSpPr>
            <p:cNvPr id="200411" name="Oval 292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12" name="Oval 2928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00" name="Group 2929"/>
          <p:cNvGrpSpPr>
            <a:grpSpLocks/>
          </p:cNvGrpSpPr>
          <p:nvPr/>
        </p:nvGrpSpPr>
        <p:grpSpPr bwMode="auto">
          <a:xfrm>
            <a:off x="3979070" y="2360616"/>
            <a:ext cx="116087" cy="90487"/>
            <a:chOff x="2503" y="2258"/>
            <a:chExt cx="73" cy="57"/>
          </a:xfrm>
        </p:grpSpPr>
        <p:sp>
          <p:nvSpPr>
            <p:cNvPr id="200409" name="Oval 2930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10" name="Oval 2931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86" name="Line 2932"/>
          <p:cNvSpPr>
            <a:spLocks noChangeShapeType="1"/>
          </p:cNvSpPr>
          <p:nvPr/>
        </p:nvSpPr>
        <p:spPr bwMode="auto">
          <a:xfrm flipV="1">
            <a:off x="40290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01" name="Group 2933"/>
          <p:cNvGrpSpPr>
            <a:grpSpLocks/>
          </p:cNvGrpSpPr>
          <p:nvPr/>
        </p:nvGrpSpPr>
        <p:grpSpPr bwMode="auto">
          <a:xfrm>
            <a:off x="4095157" y="2360616"/>
            <a:ext cx="110728" cy="90487"/>
            <a:chOff x="2576" y="2258"/>
            <a:chExt cx="69" cy="57"/>
          </a:xfrm>
        </p:grpSpPr>
        <p:sp>
          <p:nvSpPr>
            <p:cNvPr id="200407" name="Oval 293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08" name="Oval 2935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03" name="Group 2936"/>
          <p:cNvGrpSpPr>
            <a:grpSpLocks/>
          </p:cNvGrpSpPr>
          <p:nvPr/>
        </p:nvGrpSpPr>
        <p:grpSpPr bwMode="auto">
          <a:xfrm>
            <a:off x="4095157" y="2360616"/>
            <a:ext cx="110728" cy="90487"/>
            <a:chOff x="2576" y="2258"/>
            <a:chExt cx="69" cy="57"/>
          </a:xfrm>
        </p:grpSpPr>
        <p:sp>
          <p:nvSpPr>
            <p:cNvPr id="200405" name="Oval 2937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06" name="Oval 2938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89" name="Line 2939"/>
          <p:cNvSpPr>
            <a:spLocks noChangeShapeType="1"/>
          </p:cNvSpPr>
          <p:nvPr/>
        </p:nvSpPr>
        <p:spPr bwMode="auto">
          <a:xfrm flipV="1">
            <a:off x="4150520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04" name="Group 2940"/>
          <p:cNvGrpSpPr>
            <a:grpSpLocks/>
          </p:cNvGrpSpPr>
          <p:nvPr/>
        </p:nvGrpSpPr>
        <p:grpSpPr bwMode="auto">
          <a:xfrm>
            <a:off x="3750469" y="1938338"/>
            <a:ext cx="110728" cy="100012"/>
            <a:chOff x="2358" y="1992"/>
            <a:chExt cx="70" cy="63"/>
          </a:xfrm>
        </p:grpSpPr>
        <p:sp>
          <p:nvSpPr>
            <p:cNvPr id="200403" name="Oval 2941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04" name="Oval 2942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06" name="Group 2943"/>
          <p:cNvGrpSpPr>
            <a:grpSpLocks/>
          </p:cNvGrpSpPr>
          <p:nvPr/>
        </p:nvGrpSpPr>
        <p:grpSpPr bwMode="auto">
          <a:xfrm>
            <a:off x="3750469" y="1938338"/>
            <a:ext cx="110728" cy="100012"/>
            <a:chOff x="2358" y="1992"/>
            <a:chExt cx="70" cy="63"/>
          </a:xfrm>
        </p:grpSpPr>
        <p:sp>
          <p:nvSpPr>
            <p:cNvPr id="200401" name="Oval 2944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02" name="Oval 2945"/>
            <p:cNvSpPr>
              <a:spLocks noChangeArrowheads="1"/>
            </p:cNvSpPr>
            <p:nvPr/>
          </p:nvSpPr>
          <p:spPr bwMode="auto">
            <a:xfrm>
              <a:off x="235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92" name="Line 2946"/>
          <p:cNvSpPr>
            <a:spLocks noChangeShapeType="1"/>
          </p:cNvSpPr>
          <p:nvPr/>
        </p:nvSpPr>
        <p:spPr bwMode="auto">
          <a:xfrm flipV="1">
            <a:off x="379511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07" name="Group 2947"/>
          <p:cNvGrpSpPr>
            <a:grpSpLocks/>
          </p:cNvGrpSpPr>
          <p:nvPr/>
        </p:nvGrpSpPr>
        <p:grpSpPr bwMode="auto">
          <a:xfrm>
            <a:off x="3861197" y="1938338"/>
            <a:ext cx="110728" cy="100012"/>
            <a:chOff x="2428" y="1992"/>
            <a:chExt cx="70" cy="63"/>
          </a:xfrm>
        </p:grpSpPr>
        <p:sp>
          <p:nvSpPr>
            <p:cNvPr id="200399" name="Oval 2948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400" name="Oval 2949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09" name="Group 2950"/>
          <p:cNvGrpSpPr>
            <a:grpSpLocks/>
          </p:cNvGrpSpPr>
          <p:nvPr/>
        </p:nvGrpSpPr>
        <p:grpSpPr bwMode="auto">
          <a:xfrm>
            <a:off x="3861197" y="1938338"/>
            <a:ext cx="110728" cy="100012"/>
            <a:chOff x="2428" y="1992"/>
            <a:chExt cx="70" cy="63"/>
          </a:xfrm>
        </p:grpSpPr>
        <p:sp>
          <p:nvSpPr>
            <p:cNvPr id="200397" name="Oval 2951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98" name="Oval 2952"/>
            <p:cNvSpPr>
              <a:spLocks noChangeArrowheads="1"/>
            </p:cNvSpPr>
            <p:nvPr/>
          </p:nvSpPr>
          <p:spPr bwMode="auto">
            <a:xfrm>
              <a:off x="2428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95" name="Line 2953"/>
          <p:cNvSpPr>
            <a:spLocks noChangeShapeType="1"/>
          </p:cNvSpPr>
          <p:nvPr/>
        </p:nvSpPr>
        <p:spPr bwMode="auto">
          <a:xfrm flipV="1">
            <a:off x="391656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10" name="Group 2954"/>
          <p:cNvGrpSpPr>
            <a:grpSpLocks/>
          </p:cNvGrpSpPr>
          <p:nvPr/>
        </p:nvGrpSpPr>
        <p:grpSpPr bwMode="auto">
          <a:xfrm>
            <a:off x="3979070" y="1938338"/>
            <a:ext cx="116087" cy="100012"/>
            <a:chOff x="2503" y="1992"/>
            <a:chExt cx="73" cy="63"/>
          </a:xfrm>
        </p:grpSpPr>
        <p:sp>
          <p:nvSpPr>
            <p:cNvPr id="200395" name="Oval 2955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96" name="Oval 2956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12" name="Group 2957"/>
          <p:cNvGrpSpPr>
            <a:grpSpLocks/>
          </p:cNvGrpSpPr>
          <p:nvPr/>
        </p:nvGrpSpPr>
        <p:grpSpPr bwMode="auto">
          <a:xfrm>
            <a:off x="3979070" y="1938338"/>
            <a:ext cx="116087" cy="100012"/>
            <a:chOff x="2503" y="1992"/>
            <a:chExt cx="73" cy="63"/>
          </a:xfrm>
        </p:grpSpPr>
        <p:sp>
          <p:nvSpPr>
            <p:cNvPr id="200393" name="Oval 2958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94" name="Oval 2959"/>
            <p:cNvSpPr>
              <a:spLocks noChangeArrowheads="1"/>
            </p:cNvSpPr>
            <p:nvPr/>
          </p:nvSpPr>
          <p:spPr bwMode="auto">
            <a:xfrm>
              <a:off x="2503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798" name="Line 2960"/>
          <p:cNvSpPr>
            <a:spLocks noChangeShapeType="1"/>
          </p:cNvSpPr>
          <p:nvPr/>
        </p:nvSpPr>
        <p:spPr bwMode="auto">
          <a:xfrm flipV="1">
            <a:off x="402907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13" name="Group 2961"/>
          <p:cNvGrpSpPr>
            <a:grpSpLocks/>
          </p:cNvGrpSpPr>
          <p:nvPr/>
        </p:nvGrpSpPr>
        <p:grpSpPr bwMode="auto">
          <a:xfrm>
            <a:off x="4095157" y="1938338"/>
            <a:ext cx="110728" cy="100012"/>
            <a:chOff x="2576" y="1992"/>
            <a:chExt cx="69" cy="63"/>
          </a:xfrm>
        </p:grpSpPr>
        <p:sp>
          <p:nvSpPr>
            <p:cNvPr id="200391" name="Oval 2962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92" name="Oval 2963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15" name="Group 2964"/>
          <p:cNvGrpSpPr>
            <a:grpSpLocks/>
          </p:cNvGrpSpPr>
          <p:nvPr/>
        </p:nvGrpSpPr>
        <p:grpSpPr bwMode="auto">
          <a:xfrm>
            <a:off x="4095157" y="1938338"/>
            <a:ext cx="110728" cy="100012"/>
            <a:chOff x="2576" y="1992"/>
            <a:chExt cx="69" cy="63"/>
          </a:xfrm>
        </p:grpSpPr>
        <p:sp>
          <p:nvSpPr>
            <p:cNvPr id="200389" name="Oval 2965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90" name="Oval 2966"/>
            <p:cNvSpPr>
              <a:spLocks noChangeArrowheads="1"/>
            </p:cNvSpPr>
            <p:nvPr/>
          </p:nvSpPr>
          <p:spPr bwMode="auto">
            <a:xfrm>
              <a:off x="2576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01" name="Line 2967"/>
          <p:cNvSpPr>
            <a:spLocks noChangeShapeType="1"/>
          </p:cNvSpPr>
          <p:nvPr/>
        </p:nvSpPr>
        <p:spPr bwMode="auto">
          <a:xfrm flipV="1">
            <a:off x="4150520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16" name="Group 2968"/>
          <p:cNvGrpSpPr>
            <a:grpSpLocks/>
          </p:cNvGrpSpPr>
          <p:nvPr/>
        </p:nvGrpSpPr>
        <p:grpSpPr bwMode="auto">
          <a:xfrm>
            <a:off x="3750469" y="2360616"/>
            <a:ext cx="110728" cy="90487"/>
            <a:chOff x="2358" y="2258"/>
            <a:chExt cx="70" cy="57"/>
          </a:xfrm>
        </p:grpSpPr>
        <p:sp>
          <p:nvSpPr>
            <p:cNvPr id="200387" name="Oval 2969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88" name="Oval 2970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18" name="Group 2971"/>
          <p:cNvGrpSpPr>
            <a:grpSpLocks/>
          </p:cNvGrpSpPr>
          <p:nvPr/>
        </p:nvGrpSpPr>
        <p:grpSpPr bwMode="auto">
          <a:xfrm>
            <a:off x="3750469" y="2360616"/>
            <a:ext cx="110728" cy="90487"/>
            <a:chOff x="2358" y="2258"/>
            <a:chExt cx="70" cy="57"/>
          </a:xfrm>
        </p:grpSpPr>
        <p:sp>
          <p:nvSpPr>
            <p:cNvPr id="200385" name="Oval 2972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86" name="Oval 2973"/>
            <p:cNvSpPr>
              <a:spLocks noChangeArrowheads="1"/>
            </p:cNvSpPr>
            <p:nvPr/>
          </p:nvSpPr>
          <p:spPr bwMode="auto">
            <a:xfrm>
              <a:off x="235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04" name="Line 2974"/>
          <p:cNvSpPr>
            <a:spLocks noChangeShapeType="1"/>
          </p:cNvSpPr>
          <p:nvPr/>
        </p:nvSpPr>
        <p:spPr bwMode="auto">
          <a:xfrm flipV="1">
            <a:off x="379511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19" name="Group 2975"/>
          <p:cNvGrpSpPr>
            <a:grpSpLocks/>
          </p:cNvGrpSpPr>
          <p:nvPr/>
        </p:nvGrpSpPr>
        <p:grpSpPr bwMode="auto">
          <a:xfrm>
            <a:off x="3861197" y="2360616"/>
            <a:ext cx="110728" cy="90487"/>
            <a:chOff x="2428" y="2258"/>
            <a:chExt cx="70" cy="57"/>
          </a:xfrm>
        </p:grpSpPr>
        <p:sp>
          <p:nvSpPr>
            <p:cNvPr id="200383" name="Oval 2976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84" name="Oval 2977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53" name="Group 2978"/>
          <p:cNvGrpSpPr>
            <a:grpSpLocks/>
          </p:cNvGrpSpPr>
          <p:nvPr/>
        </p:nvGrpSpPr>
        <p:grpSpPr bwMode="auto">
          <a:xfrm>
            <a:off x="3861197" y="2360616"/>
            <a:ext cx="110728" cy="90487"/>
            <a:chOff x="2428" y="2258"/>
            <a:chExt cx="70" cy="57"/>
          </a:xfrm>
        </p:grpSpPr>
        <p:sp>
          <p:nvSpPr>
            <p:cNvPr id="200381" name="Oval 2979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82" name="Oval 2980"/>
            <p:cNvSpPr>
              <a:spLocks noChangeArrowheads="1"/>
            </p:cNvSpPr>
            <p:nvPr/>
          </p:nvSpPr>
          <p:spPr bwMode="auto">
            <a:xfrm>
              <a:off x="2428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07" name="Line 2981"/>
          <p:cNvSpPr>
            <a:spLocks noChangeShapeType="1"/>
          </p:cNvSpPr>
          <p:nvPr/>
        </p:nvSpPr>
        <p:spPr bwMode="auto">
          <a:xfrm flipV="1">
            <a:off x="391656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54" name="Group 2982"/>
          <p:cNvGrpSpPr>
            <a:grpSpLocks/>
          </p:cNvGrpSpPr>
          <p:nvPr/>
        </p:nvGrpSpPr>
        <p:grpSpPr bwMode="auto">
          <a:xfrm>
            <a:off x="3979070" y="2360616"/>
            <a:ext cx="116087" cy="90487"/>
            <a:chOff x="2503" y="2258"/>
            <a:chExt cx="73" cy="57"/>
          </a:xfrm>
        </p:grpSpPr>
        <p:sp>
          <p:nvSpPr>
            <p:cNvPr id="200379" name="Oval 2983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80" name="Oval 2984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56" name="Group 2985"/>
          <p:cNvGrpSpPr>
            <a:grpSpLocks/>
          </p:cNvGrpSpPr>
          <p:nvPr/>
        </p:nvGrpSpPr>
        <p:grpSpPr bwMode="auto">
          <a:xfrm>
            <a:off x="3979070" y="2360616"/>
            <a:ext cx="116087" cy="90487"/>
            <a:chOff x="2503" y="2258"/>
            <a:chExt cx="73" cy="57"/>
          </a:xfrm>
        </p:grpSpPr>
        <p:sp>
          <p:nvSpPr>
            <p:cNvPr id="200377" name="Oval 2986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78" name="Oval 2987"/>
            <p:cNvSpPr>
              <a:spLocks noChangeArrowheads="1"/>
            </p:cNvSpPr>
            <p:nvPr/>
          </p:nvSpPr>
          <p:spPr bwMode="auto">
            <a:xfrm>
              <a:off x="2503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10" name="Line 2988"/>
          <p:cNvSpPr>
            <a:spLocks noChangeShapeType="1"/>
          </p:cNvSpPr>
          <p:nvPr/>
        </p:nvSpPr>
        <p:spPr bwMode="auto">
          <a:xfrm flipV="1">
            <a:off x="40290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57" name="Group 2989"/>
          <p:cNvGrpSpPr>
            <a:grpSpLocks/>
          </p:cNvGrpSpPr>
          <p:nvPr/>
        </p:nvGrpSpPr>
        <p:grpSpPr bwMode="auto">
          <a:xfrm>
            <a:off x="4095157" y="2360616"/>
            <a:ext cx="110728" cy="90487"/>
            <a:chOff x="2576" y="2258"/>
            <a:chExt cx="69" cy="57"/>
          </a:xfrm>
        </p:grpSpPr>
        <p:sp>
          <p:nvSpPr>
            <p:cNvPr id="200375" name="Oval 2990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76" name="Oval 2991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59" name="Group 2992"/>
          <p:cNvGrpSpPr>
            <a:grpSpLocks/>
          </p:cNvGrpSpPr>
          <p:nvPr/>
        </p:nvGrpSpPr>
        <p:grpSpPr bwMode="auto">
          <a:xfrm>
            <a:off x="4095157" y="2360616"/>
            <a:ext cx="110728" cy="90487"/>
            <a:chOff x="2576" y="2258"/>
            <a:chExt cx="69" cy="57"/>
          </a:xfrm>
        </p:grpSpPr>
        <p:sp>
          <p:nvSpPr>
            <p:cNvPr id="200373" name="Oval 2993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74" name="Oval 2994"/>
            <p:cNvSpPr>
              <a:spLocks noChangeArrowheads="1"/>
            </p:cNvSpPr>
            <p:nvPr/>
          </p:nvSpPr>
          <p:spPr bwMode="auto">
            <a:xfrm>
              <a:off x="2576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13" name="Line 2995"/>
          <p:cNvSpPr>
            <a:spLocks noChangeShapeType="1"/>
          </p:cNvSpPr>
          <p:nvPr/>
        </p:nvSpPr>
        <p:spPr bwMode="auto">
          <a:xfrm flipV="1">
            <a:off x="4150520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60" name="Group 2996"/>
          <p:cNvGrpSpPr>
            <a:grpSpLocks/>
          </p:cNvGrpSpPr>
          <p:nvPr/>
        </p:nvGrpSpPr>
        <p:grpSpPr bwMode="auto">
          <a:xfrm>
            <a:off x="4225530" y="1938338"/>
            <a:ext cx="112515" cy="100012"/>
            <a:chOff x="2658" y="1992"/>
            <a:chExt cx="71" cy="63"/>
          </a:xfrm>
        </p:grpSpPr>
        <p:sp>
          <p:nvSpPr>
            <p:cNvPr id="200371" name="Oval 299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72" name="Oval 2998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62" name="Group 2999"/>
          <p:cNvGrpSpPr>
            <a:grpSpLocks/>
          </p:cNvGrpSpPr>
          <p:nvPr/>
        </p:nvGrpSpPr>
        <p:grpSpPr bwMode="auto">
          <a:xfrm>
            <a:off x="4225530" y="1938338"/>
            <a:ext cx="112515" cy="100012"/>
            <a:chOff x="2658" y="1992"/>
            <a:chExt cx="71" cy="63"/>
          </a:xfrm>
        </p:grpSpPr>
        <p:sp>
          <p:nvSpPr>
            <p:cNvPr id="200369" name="Oval 3000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70" name="Oval 3001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16" name="Line 3002"/>
          <p:cNvSpPr>
            <a:spLocks noChangeShapeType="1"/>
          </p:cNvSpPr>
          <p:nvPr/>
        </p:nvSpPr>
        <p:spPr bwMode="auto">
          <a:xfrm flipV="1">
            <a:off x="427374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63" name="Group 3003"/>
          <p:cNvGrpSpPr>
            <a:grpSpLocks/>
          </p:cNvGrpSpPr>
          <p:nvPr/>
        </p:nvGrpSpPr>
        <p:grpSpPr bwMode="auto">
          <a:xfrm>
            <a:off x="4338043" y="1938338"/>
            <a:ext cx="112514" cy="100012"/>
            <a:chOff x="2729" y="1992"/>
            <a:chExt cx="70" cy="63"/>
          </a:xfrm>
        </p:grpSpPr>
        <p:sp>
          <p:nvSpPr>
            <p:cNvPr id="200367" name="Oval 300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68" name="Oval 3005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65" name="Group 3006"/>
          <p:cNvGrpSpPr>
            <a:grpSpLocks/>
          </p:cNvGrpSpPr>
          <p:nvPr/>
        </p:nvGrpSpPr>
        <p:grpSpPr bwMode="auto">
          <a:xfrm>
            <a:off x="4338043" y="1938338"/>
            <a:ext cx="112514" cy="100012"/>
            <a:chOff x="2729" y="1992"/>
            <a:chExt cx="70" cy="63"/>
          </a:xfrm>
        </p:grpSpPr>
        <p:sp>
          <p:nvSpPr>
            <p:cNvPr id="200365" name="Oval 3007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66" name="Oval 3008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19" name="Line 3009"/>
          <p:cNvSpPr>
            <a:spLocks noChangeShapeType="1"/>
          </p:cNvSpPr>
          <p:nvPr/>
        </p:nvSpPr>
        <p:spPr bwMode="auto">
          <a:xfrm flipV="1">
            <a:off x="439340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66" name="Group 3010"/>
          <p:cNvGrpSpPr>
            <a:grpSpLocks/>
          </p:cNvGrpSpPr>
          <p:nvPr/>
        </p:nvGrpSpPr>
        <p:grpSpPr bwMode="auto">
          <a:xfrm>
            <a:off x="4457701" y="1938338"/>
            <a:ext cx="116087" cy="100012"/>
            <a:chOff x="2804" y="1992"/>
            <a:chExt cx="73" cy="63"/>
          </a:xfrm>
        </p:grpSpPr>
        <p:sp>
          <p:nvSpPr>
            <p:cNvPr id="200363" name="Oval 301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64" name="Oval 3012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68" name="Group 3013"/>
          <p:cNvGrpSpPr>
            <a:grpSpLocks/>
          </p:cNvGrpSpPr>
          <p:nvPr/>
        </p:nvGrpSpPr>
        <p:grpSpPr bwMode="auto">
          <a:xfrm>
            <a:off x="4457701" y="1938338"/>
            <a:ext cx="116087" cy="100012"/>
            <a:chOff x="2804" y="1992"/>
            <a:chExt cx="73" cy="63"/>
          </a:xfrm>
        </p:grpSpPr>
        <p:sp>
          <p:nvSpPr>
            <p:cNvPr id="200361" name="Oval 3014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62" name="Oval 3015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22" name="Line 3016"/>
          <p:cNvSpPr>
            <a:spLocks noChangeShapeType="1"/>
          </p:cNvSpPr>
          <p:nvPr/>
        </p:nvSpPr>
        <p:spPr bwMode="auto">
          <a:xfrm flipV="1">
            <a:off x="450592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69" name="Group 3017"/>
          <p:cNvGrpSpPr>
            <a:grpSpLocks/>
          </p:cNvGrpSpPr>
          <p:nvPr/>
        </p:nvGrpSpPr>
        <p:grpSpPr bwMode="auto">
          <a:xfrm>
            <a:off x="4573788" y="1938338"/>
            <a:ext cx="108942" cy="100012"/>
            <a:chOff x="2877" y="1992"/>
            <a:chExt cx="69" cy="63"/>
          </a:xfrm>
        </p:grpSpPr>
        <p:sp>
          <p:nvSpPr>
            <p:cNvPr id="200359" name="Oval 301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60" name="Oval 3019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71" name="Group 3020"/>
          <p:cNvGrpSpPr>
            <a:grpSpLocks/>
          </p:cNvGrpSpPr>
          <p:nvPr/>
        </p:nvGrpSpPr>
        <p:grpSpPr bwMode="auto">
          <a:xfrm>
            <a:off x="4573788" y="1938338"/>
            <a:ext cx="108942" cy="100012"/>
            <a:chOff x="2877" y="1992"/>
            <a:chExt cx="69" cy="63"/>
          </a:xfrm>
        </p:grpSpPr>
        <p:sp>
          <p:nvSpPr>
            <p:cNvPr id="200357" name="Oval 3021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58" name="Oval 3022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25" name="Line 3023"/>
          <p:cNvSpPr>
            <a:spLocks noChangeShapeType="1"/>
          </p:cNvSpPr>
          <p:nvPr/>
        </p:nvSpPr>
        <p:spPr bwMode="auto">
          <a:xfrm flipV="1">
            <a:off x="462915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72" name="Group 3024"/>
          <p:cNvGrpSpPr>
            <a:grpSpLocks/>
          </p:cNvGrpSpPr>
          <p:nvPr/>
        </p:nvGrpSpPr>
        <p:grpSpPr bwMode="auto">
          <a:xfrm>
            <a:off x="4225530" y="2360616"/>
            <a:ext cx="112515" cy="90487"/>
            <a:chOff x="2658" y="2258"/>
            <a:chExt cx="71" cy="57"/>
          </a:xfrm>
        </p:grpSpPr>
        <p:sp>
          <p:nvSpPr>
            <p:cNvPr id="200355" name="Oval 302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56" name="Oval 3026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474" name="Group 3027"/>
          <p:cNvGrpSpPr>
            <a:grpSpLocks/>
          </p:cNvGrpSpPr>
          <p:nvPr/>
        </p:nvGrpSpPr>
        <p:grpSpPr bwMode="auto">
          <a:xfrm>
            <a:off x="4225530" y="2360616"/>
            <a:ext cx="112515" cy="90487"/>
            <a:chOff x="2658" y="2258"/>
            <a:chExt cx="71" cy="57"/>
          </a:xfrm>
        </p:grpSpPr>
        <p:sp>
          <p:nvSpPr>
            <p:cNvPr id="200353" name="Oval 3028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54" name="Oval 3029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28" name="Line 3030"/>
          <p:cNvSpPr>
            <a:spLocks noChangeShapeType="1"/>
          </p:cNvSpPr>
          <p:nvPr/>
        </p:nvSpPr>
        <p:spPr bwMode="auto">
          <a:xfrm flipV="1">
            <a:off x="427374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475" name="Group 3031"/>
          <p:cNvGrpSpPr>
            <a:grpSpLocks/>
          </p:cNvGrpSpPr>
          <p:nvPr/>
        </p:nvGrpSpPr>
        <p:grpSpPr bwMode="auto">
          <a:xfrm>
            <a:off x="4338043" y="2360616"/>
            <a:ext cx="112514" cy="90487"/>
            <a:chOff x="2729" y="2258"/>
            <a:chExt cx="70" cy="57"/>
          </a:xfrm>
        </p:grpSpPr>
        <p:sp>
          <p:nvSpPr>
            <p:cNvPr id="200351" name="Oval 303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52" name="Oval 3033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47" name="Group 3034"/>
          <p:cNvGrpSpPr>
            <a:grpSpLocks/>
          </p:cNvGrpSpPr>
          <p:nvPr/>
        </p:nvGrpSpPr>
        <p:grpSpPr bwMode="auto">
          <a:xfrm>
            <a:off x="4338043" y="2360616"/>
            <a:ext cx="112514" cy="90487"/>
            <a:chOff x="2729" y="2258"/>
            <a:chExt cx="70" cy="57"/>
          </a:xfrm>
        </p:grpSpPr>
        <p:sp>
          <p:nvSpPr>
            <p:cNvPr id="200349" name="Oval 3035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50" name="Oval 3036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31" name="Line 3037"/>
          <p:cNvSpPr>
            <a:spLocks noChangeShapeType="1"/>
          </p:cNvSpPr>
          <p:nvPr/>
        </p:nvSpPr>
        <p:spPr bwMode="auto">
          <a:xfrm flipV="1">
            <a:off x="439340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48" name="Group 3038"/>
          <p:cNvGrpSpPr>
            <a:grpSpLocks/>
          </p:cNvGrpSpPr>
          <p:nvPr/>
        </p:nvGrpSpPr>
        <p:grpSpPr bwMode="auto">
          <a:xfrm>
            <a:off x="4457701" y="2360616"/>
            <a:ext cx="116087" cy="90487"/>
            <a:chOff x="2804" y="2258"/>
            <a:chExt cx="73" cy="57"/>
          </a:xfrm>
        </p:grpSpPr>
        <p:sp>
          <p:nvSpPr>
            <p:cNvPr id="200347" name="Oval 303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48" name="Oval 3040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50" name="Group 3041"/>
          <p:cNvGrpSpPr>
            <a:grpSpLocks/>
          </p:cNvGrpSpPr>
          <p:nvPr/>
        </p:nvGrpSpPr>
        <p:grpSpPr bwMode="auto">
          <a:xfrm>
            <a:off x="4457701" y="2360616"/>
            <a:ext cx="116087" cy="90487"/>
            <a:chOff x="2804" y="2258"/>
            <a:chExt cx="73" cy="57"/>
          </a:xfrm>
        </p:grpSpPr>
        <p:sp>
          <p:nvSpPr>
            <p:cNvPr id="200345" name="Oval 3042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46" name="Oval 3043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34" name="Line 3044"/>
          <p:cNvSpPr>
            <a:spLocks noChangeShapeType="1"/>
          </p:cNvSpPr>
          <p:nvPr/>
        </p:nvSpPr>
        <p:spPr bwMode="auto">
          <a:xfrm flipV="1">
            <a:off x="450592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51" name="Group 3045"/>
          <p:cNvGrpSpPr>
            <a:grpSpLocks/>
          </p:cNvGrpSpPr>
          <p:nvPr/>
        </p:nvGrpSpPr>
        <p:grpSpPr bwMode="auto">
          <a:xfrm>
            <a:off x="4573788" y="2360616"/>
            <a:ext cx="108942" cy="90487"/>
            <a:chOff x="2877" y="2258"/>
            <a:chExt cx="69" cy="57"/>
          </a:xfrm>
        </p:grpSpPr>
        <p:sp>
          <p:nvSpPr>
            <p:cNvPr id="200343" name="Oval 304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44" name="Oval 3047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53" name="Group 3048"/>
          <p:cNvGrpSpPr>
            <a:grpSpLocks/>
          </p:cNvGrpSpPr>
          <p:nvPr/>
        </p:nvGrpSpPr>
        <p:grpSpPr bwMode="auto">
          <a:xfrm>
            <a:off x="4573788" y="2360616"/>
            <a:ext cx="108942" cy="90487"/>
            <a:chOff x="2877" y="2258"/>
            <a:chExt cx="69" cy="57"/>
          </a:xfrm>
        </p:grpSpPr>
        <p:sp>
          <p:nvSpPr>
            <p:cNvPr id="200341" name="Oval 3049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42" name="Oval 3050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37" name="Line 3051"/>
          <p:cNvSpPr>
            <a:spLocks noChangeShapeType="1"/>
          </p:cNvSpPr>
          <p:nvPr/>
        </p:nvSpPr>
        <p:spPr bwMode="auto">
          <a:xfrm flipV="1">
            <a:off x="462915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54" name="Group 3052"/>
          <p:cNvGrpSpPr>
            <a:grpSpLocks/>
          </p:cNvGrpSpPr>
          <p:nvPr/>
        </p:nvGrpSpPr>
        <p:grpSpPr bwMode="auto">
          <a:xfrm>
            <a:off x="4225530" y="1938338"/>
            <a:ext cx="112515" cy="100012"/>
            <a:chOff x="2658" y="1992"/>
            <a:chExt cx="71" cy="63"/>
          </a:xfrm>
        </p:grpSpPr>
        <p:sp>
          <p:nvSpPr>
            <p:cNvPr id="200339" name="Oval 3053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40" name="Oval 3054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56" name="Group 3055"/>
          <p:cNvGrpSpPr>
            <a:grpSpLocks/>
          </p:cNvGrpSpPr>
          <p:nvPr/>
        </p:nvGrpSpPr>
        <p:grpSpPr bwMode="auto">
          <a:xfrm>
            <a:off x="4225530" y="1938338"/>
            <a:ext cx="112515" cy="100012"/>
            <a:chOff x="2658" y="1992"/>
            <a:chExt cx="71" cy="63"/>
          </a:xfrm>
        </p:grpSpPr>
        <p:sp>
          <p:nvSpPr>
            <p:cNvPr id="200337" name="Oval 3056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38" name="Oval 3057"/>
            <p:cNvSpPr>
              <a:spLocks noChangeArrowheads="1"/>
            </p:cNvSpPr>
            <p:nvPr/>
          </p:nvSpPr>
          <p:spPr bwMode="auto">
            <a:xfrm>
              <a:off x="2658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40" name="Line 3058"/>
          <p:cNvSpPr>
            <a:spLocks noChangeShapeType="1"/>
          </p:cNvSpPr>
          <p:nvPr/>
        </p:nvSpPr>
        <p:spPr bwMode="auto">
          <a:xfrm flipV="1">
            <a:off x="427374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57" name="Group 3059"/>
          <p:cNvGrpSpPr>
            <a:grpSpLocks/>
          </p:cNvGrpSpPr>
          <p:nvPr/>
        </p:nvGrpSpPr>
        <p:grpSpPr bwMode="auto">
          <a:xfrm>
            <a:off x="4338043" y="1938338"/>
            <a:ext cx="112514" cy="100012"/>
            <a:chOff x="2729" y="1992"/>
            <a:chExt cx="70" cy="63"/>
          </a:xfrm>
        </p:grpSpPr>
        <p:sp>
          <p:nvSpPr>
            <p:cNvPr id="200335" name="Oval 3060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36" name="Oval 3061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59" name="Group 3062"/>
          <p:cNvGrpSpPr>
            <a:grpSpLocks/>
          </p:cNvGrpSpPr>
          <p:nvPr/>
        </p:nvGrpSpPr>
        <p:grpSpPr bwMode="auto">
          <a:xfrm>
            <a:off x="4338043" y="1938338"/>
            <a:ext cx="112514" cy="100012"/>
            <a:chOff x="2729" y="1992"/>
            <a:chExt cx="70" cy="63"/>
          </a:xfrm>
        </p:grpSpPr>
        <p:sp>
          <p:nvSpPr>
            <p:cNvPr id="200333" name="Oval 3063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34" name="Oval 3064"/>
            <p:cNvSpPr>
              <a:spLocks noChangeArrowheads="1"/>
            </p:cNvSpPr>
            <p:nvPr/>
          </p:nvSpPr>
          <p:spPr bwMode="auto">
            <a:xfrm>
              <a:off x="2729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43" name="Line 3065"/>
          <p:cNvSpPr>
            <a:spLocks noChangeShapeType="1"/>
          </p:cNvSpPr>
          <p:nvPr/>
        </p:nvSpPr>
        <p:spPr bwMode="auto">
          <a:xfrm flipV="1">
            <a:off x="439340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60" name="Group 3066"/>
          <p:cNvGrpSpPr>
            <a:grpSpLocks/>
          </p:cNvGrpSpPr>
          <p:nvPr/>
        </p:nvGrpSpPr>
        <p:grpSpPr bwMode="auto">
          <a:xfrm>
            <a:off x="4457701" y="1938338"/>
            <a:ext cx="116087" cy="100012"/>
            <a:chOff x="2804" y="1992"/>
            <a:chExt cx="73" cy="63"/>
          </a:xfrm>
        </p:grpSpPr>
        <p:sp>
          <p:nvSpPr>
            <p:cNvPr id="200331" name="Oval 3067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32" name="Oval 3068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62" name="Group 3069"/>
          <p:cNvGrpSpPr>
            <a:grpSpLocks/>
          </p:cNvGrpSpPr>
          <p:nvPr/>
        </p:nvGrpSpPr>
        <p:grpSpPr bwMode="auto">
          <a:xfrm>
            <a:off x="4457701" y="1938338"/>
            <a:ext cx="116087" cy="100012"/>
            <a:chOff x="2804" y="1992"/>
            <a:chExt cx="73" cy="63"/>
          </a:xfrm>
        </p:grpSpPr>
        <p:sp>
          <p:nvSpPr>
            <p:cNvPr id="200329" name="Oval 3070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30" name="Oval 3071"/>
            <p:cNvSpPr>
              <a:spLocks noChangeArrowheads="1"/>
            </p:cNvSpPr>
            <p:nvPr/>
          </p:nvSpPr>
          <p:spPr bwMode="auto">
            <a:xfrm>
              <a:off x="2804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46" name="Line 3072"/>
          <p:cNvSpPr>
            <a:spLocks noChangeShapeType="1"/>
          </p:cNvSpPr>
          <p:nvPr/>
        </p:nvSpPr>
        <p:spPr bwMode="auto">
          <a:xfrm flipV="1">
            <a:off x="450592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63" name="Group 3073"/>
          <p:cNvGrpSpPr>
            <a:grpSpLocks/>
          </p:cNvGrpSpPr>
          <p:nvPr/>
        </p:nvGrpSpPr>
        <p:grpSpPr bwMode="auto">
          <a:xfrm>
            <a:off x="4573788" y="1938338"/>
            <a:ext cx="108942" cy="100012"/>
            <a:chOff x="2877" y="1992"/>
            <a:chExt cx="69" cy="63"/>
          </a:xfrm>
        </p:grpSpPr>
        <p:sp>
          <p:nvSpPr>
            <p:cNvPr id="200327" name="Oval 3074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28" name="Oval 3075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65" name="Group 3076"/>
          <p:cNvGrpSpPr>
            <a:grpSpLocks/>
          </p:cNvGrpSpPr>
          <p:nvPr/>
        </p:nvGrpSpPr>
        <p:grpSpPr bwMode="auto">
          <a:xfrm>
            <a:off x="4573788" y="1938338"/>
            <a:ext cx="108942" cy="100012"/>
            <a:chOff x="2877" y="1992"/>
            <a:chExt cx="69" cy="63"/>
          </a:xfrm>
        </p:grpSpPr>
        <p:sp>
          <p:nvSpPr>
            <p:cNvPr id="200325" name="Oval 3077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26" name="Oval 3078"/>
            <p:cNvSpPr>
              <a:spLocks noChangeArrowheads="1"/>
            </p:cNvSpPr>
            <p:nvPr/>
          </p:nvSpPr>
          <p:spPr bwMode="auto">
            <a:xfrm>
              <a:off x="2877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49" name="Line 3079"/>
          <p:cNvSpPr>
            <a:spLocks noChangeShapeType="1"/>
          </p:cNvSpPr>
          <p:nvPr/>
        </p:nvSpPr>
        <p:spPr bwMode="auto">
          <a:xfrm flipV="1">
            <a:off x="462915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66" name="Group 3080"/>
          <p:cNvGrpSpPr>
            <a:grpSpLocks/>
          </p:cNvGrpSpPr>
          <p:nvPr/>
        </p:nvGrpSpPr>
        <p:grpSpPr bwMode="auto">
          <a:xfrm>
            <a:off x="4225530" y="2360616"/>
            <a:ext cx="112515" cy="90487"/>
            <a:chOff x="2658" y="2258"/>
            <a:chExt cx="71" cy="57"/>
          </a:xfrm>
        </p:grpSpPr>
        <p:sp>
          <p:nvSpPr>
            <p:cNvPr id="200323" name="Oval 3081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24" name="Oval 3082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668" name="Group 3083"/>
          <p:cNvGrpSpPr>
            <a:grpSpLocks/>
          </p:cNvGrpSpPr>
          <p:nvPr/>
        </p:nvGrpSpPr>
        <p:grpSpPr bwMode="auto">
          <a:xfrm>
            <a:off x="4225530" y="2360616"/>
            <a:ext cx="112515" cy="90487"/>
            <a:chOff x="2658" y="2258"/>
            <a:chExt cx="71" cy="57"/>
          </a:xfrm>
        </p:grpSpPr>
        <p:sp>
          <p:nvSpPr>
            <p:cNvPr id="200321" name="Oval 3084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22" name="Oval 3085"/>
            <p:cNvSpPr>
              <a:spLocks noChangeArrowheads="1"/>
            </p:cNvSpPr>
            <p:nvPr/>
          </p:nvSpPr>
          <p:spPr bwMode="auto">
            <a:xfrm>
              <a:off x="2658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52" name="Line 3086"/>
          <p:cNvSpPr>
            <a:spLocks noChangeShapeType="1"/>
          </p:cNvSpPr>
          <p:nvPr/>
        </p:nvSpPr>
        <p:spPr bwMode="auto">
          <a:xfrm flipV="1">
            <a:off x="427374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669" name="Group 3087"/>
          <p:cNvGrpSpPr>
            <a:grpSpLocks/>
          </p:cNvGrpSpPr>
          <p:nvPr/>
        </p:nvGrpSpPr>
        <p:grpSpPr bwMode="auto">
          <a:xfrm>
            <a:off x="4338043" y="2360616"/>
            <a:ext cx="112514" cy="90487"/>
            <a:chOff x="2729" y="2258"/>
            <a:chExt cx="70" cy="57"/>
          </a:xfrm>
        </p:grpSpPr>
        <p:sp>
          <p:nvSpPr>
            <p:cNvPr id="200319" name="Oval 3088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20" name="Oval 3089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703" name="Group 3090"/>
          <p:cNvGrpSpPr>
            <a:grpSpLocks/>
          </p:cNvGrpSpPr>
          <p:nvPr/>
        </p:nvGrpSpPr>
        <p:grpSpPr bwMode="auto">
          <a:xfrm>
            <a:off x="4338043" y="2360616"/>
            <a:ext cx="112514" cy="90487"/>
            <a:chOff x="2729" y="2258"/>
            <a:chExt cx="70" cy="57"/>
          </a:xfrm>
        </p:grpSpPr>
        <p:sp>
          <p:nvSpPr>
            <p:cNvPr id="200317" name="Oval 3091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18" name="Oval 3092"/>
            <p:cNvSpPr>
              <a:spLocks noChangeArrowheads="1"/>
            </p:cNvSpPr>
            <p:nvPr/>
          </p:nvSpPr>
          <p:spPr bwMode="auto">
            <a:xfrm>
              <a:off x="272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55" name="Line 3093"/>
          <p:cNvSpPr>
            <a:spLocks noChangeShapeType="1"/>
          </p:cNvSpPr>
          <p:nvPr/>
        </p:nvSpPr>
        <p:spPr bwMode="auto">
          <a:xfrm flipV="1">
            <a:off x="439340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704" name="Group 3094"/>
          <p:cNvGrpSpPr>
            <a:grpSpLocks/>
          </p:cNvGrpSpPr>
          <p:nvPr/>
        </p:nvGrpSpPr>
        <p:grpSpPr bwMode="auto">
          <a:xfrm>
            <a:off x="4457701" y="2360616"/>
            <a:ext cx="116087" cy="90487"/>
            <a:chOff x="2804" y="2258"/>
            <a:chExt cx="73" cy="57"/>
          </a:xfrm>
        </p:grpSpPr>
        <p:sp>
          <p:nvSpPr>
            <p:cNvPr id="200315" name="Oval 3095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16" name="Oval 3096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706" name="Group 3097"/>
          <p:cNvGrpSpPr>
            <a:grpSpLocks/>
          </p:cNvGrpSpPr>
          <p:nvPr/>
        </p:nvGrpSpPr>
        <p:grpSpPr bwMode="auto">
          <a:xfrm>
            <a:off x="4457701" y="2360616"/>
            <a:ext cx="116087" cy="90487"/>
            <a:chOff x="2804" y="2258"/>
            <a:chExt cx="73" cy="57"/>
          </a:xfrm>
        </p:grpSpPr>
        <p:sp>
          <p:nvSpPr>
            <p:cNvPr id="200313" name="Oval 3098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14" name="Oval 3099"/>
            <p:cNvSpPr>
              <a:spLocks noChangeArrowheads="1"/>
            </p:cNvSpPr>
            <p:nvPr/>
          </p:nvSpPr>
          <p:spPr bwMode="auto">
            <a:xfrm>
              <a:off x="280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58" name="Line 3100"/>
          <p:cNvSpPr>
            <a:spLocks noChangeShapeType="1"/>
          </p:cNvSpPr>
          <p:nvPr/>
        </p:nvSpPr>
        <p:spPr bwMode="auto">
          <a:xfrm flipV="1">
            <a:off x="450592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707" name="Group 3101"/>
          <p:cNvGrpSpPr>
            <a:grpSpLocks/>
          </p:cNvGrpSpPr>
          <p:nvPr/>
        </p:nvGrpSpPr>
        <p:grpSpPr bwMode="auto">
          <a:xfrm>
            <a:off x="4573788" y="2360616"/>
            <a:ext cx="108942" cy="90487"/>
            <a:chOff x="2877" y="2258"/>
            <a:chExt cx="69" cy="57"/>
          </a:xfrm>
        </p:grpSpPr>
        <p:sp>
          <p:nvSpPr>
            <p:cNvPr id="200311" name="Oval 3102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12" name="Oval 3103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709" name="Group 3104"/>
          <p:cNvGrpSpPr>
            <a:grpSpLocks/>
          </p:cNvGrpSpPr>
          <p:nvPr/>
        </p:nvGrpSpPr>
        <p:grpSpPr bwMode="auto">
          <a:xfrm>
            <a:off x="4573788" y="2360616"/>
            <a:ext cx="108942" cy="90487"/>
            <a:chOff x="2877" y="2258"/>
            <a:chExt cx="69" cy="57"/>
          </a:xfrm>
        </p:grpSpPr>
        <p:sp>
          <p:nvSpPr>
            <p:cNvPr id="200309" name="Oval 3105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310" name="Oval 3106"/>
            <p:cNvSpPr>
              <a:spLocks noChangeArrowheads="1"/>
            </p:cNvSpPr>
            <p:nvPr/>
          </p:nvSpPr>
          <p:spPr bwMode="auto">
            <a:xfrm>
              <a:off x="287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61" name="Line 3107"/>
          <p:cNvSpPr>
            <a:spLocks noChangeShapeType="1"/>
          </p:cNvSpPr>
          <p:nvPr/>
        </p:nvSpPr>
        <p:spPr bwMode="auto">
          <a:xfrm flipV="1">
            <a:off x="462915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710" name="Group 3108"/>
          <p:cNvGrpSpPr>
            <a:grpSpLocks/>
          </p:cNvGrpSpPr>
          <p:nvPr/>
        </p:nvGrpSpPr>
        <p:grpSpPr bwMode="auto">
          <a:xfrm>
            <a:off x="2364583" y="1936750"/>
            <a:ext cx="455415" cy="514350"/>
            <a:chOff x="1485" y="1991"/>
            <a:chExt cx="287" cy="324"/>
          </a:xfrm>
        </p:grpSpPr>
        <p:grpSp>
          <p:nvGrpSpPr>
            <p:cNvPr id="201712" name="Group 3109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200307" name="Oval 3110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308" name="Oval 3111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13" name="Group 3112"/>
            <p:cNvGrpSpPr>
              <a:grpSpLocks/>
            </p:cNvGrpSpPr>
            <p:nvPr/>
          </p:nvGrpSpPr>
          <p:grpSpPr bwMode="auto">
            <a:xfrm>
              <a:off x="1485" y="1991"/>
              <a:ext cx="70" cy="64"/>
              <a:chOff x="1485" y="1991"/>
              <a:chExt cx="70" cy="64"/>
            </a:xfrm>
          </p:grpSpPr>
          <p:sp>
            <p:nvSpPr>
              <p:cNvPr id="200305" name="Oval 3113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306" name="Oval 3114"/>
              <p:cNvSpPr>
                <a:spLocks noChangeArrowheads="1"/>
              </p:cNvSpPr>
              <p:nvPr/>
            </p:nvSpPr>
            <p:spPr bwMode="auto">
              <a:xfrm>
                <a:off x="148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55" name="Line 3115"/>
            <p:cNvSpPr>
              <a:spLocks noChangeShapeType="1"/>
            </p:cNvSpPr>
            <p:nvPr/>
          </p:nvSpPr>
          <p:spPr bwMode="auto">
            <a:xfrm flipV="1">
              <a:off x="15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15" name="Group 3116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200303" name="Oval 3117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304" name="Oval 3118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16" name="Group 3119"/>
            <p:cNvGrpSpPr>
              <a:grpSpLocks/>
            </p:cNvGrpSpPr>
            <p:nvPr/>
          </p:nvGrpSpPr>
          <p:grpSpPr bwMode="auto">
            <a:xfrm>
              <a:off x="1555" y="1991"/>
              <a:ext cx="70" cy="64"/>
              <a:chOff x="1555" y="1991"/>
              <a:chExt cx="70" cy="64"/>
            </a:xfrm>
          </p:grpSpPr>
          <p:sp>
            <p:nvSpPr>
              <p:cNvPr id="200301" name="Oval 3120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302" name="Oval 3121"/>
              <p:cNvSpPr>
                <a:spLocks noChangeArrowheads="1"/>
              </p:cNvSpPr>
              <p:nvPr/>
            </p:nvSpPr>
            <p:spPr bwMode="auto">
              <a:xfrm>
                <a:off x="1555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58" name="Line 3122"/>
            <p:cNvSpPr>
              <a:spLocks noChangeShapeType="1"/>
            </p:cNvSpPr>
            <p:nvPr/>
          </p:nvSpPr>
          <p:spPr bwMode="auto">
            <a:xfrm flipV="1">
              <a:off x="159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18" name="Group 3123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200299" name="Oval 3124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300" name="Oval 3125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19" name="Group 3126"/>
            <p:cNvGrpSpPr>
              <a:grpSpLocks/>
            </p:cNvGrpSpPr>
            <p:nvPr/>
          </p:nvGrpSpPr>
          <p:grpSpPr bwMode="auto">
            <a:xfrm>
              <a:off x="1630" y="1991"/>
              <a:ext cx="73" cy="64"/>
              <a:chOff x="1630" y="1991"/>
              <a:chExt cx="73" cy="64"/>
            </a:xfrm>
          </p:grpSpPr>
          <p:sp>
            <p:nvSpPr>
              <p:cNvPr id="200297" name="Oval 3127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98" name="Oval 3128"/>
              <p:cNvSpPr>
                <a:spLocks noChangeArrowheads="1"/>
              </p:cNvSpPr>
              <p:nvPr/>
            </p:nvSpPr>
            <p:spPr bwMode="auto">
              <a:xfrm>
                <a:off x="1630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61" name="Line 3129"/>
            <p:cNvSpPr>
              <a:spLocks noChangeShapeType="1"/>
            </p:cNvSpPr>
            <p:nvPr/>
          </p:nvSpPr>
          <p:spPr bwMode="auto">
            <a:xfrm flipV="1">
              <a:off x="166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21" name="Group 3130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200295" name="Oval 3131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96" name="Oval 3132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22" name="Group 3133"/>
            <p:cNvGrpSpPr>
              <a:grpSpLocks/>
            </p:cNvGrpSpPr>
            <p:nvPr/>
          </p:nvGrpSpPr>
          <p:grpSpPr bwMode="auto">
            <a:xfrm>
              <a:off x="1703" y="1991"/>
              <a:ext cx="69" cy="64"/>
              <a:chOff x="1703" y="1991"/>
              <a:chExt cx="69" cy="64"/>
            </a:xfrm>
          </p:grpSpPr>
          <p:sp>
            <p:nvSpPr>
              <p:cNvPr id="200293" name="Oval 3134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94" name="Oval 3135"/>
              <p:cNvSpPr>
                <a:spLocks noChangeArrowheads="1"/>
              </p:cNvSpPr>
              <p:nvPr/>
            </p:nvSpPr>
            <p:spPr bwMode="auto">
              <a:xfrm>
                <a:off x="1703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64" name="Line 3136"/>
            <p:cNvSpPr>
              <a:spLocks noChangeShapeType="1"/>
            </p:cNvSpPr>
            <p:nvPr/>
          </p:nvSpPr>
          <p:spPr bwMode="auto">
            <a:xfrm flipV="1">
              <a:off x="1738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24" name="Group 3137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200291" name="Oval 3138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92" name="Oval 3139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25" name="Group 3140"/>
            <p:cNvGrpSpPr>
              <a:grpSpLocks/>
            </p:cNvGrpSpPr>
            <p:nvPr/>
          </p:nvGrpSpPr>
          <p:grpSpPr bwMode="auto">
            <a:xfrm>
              <a:off x="1485" y="2258"/>
              <a:ext cx="70" cy="57"/>
              <a:chOff x="1485" y="2258"/>
              <a:chExt cx="70" cy="57"/>
            </a:xfrm>
          </p:grpSpPr>
          <p:sp>
            <p:nvSpPr>
              <p:cNvPr id="200289" name="Oval 3141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90" name="Oval 3142"/>
              <p:cNvSpPr>
                <a:spLocks noChangeArrowheads="1"/>
              </p:cNvSpPr>
              <p:nvPr/>
            </p:nvSpPr>
            <p:spPr bwMode="auto">
              <a:xfrm>
                <a:off x="148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67" name="Line 3143"/>
            <p:cNvSpPr>
              <a:spLocks noChangeShapeType="1"/>
            </p:cNvSpPr>
            <p:nvPr/>
          </p:nvSpPr>
          <p:spPr bwMode="auto">
            <a:xfrm flipV="1">
              <a:off x="15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59" name="Group 3144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200287" name="Oval 3145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88" name="Oval 3146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60" name="Group 3147"/>
            <p:cNvGrpSpPr>
              <a:grpSpLocks/>
            </p:cNvGrpSpPr>
            <p:nvPr/>
          </p:nvGrpSpPr>
          <p:grpSpPr bwMode="auto">
            <a:xfrm>
              <a:off x="1555" y="2258"/>
              <a:ext cx="70" cy="57"/>
              <a:chOff x="1555" y="2258"/>
              <a:chExt cx="70" cy="57"/>
            </a:xfrm>
          </p:grpSpPr>
          <p:sp>
            <p:nvSpPr>
              <p:cNvPr id="200285" name="Oval 3148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86" name="Oval 3149"/>
              <p:cNvSpPr>
                <a:spLocks noChangeArrowheads="1"/>
              </p:cNvSpPr>
              <p:nvPr/>
            </p:nvSpPr>
            <p:spPr bwMode="auto">
              <a:xfrm>
                <a:off x="1555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70" name="Line 3150"/>
            <p:cNvSpPr>
              <a:spLocks noChangeShapeType="1"/>
            </p:cNvSpPr>
            <p:nvPr/>
          </p:nvSpPr>
          <p:spPr bwMode="auto">
            <a:xfrm flipV="1">
              <a:off x="159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61" name="Group 3151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200283" name="Oval 3152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84" name="Oval 3153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62" name="Group 3154"/>
            <p:cNvGrpSpPr>
              <a:grpSpLocks/>
            </p:cNvGrpSpPr>
            <p:nvPr/>
          </p:nvGrpSpPr>
          <p:grpSpPr bwMode="auto">
            <a:xfrm>
              <a:off x="1630" y="2258"/>
              <a:ext cx="73" cy="57"/>
              <a:chOff x="1630" y="2258"/>
              <a:chExt cx="73" cy="57"/>
            </a:xfrm>
          </p:grpSpPr>
          <p:sp>
            <p:nvSpPr>
              <p:cNvPr id="200281" name="Oval 3155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82" name="Oval 3156"/>
              <p:cNvSpPr>
                <a:spLocks noChangeArrowheads="1"/>
              </p:cNvSpPr>
              <p:nvPr/>
            </p:nvSpPr>
            <p:spPr bwMode="auto">
              <a:xfrm>
                <a:off x="1630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73" name="Line 3157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64" name="Group 3158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200279" name="Oval 3159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80" name="Oval 3160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65" name="Group 3161"/>
            <p:cNvGrpSpPr>
              <a:grpSpLocks/>
            </p:cNvGrpSpPr>
            <p:nvPr/>
          </p:nvGrpSpPr>
          <p:grpSpPr bwMode="auto">
            <a:xfrm>
              <a:off x="1703" y="2258"/>
              <a:ext cx="69" cy="57"/>
              <a:chOff x="1703" y="2258"/>
              <a:chExt cx="69" cy="57"/>
            </a:xfrm>
          </p:grpSpPr>
          <p:sp>
            <p:nvSpPr>
              <p:cNvPr id="200277" name="Oval 3162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78" name="Oval 3163"/>
              <p:cNvSpPr>
                <a:spLocks noChangeArrowheads="1"/>
              </p:cNvSpPr>
              <p:nvPr/>
            </p:nvSpPr>
            <p:spPr bwMode="auto">
              <a:xfrm>
                <a:off x="1703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76" name="Line 3164"/>
            <p:cNvSpPr>
              <a:spLocks noChangeShapeType="1"/>
            </p:cNvSpPr>
            <p:nvPr/>
          </p:nvSpPr>
          <p:spPr bwMode="auto">
            <a:xfrm flipV="1">
              <a:off x="1738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201767" name="Group 3165"/>
          <p:cNvGrpSpPr>
            <a:grpSpLocks/>
          </p:cNvGrpSpPr>
          <p:nvPr/>
        </p:nvGrpSpPr>
        <p:grpSpPr bwMode="auto">
          <a:xfrm>
            <a:off x="2839641" y="1938338"/>
            <a:ext cx="457200" cy="512762"/>
            <a:chOff x="1785" y="1992"/>
            <a:chExt cx="288" cy="323"/>
          </a:xfrm>
        </p:grpSpPr>
        <p:grpSp>
          <p:nvGrpSpPr>
            <p:cNvPr id="201768" name="Group 3166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200251" name="Oval 3167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52" name="Oval 3168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70" name="Group 3169"/>
            <p:cNvGrpSpPr>
              <a:grpSpLocks/>
            </p:cNvGrpSpPr>
            <p:nvPr/>
          </p:nvGrpSpPr>
          <p:grpSpPr bwMode="auto">
            <a:xfrm>
              <a:off x="1785" y="1992"/>
              <a:ext cx="71" cy="63"/>
              <a:chOff x="1785" y="1992"/>
              <a:chExt cx="71" cy="63"/>
            </a:xfrm>
          </p:grpSpPr>
          <p:sp>
            <p:nvSpPr>
              <p:cNvPr id="200249" name="Oval 3170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50" name="Oval 3171"/>
              <p:cNvSpPr>
                <a:spLocks noChangeArrowheads="1"/>
              </p:cNvSpPr>
              <p:nvPr/>
            </p:nvSpPr>
            <p:spPr bwMode="auto">
              <a:xfrm>
                <a:off x="1785" y="1992"/>
                <a:ext cx="71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199" name="Line 3172"/>
            <p:cNvSpPr>
              <a:spLocks noChangeShapeType="1"/>
            </p:cNvSpPr>
            <p:nvPr/>
          </p:nvSpPr>
          <p:spPr bwMode="auto">
            <a:xfrm flipV="1">
              <a:off x="181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71" name="Group 3173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200247" name="Oval 3174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48" name="Oval 3175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73" name="Group 3176"/>
            <p:cNvGrpSpPr>
              <a:grpSpLocks/>
            </p:cNvGrpSpPr>
            <p:nvPr/>
          </p:nvGrpSpPr>
          <p:grpSpPr bwMode="auto">
            <a:xfrm>
              <a:off x="1856" y="1992"/>
              <a:ext cx="70" cy="63"/>
              <a:chOff x="1856" y="1992"/>
              <a:chExt cx="70" cy="63"/>
            </a:xfrm>
          </p:grpSpPr>
          <p:sp>
            <p:nvSpPr>
              <p:cNvPr id="200245" name="Oval 3177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46" name="Oval 3178"/>
              <p:cNvSpPr>
                <a:spLocks noChangeArrowheads="1"/>
              </p:cNvSpPr>
              <p:nvPr/>
            </p:nvSpPr>
            <p:spPr bwMode="auto">
              <a:xfrm>
                <a:off x="1856" y="1992"/>
                <a:ext cx="70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02" name="Line 3179"/>
            <p:cNvSpPr>
              <a:spLocks noChangeShapeType="1"/>
            </p:cNvSpPr>
            <p:nvPr/>
          </p:nvSpPr>
          <p:spPr bwMode="auto">
            <a:xfrm flipV="1">
              <a:off x="189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74" name="Group 3180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200243" name="Oval 3181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44" name="Oval 3182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76" name="Group 3183"/>
            <p:cNvGrpSpPr>
              <a:grpSpLocks/>
            </p:cNvGrpSpPr>
            <p:nvPr/>
          </p:nvGrpSpPr>
          <p:grpSpPr bwMode="auto">
            <a:xfrm>
              <a:off x="1931" y="1992"/>
              <a:ext cx="73" cy="63"/>
              <a:chOff x="1931" y="1992"/>
              <a:chExt cx="73" cy="63"/>
            </a:xfrm>
          </p:grpSpPr>
          <p:sp>
            <p:nvSpPr>
              <p:cNvPr id="200241" name="Oval 3184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42" name="Oval 3185"/>
              <p:cNvSpPr>
                <a:spLocks noChangeArrowheads="1"/>
              </p:cNvSpPr>
              <p:nvPr/>
            </p:nvSpPr>
            <p:spPr bwMode="auto">
              <a:xfrm>
                <a:off x="1931" y="1992"/>
                <a:ext cx="73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05" name="Line 3186"/>
            <p:cNvSpPr>
              <a:spLocks noChangeShapeType="1"/>
            </p:cNvSpPr>
            <p:nvPr/>
          </p:nvSpPr>
          <p:spPr bwMode="auto">
            <a:xfrm flipV="1">
              <a:off x="1961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77" name="Group 3187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200239" name="Oval 3188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40" name="Oval 3189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79" name="Group 3190"/>
            <p:cNvGrpSpPr>
              <a:grpSpLocks/>
            </p:cNvGrpSpPr>
            <p:nvPr/>
          </p:nvGrpSpPr>
          <p:grpSpPr bwMode="auto">
            <a:xfrm>
              <a:off x="2004" y="1992"/>
              <a:ext cx="69" cy="63"/>
              <a:chOff x="2004" y="1992"/>
              <a:chExt cx="69" cy="63"/>
            </a:xfrm>
          </p:grpSpPr>
          <p:sp>
            <p:nvSpPr>
              <p:cNvPr id="200237" name="Oval 3191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38" name="Oval 3192"/>
              <p:cNvSpPr>
                <a:spLocks noChangeArrowheads="1"/>
              </p:cNvSpPr>
              <p:nvPr/>
            </p:nvSpPr>
            <p:spPr bwMode="auto">
              <a:xfrm>
                <a:off x="2004" y="1992"/>
                <a:ext cx="69" cy="63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08" name="Line 3193"/>
            <p:cNvSpPr>
              <a:spLocks noChangeShapeType="1"/>
            </p:cNvSpPr>
            <p:nvPr/>
          </p:nvSpPr>
          <p:spPr bwMode="auto">
            <a:xfrm flipV="1">
              <a:off x="2039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80" name="Group 3194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200235" name="Oval 3195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36" name="Oval 3196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782" name="Group 3197"/>
            <p:cNvGrpSpPr>
              <a:grpSpLocks/>
            </p:cNvGrpSpPr>
            <p:nvPr/>
          </p:nvGrpSpPr>
          <p:grpSpPr bwMode="auto">
            <a:xfrm>
              <a:off x="1785" y="2258"/>
              <a:ext cx="71" cy="57"/>
              <a:chOff x="1785" y="2258"/>
              <a:chExt cx="71" cy="57"/>
            </a:xfrm>
          </p:grpSpPr>
          <p:sp>
            <p:nvSpPr>
              <p:cNvPr id="200233" name="Oval 3198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34" name="Oval 3199"/>
              <p:cNvSpPr>
                <a:spLocks noChangeArrowheads="1"/>
              </p:cNvSpPr>
              <p:nvPr/>
            </p:nvSpPr>
            <p:spPr bwMode="auto">
              <a:xfrm>
                <a:off x="1785" y="2258"/>
                <a:ext cx="71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11" name="Line 3200"/>
            <p:cNvSpPr>
              <a:spLocks noChangeShapeType="1"/>
            </p:cNvSpPr>
            <p:nvPr/>
          </p:nvSpPr>
          <p:spPr bwMode="auto">
            <a:xfrm flipV="1">
              <a:off x="181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783" name="Group 3201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200231" name="Oval 3202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32" name="Oval 3203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817" name="Group 3204"/>
            <p:cNvGrpSpPr>
              <a:grpSpLocks/>
            </p:cNvGrpSpPr>
            <p:nvPr/>
          </p:nvGrpSpPr>
          <p:grpSpPr bwMode="auto">
            <a:xfrm>
              <a:off x="1856" y="2258"/>
              <a:ext cx="70" cy="57"/>
              <a:chOff x="1856" y="2258"/>
              <a:chExt cx="70" cy="57"/>
            </a:xfrm>
          </p:grpSpPr>
          <p:sp>
            <p:nvSpPr>
              <p:cNvPr id="200229" name="Oval 3205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30" name="Oval 3206"/>
              <p:cNvSpPr>
                <a:spLocks noChangeArrowheads="1"/>
              </p:cNvSpPr>
              <p:nvPr/>
            </p:nvSpPr>
            <p:spPr bwMode="auto">
              <a:xfrm>
                <a:off x="1856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14" name="Line 3207"/>
            <p:cNvSpPr>
              <a:spLocks noChangeShapeType="1"/>
            </p:cNvSpPr>
            <p:nvPr/>
          </p:nvSpPr>
          <p:spPr bwMode="auto">
            <a:xfrm flipV="1">
              <a:off x="189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818" name="Group 3208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200227" name="Oval 3209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28" name="Oval 3210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820" name="Group 3211"/>
            <p:cNvGrpSpPr>
              <a:grpSpLocks/>
            </p:cNvGrpSpPr>
            <p:nvPr/>
          </p:nvGrpSpPr>
          <p:grpSpPr bwMode="auto">
            <a:xfrm>
              <a:off x="1931" y="2258"/>
              <a:ext cx="73" cy="57"/>
              <a:chOff x="1931" y="2258"/>
              <a:chExt cx="73" cy="57"/>
            </a:xfrm>
          </p:grpSpPr>
          <p:sp>
            <p:nvSpPr>
              <p:cNvPr id="200225" name="Oval 3212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26" name="Oval 3213"/>
              <p:cNvSpPr>
                <a:spLocks noChangeArrowheads="1"/>
              </p:cNvSpPr>
              <p:nvPr/>
            </p:nvSpPr>
            <p:spPr bwMode="auto">
              <a:xfrm>
                <a:off x="1931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17" name="Line 3214"/>
            <p:cNvSpPr>
              <a:spLocks noChangeShapeType="1"/>
            </p:cNvSpPr>
            <p:nvPr/>
          </p:nvSpPr>
          <p:spPr bwMode="auto">
            <a:xfrm flipV="1">
              <a:off x="1961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1821" name="Group 3215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200223" name="Oval 3216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24" name="Oval 3217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1823" name="Group 3218"/>
            <p:cNvGrpSpPr>
              <a:grpSpLocks/>
            </p:cNvGrpSpPr>
            <p:nvPr/>
          </p:nvGrpSpPr>
          <p:grpSpPr bwMode="auto">
            <a:xfrm>
              <a:off x="2004" y="2258"/>
              <a:ext cx="69" cy="57"/>
              <a:chOff x="2004" y="2258"/>
              <a:chExt cx="69" cy="57"/>
            </a:xfrm>
          </p:grpSpPr>
          <p:sp>
            <p:nvSpPr>
              <p:cNvPr id="200221" name="Oval 3219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222" name="Oval 3220"/>
              <p:cNvSpPr>
                <a:spLocks noChangeArrowheads="1"/>
              </p:cNvSpPr>
              <p:nvPr/>
            </p:nvSpPr>
            <p:spPr bwMode="auto">
              <a:xfrm>
                <a:off x="2004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220" name="Line 3221"/>
            <p:cNvSpPr>
              <a:spLocks noChangeShapeType="1"/>
            </p:cNvSpPr>
            <p:nvPr/>
          </p:nvSpPr>
          <p:spPr bwMode="auto">
            <a:xfrm flipV="1">
              <a:off x="2039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201824" name="Group 3222"/>
          <p:cNvGrpSpPr>
            <a:grpSpLocks/>
          </p:cNvGrpSpPr>
          <p:nvPr/>
        </p:nvGrpSpPr>
        <p:grpSpPr bwMode="auto">
          <a:xfrm>
            <a:off x="2364583" y="1936750"/>
            <a:ext cx="110728" cy="101600"/>
            <a:chOff x="1485" y="1991"/>
            <a:chExt cx="70" cy="64"/>
          </a:xfrm>
        </p:grpSpPr>
        <p:sp>
          <p:nvSpPr>
            <p:cNvPr id="200195" name="Oval 322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96" name="Oval 3224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26" name="Group 3225"/>
          <p:cNvGrpSpPr>
            <a:grpSpLocks/>
          </p:cNvGrpSpPr>
          <p:nvPr/>
        </p:nvGrpSpPr>
        <p:grpSpPr bwMode="auto">
          <a:xfrm>
            <a:off x="2364583" y="1936750"/>
            <a:ext cx="110728" cy="101600"/>
            <a:chOff x="1485" y="1991"/>
            <a:chExt cx="70" cy="64"/>
          </a:xfrm>
        </p:grpSpPr>
        <p:sp>
          <p:nvSpPr>
            <p:cNvPr id="200193" name="Oval 3226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94" name="Oval 3227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66" name="Line 3228"/>
          <p:cNvSpPr>
            <a:spLocks noChangeShapeType="1"/>
          </p:cNvSpPr>
          <p:nvPr/>
        </p:nvSpPr>
        <p:spPr bwMode="auto">
          <a:xfrm flipV="1">
            <a:off x="2409230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27" name="Group 3229"/>
          <p:cNvGrpSpPr>
            <a:grpSpLocks/>
          </p:cNvGrpSpPr>
          <p:nvPr/>
        </p:nvGrpSpPr>
        <p:grpSpPr bwMode="auto">
          <a:xfrm>
            <a:off x="2475311" y="1936750"/>
            <a:ext cx="110728" cy="101600"/>
            <a:chOff x="1555" y="1991"/>
            <a:chExt cx="70" cy="64"/>
          </a:xfrm>
        </p:grpSpPr>
        <p:sp>
          <p:nvSpPr>
            <p:cNvPr id="200191" name="Oval 323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92" name="Oval 3231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29" name="Group 3232"/>
          <p:cNvGrpSpPr>
            <a:grpSpLocks/>
          </p:cNvGrpSpPr>
          <p:nvPr/>
        </p:nvGrpSpPr>
        <p:grpSpPr bwMode="auto">
          <a:xfrm>
            <a:off x="2475311" y="1936750"/>
            <a:ext cx="110728" cy="101600"/>
            <a:chOff x="1555" y="1991"/>
            <a:chExt cx="70" cy="64"/>
          </a:xfrm>
        </p:grpSpPr>
        <p:sp>
          <p:nvSpPr>
            <p:cNvPr id="200189" name="Oval 3233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90" name="Oval 3234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69" name="Line 3235"/>
          <p:cNvSpPr>
            <a:spLocks noChangeShapeType="1"/>
          </p:cNvSpPr>
          <p:nvPr/>
        </p:nvSpPr>
        <p:spPr bwMode="auto">
          <a:xfrm flipV="1">
            <a:off x="253067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30" name="Group 3236"/>
          <p:cNvGrpSpPr>
            <a:grpSpLocks/>
          </p:cNvGrpSpPr>
          <p:nvPr/>
        </p:nvGrpSpPr>
        <p:grpSpPr bwMode="auto">
          <a:xfrm>
            <a:off x="2593181" y="1936750"/>
            <a:ext cx="116087" cy="101600"/>
            <a:chOff x="1630" y="1991"/>
            <a:chExt cx="73" cy="64"/>
          </a:xfrm>
        </p:grpSpPr>
        <p:sp>
          <p:nvSpPr>
            <p:cNvPr id="200187" name="Oval 323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88" name="Oval 3238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32" name="Group 3239"/>
          <p:cNvGrpSpPr>
            <a:grpSpLocks/>
          </p:cNvGrpSpPr>
          <p:nvPr/>
        </p:nvGrpSpPr>
        <p:grpSpPr bwMode="auto">
          <a:xfrm>
            <a:off x="2593181" y="1936750"/>
            <a:ext cx="116087" cy="101600"/>
            <a:chOff x="1630" y="1991"/>
            <a:chExt cx="73" cy="64"/>
          </a:xfrm>
        </p:grpSpPr>
        <p:sp>
          <p:nvSpPr>
            <p:cNvPr id="200185" name="Oval 3240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86" name="Oval 3241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72" name="Line 3242"/>
          <p:cNvSpPr>
            <a:spLocks noChangeShapeType="1"/>
          </p:cNvSpPr>
          <p:nvPr/>
        </p:nvSpPr>
        <p:spPr bwMode="auto">
          <a:xfrm flipV="1">
            <a:off x="2643187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33" name="Group 3243"/>
          <p:cNvGrpSpPr>
            <a:grpSpLocks/>
          </p:cNvGrpSpPr>
          <p:nvPr/>
        </p:nvGrpSpPr>
        <p:grpSpPr bwMode="auto">
          <a:xfrm>
            <a:off x="2709268" y="1936750"/>
            <a:ext cx="110728" cy="101600"/>
            <a:chOff x="1703" y="1991"/>
            <a:chExt cx="69" cy="64"/>
          </a:xfrm>
        </p:grpSpPr>
        <p:sp>
          <p:nvSpPr>
            <p:cNvPr id="200183" name="Oval 324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84" name="Oval 3245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35" name="Group 3246"/>
          <p:cNvGrpSpPr>
            <a:grpSpLocks/>
          </p:cNvGrpSpPr>
          <p:nvPr/>
        </p:nvGrpSpPr>
        <p:grpSpPr bwMode="auto">
          <a:xfrm>
            <a:off x="2709268" y="1936750"/>
            <a:ext cx="110728" cy="101600"/>
            <a:chOff x="1703" y="1991"/>
            <a:chExt cx="69" cy="64"/>
          </a:xfrm>
        </p:grpSpPr>
        <p:sp>
          <p:nvSpPr>
            <p:cNvPr id="200181" name="Oval 3247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82" name="Oval 3248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75" name="Line 3249"/>
          <p:cNvSpPr>
            <a:spLocks noChangeShapeType="1"/>
          </p:cNvSpPr>
          <p:nvPr/>
        </p:nvSpPr>
        <p:spPr bwMode="auto">
          <a:xfrm flipV="1">
            <a:off x="276463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36" name="Group 3250"/>
          <p:cNvGrpSpPr>
            <a:grpSpLocks/>
          </p:cNvGrpSpPr>
          <p:nvPr/>
        </p:nvGrpSpPr>
        <p:grpSpPr bwMode="auto">
          <a:xfrm>
            <a:off x="2364583" y="2360616"/>
            <a:ext cx="110728" cy="90487"/>
            <a:chOff x="1485" y="2258"/>
            <a:chExt cx="70" cy="57"/>
          </a:xfrm>
        </p:grpSpPr>
        <p:sp>
          <p:nvSpPr>
            <p:cNvPr id="200179" name="Oval 325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80" name="Oval 3252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38" name="Group 3253"/>
          <p:cNvGrpSpPr>
            <a:grpSpLocks/>
          </p:cNvGrpSpPr>
          <p:nvPr/>
        </p:nvGrpSpPr>
        <p:grpSpPr bwMode="auto">
          <a:xfrm>
            <a:off x="2364583" y="2360616"/>
            <a:ext cx="110728" cy="90487"/>
            <a:chOff x="1485" y="2258"/>
            <a:chExt cx="70" cy="57"/>
          </a:xfrm>
        </p:grpSpPr>
        <p:sp>
          <p:nvSpPr>
            <p:cNvPr id="200177" name="Oval 3254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78" name="Oval 3255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78" name="Line 3256"/>
          <p:cNvSpPr>
            <a:spLocks noChangeShapeType="1"/>
          </p:cNvSpPr>
          <p:nvPr/>
        </p:nvSpPr>
        <p:spPr bwMode="auto">
          <a:xfrm flipV="1">
            <a:off x="2409230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39" name="Group 3257"/>
          <p:cNvGrpSpPr>
            <a:grpSpLocks/>
          </p:cNvGrpSpPr>
          <p:nvPr/>
        </p:nvGrpSpPr>
        <p:grpSpPr bwMode="auto">
          <a:xfrm>
            <a:off x="2475311" y="2360616"/>
            <a:ext cx="110728" cy="90487"/>
            <a:chOff x="1555" y="2258"/>
            <a:chExt cx="70" cy="57"/>
          </a:xfrm>
        </p:grpSpPr>
        <p:sp>
          <p:nvSpPr>
            <p:cNvPr id="200175" name="Oval 325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76" name="Oval 3259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73" name="Group 3260"/>
          <p:cNvGrpSpPr>
            <a:grpSpLocks/>
          </p:cNvGrpSpPr>
          <p:nvPr/>
        </p:nvGrpSpPr>
        <p:grpSpPr bwMode="auto">
          <a:xfrm>
            <a:off x="2475311" y="2360616"/>
            <a:ext cx="110728" cy="90487"/>
            <a:chOff x="1555" y="2258"/>
            <a:chExt cx="70" cy="57"/>
          </a:xfrm>
        </p:grpSpPr>
        <p:sp>
          <p:nvSpPr>
            <p:cNvPr id="200173" name="Oval 3261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74" name="Oval 3262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81" name="Line 3263"/>
          <p:cNvSpPr>
            <a:spLocks noChangeShapeType="1"/>
          </p:cNvSpPr>
          <p:nvPr/>
        </p:nvSpPr>
        <p:spPr bwMode="auto">
          <a:xfrm flipV="1">
            <a:off x="253067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74" name="Group 3264"/>
          <p:cNvGrpSpPr>
            <a:grpSpLocks/>
          </p:cNvGrpSpPr>
          <p:nvPr/>
        </p:nvGrpSpPr>
        <p:grpSpPr bwMode="auto">
          <a:xfrm>
            <a:off x="2593181" y="2360616"/>
            <a:ext cx="116087" cy="90487"/>
            <a:chOff x="1630" y="2258"/>
            <a:chExt cx="73" cy="57"/>
          </a:xfrm>
        </p:grpSpPr>
        <p:sp>
          <p:nvSpPr>
            <p:cNvPr id="200171" name="Oval 326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72" name="Oval 3266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75" name="Group 3267"/>
          <p:cNvGrpSpPr>
            <a:grpSpLocks/>
          </p:cNvGrpSpPr>
          <p:nvPr/>
        </p:nvGrpSpPr>
        <p:grpSpPr bwMode="auto">
          <a:xfrm>
            <a:off x="2593181" y="2360616"/>
            <a:ext cx="116087" cy="90487"/>
            <a:chOff x="1630" y="2258"/>
            <a:chExt cx="73" cy="57"/>
          </a:xfrm>
        </p:grpSpPr>
        <p:sp>
          <p:nvSpPr>
            <p:cNvPr id="200169" name="Oval 3268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70" name="Oval 3269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84" name="Line 3270"/>
          <p:cNvSpPr>
            <a:spLocks noChangeShapeType="1"/>
          </p:cNvSpPr>
          <p:nvPr/>
        </p:nvSpPr>
        <p:spPr bwMode="auto">
          <a:xfrm flipV="1">
            <a:off x="264318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76" name="Group 3271"/>
          <p:cNvGrpSpPr>
            <a:grpSpLocks/>
          </p:cNvGrpSpPr>
          <p:nvPr/>
        </p:nvGrpSpPr>
        <p:grpSpPr bwMode="auto">
          <a:xfrm>
            <a:off x="2709268" y="2360616"/>
            <a:ext cx="110728" cy="90487"/>
            <a:chOff x="1703" y="2258"/>
            <a:chExt cx="69" cy="57"/>
          </a:xfrm>
        </p:grpSpPr>
        <p:sp>
          <p:nvSpPr>
            <p:cNvPr id="200167" name="Oval 327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68" name="Oval 3273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78" name="Group 3274"/>
          <p:cNvGrpSpPr>
            <a:grpSpLocks/>
          </p:cNvGrpSpPr>
          <p:nvPr/>
        </p:nvGrpSpPr>
        <p:grpSpPr bwMode="auto">
          <a:xfrm>
            <a:off x="2709268" y="2360616"/>
            <a:ext cx="110728" cy="90487"/>
            <a:chOff x="1703" y="2258"/>
            <a:chExt cx="69" cy="57"/>
          </a:xfrm>
        </p:grpSpPr>
        <p:sp>
          <p:nvSpPr>
            <p:cNvPr id="200165" name="Oval 3275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66" name="Oval 3276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87" name="Line 3277"/>
          <p:cNvSpPr>
            <a:spLocks noChangeShapeType="1"/>
          </p:cNvSpPr>
          <p:nvPr/>
        </p:nvSpPr>
        <p:spPr bwMode="auto">
          <a:xfrm flipV="1">
            <a:off x="276463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79" name="Group 3278"/>
          <p:cNvGrpSpPr>
            <a:grpSpLocks/>
          </p:cNvGrpSpPr>
          <p:nvPr/>
        </p:nvGrpSpPr>
        <p:grpSpPr bwMode="auto">
          <a:xfrm>
            <a:off x="2364583" y="1936750"/>
            <a:ext cx="110728" cy="101600"/>
            <a:chOff x="1485" y="1991"/>
            <a:chExt cx="70" cy="64"/>
          </a:xfrm>
        </p:grpSpPr>
        <p:sp>
          <p:nvSpPr>
            <p:cNvPr id="200163" name="Oval 3279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64" name="Oval 3280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81" name="Group 3281"/>
          <p:cNvGrpSpPr>
            <a:grpSpLocks/>
          </p:cNvGrpSpPr>
          <p:nvPr/>
        </p:nvGrpSpPr>
        <p:grpSpPr bwMode="auto">
          <a:xfrm>
            <a:off x="2364583" y="1936750"/>
            <a:ext cx="110728" cy="101600"/>
            <a:chOff x="1485" y="1991"/>
            <a:chExt cx="70" cy="64"/>
          </a:xfrm>
        </p:grpSpPr>
        <p:sp>
          <p:nvSpPr>
            <p:cNvPr id="200161" name="Oval 3282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62" name="Oval 3283"/>
            <p:cNvSpPr>
              <a:spLocks noChangeArrowheads="1"/>
            </p:cNvSpPr>
            <p:nvPr/>
          </p:nvSpPr>
          <p:spPr bwMode="auto">
            <a:xfrm>
              <a:off x="148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90" name="Line 3284"/>
          <p:cNvSpPr>
            <a:spLocks noChangeShapeType="1"/>
          </p:cNvSpPr>
          <p:nvPr/>
        </p:nvSpPr>
        <p:spPr bwMode="auto">
          <a:xfrm flipV="1">
            <a:off x="2409230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82" name="Group 3285"/>
          <p:cNvGrpSpPr>
            <a:grpSpLocks/>
          </p:cNvGrpSpPr>
          <p:nvPr/>
        </p:nvGrpSpPr>
        <p:grpSpPr bwMode="auto">
          <a:xfrm>
            <a:off x="2475311" y="1936750"/>
            <a:ext cx="110728" cy="101600"/>
            <a:chOff x="1555" y="1991"/>
            <a:chExt cx="70" cy="64"/>
          </a:xfrm>
        </p:grpSpPr>
        <p:sp>
          <p:nvSpPr>
            <p:cNvPr id="200159" name="Oval 3286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60" name="Oval 3287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84" name="Group 3288"/>
          <p:cNvGrpSpPr>
            <a:grpSpLocks/>
          </p:cNvGrpSpPr>
          <p:nvPr/>
        </p:nvGrpSpPr>
        <p:grpSpPr bwMode="auto">
          <a:xfrm>
            <a:off x="2475311" y="1936750"/>
            <a:ext cx="110728" cy="101600"/>
            <a:chOff x="1555" y="1991"/>
            <a:chExt cx="70" cy="64"/>
          </a:xfrm>
        </p:grpSpPr>
        <p:sp>
          <p:nvSpPr>
            <p:cNvPr id="200157" name="Oval 3289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58" name="Oval 3290"/>
            <p:cNvSpPr>
              <a:spLocks noChangeArrowheads="1"/>
            </p:cNvSpPr>
            <p:nvPr/>
          </p:nvSpPr>
          <p:spPr bwMode="auto">
            <a:xfrm>
              <a:off x="1555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93" name="Line 3291"/>
          <p:cNvSpPr>
            <a:spLocks noChangeShapeType="1"/>
          </p:cNvSpPr>
          <p:nvPr/>
        </p:nvSpPr>
        <p:spPr bwMode="auto">
          <a:xfrm flipV="1">
            <a:off x="253067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85" name="Group 3292"/>
          <p:cNvGrpSpPr>
            <a:grpSpLocks/>
          </p:cNvGrpSpPr>
          <p:nvPr/>
        </p:nvGrpSpPr>
        <p:grpSpPr bwMode="auto">
          <a:xfrm>
            <a:off x="2593181" y="1936750"/>
            <a:ext cx="116087" cy="101600"/>
            <a:chOff x="1630" y="1991"/>
            <a:chExt cx="73" cy="64"/>
          </a:xfrm>
        </p:grpSpPr>
        <p:sp>
          <p:nvSpPr>
            <p:cNvPr id="200155" name="Oval 3293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56" name="Oval 3294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87" name="Group 3295"/>
          <p:cNvGrpSpPr>
            <a:grpSpLocks/>
          </p:cNvGrpSpPr>
          <p:nvPr/>
        </p:nvGrpSpPr>
        <p:grpSpPr bwMode="auto">
          <a:xfrm>
            <a:off x="2593181" y="1936750"/>
            <a:ext cx="116087" cy="101600"/>
            <a:chOff x="1630" y="1991"/>
            <a:chExt cx="73" cy="64"/>
          </a:xfrm>
        </p:grpSpPr>
        <p:sp>
          <p:nvSpPr>
            <p:cNvPr id="200153" name="Oval 3296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54" name="Oval 3297"/>
            <p:cNvSpPr>
              <a:spLocks noChangeArrowheads="1"/>
            </p:cNvSpPr>
            <p:nvPr/>
          </p:nvSpPr>
          <p:spPr bwMode="auto">
            <a:xfrm>
              <a:off x="1630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96" name="Line 3298"/>
          <p:cNvSpPr>
            <a:spLocks noChangeShapeType="1"/>
          </p:cNvSpPr>
          <p:nvPr/>
        </p:nvSpPr>
        <p:spPr bwMode="auto">
          <a:xfrm flipV="1">
            <a:off x="2643187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88" name="Group 3299"/>
          <p:cNvGrpSpPr>
            <a:grpSpLocks/>
          </p:cNvGrpSpPr>
          <p:nvPr/>
        </p:nvGrpSpPr>
        <p:grpSpPr bwMode="auto">
          <a:xfrm>
            <a:off x="2709268" y="1936750"/>
            <a:ext cx="110728" cy="101600"/>
            <a:chOff x="1703" y="1991"/>
            <a:chExt cx="69" cy="64"/>
          </a:xfrm>
        </p:grpSpPr>
        <p:sp>
          <p:nvSpPr>
            <p:cNvPr id="200151" name="Oval 3300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52" name="Oval 3301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90" name="Group 3302"/>
          <p:cNvGrpSpPr>
            <a:grpSpLocks/>
          </p:cNvGrpSpPr>
          <p:nvPr/>
        </p:nvGrpSpPr>
        <p:grpSpPr bwMode="auto">
          <a:xfrm>
            <a:off x="2709268" y="1936750"/>
            <a:ext cx="110728" cy="101600"/>
            <a:chOff x="1703" y="1991"/>
            <a:chExt cx="69" cy="64"/>
          </a:xfrm>
        </p:grpSpPr>
        <p:sp>
          <p:nvSpPr>
            <p:cNvPr id="200149" name="Oval 3303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50" name="Oval 3304"/>
            <p:cNvSpPr>
              <a:spLocks noChangeArrowheads="1"/>
            </p:cNvSpPr>
            <p:nvPr/>
          </p:nvSpPr>
          <p:spPr bwMode="auto">
            <a:xfrm>
              <a:off x="1703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899" name="Line 3305"/>
          <p:cNvSpPr>
            <a:spLocks noChangeShapeType="1"/>
          </p:cNvSpPr>
          <p:nvPr/>
        </p:nvSpPr>
        <p:spPr bwMode="auto">
          <a:xfrm flipV="1">
            <a:off x="2764631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91" name="Group 3306"/>
          <p:cNvGrpSpPr>
            <a:grpSpLocks/>
          </p:cNvGrpSpPr>
          <p:nvPr/>
        </p:nvGrpSpPr>
        <p:grpSpPr bwMode="auto">
          <a:xfrm>
            <a:off x="2364583" y="2360616"/>
            <a:ext cx="110728" cy="90487"/>
            <a:chOff x="1485" y="2258"/>
            <a:chExt cx="70" cy="57"/>
          </a:xfrm>
        </p:grpSpPr>
        <p:sp>
          <p:nvSpPr>
            <p:cNvPr id="200147" name="Oval 3307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48" name="Oval 3308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93" name="Group 3309"/>
          <p:cNvGrpSpPr>
            <a:grpSpLocks/>
          </p:cNvGrpSpPr>
          <p:nvPr/>
        </p:nvGrpSpPr>
        <p:grpSpPr bwMode="auto">
          <a:xfrm>
            <a:off x="2364583" y="2360616"/>
            <a:ext cx="110728" cy="90487"/>
            <a:chOff x="1485" y="2258"/>
            <a:chExt cx="70" cy="57"/>
          </a:xfrm>
        </p:grpSpPr>
        <p:sp>
          <p:nvSpPr>
            <p:cNvPr id="200145" name="Oval 3310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46" name="Oval 3311"/>
            <p:cNvSpPr>
              <a:spLocks noChangeArrowheads="1"/>
            </p:cNvSpPr>
            <p:nvPr/>
          </p:nvSpPr>
          <p:spPr bwMode="auto">
            <a:xfrm>
              <a:off x="148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02" name="Line 3312"/>
          <p:cNvSpPr>
            <a:spLocks noChangeShapeType="1"/>
          </p:cNvSpPr>
          <p:nvPr/>
        </p:nvSpPr>
        <p:spPr bwMode="auto">
          <a:xfrm flipV="1">
            <a:off x="2409230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94" name="Group 3313"/>
          <p:cNvGrpSpPr>
            <a:grpSpLocks/>
          </p:cNvGrpSpPr>
          <p:nvPr/>
        </p:nvGrpSpPr>
        <p:grpSpPr bwMode="auto">
          <a:xfrm>
            <a:off x="2475311" y="2360616"/>
            <a:ext cx="110728" cy="90487"/>
            <a:chOff x="1555" y="2258"/>
            <a:chExt cx="70" cy="57"/>
          </a:xfrm>
        </p:grpSpPr>
        <p:sp>
          <p:nvSpPr>
            <p:cNvPr id="200143" name="Oval 3314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44" name="Oval 3315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896" name="Group 3316"/>
          <p:cNvGrpSpPr>
            <a:grpSpLocks/>
          </p:cNvGrpSpPr>
          <p:nvPr/>
        </p:nvGrpSpPr>
        <p:grpSpPr bwMode="auto">
          <a:xfrm>
            <a:off x="2475311" y="2360616"/>
            <a:ext cx="110728" cy="90487"/>
            <a:chOff x="1555" y="2258"/>
            <a:chExt cx="70" cy="57"/>
          </a:xfrm>
        </p:grpSpPr>
        <p:sp>
          <p:nvSpPr>
            <p:cNvPr id="200141" name="Oval 3317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42" name="Oval 3318"/>
            <p:cNvSpPr>
              <a:spLocks noChangeArrowheads="1"/>
            </p:cNvSpPr>
            <p:nvPr/>
          </p:nvSpPr>
          <p:spPr bwMode="auto">
            <a:xfrm>
              <a:off x="1555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05" name="Line 3319"/>
          <p:cNvSpPr>
            <a:spLocks noChangeShapeType="1"/>
          </p:cNvSpPr>
          <p:nvPr/>
        </p:nvSpPr>
        <p:spPr bwMode="auto">
          <a:xfrm flipV="1">
            <a:off x="253067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897" name="Group 3320"/>
          <p:cNvGrpSpPr>
            <a:grpSpLocks/>
          </p:cNvGrpSpPr>
          <p:nvPr/>
        </p:nvGrpSpPr>
        <p:grpSpPr bwMode="auto">
          <a:xfrm>
            <a:off x="2593181" y="2360616"/>
            <a:ext cx="116087" cy="90487"/>
            <a:chOff x="1630" y="2258"/>
            <a:chExt cx="73" cy="57"/>
          </a:xfrm>
        </p:grpSpPr>
        <p:sp>
          <p:nvSpPr>
            <p:cNvPr id="200139" name="Oval 3321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40" name="Oval 3322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31" name="Group 3323"/>
          <p:cNvGrpSpPr>
            <a:grpSpLocks/>
          </p:cNvGrpSpPr>
          <p:nvPr/>
        </p:nvGrpSpPr>
        <p:grpSpPr bwMode="auto">
          <a:xfrm>
            <a:off x="2593181" y="2360616"/>
            <a:ext cx="116087" cy="90487"/>
            <a:chOff x="1630" y="2258"/>
            <a:chExt cx="73" cy="57"/>
          </a:xfrm>
        </p:grpSpPr>
        <p:sp>
          <p:nvSpPr>
            <p:cNvPr id="200137" name="Oval 3324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38" name="Oval 3325"/>
            <p:cNvSpPr>
              <a:spLocks noChangeArrowheads="1"/>
            </p:cNvSpPr>
            <p:nvPr/>
          </p:nvSpPr>
          <p:spPr bwMode="auto">
            <a:xfrm>
              <a:off x="1630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08" name="Line 3326"/>
          <p:cNvSpPr>
            <a:spLocks noChangeShapeType="1"/>
          </p:cNvSpPr>
          <p:nvPr/>
        </p:nvSpPr>
        <p:spPr bwMode="auto">
          <a:xfrm flipV="1">
            <a:off x="2643187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32" name="Group 3327"/>
          <p:cNvGrpSpPr>
            <a:grpSpLocks/>
          </p:cNvGrpSpPr>
          <p:nvPr/>
        </p:nvGrpSpPr>
        <p:grpSpPr bwMode="auto">
          <a:xfrm>
            <a:off x="2709268" y="2360616"/>
            <a:ext cx="110728" cy="90487"/>
            <a:chOff x="1703" y="2258"/>
            <a:chExt cx="69" cy="57"/>
          </a:xfrm>
        </p:grpSpPr>
        <p:sp>
          <p:nvSpPr>
            <p:cNvPr id="200135" name="Oval 3328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36" name="Oval 3329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34" name="Group 3330"/>
          <p:cNvGrpSpPr>
            <a:grpSpLocks/>
          </p:cNvGrpSpPr>
          <p:nvPr/>
        </p:nvGrpSpPr>
        <p:grpSpPr bwMode="auto">
          <a:xfrm>
            <a:off x="2709268" y="2360616"/>
            <a:ext cx="110728" cy="90487"/>
            <a:chOff x="1703" y="2258"/>
            <a:chExt cx="69" cy="57"/>
          </a:xfrm>
        </p:grpSpPr>
        <p:sp>
          <p:nvSpPr>
            <p:cNvPr id="200133" name="Oval 3331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34" name="Oval 3332"/>
            <p:cNvSpPr>
              <a:spLocks noChangeArrowheads="1"/>
            </p:cNvSpPr>
            <p:nvPr/>
          </p:nvSpPr>
          <p:spPr bwMode="auto">
            <a:xfrm>
              <a:off x="1703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11" name="Line 3333"/>
          <p:cNvSpPr>
            <a:spLocks noChangeShapeType="1"/>
          </p:cNvSpPr>
          <p:nvPr/>
        </p:nvSpPr>
        <p:spPr bwMode="auto">
          <a:xfrm flipV="1">
            <a:off x="2764631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35" name="Group 3334"/>
          <p:cNvGrpSpPr>
            <a:grpSpLocks/>
          </p:cNvGrpSpPr>
          <p:nvPr/>
        </p:nvGrpSpPr>
        <p:grpSpPr bwMode="auto">
          <a:xfrm>
            <a:off x="2839642" y="1938338"/>
            <a:ext cx="112515" cy="100012"/>
            <a:chOff x="1785" y="1992"/>
            <a:chExt cx="71" cy="63"/>
          </a:xfrm>
        </p:grpSpPr>
        <p:sp>
          <p:nvSpPr>
            <p:cNvPr id="200131" name="Oval 333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32" name="Oval 3336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37" name="Group 3337"/>
          <p:cNvGrpSpPr>
            <a:grpSpLocks/>
          </p:cNvGrpSpPr>
          <p:nvPr/>
        </p:nvGrpSpPr>
        <p:grpSpPr bwMode="auto">
          <a:xfrm>
            <a:off x="2839642" y="1938338"/>
            <a:ext cx="112515" cy="100012"/>
            <a:chOff x="1785" y="1992"/>
            <a:chExt cx="71" cy="63"/>
          </a:xfrm>
        </p:grpSpPr>
        <p:sp>
          <p:nvSpPr>
            <p:cNvPr id="200129" name="Oval 3338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30" name="Oval 3339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14" name="Line 3340"/>
          <p:cNvSpPr>
            <a:spLocks noChangeShapeType="1"/>
          </p:cNvSpPr>
          <p:nvPr/>
        </p:nvSpPr>
        <p:spPr bwMode="auto">
          <a:xfrm flipV="1">
            <a:off x="288607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38" name="Group 3341"/>
          <p:cNvGrpSpPr>
            <a:grpSpLocks/>
          </p:cNvGrpSpPr>
          <p:nvPr/>
        </p:nvGrpSpPr>
        <p:grpSpPr bwMode="auto">
          <a:xfrm>
            <a:off x="2952155" y="1938338"/>
            <a:ext cx="112514" cy="100012"/>
            <a:chOff x="1856" y="1992"/>
            <a:chExt cx="70" cy="63"/>
          </a:xfrm>
        </p:grpSpPr>
        <p:sp>
          <p:nvSpPr>
            <p:cNvPr id="200127" name="Oval 334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28" name="Oval 3343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40" name="Group 3344"/>
          <p:cNvGrpSpPr>
            <a:grpSpLocks/>
          </p:cNvGrpSpPr>
          <p:nvPr/>
        </p:nvGrpSpPr>
        <p:grpSpPr bwMode="auto">
          <a:xfrm>
            <a:off x="2952155" y="1938338"/>
            <a:ext cx="112514" cy="100012"/>
            <a:chOff x="1856" y="1992"/>
            <a:chExt cx="70" cy="63"/>
          </a:xfrm>
        </p:grpSpPr>
        <p:sp>
          <p:nvSpPr>
            <p:cNvPr id="200125" name="Oval 3345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26" name="Oval 3346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17" name="Line 3347"/>
          <p:cNvSpPr>
            <a:spLocks noChangeShapeType="1"/>
          </p:cNvSpPr>
          <p:nvPr/>
        </p:nvSpPr>
        <p:spPr bwMode="auto">
          <a:xfrm flipV="1">
            <a:off x="300751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41" name="Group 3348"/>
          <p:cNvGrpSpPr>
            <a:grpSpLocks/>
          </p:cNvGrpSpPr>
          <p:nvPr/>
        </p:nvGrpSpPr>
        <p:grpSpPr bwMode="auto">
          <a:xfrm>
            <a:off x="3071812" y="1938338"/>
            <a:ext cx="116087" cy="100012"/>
            <a:chOff x="1931" y="1992"/>
            <a:chExt cx="73" cy="63"/>
          </a:xfrm>
        </p:grpSpPr>
        <p:sp>
          <p:nvSpPr>
            <p:cNvPr id="200123" name="Oval 334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24" name="Oval 3350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43" name="Group 3351"/>
          <p:cNvGrpSpPr>
            <a:grpSpLocks/>
          </p:cNvGrpSpPr>
          <p:nvPr/>
        </p:nvGrpSpPr>
        <p:grpSpPr bwMode="auto">
          <a:xfrm>
            <a:off x="3071812" y="1938338"/>
            <a:ext cx="116087" cy="100012"/>
            <a:chOff x="1931" y="1992"/>
            <a:chExt cx="73" cy="63"/>
          </a:xfrm>
        </p:grpSpPr>
        <p:sp>
          <p:nvSpPr>
            <p:cNvPr id="200121" name="Oval 3352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22" name="Oval 3353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20" name="Line 3354"/>
          <p:cNvSpPr>
            <a:spLocks noChangeShapeType="1"/>
          </p:cNvSpPr>
          <p:nvPr/>
        </p:nvSpPr>
        <p:spPr bwMode="auto">
          <a:xfrm flipV="1">
            <a:off x="312003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44" name="Group 3355"/>
          <p:cNvGrpSpPr>
            <a:grpSpLocks/>
          </p:cNvGrpSpPr>
          <p:nvPr/>
        </p:nvGrpSpPr>
        <p:grpSpPr bwMode="auto">
          <a:xfrm>
            <a:off x="3187899" y="1938338"/>
            <a:ext cx="108942" cy="100012"/>
            <a:chOff x="2004" y="1992"/>
            <a:chExt cx="69" cy="63"/>
          </a:xfrm>
        </p:grpSpPr>
        <p:sp>
          <p:nvSpPr>
            <p:cNvPr id="200119" name="Oval 335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20" name="Oval 3357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46" name="Group 3358"/>
          <p:cNvGrpSpPr>
            <a:grpSpLocks/>
          </p:cNvGrpSpPr>
          <p:nvPr/>
        </p:nvGrpSpPr>
        <p:grpSpPr bwMode="auto">
          <a:xfrm>
            <a:off x="3187899" y="1938338"/>
            <a:ext cx="108942" cy="100012"/>
            <a:chOff x="2004" y="1992"/>
            <a:chExt cx="69" cy="63"/>
          </a:xfrm>
        </p:grpSpPr>
        <p:sp>
          <p:nvSpPr>
            <p:cNvPr id="200117" name="Oval 3359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18" name="Oval 3360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23" name="Line 3361"/>
          <p:cNvSpPr>
            <a:spLocks noChangeShapeType="1"/>
          </p:cNvSpPr>
          <p:nvPr/>
        </p:nvSpPr>
        <p:spPr bwMode="auto">
          <a:xfrm flipV="1">
            <a:off x="3243262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47" name="Group 3362"/>
          <p:cNvGrpSpPr>
            <a:grpSpLocks/>
          </p:cNvGrpSpPr>
          <p:nvPr/>
        </p:nvGrpSpPr>
        <p:grpSpPr bwMode="auto">
          <a:xfrm>
            <a:off x="2839642" y="2360616"/>
            <a:ext cx="112515" cy="90487"/>
            <a:chOff x="1785" y="2258"/>
            <a:chExt cx="71" cy="57"/>
          </a:xfrm>
        </p:grpSpPr>
        <p:sp>
          <p:nvSpPr>
            <p:cNvPr id="200115" name="Oval 336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16" name="Oval 3364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49" name="Group 3365"/>
          <p:cNvGrpSpPr>
            <a:grpSpLocks/>
          </p:cNvGrpSpPr>
          <p:nvPr/>
        </p:nvGrpSpPr>
        <p:grpSpPr bwMode="auto">
          <a:xfrm>
            <a:off x="2839642" y="2360616"/>
            <a:ext cx="112515" cy="90487"/>
            <a:chOff x="1785" y="2258"/>
            <a:chExt cx="71" cy="57"/>
          </a:xfrm>
        </p:grpSpPr>
        <p:sp>
          <p:nvSpPr>
            <p:cNvPr id="200113" name="Oval 3366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14" name="Oval 3367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26" name="Line 3368"/>
          <p:cNvSpPr>
            <a:spLocks noChangeShapeType="1"/>
          </p:cNvSpPr>
          <p:nvPr/>
        </p:nvSpPr>
        <p:spPr bwMode="auto">
          <a:xfrm flipV="1">
            <a:off x="28860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50" name="Group 3369"/>
          <p:cNvGrpSpPr>
            <a:grpSpLocks/>
          </p:cNvGrpSpPr>
          <p:nvPr/>
        </p:nvGrpSpPr>
        <p:grpSpPr bwMode="auto">
          <a:xfrm>
            <a:off x="2952155" y="2360616"/>
            <a:ext cx="112514" cy="90487"/>
            <a:chOff x="1856" y="2258"/>
            <a:chExt cx="70" cy="57"/>
          </a:xfrm>
        </p:grpSpPr>
        <p:sp>
          <p:nvSpPr>
            <p:cNvPr id="200111" name="Oval 337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12" name="Oval 3371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52" name="Group 3372"/>
          <p:cNvGrpSpPr>
            <a:grpSpLocks/>
          </p:cNvGrpSpPr>
          <p:nvPr/>
        </p:nvGrpSpPr>
        <p:grpSpPr bwMode="auto">
          <a:xfrm>
            <a:off x="2952155" y="2360616"/>
            <a:ext cx="112514" cy="90487"/>
            <a:chOff x="1856" y="2258"/>
            <a:chExt cx="70" cy="57"/>
          </a:xfrm>
        </p:grpSpPr>
        <p:sp>
          <p:nvSpPr>
            <p:cNvPr id="200109" name="Oval 3373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10" name="Oval 3374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29" name="Line 3375"/>
          <p:cNvSpPr>
            <a:spLocks noChangeShapeType="1"/>
          </p:cNvSpPr>
          <p:nvPr/>
        </p:nvSpPr>
        <p:spPr bwMode="auto">
          <a:xfrm flipV="1">
            <a:off x="300751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53" name="Group 3376"/>
          <p:cNvGrpSpPr>
            <a:grpSpLocks/>
          </p:cNvGrpSpPr>
          <p:nvPr/>
        </p:nvGrpSpPr>
        <p:grpSpPr bwMode="auto">
          <a:xfrm>
            <a:off x="3071812" y="2360616"/>
            <a:ext cx="116087" cy="90487"/>
            <a:chOff x="1931" y="2258"/>
            <a:chExt cx="73" cy="57"/>
          </a:xfrm>
        </p:grpSpPr>
        <p:sp>
          <p:nvSpPr>
            <p:cNvPr id="200107" name="Oval 337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08" name="Oval 3378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87" name="Group 3379"/>
          <p:cNvGrpSpPr>
            <a:grpSpLocks/>
          </p:cNvGrpSpPr>
          <p:nvPr/>
        </p:nvGrpSpPr>
        <p:grpSpPr bwMode="auto">
          <a:xfrm>
            <a:off x="3071812" y="2360616"/>
            <a:ext cx="116087" cy="90487"/>
            <a:chOff x="1931" y="2258"/>
            <a:chExt cx="73" cy="57"/>
          </a:xfrm>
        </p:grpSpPr>
        <p:sp>
          <p:nvSpPr>
            <p:cNvPr id="200105" name="Oval 3380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06" name="Oval 3381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32" name="Line 3382"/>
          <p:cNvSpPr>
            <a:spLocks noChangeShapeType="1"/>
          </p:cNvSpPr>
          <p:nvPr/>
        </p:nvSpPr>
        <p:spPr bwMode="auto">
          <a:xfrm flipV="1">
            <a:off x="312003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88" name="Group 3383"/>
          <p:cNvGrpSpPr>
            <a:grpSpLocks/>
          </p:cNvGrpSpPr>
          <p:nvPr/>
        </p:nvGrpSpPr>
        <p:grpSpPr bwMode="auto">
          <a:xfrm>
            <a:off x="3187899" y="2360616"/>
            <a:ext cx="108942" cy="90487"/>
            <a:chOff x="2004" y="2258"/>
            <a:chExt cx="69" cy="57"/>
          </a:xfrm>
        </p:grpSpPr>
        <p:sp>
          <p:nvSpPr>
            <p:cNvPr id="200103" name="Oval 338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04" name="Oval 3385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89" name="Group 3386"/>
          <p:cNvGrpSpPr>
            <a:grpSpLocks/>
          </p:cNvGrpSpPr>
          <p:nvPr/>
        </p:nvGrpSpPr>
        <p:grpSpPr bwMode="auto">
          <a:xfrm>
            <a:off x="3187899" y="2360616"/>
            <a:ext cx="108942" cy="90487"/>
            <a:chOff x="2004" y="2258"/>
            <a:chExt cx="69" cy="57"/>
          </a:xfrm>
        </p:grpSpPr>
        <p:sp>
          <p:nvSpPr>
            <p:cNvPr id="200101" name="Oval 3387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02" name="Oval 3388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35" name="Line 3389"/>
          <p:cNvSpPr>
            <a:spLocks noChangeShapeType="1"/>
          </p:cNvSpPr>
          <p:nvPr/>
        </p:nvSpPr>
        <p:spPr bwMode="auto">
          <a:xfrm flipV="1">
            <a:off x="3243262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90" name="Group 3390"/>
          <p:cNvGrpSpPr>
            <a:grpSpLocks/>
          </p:cNvGrpSpPr>
          <p:nvPr/>
        </p:nvGrpSpPr>
        <p:grpSpPr bwMode="auto">
          <a:xfrm>
            <a:off x="2839642" y="1938338"/>
            <a:ext cx="112515" cy="100012"/>
            <a:chOff x="1785" y="1992"/>
            <a:chExt cx="71" cy="63"/>
          </a:xfrm>
        </p:grpSpPr>
        <p:sp>
          <p:nvSpPr>
            <p:cNvPr id="200099" name="Oval 3391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100" name="Oval 3392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92" name="Group 3393"/>
          <p:cNvGrpSpPr>
            <a:grpSpLocks/>
          </p:cNvGrpSpPr>
          <p:nvPr/>
        </p:nvGrpSpPr>
        <p:grpSpPr bwMode="auto">
          <a:xfrm>
            <a:off x="2839642" y="1938338"/>
            <a:ext cx="112515" cy="100012"/>
            <a:chOff x="1785" y="1992"/>
            <a:chExt cx="71" cy="63"/>
          </a:xfrm>
        </p:grpSpPr>
        <p:sp>
          <p:nvSpPr>
            <p:cNvPr id="200097" name="Oval 3394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98" name="Oval 3395"/>
            <p:cNvSpPr>
              <a:spLocks noChangeArrowheads="1"/>
            </p:cNvSpPr>
            <p:nvPr/>
          </p:nvSpPr>
          <p:spPr bwMode="auto">
            <a:xfrm>
              <a:off x="1785" y="1992"/>
              <a:ext cx="71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38" name="Line 3396"/>
          <p:cNvSpPr>
            <a:spLocks noChangeShapeType="1"/>
          </p:cNvSpPr>
          <p:nvPr/>
        </p:nvSpPr>
        <p:spPr bwMode="auto">
          <a:xfrm flipV="1">
            <a:off x="288607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93" name="Group 3397"/>
          <p:cNvGrpSpPr>
            <a:grpSpLocks/>
          </p:cNvGrpSpPr>
          <p:nvPr/>
        </p:nvGrpSpPr>
        <p:grpSpPr bwMode="auto">
          <a:xfrm>
            <a:off x="2952155" y="1938338"/>
            <a:ext cx="112514" cy="100012"/>
            <a:chOff x="1856" y="1992"/>
            <a:chExt cx="70" cy="63"/>
          </a:xfrm>
        </p:grpSpPr>
        <p:sp>
          <p:nvSpPr>
            <p:cNvPr id="200095" name="Oval 3398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96" name="Oval 3399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95" name="Group 3400"/>
          <p:cNvGrpSpPr>
            <a:grpSpLocks/>
          </p:cNvGrpSpPr>
          <p:nvPr/>
        </p:nvGrpSpPr>
        <p:grpSpPr bwMode="auto">
          <a:xfrm>
            <a:off x="2952155" y="1938338"/>
            <a:ext cx="112514" cy="100012"/>
            <a:chOff x="1856" y="1992"/>
            <a:chExt cx="70" cy="63"/>
          </a:xfrm>
        </p:grpSpPr>
        <p:sp>
          <p:nvSpPr>
            <p:cNvPr id="200093" name="Oval 3401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94" name="Oval 3402"/>
            <p:cNvSpPr>
              <a:spLocks noChangeArrowheads="1"/>
            </p:cNvSpPr>
            <p:nvPr/>
          </p:nvSpPr>
          <p:spPr bwMode="auto">
            <a:xfrm>
              <a:off x="1856" y="1992"/>
              <a:ext cx="70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41" name="Line 3403"/>
          <p:cNvSpPr>
            <a:spLocks noChangeShapeType="1"/>
          </p:cNvSpPr>
          <p:nvPr/>
        </p:nvSpPr>
        <p:spPr bwMode="auto">
          <a:xfrm flipV="1">
            <a:off x="300751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96" name="Group 3404"/>
          <p:cNvGrpSpPr>
            <a:grpSpLocks/>
          </p:cNvGrpSpPr>
          <p:nvPr/>
        </p:nvGrpSpPr>
        <p:grpSpPr bwMode="auto">
          <a:xfrm>
            <a:off x="3071812" y="1938338"/>
            <a:ext cx="116087" cy="100012"/>
            <a:chOff x="1931" y="1992"/>
            <a:chExt cx="73" cy="63"/>
          </a:xfrm>
        </p:grpSpPr>
        <p:sp>
          <p:nvSpPr>
            <p:cNvPr id="200091" name="Oval 3405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92" name="Oval 3406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1998" name="Group 3407"/>
          <p:cNvGrpSpPr>
            <a:grpSpLocks/>
          </p:cNvGrpSpPr>
          <p:nvPr/>
        </p:nvGrpSpPr>
        <p:grpSpPr bwMode="auto">
          <a:xfrm>
            <a:off x="3071812" y="1938338"/>
            <a:ext cx="116087" cy="100012"/>
            <a:chOff x="1931" y="1992"/>
            <a:chExt cx="73" cy="63"/>
          </a:xfrm>
        </p:grpSpPr>
        <p:sp>
          <p:nvSpPr>
            <p:cNvPr id="200089" name="Oval 3408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90" name="Oval 3409"/>
            <p:cNvSpPr>
              <a:spLocks noChangeArrowheads="1"/>
            </p:cNvSpPr>
            <p:nvPr/>
          </p:nvSpPr>
          <p:spPr bwMode="auto">
            <a:xfrm>
              <a:off x="1931" y="1992"/>
              <a:ext cx="73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44" name="Line 3410"/>
          <p:cNvSpPr>
            <a:spLocks noChangeShapeType="1"/>
          </p:cNvSpPr>
          <p:nvPr/>
        </p:nvSpPr>
        <p:spPr bwMode="auto">
          <a:xfrm flipV="1">
            <a:off x="312003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1999" name="Group 3411"/>
          <p:cNvGrpSpPr>
            <a:grpSpLocks/>
          </p:cNvGrpSpPr>
          <p:nvPr/>
        </p:nvGrpSpPr>
        <p:grpSpPr bwMode="auto">
          <a:xfrm>
            <a:off x="3187899" y="1938338"/>
            <a:ext cx="108942" cy="100012"/>
            <a:chOff x="2004" y="1992"/>
            <a:chExt cx="69" cy="63"/>
          </a:xfrm>
        </p:grpSpPr>
        <p:sp>
          <p:nvSpPr>
            <p:cNvPr id="200087" name="Oval 3412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88" name="Oval 3413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001" name="Group 3414"/>
          <p:cNvGrpSpPr>
            <a:grpSpLocks/>
          </p:cNvGrpSpPr>
          <p:nvPr/>
        </p:nvGrpSpPr>
        <p:grpSpPr bwMode="auto">
          <a:xfrm>
            <a:off x="3187899" y="1938338"/>
            <a:ext cx="108942" cy="100012"/>
            <a:chOff x="2004" y="1992"/>
            <a:chExt cx="69" cy="63"/>
          </a:xfrm>
        </p:grpSpPr>
        <p:sp>
          <p:nvSpPr>
            <p:cNvPr id="200085" name="Oval 3415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86" name="Oval 3416"/>
            <p:cNvSpPr>
              <a:spLocks noChangeArrowheads="1"/>
            </p:cNvSpPr>
            <p:nvPr/>
          </p:nvSpPr>
          <p:spPr bwMode="auto">
            <a:xfrm>
              <a:off x="2004" y="1992"/>
              <a:ext cx="69" cy="6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47" name="Line 3417"/>
          <p:cNvSpPr>
            <a:spLocks noChangeShapeType="1"/>
          </p:cNvSpPr>
          <p:nvPr/>
        </p:nvSpPr>
        <p:spPr bwMode="auto">
          <a:xfrm flipV="1">
            <a:off x="3243262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002" name="Group 3418"/>
          <p:cNvGrpSpPr>
            <a:grpSpLocks/>
          </p:cNvGrpSpPr>
          <p:nvPr/>
        </p:nvGrpSpPr>
        <p:grpSpPr bwMode="auto">
          <a:xfrm>
            <a:off x="2839642" y="2360616"/>
            <a:ext cx="112515" cy="90487"/>
            <a:chOff x="1785" y="2258"/>
            <a:chExt cx="71" cy="57"/>
          </a:xfrm>
        </p:grpSpPr>
        <p:sp>
          <p:nvSpPr>
            <p:cNvPr id="200083" name="Oval 3419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84" name="Oval 3420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004" name="Group 3421"/>
          <p:cNvGrpSpPr>
            <a:grpSpLocks/>
          </p:cNvGrpSpPr>
          <p:nvPr/>
        </p:nvGrpSpPr>
        <p:grpSpPr bwMode="auto">
          <a:xfrm>
            <a:off x="2839642" y="2360616"/>
            <a:ext cx="112515" cy="90487"/>
            <a:chOff x="1785" y="2258"/>
            <a:chExt cx="71" cy="57"/>
          </a:xfrm>
        </p:grpSpPr>
        <p:sp>
          <p:nvSpPr>
            <p:cNvPr id="200081" name="Oval 3422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82" name="Oval 3423"/>
            <p:cNvSpPr>
              <a:spLocks noChangeArrowheads="1"/>
            </p:cNvSpPr>
            <p:nvPr/>
          </p:nvSpPr>
          <p:spPr bwMode="auto">
            <a:xfrm>
              <a:off x="1785" y="2258"/>
              <a:ext cx="71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50" name="Line 3424"/>
          <p:cNvSpPr>
            <a:spLocks noChangeShapeType="1"/>
          </p:cNvSpPr>
          <p:nvPr/>
        </p:nvSpPr>
        <p:spPr bwMode="auto">
          <a:xfrm flipV="1">
            <a:off x="288607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005" name="Group 3425"/>
          <p:cNvGrpSpPr>
            <a:grpSpLocks/>
          </p:cNvGrpSpPr>
          <p:nvPr/>
        </p:nvGrpSpPr>
        <p:grpSpPr bwMode="auto">
          <a:xfrm>
            <a:off x="2952155" y="2360616"/>
            <a:ext cx="112514" cy="90487"/>
            <a:chOff x="1856" y="2258"/>
            <a:chExt cx="70" cy="57"/>
          </a:xfrm>
        </p:grpSpPr>
        <p:sp>
          <p:nvSpPr>
            <p:cNvPr id="200079" name="Oval 3426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80" name="Oval 3427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007" name="Group 3428"/>
          <p:cNvGrpSpPr>
            <a:grpSpLocks/>
          </p:cNvGrpSpPr>
          <p:nvPr/>
        </p:nvGrpSpPr>
        <p:grpSpPr bwMode="auto">
          <a:xfrm>
            <a:off x="2952155" y="2360616"/>
            <a:ext cx="112514" cy="90487"/>
            <a:chOff x="1856" y="2258"/>
            <a:chExt cx="70" cy="57"/>
          </a:xfrm>
        </p:grpSpPr>
        <p:sp>
          <p:nvSpPr>
            <p:cNvPr id="200077" name="Oval 3429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78" name="Oval 3430"/>
            <p:cNvSpPr>
              <a:spLocks noChangeArrowheads="1"/>
            </p:cNvSpPr>
            <p:nvPr/>
          </p:nvSpPr>
          <p:spPr bwMode="auto">
            <a:xfrm>
              <a:off x="1856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53" name="Line 3431"/>
          <p:cNvSpPr>
            <a:spLocks noChangeShapeType="1"/>
          </p:cNvSpPr>
          <p:nvPr/>
        </p:nvSpPr>
        <p:spPr bwMode="auto">
          <a:xfrm flipV="1">
            <a:off x="300751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008" name="Group 3432"/>
          <p:cNvGrpSpPr>
            <a:grpSpLocks/>
          </p:cNvGrpSpPr>
          <p:nvPr/>
        </p:nvGrpSpPr>
        <p:grpSpPr bwMode="auto">
          <a:xfrm>
            <a:off x="3071812" y="2360616"/>
            <a:ext cx="116087" cy="90487"/>
            <a:chOff x="1931" y="2258"/>
            <a:chExt cx="73" cy="57"/>
          </a:xfrm>
        </p:grpSpPr>
        <p:sp>
          <p:nvSpPr>
            <p:cNvPr id="200075" name="Oval 3433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76" name="Oval 3434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010" name="Group 3435"/>
          <p:cNvGrpSpPr>
            <a:grpSpLocks/>
          </p:cNvGrpSpPr>
          <p:nvPr/>
        </p:nvGrpSpPr>
        <p:grpSpPr bwMode="auto">
          <a:xfrm>
            <a:off x="3071812" y="2360616"/>
            <a:ext cx="116087" cy="90487"/>
            <a:chOff x="1931" y="2258"/>
            <a:chExt cx="73" cy="57"/>
          </a:xfrm>
        </p:grpSpPr>
        <p:sp>
          <p:nvSpPr>
            <p:cNvPr id="200073" name="Oval 3436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74" name="Oval 3437"/>
            <p:cNvSpPr>
              <a:spLocks noChangeArrowheads="1"/>
            </p:cNvSpPr>
            <p:nvPr/>
          </p:nvSpPr>
          <p:spPr bwMode="auto">
            <a:xfrm>
              <a:off x="1931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56" name="Line 3438"/>
          <p:cNvSpPr>
            <a:spLocks noChangeShapeType="1"/>
          </p:cNvSpPr>
          <p:nvPr/>
        </p:nvSpPr>
        <p:spPr bwMode="auto">
          <a:xfrm flipV="1">
            <a:off x="312003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011" name="Group 3439"/>
          <p:cNvGrpSpPr>
            <a:grpSpLocks/>
          </p:cNvGrpSpPr>
          <p:nvPr/>
        </p:nvGrpSpPr>
        <p:grpSpPr bwMode="auto">
          <a:xfrm>
            <a:off x="3187899" y="2360616"/>
            <a:ext cx="108942" cy="90487"/>
            <a:chOff x="2004" y="2258"/>
            <a:chExt cx="69" cy="57"/>
          </a:xfrm>
        </p:grpSpPr>
        <p:sp>
          <p:nvSpPr>
            <p:cNvPr id="200071" name="Oval 3440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72" name="Oval 3441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045" name="Group 3442"/>
          <p:cNvGrpSpPr>
            <a:grpSpLocks/>
          </p:cNvGrpSpPr>
          <p:nvPr/>
        </p:nvGrpSpPr>
        <p:grpSpPr bwMode="auto">
          <a:xfrm>
            <a:off x="3187899" y="2360616"/>
            <a:ext cx="108942" cy="90487"/>
            <a:chOff x="2004" y="2258"/>
            <a:chExt cx="69" cy="57"/>
          </a:xfrm>
        </p:grpSpPr>
        <p:sp>
          <p:nvSpPr>
            <p:cNvPr id="200069" name="Oval 3443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200070" name="Oval 3444"/>
            <p:cNvSpPr>
              <a:spLocks noChangeArrowheads="1"/>
            </p:cNvSpPr>
            <p:nvPr/>
          </p:nvSpPr>
          <p:spPr bwMode="auto">
            <a:xfrm>
              <a:off x="2004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59" name="Line 3445"/>
          <p:cNvSpPr>
            <a:spLocks noChangeShapeType="1"/>
          </p:cNvSpPr>
          <p:nvPr/>
        </p:nvSpPr>
        <p:spPr bwMode="auto">
          <a:xfrm flipV="1">
            <a:off x="3243262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046" name="Group 3446"/>
          <p:cNvGrpSpPr>
            <a:grpSpLocks/>
          </p:cNvGrpSpPr>
          <p:nvPr/>
        </p:nvGrpSpPr>
        <p:grpSpPr bwMode="auto">
          <a:xfrm>
            <a:off x="480418" y="1936750"/>
            <a:ext cx="455414" cy="514350"/>
            <a:chOff x="299" y="1991"/>
            <a:chExt cx="287" cy="324"/>
          </a:xfrm>
        </p:grpSpPr>
        <p:grpSp>
          <p:nvGrpSpPr>
            <p:cNvPr id="202048" name="Group 3447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200067" name="Oval 3448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68" name="Oval 3449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49" name="Group 3450"/>
            <p:cNvGrpSpPr>
              <a:grpSpLocks/>
            </p:cNvGrpSpPr>
            <p:nvPr/>
          </p:nvGrpSpPr>
          <p:grpSpPr bwMode="auto">
            <a:xfrm>
              <a:off x="299" y="1991"/>
              <a:ext cx="70" cy="64"/>
              <a:chOff x="299" y="1991"/>
              <a:chExt cx="70" cy="64"/>
            </a:xfrm>
          </p:grpSpPr>
          <p:sp>
            <p:nvSpPr>
              <p:cNvPr id="200065" name="Oval 3451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66" name="Oval 3452"/>
              <p:cNvSpPr>
                <a:spLocks noChangeArrowheads="1"/>
              </p:cNvSpPr>
              <p:nvPr/>
            </p:nvSpPr>
            <p:spPr bwMode="auto">
              <a:xfrm>
                <a:off x="29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15" name="Line 3453"/>
            <p:cNvSpPr>
              <a:spLocks noChangeShapeType="1"/>
            </p:cNvSpPr>
            <p:nvPr/>
          </p:nvSpPr>
          <p:spPr bwMode="auto">
            <a:xfrm flipV="1">
              <a:off x="32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51" name="Group 3454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200063" name="Oval 3455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64" name="Oval 3456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52" name="Group 3457"/>
            <p:cNvGrpSpPr>
              <a:grpSpLocks/>
            </p:cNvGrpSpPr>
            <p:nvPr/>
          </p:nvGrpSpPr>
          <p:grpSpPr bwMode="auto">
            <a:xfrm>
              <a:off x="369" y="1991"/>
              <a:ext cx="70" cy="64"/>
              <a:chOff x="369" y="1991"/>
              <a:chExt cx="70" cy="64"/>
            </a:xfrm>
          </p:grpSpPr>
          <p:sp>
            <p:nvSpPr>
              <p:cNvPr id="200061" name="Oval 3458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62" name="Oval 3459"/>
              <p:cNvSpPr>
                <a:spLocks noChangeArrowheads="1"/>
              </p:cNvSpPr>
              <p:nvPr/>
            </p:nvSpPr>
            <p:spPr bwMode="auto">
              <a:xfrm>
                <a:off x="369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18" name="Line 3460"/>
            <p:cNvSpPr>
              <a:spLocks noChangeShapeType="1"/>
            </p:cNvSpPr>
            <p:nvPr/>
          </p:nvSpPr>
          <p:spPr bwMode="auto">
            <a:xfrm flipV="1">
              <a:off x="40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54" name="Group 3461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200059" name="Oval 3462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60" name="Oval 3463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55" name="Group 3464"/>
            <p:cNvGrpSpPr>
              <a:grpSpLocks/>
            </p:cNvGrpSpPr>
            <p:nvPr/>
          </p:nvGrpSpPr>
          <p:grpSpPr bwMode="auto">
            <a:xfrm>
              <a:off x="444" y="1991"/>
              <a:ext cx="73" cy="64"/>
              <a:chOff x="444" y="1991"/>
              <a:chExt cx="73" cy="64"/>
            </a:xfrm>
          </p:grpSpPr>
          <p:sp>
            <p:nvSpPr>
              <p:cNvPr id="200057" name="Oval 3465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58" name="Oval 3466"/>
              <p:cNvSpPr>
                <a:spLocks noChangeArrowheads="1"/>
              </p:cNvSpPr>
              <p:nvPr/>
            </p:nvSpPr>
            <p:spPr bwMode="auto">
              <a:xfrm>
                <a:off x="444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21" name="Line 3467"/>
            <p:cNvSpPr>
              <a:spLocks noChangeShapeType="1"/>
            </p:cNvSpPr>
            <p:nvPr/>
          </p:nvSpPr>
          <p:spPr bwMode="auto">
            <a:xfrm flipV="1">
              <a:off x="474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57" name="Group 3468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200055" name="Oval 3469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56" name="Oval 3470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58" name="Group 3471"/>
            <p:cNvGrpSpPr>
              <a:grpSpLocks/>
            </p:cNvGrpSpPr>
            <p:nvPr/>
          </p:nvGrpSpPr>
          <p:grpSpPr bwMode="auto">
            <a:xfrm>
              <a:off x="517" y="1991"/>
              <a:ext cx="69" cy="64"/>
              <a:chOff x="517" y="1991"/>
              <a:chExt cx="69" cy="64"/>
            </a:xfrm>
          </p:grpSpPr>
          <p:sp>
            <p:nvSpPr>
              <p:cNvPr id="200053" name="Oval 3472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54" name="Oval 3473"/>
              <p:cNvSpPr>
                <a:spLocks noChangeArrowheads="1"/>
              </p:cNvSpPr>
              <p:nvPr/>
            </p:nvSpPr>
            <p:spPr bwMode="auto">
              <a:xfrm>
                <a:off x="517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24" name="Line 3474"/>
            <p:cNvSpPr>
              <a:spLocks noChangeShapeType="1"/>
            </p:cNvSpPr>
            <p:nvPr/>
          </p:nvSpPr>
          <p:spPr bwMode="auto">
            <a:xfrm flipV="1">
              <a:off x="552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60" name="Group 3475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200051" name="Oval 3476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52" name="Oval 3477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61" name="Group 3478"/>
            <p:cNvGrpSpPr>
              <a:grpSpLocks/>
            </p:cNvGrpSpPr>
            <p:nvPr/>
          </p:nvGrpSpPr>
          <p:grpSpPr bwMode="auto">
            <a:xfrm>
              <a:off x="299" y="2258"/>
              <a:ext cx="70" cy="57"/>
              <a:chOff x="299" y="2258"/>
              <a:chExt cx="70" cy="57"/>
            </a:xfrm>
          </p:grpSpPr>
          <p:sp>
            <p:nvSpPr>
              <p:cNvPr id="200049" name="Oval 3479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50" name="Oval 3480"/>
              <p:cNvSpPr>
                <a:spLocks noChangeArrowheads="1"/>
              </p:cNvSpPr>
              <p:nvPr/>
            </p:nvSpPr>
            <p:spPr bwMode="auto">
              <a:xfrm>
                <a:off x="29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27" name="Line 3481"/>
            <p:cNvSpPr>
              <a:spLocks noChangeShapeType="1"/>
            </p:cNvSpPr>
            <p:nvPr/>
          </p:nvSpPr>
          <p:spPr bwMode="auto">
            <a:xfrm flipV="1">
              <a:off x="32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63" name="Group 3482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200047" name="Oval 3483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48" name="Oval 3484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64" name="Group 3485"/>
            <p:cNvGrpSpPr>
              <a:grpSpLocks/>
            </p:cNvGrpSpPr>
            <p:nvPr/>
          </p:nvGrpSpPr>
          <p:grpSpPr bwMode="auto">
            <a:xfrm>
              <a:off x="369" y="2258"/>
              <a:ext cx="70" cy="57"/>
              <a:chOff x="369" y="2258"/>
              <a:chExt cx="70" cy="57"/>
            </a:xfrm>
          </p:grpSpPr>
          <p:sp>
            <p:nvSpPr>
              <p:cNvPr id="200045" name="Oval 3486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46" name="Oval 3487"/>
              <p:cNvSpPr>
                <a:spLocks noChangeArrowheads="1"/>
              </p:cNvSpPr>
              <p:nvPr/>
            </p:nvSpPr>
            <p:spPr bwMode="auto">
              <a:xfrm>
                <a:off x="369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30" name="Line 3488"/>
            <p:cNvSpPr>
              <a:spLocks noChangeShapeType="1"/>
            </p:cNvSpPr>
            <p:nvPr/>
          </p:nvSpPr>
          <p:spPr bwMode="auto">
            <a:xfrm flipV="1">
              <a:off x="40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066" name="Group 3489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200043" name="Oval 3490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44" name="Oval 3491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067" name="Group 3492"/>
            <p:cNvGrpSpPr>
              <a:grpSpLocks/>
            </p:cNvGrpSpPr>
            <p:nvPr/>
          </p:nvGrpSpPr>
          <p:grpSpPr bwMode="auto">
            <a:xfrm>
              <a:off x="444" y="2258"/>
              <a:ext cx="73" cy="57"/>
              <a:chOff x="444" y="2258"/>
              <a:chExt cx="73" cy="57"/>
            </a:xfrm>
          </p:grpSpPr>
          <p:sp>
            <p:nvSpPr>
              <p:cNvPr id="200041" name="Oval 3493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42" name="Oval 3494"/>
              <p:cNvSpPr>
                <a:spLocks noChangeArrowheads="1"/>
              </p:cNvSpPr>
              <p:nvPr/>
            </p:nvSpPr>
            <p:spPr bwMode="auto">
              <a:xfrm>
                <a:off x="444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33" name="Line 3495"/>
            <p:cNvSpPr>
              <a:spLocks noChangeShapeType="1"/>
            </p:cNvSpPr>
            <p:nvPr/>
          </p:nvSpPr>
          <p:spPr bwMode="auto">
            <a:xfrm flipV="1">
              <a:off x="474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01" name="Group 3496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200039" name="Oval 3497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40" name="Oval 3498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02" name="Group 3499"/>
            <p:cNvGrpSpPr>
              <a:grpSpLocks/>
            </p:cNvGrpSpPr>
            <p:nvPr/>
          </p:nvGrpSpPr>
          <p:grpSpPr bwMode="auto">
            <a:xfrm>
              <a:off x="517" y="2258"/>
              <a:ext cx="69" cy="57"/>
              <a:chOff x="517" y="2258"/>
              <a:chExt cx="69" cy="57"/>
            </a:xfrm>
          </p:grpSpPr>
          <p:sp>
            <p:nvSpPr>
              <p:cNvPr id="200037" name="Oval 3500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38" name="Oval 3501"/>
              <p:cNvSpPr>
                <a:spLocks noChangeArrowheads="1"/>
              </p:cNvSpPr>
              <p:nvPr/>
            </p:nvSpPr>
            <p:spPr bwMode="auto">
              <a:xfrm>
                <a:off x="517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200036" name="Line 3502"/>
            <p:cNvSpPr>
              <a:spLocks noChangeShapeType="1"/>
            </p:cNvSpPr>
            <p:nvPr/>
          </p:nvSpPr>
          <p:spPr bwMode="auto">
            <a:xfrm flipV="1">
              <a:off x="552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202103" name="Group 3503"/>
          <p:cNvGrpSpPr>
            <a:grpSpLocks/>
          </p:cNvGrpSpPr>
          <p:nvPr/>
        </p:nvGrpSpPr>
        <p:grpSpPr bwMode="auto">
          <a:xfrm>
            <a:off x="960836" y="1936750"/>
            <a:ext cx="455415" cy="514350"/>
            <a:chOff x="601" y="1991"/>
            <a:chExt cx="287" cy="324"/>
          </a:xfrm>
        </p:grpSpPr>
        <p:grpSp>
          <p:nvGrpSpPr>
            <p:cNvPr id="202104" name="Group 3504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200011" name="Oval 3505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12" name="Oval 3506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06" name="Group 3507"/>
            <p:cNvGrpSpPr>
              <a:grpSpLocks/>
            </p:cNvGrpSpPr>
            <p:nvPr/>
          </p:nvGrpSpPr>
          <p:grpSpPr bwMode="auto">
            <a:xfrm>
              <a:off x="601" y="1991"/>
              <a:ext cx="70" cy="64"/>
              <a:chOff x="601" y="1991"/>
              <a:chExt cx="70" cy="64"/>
            </a:xfrm>
          </p:grpSpPr>
          <p:sp>
            <p:nvSpPr>
              <p:cNvPr id="200009" name="Oval 3508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10" name="Oval 3509"/>
              <p:cNvSpPr>
                <a:spLocks noChangeArrowheads="1"/>
              </p:cNvSpPr>
              <p:nvPr/>
            </p:nvSpPr>
            <p:spPr bwMode="auto">
              <a:xfrm>
                <a:off x="60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59" name="Line 3510"/>
            <p:cNvSpPr>
              <a:spLocks noChangeShapeType="1"/>
            </p:cNvSpPr>
            <p:nvPr/>
          </p:nvSpPr>
          <p:spPr bwMode="auto">
            <a:xfrm flipV="1">
              <a:off x="630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07" name="Group 3511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200007" name="Oval 3512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08" name="Oval 3513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09" name="Group 3514"/>
            <p:cNvGrpSpPr>
              <a:grpSpLocks/>
            </p:cNvGrpSpPr>
            <p:nvPr/>
          </p:nvGrpSpPr>
          <p:grpSpPr bwMode="auto">
            <a:xfrm>
              <a:off x="671" y="1991"/>
              <a:ext cx="70" cy="64"/>
              <a:chOff x="671" y="1991"/>
              <a:chExt cx="70" cy="64"/>
            </a:xfrm>
          </p:grpSpPr>
          <p:sp>
            <p:nvSpPr>
              <p:cNvPr id="200005" name="Oval 3515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06" name="Oval 3516"/>
              <p:cNvSpPr>
                <a:spLocks noChangeArrowheads="1"/>
              </p:cNvSpPr>
              <p:nvPr/>
            </p:nvSpPr>
            <p:spPr bwMode="auto">
              <a:xfrm>
                <a:off x="671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62" name="Line 3517"/>
            <p:cNvSpPr>
              <a:spLocks noChangeShapeType="1"/>
            </p:cNvSpPr>
            <p:nvPr/>
          </p:nvSpPr>
          <p:spPr bwMode="auto">
            <a:xfrm flipV="1">
              <a:off x="70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10" name="Group 3518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200003" name="Oval 3519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04" name="Oval 3520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12" name="Group 3521"/>
            <p:cNvGrpSpPr>
              <a:grpSpLocks/>
            </p:cNvGrpSpPr>
            <p:nvPr/>
          </p:nvGrpSpPr>
          <p:grpSpPr bwMode="auto">
            <a:xfrm>
              <a:off x="746" y="1991"/>
              <a:ext cx="73" cy="64"/>
              <a:chOff x="746" y="1991"/>
              <a:chExt cx="73" cy="64"/>
            </a:xfrm>
          </p:grpSpPr>
          <p:sp>
            <p:nvSpPr>
              <p:cNvPr id="200001" name="Oval 3522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02" name="Oval 3523"/>
              <p:cNvSpPr>
                <a:spLocks noChangeArrowheads="1"/>
              </p:cNvSpPr>
              <p:nvPr/>
            </p:nvSpPr>
            <p:spPr bwMode="auto">
              <a:xfrm>
                <a:off x="746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65" name="Line 3524"/>
            <p:cNvSpPr>
              <a:spLocks noChangeShapeType="1"/>
            </p:cNvSpPr>
            <p:nvPr/>
          </p:nvSpPr>
          <p:spPr bwMode="auto">
            <a:xfrm flipV="1">
              <a:off x="776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13" name="Group 3525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99999" name="Oval 3526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200000" name="Oval 3527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15" name="Group 3528"/>
            <p:cNvGrpSpPr>
              <a:grpSpLocks/>
            </p:cNvGrpSpPr>
            <p:nvPr/>
          </p:nvGrpSpPr>
          <p:grpSpPr bwMode="auto">
            <a:xfrm>
              <a:off x="819" y="1991"/>
              <a:ext cx="69" cy="64"/>
              <a:chOff x="819" y="1991"/>
              <a:chExt cx="69" cy="64"/>
            </a:xfrm>
          </p:grpSpPr>
          <p:sp>
            <p:nvSpPr>
              <p:cNvPr id="199997" name="Oval 3529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98" name="Oval 3530"/>
              <p:cNvSpPr>
                <a:spLocks noChangeArrowheads="1"/>
              </p:cNvSpPr>
              <p:nvPr/>
            </p:nvSpPr>
            <p:spPr bwMode="auto">
              <a:xfrm>
                <a:off x="819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68" name="Line 3531"/>
            <p:cNvSpPr>
              <a:spLocks noChangeShapeType="1"/>
            </p:cNvSpPr>
            <p:nvPr/>
          </p:nvSpPr>
          <p:spPr bwMode="auto">
            <a:xfrm flipV="1">
              <a:off x="854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16" name="Group 3532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99995" name="Oval 3533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96" name="Oval 3534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18" name="Group 3535"/>
            <p:cNvGrpSpPr>
              <a:grpSpLocks/>
            </p:cNvGrpSpPr>
            <p:nvPr/>
          </p:nvGrpSpPr>
          <p:grpSpPr bwMode="auto">
            <a:xfrm>
              <a:off x="601" y="2258"/>
              <a:ext cx="70" cy="57"/>
              <a:chOff x="601" y="2258"/>
              <a:chExt cx="70" cy="57"/>
            </a:xfrm>
          </p:grpSpPr>
          <p:sp>
            <p:nvSpPr>
              <p:cNvPr id="199993" name="Oval 3536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94" name="Oval 3537"/>
              <p:cNvSpPr>
                <a:spLocks noChangeArrowheads="1"/>
              </p:cNvSpPr>
              <p:nvPr/>
            </p:nvSpPr>
            <p:spPr bwMode="auto">
              <a:xfrm>
                <a:off x="60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71" name="Line 3538"/>
            <p:cNvSpPr>
              <a:spLocks noChangeShapeType="1"/>
            </p:cNvSpPr>
            <p:nvPr/>
          </p:nvSpPr>
          <p:spPr bwMode="auto">
            <a:xfrm flipV="1">
              <a:off x="630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19" name="Group 3539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99991" name="Oval 3540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92" name="Oval 3541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21" name="Group 3542"/>
            <p:cNvGrpSpPr>
              <a:grpSpLocks/>
            </p:cNvGrpSpPr>
            <p:nvPr/>
          </p:nvGrpSpPr>
          <p:grpSpPr bwMode="auto">
            <a:xfrm>
              <a:off x="671" y="2258"/>
              <a:ext cx="70" cy="57"/>
              <a:chOff x="671" y="2258"/>
              <a:chExt cx="70" cy="57"/>
            </a:xfrm>
          </p:grpSpPr>
          <p:sp>
            <p:nvSpPr>
              <p:cNvPr id="199989" name="Oval 3543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90" name="Oval 3544"/>
              <p:cNvSpPr>
                <a:spLocks noChangeArrowheads="1"/>
              </p:cNvSpPr>
              <p:nvPr/>
            </p:nvSpPr>
            <p:spPr bwMode="auto">
              <a:xfrm>
                <a:off x="671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74" name="Line 3545"/>
            <p:cNvSpPr>
              <a:spLocks noChangeShapeType="1"/>
            </p:cNvSpPr>
            <p:nvPr/>
          </p:nvSpPr>
          <p:spPr bwMode="auto">
            <a:xfrm flipV="1">
              <a:off x="70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22" name="Group 3546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99987" name="Oval 3547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88" name="Oval 3548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24" name="Group 3549"/>
            <p:cNvGrpSpPr>
              <a:grpSpLocks/>
            </p:cNvGrpSpPr>
            <p:nvPr/>
          </p:nvGrpSpPr>
          <p:grpSpPr bwMode="auto">
            <a:xfrm>
              <a:off x="746" y="2258"/>
              <a:ext cx="73" cy="57"/>
              <a:chOff x="746" y="2258"/>
              <a:chExt cx="73" cy="57"/>
            </a:xfrm>
          </p:grpSpPr>
          <p:sp>
            <p:nvSpPr>
              <p:cNvPr id="199985" name="Oval 3550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86" name="Oval 3551"/>
              <p:cNvSpPr>
                <a:spLocks noChangeArrowheads="1"/>
              </p:cNvSpPr>
              <p:nvPr/>
            </p:nvSpPr>
            <p:spPr bwMode="auto">
              <a:xfrm>
                <a:off x="746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77" name="Line 3552"/>
            <p:cNvSpPr>
              <a:spLocks noChangeShapeType="1"/>
            </p:cNvSpPr>
            <p:nvPr/>
          </p:nvSpPr>
          <p:spPr bwMode="auto">
            <a:xfrm flipV="1">
              <a:off x="776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125" name="Group 3553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99983" name="Oval 3554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84" name="Oval 3555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159" name="Group 3556"/>
            <p:cNvGrpSpPr>
              <a:grpSpLocks/>
            </p:cNvGrpSpPr>
            <p:nvPr/>
          </p:nvGrpSpPr>
          <p:grpSpPr bwMode="auto">
            <a:xfrm>
              <a:off x="819" y="2258"/>
              <a:ext cx="69" cy="57"/>
              <a:chOff x="819" y="2258"/>
              <a:chExt cx="69" cy="57"/>
            </a:xfrm>
          </p:grpSpPr>
          <p:sp>
            <p:nvSpPr>
              <p:cNvPr id="199981" name="Oval 3557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982" name="Oval 3558"/>
              <p:cNvSpPr>
                <a:spLocks noChangeArrowheads="1"/>
              </p:cNvSpPr>
              <p:nvPr/>
            </p:nvSpPr>
            <p:spPr bwMode="auto">
              <a:xfrm>
                <a:off x="819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980" name="Line 3559"/>
            <p:cNvSpPr>
              <a:spLocks noChangeShapeType="1"/>
            </p:cNvSpPr>
            <p:nvPr/>
          </p:nvSpPr>
          <p:spPr bwMode="auto">
            <a:xfrm flipV="1">
              <a:off x="854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202160" name="Group 3560"/>
          <p:cNvGrpSpPr>
            <a:grpSpLocks/>
          </p:cNvGrpSpPr>
          <p:nvPr/>
        </p:nvGrpSpPr>
        <p:grpSpPr bwMode="auto">
          <a:xfrm>
            <a:off x="480418" y="1936750"/>
            <a:ext cx="112514" cy="101600"/>
            <a:chOff x="299" y="1991"/>
            <a:chExt cx="70" cy="64"/>
          </a:xfrm>
        </p:grpSpPr>
        <p:sp>
          <p:nvSpPr>
            <p:cNvPr id="199955" name="Oval 356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56" name="Oval 3562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62" name="Group 3563"/>
          <p:cNvGrpSpPr>
            <a:grpSpLocks/>
          </p:cNvGrpSpPr>
          <p:nvPr/>
        </p:nvGrpSpPr>
        <p:grpSpPr bwMode="auto">
          <a:xfrm>
            <a:off x="480418" y="1936750"/>
            <a:ext cx="112514" cy="101600"/>
            <a:chOff x="299" y="1991"/>
            <a:chExt cx="70" cy="64"/>
          </a:xfrm>
        </p:grpSpPr>
        <p:sp>
          <p:nvSpPr>
            <p:cNvPr id="199953" name="Oval 3564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54" name="Oval 3565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64" name="Line 3566"/>
          <p:cNvSpPr>
            <a:spLocks noChangeShapeType="1"/>
          </p:cNvSpPr>
          <p:nvPr/>
        </p:nvSpPr>
        <p:spPr bwMode="auto">
          <a:xfrm flipV="1">
            <a:off x="52863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63" name="Group 3567"/>
          <p:cNvGrpSpPr>
            <a:grpSpLocks/>
          </p:cNvGrpSpPr>
          <p:nvPr/>
        </p:nvGrpSpPr>
        <p:grpSpPr bwMode="auto">
          <a:xfrm>
            <a:off x="592933" y="1936750"/>
            <a:ext cx="110728" cy="101600"/>
            <a:chOff x="369" y="1991"/>
            <a:chExt cx="70" cy="64"/>
          </a:xfrm>
        </p:grpSpPr>
        <p:sp>
          <p:nvSpPr>
            <p:cNvPr id="199951" name="Oval 356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52" name="Oval 3569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65" name="Group 3570"/>
          <p:cNvGrpSpPr>
            <a:grpSpLocks/>
          </p:cNvGrpSpPr>
          <p:nvPr/>
        </p:nvGrpSpPr>
        <p:grpSpPr bwMode="auto">
          <a:xfrm>
            <a:off x="592933" y="1936750"/>
            <a:ext cx="110728" cy="101600"/>
            <a:chOff x="369" y="1991"/>
            <a:chExt cx="70" cy="64"/>
          </a:xfrm>
        </p:grpSpPr>
        <p:sp>
          <p:nvSpPr>
            <p:cNvPr id="199949" name="Oval 3571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50" name="Oval 3572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67" name="Line 3573"/>
          <p:cNvSpPr>
            <a:spLocks noChangeShapeType="1"/>
          </p:cNvSpPr>
          <p:nvPr/>
        </p:nvSpPr>
        <p:spPr bwMode="auto">
          <a:xfrm flipV="1">
            <a:off x="64829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66" name="Group 3574"/>
          <p:cNvGrpSpPr>
            <a:grpSpLocks/>
          </p:cNvGrpSpPr>
          <p:nvPr/>
        </p:nvGrpSpPr>
        <p:grpSpPr bwMode="auto">
          <a:xfrm>
            <a:off x="710805" y="1936750"/>
            <a:ext cx="117872" cy="101600"/>
            <a:chOff x="444" y="1991"/>
            <a:chExt cx="73" cy="64"/>
          </a:xfrm>
        </p:grpSpPr>
        <p:sp>
          <p:nvSpPr>
            <p:cNvPr id="199947" name="Oval 357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48" name="Oval 3576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68" name="Group 3577"/>
          <p:cNvGrpSpPr>
            <a:grpSpLocks/>
          </p:cNvGrpSpPr>
          <p:nvPr/>
        </p:nvGrpSpPr>
        <p:grpSpPr bwMode="auto">
          <a:xfrm>
            <a:off x="710805" y="1936750"/>
            <a:ext cx="117872" cy="101600"/>
            <a:chOff x="444" y="1991"/>
            <a:chExt cx="73" cy="64"/>
          </a:xfrm>
        </p:grpSpPr>
        <p:sp>
          <p:nvSpPr>
            <p:cNvPr id="199945" name="Oval 3578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46" name="Oval 3579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70" name="Line 3580"/>
          <p:cNvSpPr>
            <a:spLocks noChangeShapeType="1"/>
          </p:cNvSpPr>
          <p:nvPr/>
        </p:nvSpPr>
        <p:spPr bwMode="auto">
          <a:xfrm flipV="1">
            <a:off x="75902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69" name="Group 3581"/>
          <p:cNvGrpSpPr>
            <a:grpSpLocks/>
          </p:cNvGrpSpPr>
          <p:nvPr/>
        </p:nvGrpSpPr>
        <p:grpSpPr bwMode="auto">
          <a:xfrm>
            <a:off x="828675" y="1936750"/>
            <a:ext cx="107156" cy="101600"/>
            <a:chOff x="517" y="1991"/>
            <a:chExt cx="69" cy="64"/>
          </a:xfrm>
        </p:grpSpPr>
        <p:sp>
          <p:nvSpPr>
            <p:cNvPr id="199943" name="Oval 358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44" name="Oval 3583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71" name="Group 3584"/>
          <p:cNvGrpSpPr>
            <a:grpSpLocks/>
          </p:cNvGrpSpPr>
          <p:nvPr/>
        </p:nvGrpSpPr>
        <p:grpSpPr bwMode="auto">
          <a:xfrm>
            <a:off x="828675" y="1936750"/>
            <a:ext cx="107156" cy="101600"/>
            <a:chOff x="517" y="1991"/>
            <a:chExt cx="69" cy="64"/>
          </a:xfrm>
        </p:grpSpPr>
        <p:sp>
          <p:nvSpPr>
            <p:cNvPr id="199941" name="Oval 3585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42" name="Oval 3586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73" name="Line 3587"/>
          <p:cNvSpPr>
            <a:spLocks noChangeShapeType="1"/>
          </p:cNvSpPr>
          <p:nvPr/>
        </p:nvSpPr>
        <p:spPr bwMode="auto">
          <a:xfrm flipV="1">
            <a:off x="882255" y="2027241"/>
            <a:ext cx="3572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72" name="Group 3588"/>
          <p:cNvGrpSpPr>
            <a:grpSpLocks/>
          </p:cNvGrpSpPr>
          <p:nvPr/>
        </p:nvGrpSpPr>
        <p:grpSpPr bwMode="auto">
          <a:xfrm>
            <a:off x="480418" y="2360616"/>
            <a:ext cx="112514" cy="90487"/>
            <a:chOff x="299" y="2258"/>
            <a:chExt cx="70" cy="57"/>
          </a:xfrm>
        </p:grpSpPr>
        <p:sp>
          <p:nvSpPr>
            <p:cNvPr id="199939" name="Oval 358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40" name="Oval 3590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74" name="Group 3591"/>
          <p:cNvGrpSpPr>
            <a:grpSpLocks/>
          </p:cNvGrpSpPr>
          <p:nvPr/>
        </p:nvGrpSpPr>
        <p:grpSpPr bwMode="auto">
          <a:xfrm>
            <a:off x="480418" y="2360616"/>
            <a:ext cx="112514" cy="90487"/>
            <a:chOff x="299" y="2258"/>
            <a:chExt cx="70" cy="57"/>
          </a:xfrm>
        </p:grpSpPr>
        <p:sp>
          <p:nvSpPr>
            <p:cNvPr id="199937" name="Oval 3592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38" name="Oval 3593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76" name="Line 3594"/>
          <p:cNvSpPr>
            <a:spLocks noChangeShapeType="1"/>
          </p:cNvSpPr>
          <p:nvPr/>
        </p:nvSpPr>
        <p:spPr bwMode="auto">
          <a:xfrm flipV="1">
            <a:off x="5286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75" name="Group 3595"/>
          <p:cNvGrpSpPr>
            <a:grpSpLocks/>
          </p:cNvGrpSpPr>
          <p:nvPr/>
        </p:nvGrpSpPr>
        <p:grpSpPr bwMode="auto">
          <a:xfrm>
            <a:off x="592933" y="2360616"/>
            <a:ext cx="110728" cy="90487"/>
            <a:chOff x="369" y="2258"/>
            <a:chExt cx="70" cy="57"/>
          </a:xfrm>
        </p:grpSpPr>
        <p:sp>
          <p:nvSpPr>
            <p:cNvPr id="199935" name="Oval 359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36" name="Oval 3597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77" name="Group 3598"/>
          <p:cNvGrpSpPr>
            <a:grpSpLocks/>
          </p:cNvGrpSpPr>
          <p:nvPr/>
        </p:nvGrpSpPr>
        <p:grpSpPr bwMode="auto">
          <a:xfrm>
            <a:off x="592933" y="2360616"/>
            <a:ext cx="110728" cy="90487"/>
            <a:chOff x="369" y="2258"/>
            <a:chExt cx="70" cy="57"/>
          </a:xfrm>
        </p:grpSpPr>
        <p:sp>
          <p:nvSpPr>
            <p:cNvPr id="199933" name="Oval 3599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34" name="Oval 3600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79" name="Line 3601"/>
          <p:cNvSpPr>
            <a:spLocks noChangeShapeType="1"/>
          </p:cNvSpPr>
          <p:nvPr/>
        </p:nvSpPr>
        <p:spPr bwMode="auto">
          <a:xfrm flipV="1">
            <a:off x="64829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78" name="Group 3602"/>
          <p:cNvGrpSpPr>
            <a:grpSpLocks/>
          </p:cNvGrpSpPr>
          <p:nvPr/>
        </p:nvGrpSpPr>
        <p:grpSpPr bwMode="auto">
          <a:xfrm>
            <a:off x="710805" y="2360616"/>
            <a:ext cx="117872" cy="90487"/>
            <a:chOff x="444" y="2258"/>
            <a:chExt cx="73" cy="57"/>
          </a:xfrm>
        </p:grpSpPr>
        <p:sp>
          <p:nvSpPr>
            <p:cNvPr id="199931" name="Oval 360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32" name="Oval 3604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180" name="Group 3605"/>
          <p:cNvGrpSpPr>
            <a:grpSpLocks/>
          </p:cNvGrpSpPr>
          <p:nvPr/>
        </p:nvGrpSpPr>
        <p:grpSpPr bwMode="auto">
          <a:xfrm>
            <a:off x="710805" y="2360616"/>
            <a:ext cx="117872" cy="90487"/>
            <a:chOff x="444" y="2258"/>
            <a:chExt cx="73" cy="57"/>
          </a:xfrm>
        </p:grpSpPr>
        <p:sp>
          <p:nvSpPr>
            <p:cNvPr id="199929" name="Oval 3606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30" name="Oval 3607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82" name="Line 3608"/>
          <p:cNvSpPr>
            <a:spLocks noChangeShapeType="1"/>
          </p:cNvSpPr>
          <p:nvPr/>
        </p:nvSpPr>
        <p:spPr bwMode="auto">
          <a:xfrm flipV="1">
            <a:off x="75902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181" name="Group 3609"/>
          <p:cNvGrpSpPr>
            <a:grpSpLocks/>
          </p:cNvGrpSpPr>
          <p:nvPr/>
        </p:nvGrpSpPr>
        <p:grpSpPr bwMode="auto">
          <a:xfrm>
            <a:off x="828675" y="2360616"/>
            <a:ext cx="107156" cy="90487"/>
            <a:chOff x="517" y="2258"/>
            <a:chExt cx="69" cy="57"/>
          </a:xfrm>
        </p:grpSpPr>
        <p:sp>
          <p:nvSpPr>
            <p:cNvPr id="199927" name="Oval 361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28" name="Oval 3611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15" name="Group 3612"/>
          <p:cNvGrpSpPr>
            <a:grpSpLocks/>
          </p:cNvGrpSpPr>
          <p:nvPr/>
        </p:nvGrpSpPr>
        <p:grpSpPr bwMode="auto">
          <a:xfrm>
            <a:off x="828675" y="2360616"/>
            <a:ext cx="107156" cy="90487"/>
            <a:chOff x="517" y="2258"/>
            <a:chExt cx="69" cy="57"/>
          </a:xfrm>
        </p:grpSpPr>
        <p:sp>
          <p:nvSpPr>
            <p:cNvPr id="199925" name="Oval 3613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26" name="Oval 3614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85" name="Line 3615"/>
          <p:cNvSpPr>
            <a:spLocks noChangeShapeType="1"/>
          </p:cNvSpPr>
          <p:nvPr/>
        </p:nvSpPr>
        <p:spPr bwMode="auto">
          <a:xfrm flipV="1">
            <a:off x="882255" y="2211391"/>
            <a:ext cx="3572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16" name="Group 3616"/>
          <p:cNvGrpSpPr>
            <a:grpSpLocks/>
          </p:cNvGrpSpPr>
          <p:nvPr/>
        </p:nvGrpSpPr>
        <p:grpSpPr bwMode="auto">
          <a:xfrm>
            <a:off x="480418" y="1936750"/>
            <a:ext cx="112514" cy="101600"/>
            <a:chOff x="299" y="1991"/>
            <a:chExt cx="70" cy="64"/>
          </a:xfrm>
        </p:grpSpPr>
        <p:sp>
          <p:nvSpPr>
            <p:cNvPr id="199923" name="Oval 3617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24" name="Oval 3618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17" name="Group 3619"/>
          <p:cNvGrpSpPr>
            <a:grpSpLocks/>
          </p:cNvGrpSpPr>
          <p:nvPr/>
        </p:nvGrpSpPr>
        <p:grpSpPr bwMode="auto">
          <a:xfrm>
            <a:off x="480418" y="1936750"/>
            <a:ext cx="112514" cy="101600"/>
            <a:chOff x="299" y="1991"/>
            <a:chExt cx="70" cy="64"/>
          </a:xfrm>
        </p:grpSpPr>
        <p:sp>
          <p:nvSpPr>
            <p:cNvPr id="199921" name="Oval 3620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22" name="Oval 3621"/>
            <p:cNvSpPr>
              <a:spLocks noChangeArrowheads="1"/>
            </p:cNvSpPr>
            <p:nvPr/>
          </p:nvSpPr>
          <p:spPr bwMode="auto">
            <a:xfrm>
              <a:off x="29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88" name="Line 3622"/>
          <p:cNvSpPr>
            <a:spLocks noChangeShapeType="1"/>
          </p:cNvSpPr>
          <p:nvPr/>
        </p:nvSpPr>
        <p:spPr bwMode="auto">
          <a:xfrm flipV="1">
            <a:off x="52863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18" name="Group 3623"/>
          <p:cNvGrpSpPr>
            <a:grpSpLocks/>
          </p:cNvGrpSpPr>
          <p:nvPr/>
        </p:nvGrpSpPr>
        <p:grpSpPr bwMode="auto">
          <a:xfrm>
            <a:off x="592933" y="1936750"/>
            <a:ext cx="110728" cy="101600"/>
            <a:chOff x="369" y="1991"/>
            <a:chExt cx="70" cy="64"/>
          </a:xfrm>
        </p:grpSpPr>
        <p:sp>
          <p:nvSpPr>
            <p:cNvPr id="199919" name="Oval 3624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20" name="Oval 3625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20" name="Group 3626"/>
          <p:cNvGrpSpPr>
            <a:grpSpLocks/>
          </p:cNvGrpSpPr>
          <p:nvPr/>
        </p:nvGrpSpPr>
        <p:grpSpPr bwMode="auto">
          <a:xfrm>
            <a:off x="592933" y="1936750"/>
            <a:ext cx="110728" cy="101600"/>
            <a:chOff x="369" y="1991"/>
            <a:chExt cx="70" cy="64"/>
          </a:xfrm>
        </p:grpSpPr>
        <p:sp>
          <p:nvSpPr>
            <p:cNvPr id="199917" name="Oval 3627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18" name="Oval 3628"/>
            <p:cNvSpPr>
              <a:spLocks noChangeArrowheads="1"/>
            </p:cNvSpPr>
            <p:nvPr/>
          </p:nvSpPr>
          <p:spPr bwMode="auto">
            <a:xfrm>
              <a:off x="369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91" name="Line 3629"/>
          <p:cNvSpPr>
            <a:spLocks noChangeShapeType="1"/>
          </p:cNvSpPr>
          <p:nvPr/>
        </p:nvSpPr>
        <p:spPr bwMode="auto">
          <a:xfrm flipV="1">
            <a:off x="64829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21" name="Group 3630"/>
          <p:cNvGrpSpPr>
            <a:grpSpLocks/>
          </p:cNvGrpSpPr>
          <p:nvPr/>
        </p:nvGrpSpPr>
        <p:grpSpPr bwMode="auto">
          <a:xfrm>
            <a:off x="710805" y="1936750"/>
            <a:ext cx="117872" cy="101600"/>
            <a:chOff x="444" y="1991"/>
            <a:chExt cx="73" cy="64"/>
          </a:xfrm>
        </p:grpSpPr>
        <p:sp>
          <p:nvSpPr>
            <p:cNvPr id="199915" name="Oval 3631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16" name="Oval 3632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23" name="Group 3633"/>
          <p:cNvGrpSpPr>
            <a:grpSpLocks/>
          </p:cNvGrpSpPr>
          <p:nvPr/>
        </p:nvGrpSpPr>
        <p:grpSpPr bwMode="auto">
          <a:xfrm>
            <a:off x="710805" y="1936750"/>
            <a:ext cx="117872" cy="101600"/>
            <a:chOff x="444" y="1991"/>
            <a:chExt cx="73" cy="64"/>
          </a:xfrm>
        </p:grpSpPr>
        <p:sp>
          <p:nvSpPr>
            <p:cNvPr id="199913" name="Oval 3634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14" name="Oval 3635"/>
            <p:cNvSpPr>
              <a:spLocks noChangeArrowheads="1"/>
            </p:cNvSpPr>
            <p:nvPr/>
          </p:nvSpPr>
          <p:spPr bwMode="auto">
            <a:xfrm>
              <a:off x="444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94" name="Line 3636"/>
          <p:cNvSpPr>
            <a:spLocks noChangeShapeType="1"/>
          </p:cNvSpPr>
          <p:nvPr/>
        </p:nvSpPr>
        <p:spPr bwMode="auto">
          <a:xfrm flipV="1">
            <a:off x="75902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24" name="Group 3637"/>
          <p:cNvGrpSpPr>
            <a:grpSpLocks/>
          </p:cNvGrpSpPr>
          <p:nvPr/>
        </p:nvGrpSpPr>
        <p:grpSpPr bwMode="auto">
          <a:xfrm>
            <a:off x="828675" y="1936750"/>
            <a:ext cx="107156" cy="101600"/>
            <a:chOff x="517" y="1991"/>
            <a:chExt cx="69" cy="64"/>
          </a:xfrm>
        </p:grpSpPr>
        <p:sp>
          <p:nvSpPr>
            <p:cNvPr id="199911" name="Oval 3638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12" name="Oval 3639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26" name="Group 3640"/>
          <p:cNvGrpSpPr>
            <a:grpSpLocks/>
          </p:cNvGrpSpPr>
          <p:nvPr/>
        </p:nvGrpSpPr>
        <p:grpSpPr bwMode="auto">
          <a:xfrm>
            <a:off x="828675" y="1936750"/>
            <a:ext cx="107156" cy="101600"/>
            <a:chOff x="517" y="1991"/>
            <a:chExt cx="69" cy="64"/>
          </a:xfrm>
        </p:grpSpPr>
        <p:sp>
          <p:nvSpPr>
            <p:cNvPr id="199909" name="Oval 3641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10" name="Oval 3642"/>
            <p:cNvSpPr>
              <a:spLocks noChangeArrowheads="1"/>
            </p:cNvSpPr>
            <p:nvPr/>
          </p:nvSpPr>
          <p:spPr bwMode="auto">
            <a:xfrm>
              <a:off x="517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8997" name="Line 3643"/>
          <p:cNvSpPr>
            <a:spLocks noChangeShapeType="1"/>
          </p:cNvSpPr>
          <p:nvPr/>
        </p:nvSpPr>
        <p:spPr bwMode="auto">
          <a:xfrm flipV="1">
            <a:off x="882255" y="2027241"/>
            <a:ext cx="3572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27" name="Group 3644"/>
          <p:cNvGrpSpPr>
            <a:grpSpLocks/>
          </p:cNvGrpSpPr>
          <p:nvPr/>
        </p:nvGrpSpPr>
        <p:grpSpPr bwMode="auto">
          <a:xfrm>
            <a:off x="480418" y="2360616"/>
            <a:ext cx="112514" cy="90487"/>
            <a:chOff x="299" y="2258"/>
            <a:chExt cx="70" cy="57"/>
          </a:xfrm>
        </p:grpSpPr>
        <p:sp>
          <p:nvSpPr>
            <p:cNvPr id="199907" name="Oval 3645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08" name="Oval 3646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29" name="Group 3647"/>
          <p:cNvGrpSpPr>
            <a:grpSpLocks/>
          </p:cNvGrpSpPr>
          <p:nvPr/>
        </p:nvGrpSpPr>
        <p:grpSpPr bwMode="auto">
          <a:xfrm>
            <a:off x="480418" y="2360616"/>
            <a:ext cx="112514" cy="90487"/>
            <a:chOff x="299" y="2258"/>
            <a:chExt cx="70" cy="57"/>
          </a:xfrm>
        </p:grpSpPr>
        <p:sp>
          <p:nvSpPr>
            <p:cNvPr id="199905" name="Oval 3648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06" name="Oval 3649"/>
            <p:cNvSpPr>
              <a:spLocks noChangeArrowheads="1"/>
            </p:cNvSpPr>
            <p:nvPr/>
          </p:nvSpPr>
          <p:spPr bwMode="auto">
            <a:xfrm>
              <a:off x="29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00" name="Line 3650"/>
          <p:cNvSpPr>
            <a:spLocks noChangeShapeType="1"/>
          </p:cNvSpPr>
          <p:nvPr/>
        </p:nvSpPr>
        <p:spPr bwMode="auto">
          <a:xfrm flipV="1">
            <a:off x="52863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30" name="Group 3651"/>
          <p:cNvGrpSpPr>
            <a:grpSpLocks/>
          </p:cNvGrpSpPr>
          <p:nvPr/>
        </p:nvGrpSpPr>
        <p:grpSpPr bwMode="auto">
          <a:xfrm>
            <a:off x="592933" y="2360616"/>
            <a:ext cx="110728" cy="90487"/>
            <a:chOff x="369" y="2258"/>
            <a:chExt cx="70" cy="57"/>
          </a:xfrm>
        </p:grpSpPr>
        <p:sp>
          <p:nvSpPr>
            <p:cNvPr id="199903" name="Oval 3652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04" name="Oval 3653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32" name="Group 3654"/>
          <p:cNvGrpSpPr>
            <a:grpSpLocks/>
          </p:cNvGrpSpPr>
          <p:nvPr/>
        </p:nvGrpSpPr>
        <p:grpSpPr bwMode="auto">
          <a:xfrm>
            <a:off x="592933" y="2360616"/>
            <a:ext cx="110728" cy="90487"/>
            <a:chOff x="369" y="2258"/>
            <a:chExt cx="70" cy="57"/>
          </a:xfrm>
        </p:grpSpPr>
        <p:sp>
          <p:nvSpPr>
            <p:cNvPr id="199901" name="Oval 3655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02" name="Oval 3656"/>
            <p:cNvSpPr>
              <a:spLocks noChangeArrowheads="1"/>
            </p:cNvSpPr>
            <p:nvPr/>
          </p:nvSpPr>
          <p:spPr bwMode="auto">
            <a:xfrm>
              <a:off x="369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03" name="Line 3657"/>
          <p:cNvSpPr>
            <a:spLocks noChangeShapeType="1"/>
          </p:cNvSpPr>
          <p:nvPr/>
        </p:nvSpPr>
        <p:spPr bwMode="auto">
          <a:xfrm flipV="1">
            <a:off x="64829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33" name="Group 3658"/>
          <p:cNvGrpSpPr>
            <a:grpSpLocks/>
          </p:cNvGrpSpPr>
          <p:nvPr/>
        </p:nvGrpSpPr>
        <p:grpSpPr bwMode="auto">
          <a:xfrm>
            <a:off x="710805" y="2360616"/>
            <a:ext cx="117872" cy="90487"/>
            <a:chOff x="444" y="2258"/>
            <a:chExt cx="73" cy="57"/>
          </a:xfrm>
        </p:grpSpPr>
        <p:sp>
          <p:nvSpPr>
            <p:cNvPr id="199899" name="Oval 3659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900" name="Oval 3660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35" name="Group 3661"/>
          <p:cNvGrpSpPr>
            <a:grpSpLocks/>
          </p:cNvGrpSpPr>
          <p:nvPr/>
        </p:nvGrpSpPr>
        <p:grpSpPr bwMode="auto">
          <a:xfrm>
            <a:off x="710805" y="2360616"/>
            <a:ext cx="117872" cy="90487"/>
            <a:chOff x="444" y="2258"/>
            <a:chExt cx="73" cy="57"/>
          </a:xfrm>
        </p:grpSpPr>
        <p:sp>
          <p:nvSpPr>
            <p:cNvPr id="199897" name="Oval 3662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98" name="Oval 3663"/>
            <p:cNvSpPr>
              <a:spLocks noChangeArrowheads="1"/>
            </p:cNvSpPr>
            <p:nvPr/>
          </p:nvSpPr>
          <p:spPr bwMode="auto">
            <a:xfrm>
              <a:off x="444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06" name="Line 3664"/>
          <p:cNvSpPr>
            <a:spLocks noChangeShapeType="1"/>
          </p:cNvSpPr>
          <p:nvPr/>
        </p:nvSpPr>
        <p:spPr bwMode="auto">
          <a:xfrm flipV="1">
            <a:off x="75902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36" name="Group 3665"/>
          <p:cNvGrpSpPr>
            <a:grpSpLocks/>
          </p:cNvGrpSpPr>
          <p:nvPr/>
        </p:nvGrpSpPr>
        <p:grpSpPr bwMode="auto">
          <a:xfrm>
            <a:off x="828675" y="2360616"/>
            <a:ext cx="107156" cy="90487"/>
            <a:chOff x="517" y="2258"/>
            <a:chExt cx="69" cy="57"/>
          </a:xfrm>
        </p:grpSpPr>
        <p:sp>
          <p:nvSpPr>
            <p:cNvPr id="199895" name="Oval 3666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96" name="Oval 3667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38" name="Group 3668"/>
          <p:cNvGrpSpPr>
            <a:grpSpLocks/>
          </p:cNvGrpSpPr>
          <p:nvPr/>
        </p:nvGrpSpPr>
        <p:grpSpPr bwMode="auto">
          <a:xfrm>
            <a:off x="828675" y="2360616"/>
            <a:ext cx="107156" cy="90487"/>
            <a:chOff x="517" y="2258"/>
            <a:chExt cx="69" cy="57"/>
          </a:xfrm>
        </p:grpSpPr>
        <p:sp>
          <p:nvSpPr>
            <p:cNvPr id="199893" name="Oval 3669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94" name="Oval 3670"/>
            <p:cNvSpPr>
              <a:spLocks noChangeArrowheads="1"/>
            </p:cNvSpPr>
            <p:nvPr/>
          </p:nvSpPr>
          <p:spPr bwMode="auto">
            <a:xfrm>
              <a:off x="517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09" name="Line 3671"/>
          <p:cNvSpPr>
            <a:spLocks noChangeShapeType="1"/>
          </p:cNvSpPr>
          <p:nvPr/>
        </p:nvSpPr>
        <p:spPr bwMode="auto">
          <a:xfrm flipV="1">
            <a:off x="882255" y="2211391"/>
            <a:ext cx="3572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39" name="Group 3672"/>
          <p:cNvGrpSpPr>
            <a:grpSpLocks/>
          </p:cNvGrpSpPr>
          <p:nvPr/>
        </p:nvGrpSpPr>
        <p:grpSpPr bwMode="auto">
          <a:xfrm>
            <a:off x="960836" y="1936750"/>
            <a:ext cx="110728" cy="101600"/>
            <a:chOff x="601" y="1991"/>
            <a:chExt cx="70" cy="64"/>
          </a:xfrm>
        </p:grpSpPr>
        <p:sp>
          <p:nvSpPr>
            <p:cNvPr id="199891" name="Oval 367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92" name="Oval 3674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73" name="Group 3675"/>
          <p:cNvGrpSpPr>
            <a:grpSpLocks/>
          </p:cNvGrpSpPr>
          <p:nvPr/>
        </p:nvGrpSpPr>
        <p:grpSpPr bwMode="auto">
          <a:xfrm>
            <a:off x="960836" y="1936750"/>
            <a:ext cx="110728" cy="101600"/>
            <a:chOff x="601" y="1991"/>
            <a:chExt cx="70" cy="64"/>
          </a:xfrm>
        </p:grpSpPr>
        <p:sp>
          <p:nvSpPr>
            <p:cNvPr id="199889" name="Oval 3676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90" name="Oval 3677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12" name="Line 3678"/>
          <p:cNvSpPr>
            <a:spLocks noChangeShapeType="1"/>
          </p:cNvSpPr>
          <p:nvPr/>
        </p:nvSpPr>
        <p:spPr bwMode="auto">
          <a:xfrm flipV="1">
            <a:off x="100726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74" name="Group 3679"/>
          <p:cNvGrpSpPr>
            <a:grpSpLocks/>
          </p:cNvGrpSpPr>
          <p:nvPr/>
        </p:nvGrpSpPr>
        <p:grpSpPr bwMode="auto">
          <a:xfrm>
            <a:off x="1071563" y="1936750"/>
            <a:ext cx="110728" cy="101600"/>
            <a:chOff x="671" y="1991"/>
            <a:chExt cx="70" cy="64"/>
          </a:xfrm>
        </p:grpSpPr>
        <p:sp>
          <p:nvSpPr>
            <p:cNvPr id="199887" name="Oval 368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88" name="Oval 3681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76" name="Group 3682"/>
          <p:cNvGrpSpPr>
            <a:grpSpLocks/>
          </p:cNvGrpSpPr>
          <p:nvPr/>
        </p:nvGrpSpPr>
        <p:grpSpPr bwMode="auto">
          <a:xfrm>
            <a:off x="1071563" y="1936750"/>
            <a:ext cx="110728" cy="101600"/>
            <a:chOff x="671" y="1991"/>
            <a:chExt cx="70" cy="64"/>
          </a:xfrm>
        </p:grpSpPr>
        <p:sp>
          <p:nvSpPr>
            <p:cNvPr id="199885" name="Oval 3683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86" name="Oval 3684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15" name="Line 3685"/>
          <p:cNvSpPr>
            <a:spLocks noChangeShapeType="1"/>
          </p:cNvSpPr>
          <p:nvPr/>
        </p:nvSpPr>
        <p:spPr bwMode="auto">
          <a:xfrm flipV="1">
            <a:off x="11287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77" name="Group 3686"/>
          <p:cNvGrpSpPr>
            <a:grpSpLocks/>
          </p:cNvGrpSpPr>
          <p:nvPr/>
        </p:nvGrpSpPr>
        <p:grpSpPr bwMode="auto">
          <a:xfrm>
            <a:off x="1191223" y="1936750"/>
            <a:ext cx="116085" cy="101600"/>
            <a:chOff x="746" y="1991"/>
            <a:chExt cx="73" cy="64"/>
          </a:xfrm>
        </p:grpSpPr>
        <p:sp>
          <p:nvSpPr>
            <p:cNvPr id="199883" name="Oval 368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84" name="Oval 3688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79" name="Group 3689"/>
          <p:cNvGrpSpPr>
            <a:grpSpLocks/>
          </p:cNvGrpSpPr>
          <p:nvPr/>
        </p:nvGrpSpPr>
        <p:grpSpPr bwMode="auto">
          <a:xfrm>
            <a:off x="1191223" y="1936750"/>
            <a:ext cx="116085" cy="101600"/>
            <a:chOff x="746" y="1991"/>
            <a:chExt cx="73" cy="64"/>
          </a:xfrm>
        </p:grpSpPr>
        <p:sp>
          <p:nvSpPr>
            <p:cNvPr id="199881" name="Oval 3690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82" name="Oval 3691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18" name="Line 3692"/>
          <p:cNvSpPr>
            <a:spLocks noChangeShapeType="1"/>
          </p:cNvSpPr>
          <p:nvPr/>
        </p:nvSpPr>
        <p:spPr bwMode="auto">
          <a:xfrm flipV="1">
            <a:off x="123765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80" name="Group 3693"/>
          <p:cNvGrpSpPr>
            <a:grpSpLocks/>
          </p:cNvGrpSpPr>
          <p:nvPr/>
        </p:nvGrpSpPr>
        <p:grpSpPr bwMode="auto">
          <a:xfrm>
            <a:off x="1307306" y="1936750"/>
            <a:ext cx="108943" cy="101600"/>
            <a:chOff x="819" y="1991"/>
            <a:chExt cx="69" cy="64"/>
          </a:xfrm>
        </p:grpSpPr>
        <p:sp>
          <p:nvSpPr>
            <p:cNvPr id="199879" name="Oval 369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80" name="Oval 3695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82" name="Group 3696"/>
          <p:cNvGrpSpPr>
            <a:grpSpLocks/>
          </p:cNvGrpSpPr>
          <p:nvPr/>
        </p:nvGrpSpPr>
        <p:grpSpPr bwMode="auto">
          <a:xfrm>
            <a:off x="1307306" y="1936750"/>
            <a:ext cx="108943" cy="101600"/>
            <a:chOff x="819" y="1991"/>
            <a:chExt cx="69" cy="64"/>
          </a:xfrm>
        </p:grpSpPr>
        <p:sp>
          <p:nvSpPr>
            <p:cNvPr id="199877" name="Oval 3697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78" name="Oval 3698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21" name="Line 3699"/>
          <p:cNvSpPr>
            <a:spLocks noChangeShapeType="1"/>
          </p:cNvSpPr>
          <p:nvPr/>
        </p:nvSpPr>
        <p:spPr bwMode="auto">
          <a:xfrm flipV="1">
            <a:off x="1362673" y="2027241"/>
            <a:ext cx="178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83" name="Group 3700"/>
          <p:cNvGrpSpPr>
            <a:grpSpLocks/>
          </p:cNvGrpSpPr>
          <p:nvPr/>
        </p:nvGrpSpPr>
        <p:grpSpPr bwMode="auto">
          <a:xfrm>
            <a:off x="960836" y="2360616"/>
            <a:ext cx="110728" cy="90487"/>
            <a:chOff x="601" y="2258"/>
            <a:chExt cx="70" cy="57"/>
          </a:xfrm>
        </p:grpSpPr>
        <p:sp>
          <p:nvSpPr>
            <p:cNvPr id="199875" name="Oval 370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76" name="Oval 3702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85" name="Group 3703"/>
          <p:cNvGrpSpPr>
            <a:grpSpLocks/>
          </p:cNvGrpSpPr>
          <p:nvPr/>
        </p:nvGrpSpPr>
        <p:grpSpPr bwMode="auto">
          <a:xfrm>
            <a:off x="960836" y="2360616"/>
            <a:ext cx="110728" cy="90487"/>
            <a:chOff x="601" y="2258"/>
            <a:chExt cx="70" cy="57"/>
          </a:xfrm>
        </p:grpSpPr>
        <p:sp>
          <p:nvSpPr>
            <p:cNvPr id="199873" name="Oval 3704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74" name="Oval 3705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24" name="Line 3706"/>
          <p:cNvSpPr>
            <a:spLocks noChangeShapeType="1"/>
          </p:cNvSpPr>
          <p:nvPr/>
        </p:nvSpPr>
        <p:spPr bwMode="auto">
          <a:xfrm flipV="1">
            <a:off x="100726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86" name="Group 3707"/>
          <p:cNvGrpSpPr>
            <a:grpSpLocks/>
          </p:cNvGrpSpPr>
          <p:nvPr/>
        </p:nvGrpSpPr>
        <p:grpSpPr bwMode="auto">
          <a:xfrm>
            <a:off x="1071563" y="2360616"/>
            <a:ext cx="110728" cy="90487"/>
            <a:chOff x="671" y="2258"/>
            <a:chExt cx="70" cy="57"/>
          </a:xfrm>
        </p:grpSpPr>
        <p:sp>
          <p:nvSpPr>
            <p:cNvPr id="199871" name="Oval 370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72" name="Oval 3709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88" name="Group 3710"/>
          <p:cNvGrpSpPr>
            <a:grpSpLocks/>
          </p:cNvGrpSpPr>
          <p:nvPr/>
        </p:nvGrpSpPr>
        <p:grpSpPr bwMode="auto">
          <a:xfrm>
            <a:off x="1071563" y="2360616"/>
            <a:ext cx="110728" cy="90487"/>
            <a:chOff x="671" y="2258"/>
            <a:chExt cx="70" cy="57"/>
          </a:xfrm>
        </p:grpSpPr>
        <p:sp>
          <p:nvSpPr>
            <p:cNvPr id="199869" name="Oval 3711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70" name="Oval 3712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27" name="Line 3713"/>
          <p:cNvSpPr>
            <a:spLocks noChangeShapeType="1"/>
          </p:cNvSpPr>
          <p:nvPr/>
        </p:nvSpPr>
        <p:spPr bwMode="auto">
          <a:xfrm flipV="1">
            <a:off x="11287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89" name="Group 3714"/>
          <p:cNvGrpSpPr>
            <a:grpSpLocks/>
          </p:cNvGrpSpPr>
          <p:nvPr/>
        </p:nvGrpSpPr>
        <p:grpSpPr bwMode="auto">
          <a:xfrm>
            <a:off x="1191223" y="2360616"/>
            <a:ext cx="116085" cy="90487"/>
            <a:chOff x="746" y="2258"/>
            <a:chExt cx="73" cy="57"/>
          </a:xfrm>
        </p:grpSpPr>
        <p:sp>
          <p:nvSpPr>
            <p:cNvPr id="199867" name="Oval 371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68" name="Oval 3716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91" name="Group 3717"/>
          <p:cNvGrpSpPr>
            <a:grpSpLocks/>
          </p:cNvGrpSpPr>
          <p:nvPr/>
        </p:nvGrpSpPr>
        <p:grpSpPr bwMode="auto">
          <a:xfrm>
            <a:off x="1191223" y="2360616"/>
            <a:ext cx="116085" cy="90487"/>
            <a:chOff x="746" y="2258"/>
            <a:chExt cx="73" cy="57"/>
          </a:xfrm>
        </p:grpSpPr>
        <p:sp>
          <p:nvSpPr>
            <p:cNvPr id="199865" name="Oval 3718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66" name="Oval 3719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30" name="Line 3720"/>
          <p:cNvSpPr>
            <a:spLocks noChangeShapeType="1"/>
          </p:cNvSpPr>
          <p:nvPr/>
        </p:nvSpPr>
        <p:spPr bwMode="auto">
          <a:xfrm flipV="1">
            <a:off x="123765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92" name="Group 3721"/>
          <p:cNvGrpSpPr>
            <a:grpSpLocks/>
          </p:cNvGrpSpPr>
          <p:nvPr/>
        </p:nvGrpSpPr>
        <p:grpSpPr bwMode="auto">
          <a:xfrm>
            <a:off x="1307306" y="2360616"/>
            <a:ext cx="108943" cy="90487"/>
            <a:chOff x="819" y="2258"/>
            <a:chExt cx="69" cy="57"/>
          </a:xfrm>
        </p:grpSpPr>
        <p:sp>
          <p:nvSpPr>
            <p:cNvPr id="199863" name="Oval 372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64" name="Oval 3723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294" name="Group 3724"/>
          <p:cNvGrpSpPr>
            <a:grpSpLocks/>
          </p:cNvGrpSpPr>
          <p:nvPr/>
        </p:nvGrpSpPr>
        <p:grpSpPr bwMode="auto">
          <a:xfrm>
            <a:off x="1307306" y="2360616"/>
            <a:ext cx="108943" cy="90487"/>
            <a:chOff x="819" y="2258"/>
            <a:chExt cx="69" cy="57"/>
          </a:xfrm>
        </p:grpSpPr>
        <p:sp>
          <p:nvSpPr>
            <p:cNvPr id="199861" name="Oval 3725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62" name="Oval 3726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33" name="Line 3727"/>
          <p:cNvSpPr>
            <a:spLocks noChangeShapeType="1"/>
          </p:cNvSpPr>
          <p:nvPr/>
        </p:nvSpPr>
        <p:spPr bwMode="auto">
          <a:xfrm flipV="1">
            <a:off x="1362673" y="2211391"/>
            <a:ext cx="178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295" name="Group 3728"/>
          <p:cNvGrpSpPr>
            <a:grpSpLocks/>
          </p:cNvGrpSpPr>
          <p:nvPr/>
        </p:nvGrpSpPr>
        <p:grpSpPr bwMode="auto">
          <a:xfrm>
            <a:off x="960836" y="1936750"/>
            <a:ext cx="110728" cy="101600"/>
            <a:chOff x="601" y="1991"/>
            <a:chExt cx="70" cy="64"/>
          </a:xfrm>
        </p:grpSpPr>
        <p:sp>
          <p:nvSpPr>
            <p:cNvPr id="199859" name="Oval 3729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60" name="Oval 3730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29" name="Group 3731"/>
          <p:cNvGrpSpPr>
            <a:grpSpLocks/>
          </p:cNvGrpSpPr>
          <p:nvPr/>
        </p:nvGrpSpPr>
        <p:grpSpPr bwMode="auto">
          <a:xfrm>
            <a:off x="960836" y="1936750"/>
            <a:ext cx="110728" cy="101600"/>
            <a:chOff x="601" y="1991"/>
            <a:chExt cx="70" cy="64"/>
          </a:xfrm>
        </p:grpSpPr>
        <p:sp>
          <p:nvSpPr>
            <p:cNvPr id="199857" name="Oval 3732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58" name="Oval 3733"/>
            <p:cNvSpPr>
              <a:spLocks noChangeArrowheads="1"/>
            </p:cNvSpPr>
            <p:nvPr/>
          </p:nvSpPr>
          <p:spPr bwMode="auto">
            <a:xfrm>
              <a:off x="60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36" name="Line 3734"/>
          <p:cNvSpPr>
            <a:spLocks noChangeShapeType="1"/>
          </p:cNvSpPr>
          <p:nvPr/>
        </p:nvSpPr>
        <p:spPr bwMode="auto">
          <a:xfrm flipV="1">
            <a:off x="1007269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30" name="Group 3735"/>
          <p:cNvGrpSpPr>
            <a:grpSpLocks/>
          </p:cNvGrpSpPr>
          <p:nvPr/>
        </p:nvGrpSpPr>
        <p:grpSpPr bwMode="auto">
          <a:xfrm>
            <a:off x="1071563" y="1936750"/>
            <a:ext cx="110728" cy="101600"/>
            <a:chOff x="671" y="1991"/>
            <a:chExt cx="70" cy="64"/>
          </a:xfrm>
        </p:grpSpPr>
        <p:sp>
          <p:nvSpPr>
            <p:cNvPr id="199855" name="Oval 3736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56" name="Oval 3737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31" name="Group 3738"/>
          <p:cNvGrpSpPr>
            <a:grpSpLocks/>
          </p:cNvGrpSpPr>
          <p:nvPr/>
        </p:nvGrpSpPr>
        <p:grpSpPr bwMode="auto">
          <a:xfrm>
            <a:off x="1071563" y="1936750"/>
            <a:ext cx="110728" cy="101600"/>
            <a:chOff x="671" y="1991"/>
            <a:chExt cx="70" cy="64"/>
          </a:xfrm>
        </p:grpSpPr>
        <p:sp>
          <p:nvSpPr>
            <p:cNvPr id="199853" name="Oval 3739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54" name="Oval 3740"/>
            <p:cNvSpPr>
              <a:spLocks noChangeArrowheads="1"/>
            </p:cNvSpPr>
            <p:nvPr/>
          </p:nvSpPr>
          <p:spPr bwMode="auto">
            <a:xfrm>
              <a:off x="671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39" name="Line 3741"/>
          <p:cNvSpPr>
            <a:spLocks noChangeShapeType="1"/>
          </p:cNvSpPr>
          <p:nvPr/>
        </p:nvSpPr>
        <p:spPr bwMode="auto">
          <a:xfrm flipV="1">
            <a:off x="11287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32" name="Group 3742"/>
          <p:cNvGrpSpPr>
            <a:grpSpLocks/>
          </p:cNvGrpSpPr>
          <p:nvPr/>
        </p:nvGrpSpPr>
        <p:grpSpPr bwMode="auto">
          <a:xfrm>
            <a:off x="1191223" y="1936750"/>
            <a:ext cx="116085" cy="101600"/>
            <a:chOff x="746" y="1991"/>
            <a:chExt cx="73" cy="64"/>
          </a:xfrm>
        </p:grpSpPr>
        <p:sp>
          <p:nvSpPr>
            <p:cNvPr id="199851" name="Oval 3743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52" name="Oval 3744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34" name="Group 3745"/>
          <p:cNvGrpSpPr>
            <a:grpSpLocks/>
          </p:cNvGrpSpPr>
          <p:nvPr/>
        </p:nvGrpSpPr>
        <p:grpSpPr bwMode="auto">
          <a:xfrm>
            <a:off x="1191223" y="1936750"/>
            <a:ext cx="116085" cy="101600"/>
            <a:chOff x="746" y="1991"/>
            <a:chExt cx="73" cy="64"/>
          </a:xfrm>
        </p:grpSpPr>
        <p:sp>
          <p:nvSpPr>
            <p:cNvPr id="199849" name="Oval 3746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50" name="Oval 3747"/>
            <p:cNvSpPr>
              <a:spLocks noChangeArrowheads="1"/>
            </p:cNvSpPr>
            <p:nvPr/>
          </p:nvSpPr>
          <p:spPr bwMode="auto">
            <a:xfrm>
              <a:off x="746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42" name="Line 3748"/>
          <p:cNvSpPr>
            <a:spLocks noChangeShapeType="1"/>
          </p:cNvSpPr>
          <p:nvPr/>
        </p:nvSpPr>
        <p:spPr bwMode="auto">
          <a:xfrm flipV="1">
            <a:off x="1237655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35" name="Group 3749"/>
          <p:cNvGrpSpPr>
            <a:grpSpLocks/>
          </p:cNvGrpSpPr>
          <p:nvPr/>
        </p:nvGrpSpPr>
        <p:grpSpPr bwMode="auto">
          <a:xfrm>
            <a:off x="1307306" y="1936750"/>
            <a:ext cx="108943" cy="101600"/>
            <a:chOff x="819" y="1991"/>
            <a:chExt cx="69" cy="64"/>
          </a:xfrm>
        </p:grpSpPr>
        <p:sp>
          <p:nvSpPr>
            <p:cNvPr id="199847" name="Oval 3750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48" name="Oval 3751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37" name="Group 3752"/>
          <p:cNvGrpSpPr>
            <a:grpSpLocks/>
          </p:cNvGrpSpPr>
          <p:nvPr/>
        </p:nvGrpSpPr>
        <p:grpSpPr bwMode="auto">
          <a:xfrm>
            <a:off x="1307306" y="1936750"/>
            <a:ext cx="108943" cy="101600"/>
            <a:chOff x="819" y="1991"/>
            <a:chExt cx="69" cy="64"/>
          </a:xfrm>
        </p:grpSpPr>
        <p:sp>
          <p:nvSpPr>
            <p:cNvPr id="199845" name="Oval 3753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46" name="Oval 3754"/>
            <p:cNvSpPr>
              <a:spLocks noChangeArrowheads="1"/>
            </p:cNvSpPr>
            <p:nvPr/>
          </p:nvSpPr>
          <p:spPr bwMode="auto">
            <a:xfrm>
              <a:off x="819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45" name="Line 3755"/>
          <p:cNvSpPr>
            <a:spLocks noChangeShapeType="1"/>
          </p:cNvSpPr>
          <p:nvPr/>
        </p:nvSpPr>
        <p:spPr bwMode="auto">
          <a:xfrm flipV="1">
            <a:off x="1362673" y="2027241"/>
            <a:ext cx="1785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38" name="Group 3756"/>
          <p:cNvGrpSpPr>
            <a:grpSpLocks/>
          </p:cNvGrpSpPr>
          <p:nvPr/>
        </p:nvGrpSpPr>
        <p:grpSpPr bwMode="auto">
          <a:xfrm>
            <a:off x="960836" y="2360616"/>
            <a:ext cx="110728" cy="90487"/>
            <a:chOff x="601" y="2258"/>
            <a:chExt cx="70" cy="57"/>
          </a:xfrm>
        </p:grpSpPr>
        <p:sp>
          <p:nvSpPr>
            <p:cNvPr id="199843" name="Oval 3757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44" name="Oval 3758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40" name="Group 3759"/>
          <p:cNvGrpSpPr>
            <a:grpSpLocks/>
          </p:cNvGrpSpPr>
          <p:nvPr/>
        </p:nvGrpSpPr>
        <p:grpSpPr bwMode="auto">
          <a:xfrm>
            <a:off x="960836" y="2360616"/>
            <a:ext cx="110728" cy="90487"/>
            <a:chOff x="601" y="2258"/>
            <a:chExt cx="70" cy="57"/>
          </a:xfrm>
        </p:grpSpPr>
        <p:sp>
          <p:nvSpPr>
            <p:cNvPr id="199841" name="Oval 3760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42" name="Oval 3761"/>
            <p:cNvSpPr>
              <a:spLocks noChangeArrowheads="1"/>
            </p:cNvSpPr>
            <p:nvPr/>
          </p:nvSpPr>
          <p:spPr bwMode="auto">
            <a:xfrm>
              <a:off x="60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48" name="Line 3762"/>
          <p:cNvSpPr>
            <a:spLocks noChangeShapeType="1"/>
          </p:cNvSpPr>
          <p:nvPr/>
        </p:nvSpPr>
        <p:spPr bwMode="auto">
          <a:xfrm flipV="1">
            <a:off x="1007269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41" name="Group 3763"/>
          <p:cNvGrpSpPr>
            <a:grpSpLocks/>
          </p:cNvGrpSpPr>
          <p:nvPr/>
        </p:nvGrpSpPr>
        <p:grpSpPr bwMode="auto">
          <a:xfrm>
            <a:off x="1071563" y="2360616"/>
            <a:ext cx="110728" cy="90487"/>
            <a:chOff x="671" y="2258"/>
            <a:chExt cx="70" cy="57"/>
          </a:xfrm>
        </p:grpSpPr>
        <p:sp>
          <p:nvSpPr>
            <p:cNvPr id="199839" name="Oval 3764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40" name="Oval 3765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43" name="Group 3766"/>
          <p:cNvGrpSpPr>
            <a:grpSpLocks/>
          </p:cNvGrpSpPr>
          <p:nvPr/>
        </p:nvGrpSpPr>
        <p:grpSpPr bwMode="auto">
          <a:xfrm>
            <a:off x="1071563" y="2360616"/>
            <a:ext cx="110728" cy="90487"/>
            <a:chOff x="671" y="2258"/>
            <a:chExt cx="70" cy="57"/>
          </a:xfrm>
        </p:grpSpPr>
        <p:sp>
          <p:nvSpPr>
            <p:cNvPr id="199837" name="Oval 3767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38" name="Oval 3768"/>
            <p:cNvSpPr>
              <a:spLocks noChangeArrowheads="1"/>
            </p:cNvSpPr>
            <p:nvPr/>
          </p:nvSpPr>
          <p:spPr bwMode="auto">
            <a:xfrm>
              <a:off x="671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51" name="Line 3769"/>
          <p:cNvSpPr>
            <a:spLocks noChangeShapeType="1"/>
          </p:cNvSpPr>
          <p:nvPr/>
        </p:nvSpPr>
        <p:spPr bwMode="auto">
          <a:xfrm flipV="1">
            <a:off x="11287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44" name="Group 3770"/>
          <p:cNvGrpSpPr>
            <a:grpSpLocks/>
          </p:cNvGrpSpPr>
          <p:nvPr/>
        </p:nvGrpSpPr>
        <p:grpSpPr bwMode="auto">
          <a:xfrm>
            <a:off x="1191223" y="2360616"/>
            <a:ext cx="116085" cy="90487"/>
            <a:chOff x="746" y="2258"/>
            <a:chExt cx="73" cy="57"/>
          </a:xfrm>
        </p:grpSpPr>
        <p:sp>
          <p:nvSpPr>
            <p:cNvPr id="199835" name="Oval 3771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36" name="Oval 3772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46" name="Group 3773"/>
          <p:cNvGrpSpPr>
            <a:grpSpLocks/>
          </p:cNvGrpSpPr>
          <p:nvPr/>
        </p:nvGrpSpPr>
        <p:grpSpPr bwMode="auto">
          <a:xfrm>
            <a:off x="1191223" y="2360616"/>
            <a:ext cx="116085" cy="90487"/>
            <a:chOff x="746" y="2258"/>
            <a:chExt cx="73" cy="57"/>
          </a:xfrm>
        </p:grpSpPr>
        <p:sp>
          <p:nvSpPr>
            <p:cNvPr id="199833" name="Oval 3774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34" name="Oval 3775"/>
            <p:cNvSpPr>
              <a:spLocks noChangeArrowheads="1"/>
            </p:cNvSpPr>
            <p:nvPr/>
          </p:nvSpPr>
          <p:spPr bwMode="auto">
            <a:xfrm>
              <a:off x="746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54" name="Line 3776"/>
          <p:cNvSpPr>
            <a:spLocks noChangeShapeType="1"/>
          </p:cNvSpPr>
          <p:nvPr/>
        </p:nvSpPr>
        <p:spPr bwMode="auto">
          <a:xfrm flipV="1">
            <a:off x="1237655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47" name="Group 3777"/>
          <p:cNvGrpSpPr>
            <a:grpSpLocks/>
          </p:cNvGrpSpPr>
          <p:nvPr/>
        </p:nvGrpSpPr>
        <p:grpSpPr bwMode="auto">
          <a:xfrm>
            <a:off x="1307306" y="2360616"/>
            <a:ext cx="108943" cy="90487"/>
            <a:chOff x="819" y="2258"/>
            <a:chExt cx="69" cy="57"/>
          </a:xfrm>
        </p:grpSpPr>
        <p:sp>
          <p:nvSpPr>
            <p:cNvPr id="199831" name="Oval 3778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32" name="Oval 3779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349" name="Group 3780"/>
          <p:cNvGrpSpPr>
            <a:grpSpLocks/>
          </p:cNvGrpSpPr>
          <p:nvPr/>
        </p:nvGrpSpPr>
        <p:grpSpPr bwMode="auto">
          <a:xfrm>
            <a:off x="1307306" y="2360616"/>
            <a:ext cx="108943" cy="90487"/>
            <a:chOff x="819" y="2258"/>
            <a:chExt cx="69" cy="57"/>
          </a:xfrm>
        </p:grpSpPr>
        <p:sp>
          <p:nvSpPr>
            <p:cNvPr id="199829" name="Oval 3781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830" name="Oval 3782"/>
            <p:cNvSpPr>
              <a:spLocks noChangeArrowheads="1"/>
            </p:cNvSpPr>
            <p:nvPr/>
          </p:nvSpPr>
          <p:spPr bwMode="auto">
            <a:xfrm>
              <a:off x="819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57" name="Line 3783"/>
          <p:cNvSpPr>
            <a:spLocks noChangeShapeType="1"/>
          </p:cNvSpPr>
          <p:nvPr/>
        </p:nvSpPr>
        <p:spPr bwMode="auto">
          <a:xfrm flipV="1">
            <a:off x="1362673" y="2211391"/>
            <a:ext cx="1785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350" name="Group 3784"/>
          <p:cNvGrpSpPr>
            <a:grpSpLocks/>
          </p:cNvGrpSpPr>
          <p:nvPr/>
        </p:nvGrpSpPr>
        <p:grpSpPr bwMode="auto">
          <a:xfrm>
            <a:off x="1423393" y="1936750"/>
            <a:ext cx="455414" cy="514350"/>
            <a:chOff x="893" y="1991"/>
            <a:chExt cx="287" cy="324"/>
          </a:xfrm>
        </p:grpSpPr>
        <p:grpSp>
          <p:nvGrpSpPr>
            <p:cNvPr id="202352" name="Group 3785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99827" name="Oval 3786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28" name="Oval 3787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353" name="Group 3788"/>
            <p:cNvGrpSpPr>
              <a:grpSpLocks/>
            </p:cNvGrpSpPr>
            <p:nvPr/>
          </p:nvGrpSpPr>
          <p:grpSpPr bwMode="auto">
            <a:xfrm>
              <a:off x="893" y="1991"/>
              <a:ext cx="70" cy="64"/>
              <a:chOff x="893" y="1991"/>
              <a:chExt cx="70" cy="64"/>
            </a:xfrm>
          </p:grpSpPr>
          <p:sp>
            <p:nvSpPr>
              <p:cNvPr id="199825" name="Oval 3789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26" name="Oval 3790"/>
              <p:cNvSpPr>
                <a:spLocks noChangeArrowheads="1"/>
              </p:cNvSpPr>
              <p:nvPr/>
            </p:nvSpPr>
            <p:spPr bwMode="auto">
              <a:xfrm>
                <a:off x="89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75" name="Line 3791"/>
            <p:cNvSpPr>
              <a:spLocks noChangeShapeType="1"/>
            </p:cNvSpPr>
            <p:nvPr/>
          </p:nvSpPr>
          <p:spPr bwMode="auto">
            <a:xfrm flipV="1">
              <a:off x="922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387" name="Group 3792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99823" name="Oval 3793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24" name="Oval 3794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388" name="Group 3795"/>
            <p:cNvGrpSpPr>
              <a:grpSpLocks/>
            </p:cNvGrpSpPr>
            <p:nvPr/>
          </p:nvGrpSpPr>
          <p:grpSpPr bwMode="auto">
            <a:xfrm>
              <a:off x="963" y="1991"/>
              <a:ext cx="70" cy="64"/>
              <a:chOff x="963" y="1991"/>
              <a:chExt cx="70" cy="64"/>
            </a:xfrm>
          </p:grpSpPr>
          <p:sp>
            <p:nvSpPr>
              <p:cNvPr id="199821" name="Oval 3796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22" name="Oval 3797"/>
              <p:cNvSpPr>
                <a:spLocks noChangeArrowheads="1"/>
              </p:cNvSpPr>
              <p:nvPr/>
            </p:nvSpPr>
            <p:spPr bwMode="auto">
              <a:xfrm>
                <a:off x="963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78" name="Line 3798"/>
            <p:cNvSpPr>
              <a:spLocks noChangeShapeType="1"/>
            </p:cNvSpPr>
            <p:nvPr/>
          </p:nvSpPr>
          <p:spPr bwMode="auto">
            <a:xfrm flipV="1">
              <a:off x="998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390" name="Group 3799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99819" name="Oval 3800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20" name="Oval 3801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391" name="Group 3802"/>
            <p:cNvGrpSpPr>
              <a:grpSpLocks/>
            </p:cNvGrpSpPr>
            <p:nvPr/>
          </p:nvGrpSpPr>
          <p:grpSpPr bwMode="auto">
            <a:xfrm>
              <a:off x="1038" y="1991"/>
              <a:ext cx="73" cy="64"/>
              <a:chOff x="1038" y="1991"/>
              <a:chExt cx="73" cy="64"/>
            </a:xfrm>
          </p:grpSpPr>
          <p:sp>
            <p:nvSpPr>
              <p:cNvPr id="199817" name="Oval 3803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18" name="Oval 3804"/>
              <p:cNvSpPr>
                <a:spLocks noChangeArrowheads="1"/>
              </p:cNvSpPr>
              <p:nvPr/>
            </p:nvSpPr>
            <p:spPr bwMode="auto">
              <a:xfrm>
                <a:off x="1038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81" name="Line 3805"/>
            <p:cNvSpPr>
              <a:spLocks noChangeShapeType="1"/>
            </p:cNvSpPr>
            <p:nvPr/>
          </p:nvSpPr>
          <p:spPr bwMode="auto">
            <a:xfrm flipV="1">
              <a:off x="10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393" name="Group 3806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99815" name="Oval 3807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16" name="Oval 3808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394" name="Group 3809"/>
            <p:cNvGrpSpPr>
              <a:grpSpLocks/>
            </p:cNvGrpSpPr>
            <p:nvPr/>
          </p:nvGrpSpPr>
          <p:grpSpPr bwMode="auto">
            <a:xfrm>
              <a:off x="1111" y="1991"/>
              <a:ext cx="69" cy="64"/>
              <a:chOff x="1111" y="1991"/>
              <a:chExt cx="69" cy="64"/>
            </a:xfrm>
          </p:grpSpPr>
          <p:sp>
            <p:nvSpPr>
              <p:cNvPr id="199813" name="Oval 3810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14" name="Oval 3811"/>
              <p:cNvSpPr>
                <a:spLocks noChangeArrowheads="1"/>
              </p:cNvSpPr>
              <p:nvPr/>
            </p:nvSpPr>
            <p:spPr bwMode="auto">
              <a:xfrm>
                <a:off x="1111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84" name="Line 3812"/>
            <p:cNvSpPr>
              <a:spLocks noChangeShapeType="1"/>
            </p:cNvSpPr>
            <p:nvPr/>
          </p:nvSpPr>
          <p:spPr bwMode="auto">
            <a:xfrm flipV="1">
              <a:off x="1146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396" name="Group 3813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99811" name="Oval 3814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12" name="Oval 3815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202397" name="Group 3816"/>
            <p:cNvGrpSpPr>
              <a:grpSpLocks/>
            </p:cNvGrpSpPr>
            <p:nvPr/>
          </p:nvGrpSpPr>
          <p:grpSpPr bwMode="auto">
            <a:xfrm>
              <a:off x="893" y="2258"/>
              <a:ext cx="70" cy="57"/>
              <a:chOff x="893" y="2258"/>
              <a:chExt cx="70" cy="57"/>
            </a:xfrm>
          </p:grpSpPr>
          <p:sp>
            <p:nvSpPr>
              <p:cNvPr id="199809" name="Oval 3817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10" name="Oval 3818"/>
              <p:cNvSpPr>
                <a:spLocks noChangeArrowheads="1"/>
              </p:cNvSpPr>
              <p:nvPr/>
            </p:nvSpPr>
            <p:spPr bwMode="auto">
              <a:xfrm>
                <a:off x="89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87" name="Line 3819"/>
            <p:cNvSpPr>
              <a:spLocks noChangeShapeType="1"/>
            </p:cNvSpPr>
            <p:nvPr/>
          </p:nvSpPr>
          <p:spPr bwMode="auto">
            <a:xfrm flipV="1">
              <a:off x="922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02399" name="Group 3820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99807" name="Oval 3821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08" name="Oval 3822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77" name="Group 3823"/>
            <p:cNvGrpSpPr>
              <a:grpSpLocks/>
            </p:cNvGrpSpPr>
            <p:nvPr/>
          </p:nvGrpSpPr>
          <p:grpSpPr bwMode="auto">
            <a:xfrm>
              <a:off x="963" y="2258"/>
              <a:ext cx="70" cy="57"/>
              <a:chOff x="963" y="2258"/>
              <a:chExt cx="70" cy="57"/>
            </a:xfrm>
          </p:grpSpPr>
          <p:sp>
            <p:nvSpPr>
              <p:cNvPr id="199805" name="Oval 3824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06" name="Oval 3825"/>
              <p:cNvSpPr>
                <a:spLocks noChangeArrowheads="1"/>
              </p:cNvSpPr>
              <p:nvPr/>
            </p:nvSpPr>
            <p:spPr bwMode="auto">
              <a:xfrm>
                <a:off x="963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90" name="Line 3826"/>
            <p:cNvSpPr>
              <a:spLocks noChangeShapeType="1"/>
            </p:cNvSpPr>
            <p:nvPr/>
          </p:nvSpPr>
          <p:spPr bwMode="auto">
            <a:xfrm flipV="1">
              <a:off x="998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80" name="Group 3827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99803" name="Oval 3828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04" name="Oval 3829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81" name="Group 3830"/>
            <p:cNvGrpSpPr>
              <a:grpSpLocks/>
            </p:cNvGrpSpPr>
            <p:nvPr/>
          </p:nvGrpSpPr>
          <p:grpSpPr bwMode="auto">
            <a:xfrm>
              <a:off x="1038" y="2258"/>
              <a:ext cx="73" cy="57"/>
              <a:chOff x="1038" y="2258"/>
              <a:chExt cx="73" cy="57"/>
            </a:xfrm>
          </p:grpSpPr>
          <p:sp>
            <p:nvSpPr>
              <p:cNvPr id="199801" name="Oval 3831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02" name="Oval 3832"/>
              <p:cNvSpPr>
                <a:spLocks noChangeArrowheads="1"/>
              </p:cNvSpPr>
              <p:nvPr/>
            </p:nvSpPr>
            <p:spPr bwMode="auto">
              <a:xfrm>
                <a:off x="1038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93" name="Line 3833"/>
            <p:cNvSpPr>
              <a:spLocks noChangeShapeType="1"/>
            </p:cNvSpPr>
            <p:nvPr/>
          </p:nvSpPr>
          <p:spPr bwMode="auto">
            <a:xfrm flipV="1">
              <a:off x="10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82" name="Group 3834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99799" name="Oval 3835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800" name="Oval 3836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83" name="Group 3837"/>
            <p:cNvGrpSpPr>
              <a:grpSpLocks/>
            </p:cNvGrpSpPr>
            <p:nvPr/>
          </p:nvGrpSpPr>
          <p:grpSpPr bwMode="auto">
            <a:xfrm>
              <a:off x="1111" y="2258"/>
              <a:ext cx="69" cy="57"/>
              <a:chOff x="1111" y="2258"/>
              <a:chExt cx="69" cy="57"/>
            </a:xfrm>
          </p:grpSpPr>
          <p:sp>
            <p:nvSpPr>
              <p:cNvPr id="199797" name="Oval 3838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98" name="Oval 3839"/>
              <p:cNvSpPr>
                <a:spLocks noChangeArrowheads="1"/>
              </p:cNvSpPr>
              <p:nvPr/>
            </p:nvSpPr>
            <p:spPr bwMode="auto">
              <a:xfrm>
                <a:off x="1111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96" name="Line 3840"/>
            <p:cNvSpPr>
              <a:spLocks noChangeShapeType="1"/>
            </p:cNvSpPr>
            <p:nvPr/>
          </p:nvSpPr>
          <p:spPr bwMode="auto">
            <a:xfrm flipV="1">
              <a:off x="1146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2184" name="Group 3841"/>
          <p:cNvGrpSpPr>
            <a:grpSpLocks/>
          </p:cNvGrpSpPr>
          <p:nvPr/>
        </p:nvGrpSpPr>
        <p:grpSpPr bwMode="auto">
          <a:xfrm>
            <a:off x="1902024" y="1936750"/>
            <a:ext cx="455414" cy="514350"/>
            <a:chOff x="1194" y="1991"/>
            <a:chExt cx="287" cy="324"/>
          </a:xfrm>
        </p:grpSpPr>
        <p:grpSp>
          <p:nvGrpSpPr>
            <p:cNvPr id="1542185" name="Group 3842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99771" name="Oval 3843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72" name="Oval 3844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86" name="Group 3845"/>
            <p:cNvGrpSpPr>
              <a:grpSpLocks/>
            </p:cNvGrpSpPr>
            <p:nvPr/>
          </p:nvGrpSpPr>
          <p:grpSpPr bwMode="auto">
            <a:xfrm>
              <a:off x="1194" y="1991"/>
              <a:ext cx="70" cy="64"/>
              <a:chOff x="1194" y="1991"/>
              <a:chExt cx="70" cy="64"/>
            </a:xfrm>
          </p:grpSpPr>
          <p:sp>
            <p:nvSpPr>
              <p:cNvPr id="199769" name="Oval 3846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70" name="Oval 3847"/>
              <p:cNvSpPr>
                <a:spLocks noChangeArrowheads="1"/>
              </p:cNvSpPr>
              <p:nvPr/>
            </p:nvSpPr>
            <p:spPr bwMode="auto">
              <a:xfrm>
                <a:off x="119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19" name="Line 3848"/>
            <p:cNvSpPr>
              <a:spLocks noChangeShapeType="1"/>
            </p:cNvSpPr>
            <p:nvPr/>
          </p:nvSpPr>
          <p:spPr bwMode="auto">
            <a:xfrm flipV="1">
              <a:off x="1223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87" name="Group 3849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99767" name="Oval 3850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68" name="Oval 3851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88" name="Group 3852"/>
            <p:cNvGrpSpPr>
              <a:grpSpLocks/>
            </p:cNvGrpSpPr>
            <p:nvPr/>
          </p:nvGrpSpPr>
          <p:grpSpPr bwMode="auto">
            <a:xfrm>
              <a:off x="1264" y="1991"/>
              <a:ext cx="70" cy="64"/>
              <a:chOff x="1264" y="1991"/>
              <a:chExt cx="70" cy="64"/>
            </a:xfrm>
          </p:grpSpPr>
          <p:sp>
            <p:nvSpPr>
              <p:cNvPr id="199765" name="Oval 3853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66" name="Oval 3854"/>
              <p:cNvSpPr>
                <a:spLocks noChangeArrowheads="1"/>
              </p:cNvSpPr>
              <p:nvPr/>
            </p:nvSpPr>
            <p:spPr bwMode="auto">
              <a:xfrm>
                <a:off x="1264" y="1991"/>
                <a:ext cx="70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22" name="Line 3855"/>
            <p:cNvSpPr>
              <a:spLocks noChangeShapeType="1"/>
            </p:cNvSpPr>
            <p:nvPr/>
          </p:nvSpPr>
          <p:spPr bwMode="auto">
            <a:xfrm flipV="1">
              <a:off x="129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89" name="Group 3856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99763" name="Oval 3857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64" name="Oval 3858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90" name="Group 3859"/>
            <p:cNvGrpSpPr>
              <a:grpSpLocks/>
            </p:cNvGrpSpPr>
            <p:nvPr/>
          </p:nvGrpSpPr>
          <p:grpSpPr bwMode="auto">
            <a:xfrm>
              <a:off x="1339" y="1991"/>
              <a:ext cx="73" cy="64"/>
              <a:chOff x="1339" y="1991"/>
              <a:chExt cx="73" cy="64"/>
            </a:xfrm>
          </p:grpSpPr>
          <p:sp>
            <p:nvSpPr>
              <p:cNvPr id="199761" name="Oval 3860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62" name="Oval 3861"/>
              <p:cNvSpPr>
                <a:spLocks noChangeArrowheads="1"/>
              </p:cNvSpPr>
              <p:nvPr/>
            </p:nvSpPr>
            <p:spPr bwMode="auto">
              <a:xfrm>
                <a:off x="1339" y="1991"/>
                <a:ext cx="73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25" name="Line 3862"/>
            <p:cNvSpPr>
              <a:spLocks noChangeShapeType="1"/>
            </p:cNvSpPr>
            <p:nvPr/>
          </p:nvSpPr>
          <p:spPr bwMode="auto">
            <a:xfrm flipV="1">
              <a:off x="1369" y="2048"/>
              <a:ext cx="0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91" name="Group 3863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99759" name="Oval 3864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60" name="Oval 3865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92" name="Group 3866"/>
            <p:cNvGrpSpPr>
              <a:grpSpLocks/>
            </p:cNvGrpSpPr>
            <p:nvPr/>
          </p:nvGrpSpPr>
          <p:grpSpPr bwMode="auto">
            <a:xfrm>
              <a:off x="1412" y="1991"/>
              <a:ext cx="69" cy="64"/>
              <a:chOff x="1412" y="1991"/>
              <a:chExt cx="69" cy="64"/>
            </a:xfrm>
          </p:grpSpPr>
          <p:sp>
            <p:nvSpPr>
              <p:cNvPr id="199757" name="Oval 3867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58" name="Oval 3868"/>
              <p:cNvSpPr>
                <a:spLocks noChangeArrowheads="1"/>
              </p:cNvSpPr>
              <p:nvPr/>
            </p:nvSpPr>
            <p:spPr bwMode="auto">
              <a:xfrm>
                <a:off x="1412" y="1991"/>
                <a:ext cx="69" cy="64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28" name="Line 3869"/>
            <p:cNvSpPr>
              <a:spLocks noChangeShapeType="1"/>
            </p:cNvSpPr>
            <p:nvPr/>
          </p:nvSpPr>
          <p:spPr bwMode="auto">
            <a:xfrm flipV="1">
              <a:off x="1447" y="2048"/>
              <a:ext cx="1" cy="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93" name="Group 3870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99755" name="Oval 3871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56" name="Oval 3872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94" name="Group 3873"/>
            <p:cNvGrpSpPr>
              <a:grpSpLocks/>
            </p:cNvGrpSpPr>
            <p:nvPr/>
          </p:nvGrpSpPr>
          <p:grpSpPr bwMode="auto">
            <a:xfrm>
              <a:off x="1194" y="2258"/>
              <a:ext cx="70" cy="57"/>
              <a:chOff x="1194" y="2258"/>
              <a:chExt cx="70" cy="57"/>
            </a:xfrm>
          </p:grpSpPr>
          <p:sp>
            <p:nvSpPr>
              <p:cNvPr id="199753" name="Oval 3874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54" name="Oval 3875"/>
              <p:cNvSpPr>
                <a:spLocks noChangeArrowheads="1"/>
              </p:cNvSpPr>
              <p:nvPr/>
            </p:nvSpPr>
            <p:spPr bwMode="auto">
              <a:xfrm>
                <a:off x="119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31" name="Line 3876"/>
            <p:cNvSpPr>
              <a:spLocks noChangeShapeType="1"/>
            </p:cNvSpPr>
            <p:nvPr/>
          </p:nvSpPr>
          <p:spPr bwMode="auto">
            <a:xfrm flipV="1">
              <a:off x="1223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95" name="Group 3877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99751" name="Oval 3878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52" name="Oval 3879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96" name="Group 3880"/>
            <p:cNvGrpSpPr>
              <a:grpSpLocks/>
            </p:cNvGrpSpPr>
            <p:nvPr/>
          </p:nvGrpSpPr>
          <p:grpSpPr bwMode="auto">
            <a:xfrm>
              <a:off x="1264" y="2258"/>
              <a:ext cx="70" cy="57"/>
              <a:chOff x="1264" y="2258"/>
              <a:chExt cx="70" cy="57"/>
            </a:xfrm>
          </p:grpSpPr>
          <p:sp>
            <p:nvSpPr>
              <p:cNvPr id="199749" name="Oval 3881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50" name="Oval 3882"/>
              <p:cNvSpPr>
                <a:spLocks noChangeArrowheads="1"/>
              </p:cNvSpPr>
              <p:nvPr/>
            </p:nvSpPr>
            <p:spPr bwMode="auto">
              <a:xfrm>
                <a:off x="1264" y="2258"/>
                <a:ext cx="70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34" name="Line 3883"/>
            <p:cNvSpPr>
              <a:spLocks noChangeShapeType="1"/>
            </p:cNvSpPr>
            <p:nvPr/>
          </p:nvSpPr>
          <p:spPr bwMode="auto">
            <a:xfrm flipV="1">
              <a:off x="129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97" name="Group 3884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99747" name="Oval 3885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48" name="Oval 3886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198" name="Group 3887"/>
            <p:cNvGrpSpPr>
              <a:grpSpLocks/>
            </p:cNvGrpSpPr>
            <p:nvPr/>
          </p:nvGrpSpPr>
          <p:grpSpPr bwMode="auto">
            <a:xfrm>
              <a:off x="1339" y="2258"/>
              <a:ext cx="73" cy="57"/>
              <a:chOff x="1339" y="2258"/>
              <a:chExt cx="73" cy="57"/>
            </a:xfrm>
          </p:grpSpPr>
          <p:sp>
            <p:nvSpPr>
              <p:cNvPr id="199745" name="Oval 3888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46" name="Oval 3889"/>
              <p:cNvSpPr>
                <a:spLocks noChangeArrowheads="1"/>
              </p:cNvSpPr>
              <p:nvPr/>
            </p:nvSpPr>
            <p:spPr bwMode="auto">
              <a:xfrm>
                <a:off x="1339" y="2258"/>
                <a:ext cx="73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37" name="Line 3890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1542199" name="Group 3891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99743" name="Oval 3892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44" name="Oval 3893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grpSp>
          <p:nvGrpSpPr>
            <p:cNvPr id="1542200" name="Group 3894"/>
            <p:cNvGrpSpPr>
              <a:grpSpLocks/>
            </p:cNvGrpSpPr>
            <p:nvPr/>
          </p:nvGrpSpPr>
          <p:grpSpPr bwMode="auto">
            <a:xfrm>
              <a:off x="1412" y="2258"/>
              <a:ext cx="69" cy="57"/>
              <a:chOff x="1412" y="2258"/>
              <a:chExt cx="69" cy="57"/>
            </a:xfrm>
          </p:grpSpPr>
          <p:sp>
            <p:nvSpPr>
              <p:cNvPr id="199741" name="Oval 3895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solidFill>
                <a:srgbClr val="3399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  <p:sp>
            <p:nvSpPr>
              <p:cNvPr id="199742" name="Oval 3896"/>
              <p:cNvSpPr>
                <a:spLocks noChangeArrowheads="1"/>
              </p:cNvSpPr>
              <p:nvPr/>
            </p:nvSpPr>
            <p:spPr bwMode="auto">
              <a:xfrm>
                <a:off x="1412" y="2258"/>
                <a:ext cx="69" cy="57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mtClean="0"/>
              </a:p>
            </p:txBody>
          </p:sp>
        </p:grpSp>
        <p:sp>
          <p:nvSpPr>
            <p:cNvPr id="199740" name="Line 3897"/>
            <p:cNvSpPr>
              <a:spLocks noChangeShapeType="1"/>
            </p:cNvSpPr>
            <p:nvPr/>
          </p:nvSpPr>
          <p:spPr bwMode="auto">
            <a:xfrm flipV="1">
              <a:off x="1447" y="2164"/>
              <a:ext cx="1" cy="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42201" name="Group 3898"/>
          <p:cNvGrpSpPr>
            <a:grpSpLocks/>
          </p:cNvGrpSpPr>
          <p:nvPr/>
        </p:nvGrpSpPr>
        <p:grpSpPr bwMode="auto">
          <a:xfrm>
            <a:off x="1423392" y="1936750"/>
            <a:ext cx="112514" cy="101600"/>
            <a:chOff x="893" y="1991"/>
            <a:chExt cx="70" cy="64"/>
          </a:xfrm>
        </p:grpSpPr>
        <p:sp>
          <p:nvSpPr>
            <p:cNvPr id="199715" name="Oval 389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16" name="Oval 3900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2202" name="Group 3901"/>
          <p:cNvGrpSpPr>
            <a:grpSpLocks/>
          </p:cNvGrpSpPr>
          <p:nvPr/>
        </p:nvGrpSpPr>
        <p:grpSpPr bwMode="auto">
          <a:xfrm>
            <a:off x="1423392" y="1936750"/>
            <a:ext cx="112514" cy="101600"/>
            <a:chOff x="893" y="1991"/>
            <a:chExt cx="70" cy="64"/>
          </a:xfrm>
        </p:grpSpPr>
        <p:sp>
          <p:nvSpPr>
            <p:cNvPr id="199713" name="Oval 3902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14" name="Oval 3903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62" name="Line 3904"/>
          <p:cNvSpPr>
            <a:spLocks noChangeShapeType="1"/>
          </p:cNvSpPr>
          <p:nvPr/>
        </p:nvSpPr>
        <p:spPr bwMode="auto">
          <a:xfrm flipV="1">
            <a:off x="14716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2203" name="Group 3905"/>
          <p:cNvGrpSpPr>
            <a:grpSpLocks/>
          </p:cNvGrpSpPr>
          <p:nvPr/>
        </p:nvGrpSpPr>
        <p:grpSpPr bwMode="auto">
          <a:xfrm>
            <a:off x="1535908" y="1936750"/>
            <a:ext cx="110728" cy="101600"/>
            <a:chOff x="963" y="1991"/>
            <a:chExt cx="70" cy="64"/>
          </a:xfrm>
        </p:grpSpPr>
        <p:sp>
          <p:nvSpPr>
            <p:cNvPr id="199711" name="Oval 390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12" name="Oval 3907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2204" name="Group 3908"/>
          <p:cNvGrpSpPr>
            <a:grpSpLocks/>
          </p:cNvGrpSpPr>
          <p:nvPr/>
        </p:nvGrpSpPr>
        <p:grpSpPr bwMode="auto">
          <a:xfrm>
            <a:off x="1535908" y="1936750"/>
            <a:ext cx="110728" cy="101600"/>
            <a:chOff x="963" y="1991"/>
            <a:chExt cx="70" cy="64"/>
          </a:xfrm>
        </p:grpSpPr>
        <p:sp>
          <p:nvSpPr>
            <p:cNvPr id="199709" name="Oval 3909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10" name="Oval 3910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65" name="Line 3911"/>
          <p:cNvSpPr>
            <a:spLocks noChangeShapeType="1"/>
          </p:cNvSpPr>
          <p:nvPr/>
        </p:nvSpPr>
        <p:spPr bwMode="auto">
          <a:xfrm flipV="1">
            <a:off x="159127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2205" name="Group 3912"/>
          <p:cNvGrpSpPr>
            <a:grpSpLocks/>
          </p:cNvGrpSpPr>
          <p:nvPr/>
        </p:nvGrpSpPr>
        <p:grpSpPr bwMode="auto">
          <a:xfrm>
            <a:off x="1653780" y="1936750"/>
            <a:ext cx="117872" cy="101600"/>
            <a:chOff x="1038" y="1991"/>
            <a:chExt cx="73" cy="64"/>
          </a:xfrm>
        </p:grpSpPr>
        <p:sp>
          <p:nvSpPr>
            <p:cNvPr id="199707" name="Oval 391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08" name="Oval 3914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1542206" name="Group 3915"/>
          <p:cNvGrpSpPr>
            <a:grpSpLocks/>
          </p:cNvGrpSpPr>
          <p:nvPr/>
        </p:nvGrpSpPr>
        <p:grpSpPr bwMode="auto">
          <a:xfrm>
            <a:off x="1653780" y="1936750"/>
            <a:ext cx="117872" cy="101600"/>
            <a:chOff x="1038" y="1991"/>
            <a:chExt cx="73" cy="64"/>
          </a:xfrm>
        </p:grpSpPr>
        <p:sp>
          <p:nvSpPr>
            <p:cNvPr id="199705" name="Oval 3916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06" name="Oval 3917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68" name="Line 3918"/>
          <p:cNvSpPr>
            <a:spLocks noChangeShapeType="1"/>
          </p:cNvSpPr>
          <p:nvPr/>
        </p:nvSpPr>
        <p:spPr bwMode="auto">
          <a:xfrm flipV="1">
            <a:off x="170378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1542207" name="Group 3919"/>
          <p:cNvGrpSpPr>
            <a:grpSpLocks/>
          </p:cNvGrpSpPr>
          <p:nvPr/>
        </p:nvGrpSpPr>
        <p:grpSpPr bwMode="auto">
          <a:xfrm>
            <a:off x="1771650" y="1936750"/>
            <a:ext cx="107156" cy="101600"/>
            <a:chOff x="1111" y="1991"/>
            <a:chExt cx="69" cy="64"/>
          </a:xfrm>
        </p:grpSpPr>
        <p:sp>
          <p:nvSpPr>
            <p:cNvPr id="199703" name="Oval 392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04" name="Oval 3921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00" name="Group 3922"/>
          <p:cNvGrpSpPr>
            <a:grpSpLocks/>
          </p:cNvGrpSpPr>
          <p:nvPr/>
        </p:nvGrpSpPr>
        <p:grpSpPr bwMode="auto">
          <a:xfrm>
            <a:off x="1771650" y="1936750"/>
            <a:ext cx="107156" cy="101600"/>
            <a:chOff x="1111" y="1991"/>
            <a:chExt cx="69" cy="64"/>
          </a:xfrm>
        </p:grpSpPr>
        <p:sp>
          <p:nvSpPr>
            <p:cNvPr id="199701" name="Oval 3923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02" name="Oval 3924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71" name="Line 3925"/>
          <p:cNvSpPr>
            <a:spLocks noChangeShapeType="1"/>
          </p:cNvSpPr>
          <p:nvPr/>
        </p:nvSpPr>
        <p:spPr bwMode="auto">
          <a:xfrm flipV="1">
            <a:off x="1825230" y="2027241"/>
            <a:ext cx="3572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02" name="Group 3926"/>
          <p:cNvGrpSpPr>
            <a:grpSpLocks/>
          </p:cNvGrpSpPr>
          <p:nvPr/>
        </p:nvGrpSpPr>
        <p:grpSpPr bwMode="auto">
          <a:xfrm>
            <a:off x="1423392" y="2360616"/>
            <a:ext cx="112514" cy="90487"/>
            <a:chOff x="893" y="2258"/>
            <a:chExt cx="70" cy="57"/>
          </a:xfrm>
        </p:grpSpPr>
        <p:sp>
          <p:nvSpPr>
            <p:cNvPr id="199699" name="Oval 392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700" name="Oval 3928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03" name="Group 3929"/>
          <p:cNvGrpSpPr>
            <a:grpSpLocks/>
          </p:cNvGrpSpPr>
          <p:nvPr/>
        </p:nvGrpSpPr>
        <p:grpSpPr bwMode="auto">
          <a:xfrm>
            <a:off x="1423392" y="2360616"/>
            <a:ext cx="112514" cy="90487"/>
            <a:chOff x="893" y="2258"/>
            <a:chExt cx="70" cy="57"/>
          </a:xfrm>
        </p:grpSpPr>
        <p:sp>
          <p:nvSpPr>
            <p:cNvPr id="199697" name="Oval 3930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98" name="Oval 3931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74" name="Line 3932"/>
          <p:cNvSpPr>
            <a:spLocks noChangeShapeType="1"/>
          </p:cNvSpPr>
          <p:nvPr/>
        </p:nvSpPr>
        <p:spPr bwMode="auto">
          <a:xfrm flipV="1">
            <a:off x="14716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05" name="Group 3933"/>
          <p:cNvGrpSpPr>
            <a:grpSpLocks/>
          </p:cNvGrpSpPr>
          <p:nvPr/>
        </p:nvGrpSpPr>
        <p:grpSpPr bwMode="auto">
          <a:xfrm>
            <a:off x="1535908" y="2360616"/>
            <a:ext cx="110728" cy="90487"/>
            <a:chOff x="963" y="2258"/>
            <a:chExt cx="70" cy="57"/>
          </a:xfrm>
        </p:grpSpPr>
        <p:sp>
          <p:nvSpPr>
            <p:cNvPr id="199695" name="Oval 393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96" name="Oval 3935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06" name="Group 3936"/>
          <p:cNvGrpSpPr>
            <a:grpSpLocks/>
          </p:cNvGrpSpPr>
          <p:nvPr/>
        </p:nvGrpSpPr>
        <p:grpSpPr bwMode="auto">
          <a:xfrm>
            <a:off x="1535908" y="2360616"/>
            <a:ext cx="110728" cy="90487"/>
            <a:chOff x="963" y="2258"/>
            <a:chExt cx="70" cy="57"/>
          </a:xfrm>
        </p:grpSpPr>
        <p:sp>
          <p:nvSpPr>
            <p:cNvPr id="199693" name="Oval 3937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94" name="Oval 3938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77" name="Line 3939"/>
          <p:cNvSpPr>
            <a:spLocks noChangeShapeType="1"/>
          </p:cNvSpPr>
          <p:nvPr/>
        </p:nvSpPr>
        <p:spPr bwMode="auto">
          <a:xfrm flipV="1">
            <a:off x="159127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08" name="Group 3940"/>
          <p:cNvGrpSpPr>
            <a:grpSpLocks/>
          </p:cNvGrpSpPr>
          <p:nvPr/>
        </p:nvGrpSpPr>
        <p:grpSpPr bwMode="auto">
          <a:xfrm>
            <a:off x="1653780" y="2360616"/>
            <a:ext cx="117872" cy="90487"/>
            <a:chOff x="1038" y="2258"/>
            <a:chExt cx="73" cy="57"/>
          </a:xfrm>
        </p:grpSpPr>
        <p:sp>
          <p:nvSpPr>
            <p:cNvPr id="199691" name="Oval 394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92" name="Oval 3942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09" name="Group 3943"/>
          <p:cNvGrpSpPr>
            <a:grpSpLocks/>
          </p:cNvGrpSpPr>
          <p:nvPr/>
        </p:nvGrpSpPr>
        <p:grpSpPr bwMode="auto">
          <a:xfrm>
            <a:off x="1653780" y="2360616"/>
            <a:ext cx="117872" cy="90487"/>
            <a:chOff x="1038" y="2258"/>
            <a:chExt cx="73" cy="57"/>
          </a:xfrm>
        </p:grpSpPr>
        <p:sp>
          <p:nvSpPr>
            <p:cNvPr id="199689" name="Oval 3944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90" name="Oval 3945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80" name="Line 3946"/>
          <p:cNvSpPr>
            <a:spLocks noChangeShapeType="1"/>
          </p:cNvSpPr>
          <p:nvPr/>
        </p:nvSpPr>
        <p:spPr bwMode="auto">
          <a:xfrm flipV="1">
            <a:off x="170378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43" name="Group 3947"/>
          <p:cNvGrpSpPr>
            <a:grpSpLocks/>
          </p:cNvGrpSpPr>
          <p:nvPr/>
        </p:nvGrpSpPr>
        <p:grpSpPr bwMode="auto">
          <a:xfrm>
            <a:off x="1771650" y="2360616"/>
            <a:ext cx="107156" cy="90487"/>
            <a:chOff x="1111" y="2258"/>
            <a:chExt cx="69" cy="57"/>
          </a:xfrm>
        </p:grpSpPr>
        <p:sp>
          <p:nvSpPr>
            <p:cNvPr id="199687" name="Oval 394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88" name="Oval 3949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44" name="Group 3950"/>
          <p:cNvGrpSpPr>
            <a:grpSpLocks/>
          </p:cNvGrpSpPr>
          <p:nvPr/>
        </p:nvGrpSpPr>
        <p:grpSpPr bwMode="auto">
          <a:xfrm>
            <a:off x="1771650" y="2360616"/>
            <a:ext cx="107156" cy="90487"/>
            <a:chOff x="1111" y="2258"/>
            <a:chExt cx="69" cy="57"/>
          </a:xfrm>
        </p:grpSpPr>
        <p:sp>
          <p:nvSpPr>
            <p:cNvPr id="199685" name="Oval 3951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86" name="Oval 3952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83" name="Line 3953"/>
          <p:cNvSpPr>
            <a:spLocks noChangeShapeType="1"/>
          </p:cNvSpPr>
          <p:nvPr/>
        </p:nvSpPr>
        <p:spPr bwMode="auto">
          <a:xfrm flipV="1">
            <a:off x="1825230" y="2211391"/>
            <a:ext cx="3572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45" name="Group 3954"/>
          <p:cNvGrpSpPr>
            <a:grpSpLocks/>
          </p:cNvGrpSpPr>
          <p:nvPr/>
        </p:nvGrpSpPr>
        <p:grpSpPr bwMode="auto">
          <a:xfrm>
            <a:off x="1423392" y="1936750"/>
            <a:ext cx="112514" cy="101600"/>
            <a:chOff x="893" y="1991"/>
            <a:chExt cx="70" cy="64"/>
          </a:xfrm>
        </p:grpSpPr>
        <p:sp>
          <p:nvSpPr>
            <p:cNvPr id="199683" name="Oval 3955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84" name="Oval 3956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46" name="Group 3957"/>
          <p:cNvGrpSpPr>
            <a:grpSpLocks/>
          </p:cNvGrpSpPr>
          <p:nvPr/>
        </p:nvGrpSpPr>
        <p:grpSpPr bwMode="auto">
          <a:xfrm>
            <a:off x="1423392" y="1936750"/>
            <a:ext cx="112514" cy="101600"/>
            <a:chOff x="893" y="1991"/>
            <a:chExt cx="70" cy="64"/>
          </a:xfrm>
        </p:grpSpPr>
        <p:sp>
          <p:nvSpPr>
            <p:cNvPr id="199681" name="Oval 3958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82" name="Oval 3959"/>
            <p:cNvSpPr>
              <a:spLocks noChangeArrowheads="1"/>
            </p:cNvSpPr>
            <p:nvPr/>
          </p:nvSpPr>
          <p:spPr bwMode="auto">
            <a:xfrm>
              <a:off x="89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86" name="Line 3960"/>
          <p:cNvSpPr>
            <a:spLocks noChangeShapeType="1"/>
          </p:cNvSpPr>
          <p:nvPr/>
        </p:nvSpPr>
        <p:spPr bwMode="auto">
          <a:xfrm flipV="1">
            <a:off x="1471613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48" name="Group 3961"/>
          <p:cNvGrpSpPr>
            <a:grpSpLocks/>
          </p:cNvGrpSpPr>
          <p:nvPr/>
        </p:nvGrpSpPr>
        <p:grpSpPr bwMode="auto">
          <a:xfrm>
            <a:off x="1535908" y="1936750"/>
            <a:ext cx="110728" cy="101600"/>
            <a:chOff x="963" y="1991"/>
            <a:chExt cx="70" cy="64"/>
          </a:xfrm>
        </p:grpSpPr>
        <p:sp>
          <p:nvSpPr>
            <p:cNvPr id="139263" name="Oval 3962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99680" name="Oval 3963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49" name="Group 3964"/>
          <p:cNvGrpSpPr>
            <a:grpSpLocks/>
          </p:cNvGrpSpPr>
          <p:nvPr/>
        </p:nvGrpSpPr>
        <p:grpSpPr bwMode="auto">
          <a:xfrm>
            <a:off x="1535908" y="1936750"/>
            <a:ext cx="110728" cy="101600"/>
            <a:chOff x="963" y="1991"/>
            <a:chExt cx="70" cy="64"/>
          </a:xfrm>
        </p:grpSpPr>
        <p:sp>
          <p:nvSpPr>
            <p:cNvPr id="139261" name="Oval 3965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62" name="Oval 3966"/>
            <p:cNvSpPr>
              <a:spLocks noChangeArrowheads="1"/>
            </p:cNvSpPr>
            <p:nvPr/>
          </p:nvSpPr>
          <p:spPr bwMode="auto">
            <a:xfrm>
              <a:off x="963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89" name="Line 3967"/>
          <p:cNvSpPr>
            <a:spLocks noChangeShapeType="1"/>
          </p:cNvSpPr>
          <p:nvPr/>
        </p:nvSpPr>
        <p:spPr bwMode="auto">
          <a:xfrm flipV="1">
            <a:off x="1591271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51" name="Group 3968"/>
          <p:cNvGrpSpPr>
            <a:grpSpLocks/>
          </p:cNvGrpSpPr>
          <p:nvPr/>
        </p:nvGrpSpPr>
        <p:grpSpPr bwMode="auto">
          <a:xfrm>
            <a:off x="1653780" y="1936750"/>
            <a:ext cx="117872" cy="101600"/>
            <a:chOff x="1038" y="1991"/>
            <a:chExt cx="73" cy="64"/>
          </a:xfrm>
        </p:grpSpPr>
        <p:sp>
          <p:nvSpPr>
            <p:cNvPr id="139259" name="Oval 3969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60" name="Oval 3970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52" name="Group 3971"/>
          <p:cNvGrpSpPr>
            <a:grpSpLocks/>
          </p:cNvGrpSpPr>
          <p:nvPr/>
        </p:nvGrpSpPr>
        <p:grpSpPr bwMode="auto">
          <a:xfrm>
            <a:off x="1653780" y="1936750"/>
            <a:ext cx="117872" cy="101600"/>
            <a:chOff x="1038" y="1991"/>
            <a:chExt cx="73" cy="64"/>
          </a:xfrm>
        </p:grpSpPr>
        <p:sp>
          <p:nvSpPr>
            <p:cNvPr id="139257" name="Oval 3972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58" name="Oval 3973"/>
            <p:cNvSpPr>
              <a:spLocks noChangeArrowheads="1"/>
            </p:cNvSpPr>
            <p:nvPr/>
          </p:nvSpPr>
          <p:spPr bwMode="auto">
            <a:xfrm>
              <a:off x="1038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92" name="Line 3974"/>
          <p:cNvSpPr>
            <a:spLocks noChangeShapeType="1"/>
          </p:cNvSpPr>
          <p:nvPr/>
        </p:nvSpPr>
        <p:spPr bwMode="auto">
          <a:xfrm flipV="1">
            <a:off x="170378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54" name="Group 3975"/>
          <p:cNvGrpSpPr>
            <a:grpSpLocks/>
          </p:cNvGrpSpPr>
          <p:nvPr/>
        </p:nvGrpSpPr>
        <p:grpSpPr bwMode="auto">
          <a:xfrm>
            <a:off x="1771650" y="1936750"/>
            <a:ext cx="107156" cy="101600"/>
            <a:chOff x="1111" y="1991"/>
            <a:chExt cx="69" cy="64"/>
          </a:xfrm>
        </p:grpSpPr>
        <p:sp>
          <p:nvSpPr>
            <p:cNvPr id="139255" name="Oval 3976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56" name="Oval 3977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55" name="Group 3978"/>
          <p:cNvGrpSpPr>
            <a:grpSpLocks/>
          </p:cNvGrpSpPr>
          <p:nvPr/>
        </p:nvGrpSpPr>
        <p:grpSpPr bwMode="auto">
          <a:xfrm>
            <a:off x="1771650" y="1936750"/>
            <a:ext cx="107156" cy="101600"/>
            <a:chOff x="1111" y="1991"/>
            <a:chExt cx="69" cy="64"/>
          </a:xfrm>
        </p:grpSpPr>
        <p:sp>
          <p:nvSpPr>
            <p:cNvPr id="139253" name="Oval 3979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54" name="Oval 3980"/>
            <p:cNvSpPr>
              <a:spLocks noChangeArrowheads="1"/>
            </p:cNvSpPr>
            <p:nvPr/>
          </p:nvSpPr>
          <p:spPr bwMode="auto">
            <a:xfrm>
              <a:off x="1111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95" name="Line 3981"/>
          <p:cNvSpPr>
            <a:spLocks noChangeShapeType="1"/>
          </p:cNvSpPr>
          <p:nvPr/>
        </p:nvSpPr>
        <p:spPr bwMode="auto">
          <a:xfrm flipV="1">
            <a:off x="1825230" y="2027241"/>
            <a:ext cx="3572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57" name="Group 3982"/>
          <p:cNvGrpSpPr>
            <a:grpSpLocks/>
          </p:cNvGrpSpPr>
          <p:nvPr/>
        </p:nvGrpSpPr>
        <p:grpSpPr bwMode="auto">
          <a:xfrm>
            <a:off x="1423392" y="2360616"/>
            <a:ext cx="112514" cy="90487"/>
            <a:chOff x="893" y="2258"/>
            <a:chExt cx="70" cy="57"/>
          </a:xfrm>
        </p:grpSpPr>
        <p:sp>
          <p:nvSpPr>
            <p:cNvPr id="139251" name="Oval 3983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52" name="Oval 3984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58" name="Group 3985"/>
          <p:cNvGrpSpPr>
            <a:grpSpLocks/>
          </p:cNvGrpSpPr>
          <p:nvPr/>
        </p:nvGrpSpPr>
        <p:grpSpPr bwMode="auto">
          <a:xfrm>
            <a:off x="1423392" y="2360616"/>
            <a:ext cx="112514" cy="90487"/>
            <a:chOff x="893" y="2258"/>
            <a:chExt cx="70" cy="57"/>
          </a:xfrm>
        </p:grpSpPr>
        <p:sp>
          <p:nvSpPr>
            <p:cNvPr id="139249" name="Oval 3986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50" name="Oval 3987"/>
            <p:cNvSpPr>
              <a:spLocks noChangeArrowheads="1"/>
            </p:cNvSpPr>
            <p:nvPr/>
          </p:nvSpPr>
          <p:spPr bwMode="auto">
            <a:xfrm>
              <a:off x="89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098" name="Line 3988"/>
          <p:cNvSpPr>
            <a:spLocks noChangeShapeType="1"/>
          </p:cNvSpPr>
          <p:nvPr/>
        </p:nvSpPr>
        <p:spPr bwMode="auto">
          <a:xfrm flipV="1">
            <a:off x="1471613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60" name="Group 3989"/>
          <p:cNvGrpSpPr>
            <a:grpSpLocks/>
          </p:cNvGrpSpPr>
          <p:nvPr/>
        </p:nvGrpSpPr>
        <p:grpSpPr bwMode="auto">
          <a:xfrm>
            <a:off x="1535908" y="2360616"/>
            <a:ext cx="110728" cy="90487"/>
            <a:chOff x="963" y="2258"/>
            <a:chExt cx="70" cy="57"/>
          </a:xfrm>
        </p:grpSpPr>
        <p:sp>
          <p:nvSpPr>
            <p:cNvPr id="139247" name="Oval 3990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48" name="Oval 3991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61" name="Group 3992"/>
          <p:cNvGrpSpPr>
            <a:grpSpLocks/>
          </p:cNvGrpSpPr>
          <p:nvPr/>
        </p:nvGrpSpPr>
        <p:grpSpPr bwMode="auto">
          <a:xfrm>
            <a:off x="1535908" y="2360616"/>
            <a:ext cx="110728" cy="90487"/>
            <a:chOff x="963" y="2258"/>
            <a:chExt cx="70" cy="57"/>
          </a:xfrm>
        </p:grpSpPr>
        <p:sp>
          <p:nvSpPr>
            <p:cNvPr id="139245" name="Oval 3993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46" name="Oval 3994"/>
            <p:cNvSpPr>
              <a:spLocks noChangeArrowheads="1"/>
            </p:cNvSpPr>
            <p:nvPr/>
          </p:nvSpPr>
          <p:spPr bwMode="auto">
            <a:xfrm>
              <a:off x="963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01" name="Line 3995"/>
          <p:cNvSpPr>
            <a:spLocks noChangeShapeType="1"/>
          </p:cNvSpPr>
          <p:nvPr/>
        </p:nvSpPr>
        <p:spPr bwMode="auto">
          <a:xfrm flipV="1">
            <a:off x="1591271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63" name="Group 3996"/>
          <p:cNvGrpSpPr>
            <a:grpSpLocks/>
          </p:cNvGrpSpPr>
          <p:nvPr/>
        </p:nvGrpSpPr>
        <p:grpSpPr bwMode="auto">
          <a:xfrm>
            <a:off x="1653780" y="2360616"/>
            <a:ext cx="117872" cy="90487"/>
            <a:chOff x="1038" y="2258"/>
            <a:chExt cx="73" cy="57"/>
          </a:xfrm>
        </p:grpSpPr>
        <p:sp>
          <p:nvSpPr>
            <p:cNvPr id="139243" name="Oval 3997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44" name="Oval 3998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64" name="Group 3999"/>
          <p:cNvGrpSpPr>
            <a:grpSpLocks/>
          </p:cNvGrpSpPr>
          <p:nvPr/>
        </p:nvGrpSpPr>
        <p:grpSpPr bwMode="auto">
          <a:xfrm>
            <a:off x="1653780" y="2360616"/>
            <a:ext cx="117872" cy="90487"/>
            <a:chOff x="1038" y="2258"/>
            <a:chExt cx="73" cy="57"/>
          </a:xfrm>
        </p:grpSpPr>
        <p:sp>
          <p:nvSpPr>
            <p:cNvPr id="139241" name="Oval 4000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42" name="Oval 4001"/>
            <p:cNvSpPr>
              <a:spLocks noChangeArrowheads="1"/>
            </p:cNvSpPr>
            <p:nvPr/>
          </p:nvSpPr>
          <p:spPr bwMode="auto">
            <a:xfrm>
              <a:off x="1038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04" name="Line 4002"/>
          <p:cNvSpPr>
            <a:spLocks noChangeShapeType="1"/>
          </p:cNvSpPr>
          <p:nvPr/>
        </p:nvSpPr>
        <p:spPr bwMode="auto">
          <a:xfrm flipV="1">
            <a:off x="170378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466" name="Group 4003"/>
          <p:cNvGrpSpPr>
            <a:grpSpLocks/>
          </p:cNvGrpSpPr>
          <p:nvPr/>
        </p:nvGrpSpPr>
        <p:grpSpPr bwMode="auto">
          <a:xfrm>
            <a:off x="1771650" y="2360616"/>
            <a:ext cx="107156" cy="90487"/>
            <a:chOff x="1111" y="2258"/>
            <a:chExt cx="69" cy="57"/>
          </a:xfrm>
        </p:grpSpPr>
        <p:sp>
          <p:nvSpPr>
            <p:cNvPr id="139239" name="Oval 4004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40" name="Oval 4005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467" name="Group 4006"/>
          <p:cNvGrpSpPr>
            <a:grpSpLocks/>
          </p:cNvGrpSpPr>
          <p:nvPr/>
        </p:nvGrpSpPr>
        <p:grpSpPr bwMode="auto">
          <a:xfrm>
            <a:off x="1771650" y="2360616"/>
            <a:ext cx="107156" cy="90487"/>
            <a:chOff x="1111" y="2258"/>
            <a:chExt cx="69" cy="57"/>
          </a:xfrm>
        </p:grpSpPr>
        <p:sp>
          <p:nvSpPr>
            <p:cNvPr id="139237" name="Oval 4007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38" name="Oval 4008"/>
            <p:cNvSpPr>
              <a:spLocks noChangeArrowheads="1"/>
            </p:cNvSpPr>
            <p:nvPr/>
          </p:nvSpPr>
          <p:spPr bwMode="auto">
            <a:xfrm>
              <a:off x="1111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07" name="Line 4009"/>
          <p:cNvSpPr>
            <a:spLocks noChangeShapeType="1"/>
          </p:cNvSpPr>
          <p:nvPr/>
        </p:nvSpPr>
        <p:spPr bwMode="auto">
          <a:xfrm flipV="1">
            <a:off x="1825230" y="2211391"/>
            <a:ext cx="3572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01" name="Group 4010"/>
          <p:cNvGrpSpPr>
            <a:grpSpLocks/>
          </p:cNvGrpSpPr>
          <p:nvPr/>
        </p:nvGrpSpPr>
        <p:grpSpPr bwMode="auto">
          <a:xfrm>
            <a:off x="1902024" y="1936750"/>
            <a:ext cx="112514" cy="101600"/>
            <a:chOff x="1194" y="1991"/>
            <a:chExt cx="70" cy="64"/>
          </a:xfrm>
        </p:grpSpPr>
        <p:sp>
          <p:nvSpPr>
            <p:cNvPr id="139235" name="Oval 401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36" name="Oval 4012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02" name="Group 4013"/>
          <p:cNvGrpSpPr>
            <a:grpSpLocks/>
          </p:cNvGrpSpPr>
          <p:nvPr/>
        </p:nvGrpSpPr>
        <p:grpSpPr bwMode="auto">
          <a:xfrm>
            <a:off x="1902024" y="1936750"/>
            <a:ext cx="112514" cy="101600"/>
            <a:chOff x="1194" y="1991"/>
            <a:chExt cx="70" cy="64"/>
          </a:xfrm>
        </p:grpSpPr>
        <p:sp>
          <p:nvSpPr>
            <p:cNvPr id="139233" name="Oval 4014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34" name="Oval 4015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10" name="Line 4016"/>
          <p:cNvSpPr>
            <a:spLocks noChangeShapeType="1"/>
          </p:cNvSpPr>
          <p:nvPr/>
        </p:nvSpPr>
        <p:spPr bwMode="auto">
          <a:xfrm flipV="1">
            <a:off x="194845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04" name="Group 4017"/>
          <p:cNvGrpSpPr>
            <a:grpSpLocks/>
          </p:cNvGrpSpPr>
          <p:nvPr/>
        </p:nvGrpSpPr>
        <p:grpSpPr bwMode="auto">
          <a:xfrm>
            <a:off x="2014537" y="1936750"/>
            <a:ext cx="108943" cy="101600"/>
            <a:chOff x="1264" y="1991"/>
            <a:chExt cx="70" cy="64"/>
          </a:xfrm>
        </p:grpSpPr>
        <p:sp>
          <p:nvSpPr>
            <p:cNvPr id="139231" name="Oval 401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32" name="Oval 4019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05" name="Group 4020"/>
          <p:cNvGrpSpPr>
            <a:grpSpLocks/>
          </p:cNvGrpSpPr>
          <p:nvPr/>
        </p:nvGrpSpPr>
        <p:grpSpPr bwMode="auto">
          <a:xfrm>
            <a:off x="2014537" y="1936750"/>
            <a:ext cx="108943" cy="101600"/>
            <a:chOff x="1264" y="1991"/>
            <a:chExt cx="70" cy="64"/>
          </a:xfrm>
        </p:grpSpPr>
        <p:sp>
          <p:nvSpPr>
            <p:cNvPr id="139229" name="Oval 4021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30" name="Oval 4022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13" name="Line 4023"/>
          <p:cNvSpPr>
            <a:spLocks noChangeShapeType="1"/>
          </p:cNvSpPr>
          <p:nvPr/>
        </p:nvSpPr>
        <p:spPr bwMode="auto">
          <a:xfrm flipV="1">
            <a:off x="206811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07" name="Group 4024"/>
          <p:cNvGrpSpPr>
            <a:grpSpLocks/>
          </p:cNvGrpSpPr>
          <p:nvPr/>
        </p:nvGrpSpPr>
        <p:grpSpPr bwMode="auto">
          <a:xfrm>
            <a:off x="2132409" y="1936750"/>
            <a:ext cx="116087" cy="101600"/>
            <a:chOff x="1339" y="1991"/>
            <a:chExt cx="73" cy="64"/>
          </a:xfrm>
        </p:grpSpPr>
        <p:sp>
          <p:nvSpPr>
            <p:cNvPr id="139227" name="Oval 402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28" name="Oval 4026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08" name="Group 4027"/>
          <p:cNvGrpSpPr>
            <a:grpSpLocks/>
          </p:cNvGrpSpPr>
          <p:nvPr/>
        </p:nvGrpSpPr>
        <p:grpSpPr bwMode="auto">
          <a:xfrm>
            <a:off x="2132409" y="1936750"/>
            <a:ext cx="116087" cy="101600"/>
            <a:chOff x="1339" y="1991"/>
            <a:chExt cx="73" cy="64"/>
          </a:xfrm>
        </p:grpSpPr>
        <p:sp>
          <p:nvSpPr>
            <p:cNvPr id="139225" name="Oval 4028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26" name="Oval 4029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16" name="Line 4030"/>
          <p:cNvSpPr>
            <a:spLocks noChangeShapeType="1"/>
          </p:cNvSpPr>
          <p:nvPr/>
        </p:nvSpPr>
        <p:spPr bwMode="auto">
          <a:xfrm flipV="1">
            <a:off x="217884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10" name="Group 4031"/>
          <p:cNvGrpSpPr>
            <a:grpSpLocks/>
          </p:cNvGrpSpPr>
          <p:nvPr/>
        </p:nvGrpSpPr>
        <p:grpSpPr bwMode="auto">
          <a:xfrm>
            <a:off x="2248496" y="1936750"/>
            <a:ext cx="108942" cy="101600"/>
            <a:chOff x="1412" y="1991"/>
            <a:chExt cx="69" cy="64"/>
          </a:xfrm>
        </p:grpSpPr>
        <p:sp>
          <p:nvSpPr>
            <p:cNvPr id="139223" name="Oval 403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24" name="Oval 4033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11" name="Group 4034"/>
          <p:cNvGrpSpPr>
            <a:grpSpLocks/>
          </p:cNvGrpSpPr>
          <p:nvPr/>
        </p:nvGrpSpPr>
        <p:grpSpPr bwMode="auto">
          <a:xfrm>
            <a:off x="2248496" y="1936750"/>
            <a:ext cx="108942" cy="101600"/>
            <a:chOff x="1412" y="1991"/>
            <a:chExt cx="69" cy="64"/>
          </a:xfrm>
        </p:grpSpPr>
        <p:sp>
          <p:nvSpPr>
            <p:cNvPr id="139221" name="Oval 4035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22" name="Oval 4036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19" name="Line 4037"/>
          <p:cNvSpPr>
            <a:spLocks noChangeShapeType="1"/>
          </p:cNvSpPr>
          <p:nvPr/>
        </p:nvSpPr>
        <p:spPr bwMode="auto">
          <a:xfrm flipV="1">
            <a:off x="2303859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13" name="Group 4038"/>
          <p:cNvGrpSpPr>
            <a:grpSpLocks/>
          </p:cNvGrpSpPr>
          <p:nvPr/>
        </p:nvGrpSpPr>
        <p:grpSpPr bwMode="auto">
          <a:xfrm>
            <a:off x="1902024" y="2360616"/>
            <a:ext cx="112514" cy="90487"/>
            <a:chOff x="1194" y="2258"/>
            <a:chExt cx="70" cy="57"/>
          </a:xfrm>
        </p:grpSpPr>
        <p:sp>
          <p:nvSpPr>
            <p:cNvPr id="139219" name="Oval 403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20" name="Oval 4040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14" name="Group 4041"/>
          <p:cNvGrpSpPr>
            <a:grpSpLocks/>
          </p:cNvGrpSpPr>
          <p:nvPr/>
        </p:nvGrpSpPr>
        <p:grpSpPr bwMode="auto">
          <a:xfrm>
            <a:off x="1902024" y="2360616"/>
            <a:ext cx="112514" cy="90487"/>
            <a:chOff x="1194" y="2258"/>
            <a:chExt cx="70" cy="57"/>
          </a:xfrm>
        </p:grpSpPr>
        <p:sp>
          <p:nvSpPr>
            <p:cNvPr id="139217" name="Oval 4042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18" name="Oval 4043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22" name="Line 4044"/>
          <p:cNvSpPr>
            <a:spLocks noChangeShapeType="1"/>
          </p:cNvSpPr>
          <p:nvPr/>
        </p:nvSpPr>
        <p:spPr bwMode="auto">
          <a:xfrm flipV="1">
            <a:off x="194845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16" name="Group 4045"/>
          <p:cNvGrpSpPr>
            <a:grpSpLocks/>
          </p:cNvGrpSpPr>
          <p:nvPr/>
        </p:nvGrpSpPr>
        <p:grpSpPr bwMode="auto">
          <a:xfrm>
            <a:off x="2014537" y="2360616"/>
            <a:ext cx="108943" cy="90487"/>
            <a:chOff x="1264" y="2258"/>
            <a:chExt cx="70" cy="57"/>
          </a:xfrm>
        </p:grpSpPr>
        <p:sp>
          <p:nvSpPr>
            <p:cNvPr id="139215" name="Oval 404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16" name="Oval 4047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17" name="Group 4048"/>
          <p:cNvGrpSpPr>
            <a:grpSpLocks/>
          </p:cNvGrpSpPr>
          <p:nvPr/>
        </p:nvGrpSpPr>
        <p:grpSpPr bwMode="auto">
          <a:xfrm>
            <a:off x="2014537" y="2360616"/>
            <a:ext cx="108943" cy="90487"/>
            <a:chOff x="1264" y="2258"/>
            <a:chExt cx="70" cy="57"/>
          </a:xfrm>
        </p:grpSpPr>
        <p:sp>
          <p:nvSpPr>
            <p:cNvPr id="139213" name="Oval 4049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14" name="Oval 4050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25" name="Line 4051"/>
          <p:cNvSpPr>
            <a:spLocks noChangeShapeType="1"/>
          </p:cNvSpPr>
          <p:nvPr/>
        </p:nvSpPr>
        <p:spPr bwMode="auto">
          <a:xfrm flipV="1">
            <a:off x="206811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19" name="Group 4052"/>
          <p:cNvGrpSpPr>
            <a:grpSpLocks/>
          </p:cNvGrpSpPr>
          <p:nvPr/>
        </p:nvGrpSpPr>
        <p:grpSpPr bwMode="auto">
          <a:xfrm>
            <a:off x="2132409" y="2360616"/>
            <a:ext cx="116087" cy="90487"/>
            <a:chOff x="1339" y="2258"/>
            <a:chExt cx="73" cy="57"/>
          </a:xfrm>
        </p:grpSpPr>
        <p:sp>
          <p:nvSpPr>
            <p:cNvPr id="139211" name="Oval 405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12" name="Oval 4054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20" name="Group 4055"/>
          <p:cNvGrpSpPr>
            <a:grpSpLocks/>
          </p:cNvGrpSpPr>
          <p:nvPr/>
        </p:nvGrpSpPr>
        <p:grpSpPr bwMode="auto">
          <a:xfrm>
            <a:off x="2132409" y="2360616"/>
            <a:ext cx="116087" cy="90487"/>
            <a:chOff x="1339" y="2258"/>
            <a:chExt cx="73" cy="57"/>
          </a:xfrm>
        </p:grpSpPr>
        <p:sp>
          <p:nvSpPr>
            <p:cNvPr id="139209" name="Oval 4056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10" name="Oval 4057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28" name="Line 4058"/>
          <p:cNvSpPr>
            <a:spLocks noChangeShapeType="1"/>
          </p:cNvSpPr>
          <p:nvPr/>
        </p:nvSpPr>
        <p:spPr bwMode="auto">
          <a:xfrm flipV="1">
            <a:off x="217884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22" name="Group 4059"/>
          <p:cNvGrpSpPr>
            <a:grpSpLocks/>
          </p:cNvGrpSpPr>
          <p:nvPr/>
        </p:nvGrpSpPr>
        <p:grpSpPr bwMode="auto">
          <a:xfrm>
            <a:off x="2248496" y="2360616"/>
            <a:ext cx="108942" cy="90487"/>
            <a:chOff x="1412" y="2258"/>
            <a:chExt cx="69" cy="57"/>
          </a:xfrm>
        </p:grpSpPr>
        <p:sp>
          <p:nvSpPr>
            <p:cNvPr id="139207" name="Oval 406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08" name="Oval 4061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23" name="Group 4062"/>
          <p:cNvGrpSpPr>
            <a:grpSpLocks/>
          </p:cNvGrpSpPr>
          <p:nvPr/>
        </p:nvGrpSpPr>
        <p:grpSpPr bwMode="auto">
          <a:xfrm>
            <a:off x="2248496" y="2360616"/>
            <a:ext cx="108942" cy="90487"/>
            <a:chOff x="1412" y="2258"/>
            <a:chExt cx="69" cy="57"/>
          </a:xfrm>
        </p:grpSpPr>
        <p:sp>
          <p:nvSpPr>
            <p:cNvPr id="139205" name="Oval 4063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06" name="Oval 4064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31" name="Line 4065"/>
          <p:cNvSpPr>
            <a:spLocks noChangeShapeType="1"/>
          </p:cNvSpPr>
          <p:nvPr/>
        </p:nvSpPr>
        <p:spPr bwMode="auto">
          <a:xfrm flipV="1">
            <a:off x="2303859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57" name="Group 4066"/>
          <p:cNvGrpSpPr>
            <a:grpSpLocks/>
          </p:cNvGrpSpPr>
          <p:nvPr/>
        </p:nvGrpSpPr>
        <p:grpSpPr bwMode="auto">
          <a:xfrm>
            <a:off x="1902024" y="1936750"/>
            <a:ext cx="112514" cy="101600"/>
            <a:chOff x="1194" y="1991"/>
            <a:chExt cx="70" cy="64"/>
          </a:xfrm>
        </p:grpSpPr>
        <p:sp>
          <p:nvSpPr>
            <p:cNvPr id="139203" name="Oval 4067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04" name="Oval 4068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58" name="Group 4069"/>
          <p:cNvGrpSpPr>
            <a:grpSpLocks/>
          </p:cNvGrpSpPr>
          <p:nvPr/>
        </p:nvGrpSpPr>
        <p:grpSpPr bwMode="auto">
          <a:xfrm>
            <a:off x="1902024" y="1936750"/>
            <a:ext cx="112514" cy="101600"/>
            <a:chOff x="1194" y="1991"/>
            <a:chExt cx="70" cy="64"/>
          </a:xfrm>
        </p:grpSpPr>
        <p:sp>
          <p:nvSpPr>
            <p:cNvPr id="139201" name="Oval 4070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02" name="Oval 4071"/>
            <p:cNvSpPr>
              <a:spLocks noChangeArrowheads="1"/>
            </p:cNvSpPr>
            <p:nvPr/>
          </p:nvSpPr>
          <p:spPr bwMode="auto">
            <a:xfrm>
              <a:off x="119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34" name="Line 4072"/>
          <p:cNvSpPr>
            <a:spLocks noChangeShapeType="1"/>
          </p:cNvSpPr>
          <p:nvPr/>
        </p:nvSpPr>
        <p:spPr bwMode="auto">
          <a:xfrm flipV="1">
            <a:off x="1948458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59" name="Group 4073"/>
          <p:cNvGrpSpPr>
            <a:grpSpLocks/>
          </p:cNvGrpSpPr>
          <p:nvPr/>
        </p:nvGrpSpPr>
        <p:grpSpPr bwMode="auto">
          <a:xfrm>
            <a:off x="2014537" y="1936750"/>
            <a:ext cx="108943" cy="101600"/>
            <a:chOff x="1264" y="1991"/>
            <a:chExt cx="70" cy="64"/>
          </a:xfrm>
        </p:grpSpPr>
        <p:sp>
          <p:nvSpPr>
            <p:cNvPr id="139199" name="Oval 4074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200" name="Oval 4075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60" name="Group 4076"/>
          <p:cNvGrpSpPr>
            <a:grpSpLocks/>
          </p:cNvGrpSpPr>
          <p:nvPr/>
        </p:nvGrpSpPr>
        <p:grpSpPr bwMode="auto">
          <a:xfrm>
            <a:off x="2014537" y="1936750"/>
            <a:ext cx="108943" cy="101600"/>
            <a:chOff x="1264" y="1991"/>
            <a:chExt cx="70" cy="64"/>
          </a:xfrm>
        </p:grpSpPr>
        <p:sp>
          <p:nvSpPr>
            <p:cNvPr id="139197" name="Oval 4077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98" name="Oval 4078"/>
            <p:cNvSpPr>
              <a:spLocks noChangeArrowheads="1"/>
            </p:cNvSpPr>
            <p:nvPr/>
          </p:nvSpPr>
          <p:spPr bwMode="auto">
            <a:xfrm>
              <a:off x="1264" y="1991"/>
              <a:ext cx="70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37" name="Line 4079"/>
          <p:cNvSpPr>
            <a:spLocks noChangeShapeType="1"/>
          </p:cNvSpPr>
          <p:nvPr/>
        </p:nvSpPr>
        <p:spPr bwMode="auto">
          <a:xfrm flipV="1">
            <a:off x="2068116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62" name="Group 4080"/>
          <p:cNvGrpSpPr>
            <a:grpSpLocks/>
          </p:cNvGrpSpPr>
          <p:nvPr/>
        </p:nvGrpSpPr>
        <p:grpSpPr bwMode="auto">
          <a:xfrm>
            <a:off x="2132409" y="1936750"/>
            <a:ext cx="116087" cy="101600"/>
            <a:chOff x="1339" y="1991"/>
            <a:chExt cx="73" cy="64"/>
          </a:xfrm>
        </p:grpSpPr>
        <p:sp>
          <p:nvSpPr>
            <p:cNvPr id="139195" name="Oval 4081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96" name="Oval 4082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63" name="Group 4083"/>
          <p:cNvGrpSpPr>
            <a:grpSpLocks/>
          </p:cNvGrpSpPr>
          <p:nvPr/>
        </p:nvGrpSpPr>
        <p:grpSpPr bwMode="auto">
          <a:xfrm>
            <a:off x="2132409" y="1936750"/>
            <a:ext cx="116087" cy="101600"/>
            <a:chOff x="1339" y="1991"/>
            <a:chExt cx="73" cy="64"/>
          </a:xfrm>
        </p:grpSpPr>
        <p:sp>
          <p:nvSpPr>
            <p:cNvPr id="139193" name="Oval 4084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94" name="Oval 4085"/>
            <p:cNvSpPr>
              <a:spLocks noChangeArrowheads="1"/>
            </p:cNvSpPr>
            <p:nvPr/>
          </p:nvSpPr>
          <p:spPr bwMode="auto">
            <a:xfrm>
              <a:off x="1339" y="1991"/>
              <a:ext cx="73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40" name="Line 4086"/>
          <p:cNvSpPr>
            <a:spLocks noChangeShapeType="1"/>
          </p:cNvSpPr>
          <p:nvPr/>
        </p:nvSpPr>
        <p:spPr bwMode="auto">
          <a:xfrm flipV="1">
            <a:off x="2178844" y="2027241"/>
            <a:ext cx="0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65" name="Group 4087"/>
          <p:cNvGrpSpPr>
            <a:grpSpLocks/>
          </p:cNvGrpSpPr>
          <p:nvPr/>
        </p:nvGrpSpPr>
        <p:grpSpPr bwMode="auto">
          <a:xfrm>
            <a:off x="2248496" y="1936750"/>
            <a:ext cx="108942" cy="101600"/>
            <a:chOff x="1412" y="1991"/>
            <a:chExt cx="69" cy="64"/>
          </a:xfrm>
        </p:grpSpPr>
        <p:sp>
          <p:nvSpPr>
            <p:cNvPr id="139191" name="Oval 4088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92" name="Oval 4089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66" name="Group 4090"/>
          <p:cNvGrpSpPr>
            <a:grpSpLocks/>
          </p:cNvGrpSpPr>
          <p:nvPr/>
        </p:nvGrpSpPr>
        <p:grpSpPr bwMode="auto">
          <a:xfrm>
            <a:off x="2248496" y="1936750"/>
            <a:ext cx="108942" cy="101600"/>
            <a:chOff x="1412" y="1991"/>
            <a:chExt cx="69" cy="64"/>
          </a:xfrm>
        </p:grpSpPr>
        <p:sp>
          <p:nvSpPr>
            <p:cNvPr id="139189" name="Oval 4091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90" name="Oval 4092"/>
            <p:cNvSpPr>
              <a:spLocks noChangeArrowheads="1"/>
            </p:cNvSpPr>
            <p:nvPr/>
          </p:nvSpPr>
          <p:spPr bwMode="auto">
            <a:xfrm>
              <a:off x="1412" y="1991"/>
              <a:ext cx="69" cy="6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43" name="Line 4093"/>
          <p:cNvSpPr>
            <a:spLocks noChangeShapeType="1"/>
          </p:cNvSpPr>
          <p:nvPr/>
        </p:nvSpPr>
        <p:spPr bwMode="auto">
          <a:xfrm flipV="1">
            <a:off x="2303859" y="2027241"/>
            <a:ext cx="1787" cy="1412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68" name="Group 4094"/>
          <p:cNvGrpSpPr>
            <a:grpSpLocks/>
          </p:cNvGrpSpPr>
          <p:nvPr/>
        </p:nvGrpSpPr>
        <p:grpSpPr bwMode="auto">
          <a:xfrm>
            <a:off x="1902024" y="2360616"/>
            <a:ext cx="112514" cy="90487"/>
            <a:chOff x="1194" y="2258"/>
            <a:chExt cx="70" cy="57"/>
          </a:xfrm>
        </p:grpSpPr>
        <p:sp>
          <p:nvSpPr>
            <p:cNvPr id="139187" name="Oval 4095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88" name="Oval 4096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69" name="Group 4097"/>
          <p:cNvGrpSpPr>
            <a:grpSpLocks/>
          </p:cNvGrpSpPr>
          <p:nvPr/>
        </p:nvGrpSpPr>
        <p:grpSpPr bwMode="auto">
          <a:xfrm>
            <a:off x="1902024" y="2360616"/>
            <a:ext cx="112514" cy="90487"/>
            <a:chOff x="1194" y="2258"/>
            <a:chExt cx="70" cy="57"/>
          </a:xfrm>
        </p:grpSpPr>
        <p:sp>
          <p:nvSpPr>
            <p:cNvPr id="139185" name="Oval 4098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86" name="Oval 4099"/>
            <p:cNvSpPr>
              <a:spLocks noChangeArrowheads="1"/>
            </p:cNvSpPr>
            <p:nvPr/>
          </p:nvSpPr>
          <p:spPr bwMode="auto">
            <a:xfrm>
              <a:off x="119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46" name="Line 4100"/>
          <p:cNvSpPr>
            <a:spLocks noChangeShapeType="1"/>
          </p:cNvSpPr>
          <p:nvPr/>
        </p:nvSpPr>
        <p:spPr bwMode="auto">
          <a:xfrm flipV="1">
            <a:off x="1948458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71" name="Group 4101"/>
          <p:cNvGrpSpPr>
            <a:grpSpLocks/>
          </p:cNvGrpSpPr>
          <p:nvPr/>
        </p:nvGrpSpPr>
        <p:grpSpPr bwMode="auto">
          <a:xfrm>
            <a:off x="2014537" y="2360616"/>
            <a:ext cx="108943" cy="90487"/>
            <a:chOff x="1264" y="2258"/>
            <a:chExt cx="70" cy="57"/>
          </a:xfrm>
        </p:grpSpPr>
        <p:sp>
          <p:nvSpPr>
            <p:cNvPr id="139183" name="Oval 4102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84" name="Oval 4103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72" name="Group 4104"/>
          <p:cNvGrpSpPr>
            <a:grpSpLocks/>
          </p:cNvGrpSpPr>
          <p:nvPr/>
        </p:nvGrpSpPr>
        <p:grpSpPr bwMode="auto">
          <a:xfrm>
            <a:off x="2014537" y="2360616"/>
            <a:ext cx="108943" cy="90487"/>
            <a:chOff x="1264" y="2258"/>
            <a:chExt cx="70" cy="57"/>
          </a:xfrm>
        </p:grpSpPr>
        <p:sp>
          <p:nvSpPr>
            <p:cNvPr id="139181" name="Oval 4105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82" name="Oval 4106"/>
            <p:cNvSpPr>
              <a:spLocks noChangeArrowheads="1"/>
            </p:cNvSpPr>
            <p:nvPr/>
          </p:nvSpPr>
          <p:spPr bwMode="auto">
            <a:xfrm>
              <a:off x="1264" y="2258"/>
              <a:ext cx="70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49" name="Line 4107"/>
          <p:cNvSpPr>
            <a:spLocks noChangeShapeType="1"/>
          </p:cNvSpPr>
          <p:nvPr/>
        </p:nvSpPr>
        <p:spPr bwMode="auto">
          <a:xfrm flipV="1">
            <a:off x="2068116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74" name="Group 4108"/>
          <p:cNvGrpSpPr>
            <a:grpSpLocks/>
          </p:cNvGrpSpPr>
          <p:nvPr/>
        </p:nvGrpSpPr>
        <p:grpSpPr bwMode="auto">
          <a:xfrm>
            <a:off x="2132409" y="2360616"/>
            <a:ext cx="116087" cy="90487"/>
            <a:chOff x="1339" y="2258"/>
            <a:chExt cx="73" cy="57"/>
          </a:xfrm>
        </p:grpSpPr>
        <p:sp>
          <p:nvSpPr>
            <p:cNvPr id="139179" name="Oval 4109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80" name="Oval 4110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75" name="Group 4111"/>
          <p:cNvGrpSpPr>
            <a:grpSpLocks/>
          </p:cNvGrpSpPr>
          <p:nvPr/>
        </p:nvGrpSpPr>
        <p:grpSpPr bwMode="auto">
          <a:xfrm>
            <a:off x="2132409" y="2360616"/>
            <a:ext cx="116087" cy="90487"/>
            <a:chOff x="1339" y="2258"/>
            <a:chExt cx="73" cy="57"/>
          </a:xfrm>
        </p:grpSpPr>
        <p:sp>
          <p:nvSpPr>
            <p:cNvPr id="139177" name="Oval 4112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78" name="Oval 4113"/>
            <p:cNvSpPr>
              <a:spLocks noChangeArrowheads="1"/>
            </p:cNvSpPr>
            <p:nvPr/>
          </p:nvSpPr>
          <p:spPr bwMode="auto">
            <a:xfrm>
              <a:off x="1339" y="2258"/>
              <a:ext cx="73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52" name="Line 4114"/>
          <p:cNvSpPr>
            <a:spLocks noChangeShapeType="1"/>
          </p:cNvSpPr>
          <p:nvPr/>
        </p:nvSpPr>
        <p:spPr bwMode="auto">
          <a:xfrm flipV="1">
            <a:off x="2178844" y="2211391"/>
            <a:ext cx="0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grpSp>
        <p:nvGrpSpPr>
          <p:cNvPr id="202577" name="Group 4115"/>
          <p:cNvGrpSpPr>
            <a:grpSpLocks/>
          </p:cNvGrpSpPr>
          <p:nvPr/>
        </p:nvGrpSpPr>
        <p:grpSpPr bwMode="auto">
          <a:xfrm>
            <a:off x="2248496" y="2360616"/>
            <a:ext cx="108942" cy="90487"/>
            <a:chOff x="1412" y="2258"/>
            <a:chExt cx="69" cy="57"/>
          </a:xfrm>
        </p:grpSpPr>
        <p:sp>
          <p:nvSpPr>
            <p:cNvPr id="139175" name="Oval 4116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76" name="Oval 4117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grpSp>
        <p:nvGrpSpPr>
          <p:cNvPr id="202578" name="Group 4118"/>
          <p:cNvGrpSpPr>
            <a:grpSpLocks/>
          </p:cNvGrpSpPr>
          <p:nvPr/>
        </p:nvGrpSpPr>
        <p:grpSpPr bwMode="auto">
          <a:xfrm>
            <a:off x="2248496" y="2360616"/>
            <a:ext cx="108942" cy="90487"/>
            <a:chOff x="1412" y="2258"/>
            <a:chExt cx="69" cy="57"/>
          </a:xfrm>
        </p:grpSpPr>
        <p:sp>
          <p:nvSpPr>
            <p:cNvPr id="139173" name="Oval 4119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solidFill>
              <a:srgbClr val="3399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  <p:sp>
          <p:nvSpPr>
            <p:cNvPr id="139174" name="Oval 4120"/>
            <p:cNvSpPr>
              <a:spLocks noChangeArrowheads="1"/>
            </p:cNvSpPr>
            <p:nvPr/>
          </p:nvSpPr>
          <p:spPr bwMode="auto">
            <a:xfrm>
              <a:off x="1412" y="2258"/>
              <a:ext cx="69" cy="57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smtClean="0"/>
            </a:p>
          </p:txBody>
        </p:sp>
      </p:grpSp>
      <p:sp>
        <p:nvSpPr>
          <p:cNvPr id="139155" name="Line 4121"/>
          <p:cNvSpPr>
            <a:spLocks noChangeShapeType="1"/>
          </p:cNvSpPr>
          <p:nvPr/>
        </p:nvSpPr>
        <p:spPr bwMode="auto">
          <a:xfrm flipV="1">
            <a:off x="2303859" y="2211391"/>
            <a:ext cx="1787" cy="149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9156" name="Oval 4122"/>
          <p:cNvSpPr>
            <a:spLocks noChangeArrowheads="1"/>
          </p:cNvSpPr>
          <p:nvPr/>
        </p:nvSpPr>
        <p:spPr bwMode="auto">
          <a:xfrm>
            <a:off x="6007893" y="835025"/>
            <a:ext cx="8304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9157" name="Freeform 4123"/>
          <p:cNvSpPr>
            <a:spLocks/>
          </p:cNvSpPr>
          <p:nvPr/>
        </p:nvSpPr>
        <p:spPr bwMode="auto">
          <a:xfrm>
            <a:off x="5757864" y="908053"/>
            <a:ext cx="646509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45244" name="Rectangle 4124"/>
          <p:cNvSpPr>
            <a:spLocks noChangeArrowheads="1"/>
          </p:cNvSpPr>
          <p:nvPr/>
        </p:nvSpPr>
        <p:spPr bwMode="auto">
          <a:xfrm>
            <a:off x="6941051" y="1052514"/>
            <a:ext cx="594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159" name="Oval 4125"/>
          <p:cNvSpPr>
            <a:spLocks noChangeArrowheads="1"/>
          </p:cNvSpPr>
          <p:nvPr/>
        </p:nvSpPr>
        <p:spPr bwMode="auto">
          <a:xfrm>
            <a:off x="6007893" y="835025"/>
            <a:ext cx="830462" cy="850900"/>
          </a:xfrm>
          <a:prstGeom prst="ellipse">
            <a:avLst/>
          </a:prstGeom>
          <a:solidFill>
            <a:srgbClr val="CC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 smtClean="0"/>
          </a:p>
        </p:txBody>
      </p:sp>
      <p:sp>
        <p:nvSpPr>
          <p:cNvPr id="139160" name="Freeform 4126"/>
          <p:cNvSpPr>
            <a:spLocks/>
          </p:cNvSpPr>
          <p:nvPr/>
        </p:nvSpPr>
        <p:spPr bwMode="auto">
          <a:xfrm>
            <a:off x="5757864" y="908053"/>
            <a:ext cx="646509" cy="741363"/>
          </a:xfrm>
          <a:custGeom>
            <a:avLst/>
            <a:gdLst>
              <a:gd name="T0" fmla="*/ 2147483647 w 407"/>
              <a:gd name="T1" fmla="*/ 2147483647 h 467"/>
              <a:gd name="T2" fmla="*/ 0 w 407"/>
              <a:gd name="T3" fmla="*/ 0 h 467"/>
              <a:gd name="T4" fmla="*/ 0 w 407"/>
              <a:gd name="T5" fmla="*/ 2147483647 h 467"/>
              <a:gd name="T6" fmla="*/ 2147483647 w 407"/>
              <a:gd name="T7" fmla="*/ 2147483647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407"/>
              <a:gd name="T13" fmla="*/ 0 h 467"/>
              <a:gd name="T14" fmla="*/ 407 w 407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" h="467">
                <a:moveTo>
                  <a:pt x="407" y="233"/>
                </a:moveTo>
                <a:lnTo>
                  <a:pt x="0" y="0"/>
                </a:lnTo>
                <a:lnTo>
                  <a:pt x="0" y="467"/>
                </a:lnTo>
                <a:lnTo>
                  <a:pt x="407" y="2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45247" name="Rectangle 4127"/>
          <p:cNvSpPr>
            <a:spLocks noChangeArrowheads="1"/>
          </p:cNvSpPr>
          <p:nvPr/>
        </p:nvSpPr>
        <p:spPr bwMode="auto">
          <a:xfrm>
            <a:off x="7792993" y="3173414"/>
            <a:ext cx="501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Syk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45248" name="Rectangle 4128"/>
          <p:cNvSpPr>
            <a:spLocks noChangeArrowheads="1"/>
          </p:cNvSpPr>
          <p:nvPr/>
        </p:nvSpPr>
        <p:spPr bwMode="auto">
          <a:xfrm>
            <a:off x="5045244" y="4005263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163" name="Rectangle 4129"/>
          <p:cNvSpPr>
            <a:spLocks noChangeArrowheads="1"/>
          </p:cNvSpPr>
          <p:nvPr/>
        </p:nvSpPr>
        <p:spPr bwMode="auto">
          <a:xfrm>
            <a:off x="3074691" y="4619625"/>
            <a:ext cx="410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 smtClean="0">
                <a:solidFill>
                  <a:srgbClr val="000000"/>
                </a:solidFill>
              </a:rPr>
              <a:t>enhanced cytokine production</a:t>
            </a:r>
          </a:p>
        </p:txBody>
      </p:sp>
      <p:sp>
        <p:nvSpPr>
          <p:cNvPr id="139164" name="Freeform 4130"/>
          <p:cNvSpPr>
            <a:spLocks noEditPoints="1"/>
          </p:cNvSpPr>
          <p:nvPr/>
        </p:nvSpPr>
        <p:spPr bwMode="auto">
          <a:xfrm rot="673347">
            <a:off x="5589984" y="3494088"/>
            <a:ext cx="1085850" cy="869950"/>
          </a:xfrm>
          <a:custGeom>
            <a:avLst/>
            <a:gdLst>
              <a:gd name="T0" fmla="*/ 2147483647 w 504"/>
              <a:gd name="T1" fmla="*/ 2147483647 h 769"/>
              <a:gd name="T2" fmla="*/ 2147483647 w 504"/>
              <a:gd name="T3" fmla="*/ 2147483647 h 769"/>
              <a:gd name="T4" fmla="*/ 2147483647 w 504"/>
              <a:gd name="T5" fmla="*/ 2147483647 h 769"/>
              <a:gd name="T6" fmla="*/ 2147483647 w 504"/>
              <a:gd name="T7" fmla="*/ 0 h 769"/>
              <a:gd name="T8" fmla="*/ 2147483647 w 504"/>
              <a:gd name="T9" fmla="*/ 2147483647 h 769"/>
              <a:gd name="T10" fmla="*/ 2147483647 w 504"/>
              <a:gd name="T11" fmla="*/ 2147483647 h 769"/>
              <a:gd name="T12" fmla="*/ 0 w 504"/>
              <a:gd name="T13" fmla="*/ 2147483647 h 769"/>
              <a:gd name="T14" fmla="*/ 2147483647 w 504"/>
              <a:gd name="T15" fmla="*/ 2147483647 h 769"/>
              <a:gd name="T16" fmla="*/ 2147483647 w 504"/>
              <a:gd name="T17" fmla="*/ 2147483647 h 7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4"/>
              <a:gd name="T28" fmla="*/ 0 h 769"/>
              <a:gd name="T29" fmla="*/ 504 w 504"/>
              <a:gd name="T30" fmla="*/ 769 h 7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4" h="769">
                <a:moveTo>
                  <a:pt x="504" y="24"/>
                </a:moveTo>
                <a:lnTo>
                  <a:pt x="77" y="689"/>
                </a:lnTo>
                <a:lnTo>
                  <a:pt x="41" y="666"/>
                </a:lnTo>
                <a:lnTo>
                  <a:pt x="467" y="0"/>
                </a:lnTo>
                <a:lnTo>
                  <a:pt x="504" y="24"/>
                </a:lnTo>
                <a:close/>
                <a:moveTo>
                  <a:pt x="126" y="694"/>
                </a:moveTo>
                <a:lnTo>
                  <a:pt x="0" y="769"/>
                </a:lnTo>
                <a:lnTo>
                  <a:pt x="16" y="624"/>
                </a:lnTo>
                <a:lnTo>
                  <a:pt x="126" y="694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9165" name="Freeform 4131"/>
          <p:cNvSpPr>
            <a:spLocks noEditPoints="1"/>
          </p:cNvSpPr>
          <p:nvPr/>
        </p:nvSpPr>
        <p:spPr bwMode="auto">
          <a:xfrm>
            <a:off x="3487938" y="3765550"/>
            <a:ext cx="1268016" cy="514350"/>
          </a:xfrm>
          <a:custGeom>
            <a:avLst/>
            <a:gdLst>
              <a:gd name="T0" fmla="*/ 2147483647 w 799"/>
              <a:gd name="T1" fmla="*/ 0 h 471"/>
              <a:gd name="T2" fmla="*/ 2147483647 w 799"/>
              <a:gd name="T3" fmla="*/ 2147483647 h 471"/>
              <a:gd name="T4" fmla="*/ 2147483647 w 799"/>
              <a:gd name="T5" fmla="*/ 2147483647 h 471"/>
              <a:gd name="T6" fmla="*/ 0 w 799"/>
              <a:gd name="T7" fmla="*/ 2147483647 h 471"/>
              <a:gd name="T8" fmla="*/ 2147483647 w 799"/>
              <a:gd name="T9" fmla="*/ 0 h 471"/>
              <a:gd name="T10" fmla="*/ 2147483647 w 799"/>
              <a:gd name="T11" fmla="*/ 2147483647 h 471"/>
              <a:gd name="T12" fmla="*/ 2147483647 w 799"/>
              <a:gd name="T13" fmla="*/ 2147483647 h 471"/>
              <a:gd name="T14" fmla="*/ 2147483647 w 799"/>
              <a:gd name="T15" fmla="*/ 2147483647 h 471"/>
              <a:gd name="T16" fmla="*/ 2147483647 w 799"/>
              <a:gd name="T17" fmla="*/ 2147483647 h 4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9"/>
              <a:gd name="T28" fmla="*/ 0 h 471"/>
              <a:gd name="T29" fmla="*/ 799 w 799"/>
              <a:gd name="T30" fmla="*/ 471 h 4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9" h="471">
                <a:moveTo>
                  <a:pt x="22" y="0"/>
                </a:moveTo>
                <a:lnTo>
                  <a:pt x="715" y="398"/>
                </a:lnTo>
                <a:lnTo>
                  <a:pt x="693" y="436"/>
                </a:lnTo>
                <a:lnTo>
                  <a:pt x="0" y="38"/>
                </a:lnTo>
                <a:lnTo>
                  <a:pt x="22" y="0"/>
                </a:lnTo>
                <a:close/>
                <a:moveTo>
                  <a:pt x="718" y="349"/>
                </a:moveTo>
                <a:lnTo>
                  <a:pt x="799" y="471"/>
                </a:lnTo>
                <a:lnTo>
                  <a:pt x="653" y="463"/>
                </a:lnTo>
                <a:lnTo>
                  <a:pt x="718" y="349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bevel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9166" name="AutoShape 4132"/>
          <p:cNvSpPr>
            <a:spLocks noChangeArrowheads="1"/>
          </p:cNvSpPr>
          <p:nvPr/>
        </p:nvSpPr>
        <p:spPr bwMode="auto">
          <a:xfrm>
            <a:off x="4711303" y="3811591"/>
            <a:ext cx="792956" cy="841375"/>
          </a:xfrm>
          <a:prstGeom prst="downArrow">
            <a:avLst>
              <a:gd name="adj1" fmla="val 50000"/>
              <a:gd name="adj2" fmla="val 2652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 smtClean="0"/>
          </a:p>
        </p:txBody>
      </p:sp>
      <p:sp>
        <p:nvSpPr>
          <p:cNvPr id="1545253" name="Rectangle 4133"/>
          <p:cNvSpPr>
            <a:spLocks noChangeArrowheads="1"/>
          </p:cNvSpPr>
          <p:nvPr/>
        </p:nvSpPr>
        <p:spPr bwMode="auto">
          <a:xfrm>
            <a:off x="2240772" y="5973764"/>
            <a:ext cx="596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2200">
                <a:solidFill>
                  <a:srgbClr val="000000"/>
                </a:solidFill>
              </a:rPr>
              <a:t>protective (curative) anti-microbial immunity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168" name="AutoShape 4134"/>
          <p:cNvSpPr>
            <a:spLocks noChangeArrowheads="1"/>
          </p:cNvSpPr>
          <p:nvPr/>
        </p:nvSpPr>
        <p:spPr bwMode="auto">
          <a:xfrm>
            <a:off x="4711303" y="5035553"/>
            <a:ext cx="792956" cy="841375"/>
          </a:xfrm>
          <a:prstGeom prst="downArrow">
            <a:avLst>
              <a:gd name="adj1" fmla="val 50000"/>
              <a:gd name="adj2" fmla="val 2652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GB" smtClean="0"/>
          </a:p>
        </p:txBody>
      </p:sp>
      <p:sp>
        <p:nvSpPr>
          <p:cNvPr id="1545255" name="Rectangle 4135"/>
          <p:cNvSpPr>
            <a:spLocks noChangeArrowheads="1"/>
          </p:cNvSpPr>
          <p:nvPr/>
        </p:nvSpPr>
        <p:spPr bwMode="auto">
          <a:xfrm>
            <a:off x="5834724" y="3789364"/>
            <a:ext cx="97142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ZA" sz="2200">
                <a:solidFill>
                  <a:srgbClr val="000000"/>
                </a:solidFill>
              </a:rPr>
              <a:t>CARD9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170" name="AutoShape 4138"/>
          <p:cNvSpPr>
            <a:spLocks noChangeArrowheads="1"/>
          </p:cNvSpPr>
          <p:nvPr/>
        </p:nvSpPr>
        <p:spPr bwMode="auto">
          <a:xfrm>
            <a:off x="6268642" y="404813"/>
            <a:ext cx="714375" cy="86836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/>
          </a:p>
        </p:txBody>
      </p:sp>
      <p:pic>
        <p:nvPicPr>
          <p:cNvPr id="139171" name="Picture 4139"/>
          <p:cNvPicPr>
            <a:picLocks noChangeAspect="1" noChangeArrowheads="1"/>
          </p:cNvPicPr>
          <p:nvPr/>
        </p:nvPicPr>
        <p:blipFill>
          <a:blip r:embed="rId2" cstate="print"/>
          <a:srcRect t="37848"/>
          <a:stretch>
            <a:fillRect/>
          </a:stretch>
        </p:blipFill>
        <p:spPr bwMode="auto">
          <a:xfrm>
            <a:off x="2796780" y="-315913"/>
            <a:ext cx="4291608" cy="1100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9172" name="AutoShape 4141"/>
          <p:cNvSpPr>
            <a:spLocks noChangeArrowheads="1"/>
          </p:cNvSpPr>
          <p:nvPr/>
        </p:nvSpPr>
        <p:spPr bwMode="auto">
          <a:xfrm flipH="1">
            <a:off x="7165681" y="494408"/>
            <a:ext cx="209741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 smtClean="0"/>
          </a:p>
        </p:txBody>
      </p:sp>
      <p:sp>
        <p:nvSpPr>
          <p:cNvPr id="202795" name="AutoShape 4138"/>
          <p:cNvSpPr>
            <a:spLocks noChangeArrowheads="1"/>
          </p:cNvSpPr>
          <p:nvPr/>
        </p:nvSpPr>
        <p:spPr bwMode="auto">
          <a:xfrm>
            <a:off x="2821781" y="404813"/>
            <a:ext cx="714375" cy="86836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/>
          </a:p>
        </p:txBody>
      </p:sp>
      <p:sp>
        <p:nvSpPr>
          <p:cNvPr id="202796" name="AutoShape 4141"/>
          <p:cNvSpPr>
            <a:spLocks noChangeArrowheads="1"/>
          </p:cNvSpPr>
          <p:nvPr/>
        </p:nvSpPr>
        <p:spPr bwMode="auto">
          <a:xfrm>
            <a:off x="2429375" y="494408"/>
            <a:ext cx="209741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07196" y="620688"/>
            <a:ext cx="523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HUMANO – </a:t>
            </a:r>
            <a:r>
              <a:rPr lang="pt-BR" sz="4400" i="1" dirty="0" smtClean="0"/>
              <a:t>In </a:t>
            </a:r>
            <a:r>
              <a:rPr lang="pt-BR" sz="4400" i="1" dirty="0" err="1" smtClean="0"/>
              <a:t>vitro</a:t>
            </a:r>
            <a:endParaRPr lang="pt-BR" sz="4400" i="1" dirty="0"/>
          </a:p>
        </p:txBody>
      </p:sp>
      <p:pic>
        <p:nvPicPr>
          <p:cNvPr id="240642" name="Picture 2" descr="http://mdemulher.abril.com.br/imagem/saude/galeria/bolsa-de-sangue-doacao-de-sangue-43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2492896"/>
            <a:ext cx="5905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0857" y="72262"/>
            <a:ext cx="3679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Sistema Imune Inato</a:t>
            </a:r>
            <a:endParaRPr lang="pt-BR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5046" y="1118005"/>
            <a:ext cx="645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Primeira linha de defesa contra microrganismos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/>
          <a:stretch/>
        </p:blipFill>
        <p:spPr>
          <a:xfrm>
            <a:off x="3528392" y="1925960"/>
            <a:ext cx="5143500" cy="47125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0"/>
          <a:stretch/>
        </p:blipFill>
        <p:spPr>
          <a:xfrm>
            <a:off x="967036" y="1916832"/>
            <a:ext cx="2376264" cy="47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5028" y="1196752"/>
            <a:ext cx="289976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PAM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CSK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(TLR2)</a:t>
            </a:r>
          </a:p>
          <a:p>
            <a:endParaRPr lang="pt-BR" sz="2400" dirty="0" smtClean="0"/>
          </a:p>
          <a:p>
            <a:r>
              <a:rPr lang="pt-BR" sz="2400" dirty="0" smtClean="0"/>
              <a:t>POLY (I:C) </a:t>
            </a:r>
            <a:r>
              <a:rPr lang="pt-BR" sz="2400" dirty="0" smtClean="0">
                <a:solidFill>
                  <a:srgbClr val="FF0000"/>
                </a:solidFill>
              </a:rPr>
              <a:t>(TLR3)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Imiquimod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(TLR 7)</a:t>
            </a:r>
          </a:p>
          <a:p>
            <a:endParaRPr lang="pt-BR" sz="2400" dirty="0" smtClean="0"/>
          </a:p>
          <a:p>
            <a:r>
              <a:rPr lang="pt-BR" sz="2400" dirty="0" smtClean="0"/>
              <a:t>LPS </a:t>
            </a:r>
            <a:r>
              <a:rPr lang="pt-BR" sz="2400" dirty="0" smtClean="0">
                <a:solidFill>
                  <a:srgbClr val="FF0000"/>
                </a:solidFill>
              </a:rPr>
              <a:t>(TLR 4)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Flagelina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(TLR 5)</a:t>
            </a:r>
          </a:p>
          <a:p>
            <a:endParaRPr lang="pt-BR" sz="2400" dirty="0" smtClean="0"/>
          </a:p>
          <a:p>
            <a:r>
              <a:rPr lang="pt-BR" sz="2400" dirty="0" smtClean="0"/>
              <a:t>ODN </a:t>
            </a:r>
            <a:r>
              <a:rPr lang="pt-BR" sz="2400" dirty="0" smtClean="0">
                <a:solidFill>
                  <a:srgbClr val="FF0000"/>
                </a:solidFill>
              </a:rPr>
              <a:t>(TLR 9)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471092" y="188640"/>
            <a:ext cx="663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Testamos os </a:t>
            </a:r>
            <a:r>
              <a:rPr lang="pt-BR" sz="2400" dirty="0" err="1" smtClean="0"/>
              <a:t>agonistas</a:t>
            </a:r>
            <a:r>
              <a:rPr lang="pt-BR" sz="2400" dirty="0" smtClean="0"/>
              <a:t> de </a:t>
            </a:r>
            <a:r>
              <a:rPr lang="pt-BR" sz="2400" dirty="0" err="1" smtClean="0"/>
              <a:t>Toll</a:t>
            </a:r>
            <a:r>
              <a:rPr lang="pt-BR" sz="2400" dirty="0" smtClean="0"/>
              <a:t> </a:t>
            </a:r>
            <a:r>
              <a:rPr lang="pt-BR" sz="2400" dirty="0" err="1" smtClean="0"/>
              <a:t>Like</a:t>
            </a:r>
            <a:r>
              <a:rPr lang="pt-BR" sz="2400" dirty="0" smtClean="0"/>
              <a:t> receptor</a:t>
            </a:r>
          </a:p>
        </p:txBody>
      </p:sp>
      <p:sp>
        <p:nvSpPr>
          <p:cNvPr id="6" name="Seta para a direita 5"/>
          <p:cNvSpPr/>
          <p:nvPr/>
        </p:nvSpPr>
        <p:spPr bwMode="auto">
          <a:xfrm>
            <a:off x="3991372" y="3068960"/>
            <a:ext cx="1440160" cy="360040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241666" name="Picture 2" descr="http://www.euroclinix.com.pt/images/product/aldara-l.jpg"/>
          <p:cNvPicPr>
            <a:picLocks noChangeAspect="1" noChangeArrowheads="1"/>
          </p:cNvPicPr>
          <p:nvPr/>
        </p:nvPicPr>
        <p:blipFill>
          <a:blip r:embed="rId2" cstate="print"/>
          <a:srcRect t="19656" b="22889"/>
          <a:stretch>
            <a:fillRect/>
          </a:stretch>
        </p:blipFill>
        <p:spPr bwMode="auto">
          <a:xfrm>
            <a:off x="5647556" y="2267157"/>
            <a:ext cx="3651448" cy="209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01871" y="228600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solidFill>
                  <a:srgbClr val="FF0000"/>
                </a:solidFill>
              </a:rPr>
              <a:t>Agonista</a:t>
            </a:r>
            <a:r>
              <a:rPr lang="pt-BR" sz="2800" dirty="0" smtClean="0">
                <a:solidFill>
                  <a:srgbClr val="FF0000"/>
                </a:solidFill>
              </a:rPr>
              <a:t> do TLR7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2828" y="3390449"/>
            <a:ext cx="944987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dirty="0" smtClean="0">
                <a:solidFill>
                  <a:schemeClr val="tx1"/>
                </a:solidFill>
              </a:rPr>
              <a:t>-  </a:t>
            </a:r>
            <a:r>
              <a:rPr lang="en-US" sz="2200" b="0" dirty="0" err="1" smtClean="0">
                <a:solidFill>
                  <a:schemeClr val="tx1"/>
                </a:solidFill>
              </a:rPr>
              <a:t>Immunomodulator</a:t>
            </a:r>
            <a:r>
              <a:rPr lang="en-US" sz="2200" b="0" dirty="0" smtClean="0">
                <a:solidFill>
                  <a:schemeClr val="tx1"/>
                </a:solidFill>
              </a:rPr>
              <a:t> used for topical treatments</a:t>
            </a:r>
            <a:endParaRPr lang="pt-BR" sz="2200" b="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6996" y="1484784"/>
            <a:ext cx="8568952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dirty="0" smtClean="0">
                <a:solidFill>
                  <a:schemeClr val="tx1"/>
                </a:solidFill>
              </a:rPr>
              <a:t>- </a:t>
            </a:r>
            <a:r>
              <a:rPr lang="en-US" sz="2200" b="0" dirty="0" err="1" smtClean="0">
                <a:solidFill>
                  <a:schemeClr val="tx1"/>
                </a:solidFill>
              </a:rPr>
              <a:t>Imiquimod</a:t>
            </a:r>
            <a:r>
              <a:rPr lang="en-US" sz="2200" b="0" dirty="0" smtClean="0">
                <a:solidFill>
                  <a:schemeClr val="tx1"/>
                </a:solidFill>
              </a:rPr>
              <a:t>  - FDA (1997) - Topical treatment of external </a:t>
            </a:r>
            <a:r>
              <a:rPr lang="en-US" sz="2200" b="0" dirty="0" err="1" smtClean="0">
                <a:solidFill>
                  <a:schemeClr val="tx1"/>
                </a:solidFill>
              </a:rPr>
              <a:t>anogenital</a:t>
            </a:r>
            <a:r>
              <a:rPr lang="en-US" sz="2200" b="0" dirty="0" smtClean="0">
                <a:solidFill>
                  <a:schemeClr val="tx1"/>
                </a:solidFill>
              </a:rPr>
              <a:t> warts, actinic </a:t>
            </a:r>
            <a:r>
              <a:rPr lang="en-US" sz="2200" b="0" dirty="0" err="1" smtClean="0">
                <a:solidFill>
                  <a:schemeClr val="tx1"/>
                </a:solidFill>
              </a:rPr>
              <a:t>keratosis</a:t>
            </a:r>
            <a:r>
              <a:rPr lang="en-US" sz="2200" b="0" dirty="0" smtClean="0">
                <a:solidFill>
                  <a:schemeClr val="tx1"/>
                </a:solidFill>
              </a:rPr>
              <a:t> and superficial basal cell carcinoma.</a:t>
            </a:r>
            <a:endParaRPr lang="pt-BR" sz="2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http://www.nature.com/nrd/journal/v7/n6/images/nrd2609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2905844"/>
            <a:ext cx="5762625" cy="3619500"/>
          </a:xfrm>
          <a:prstGeom prst="rect">
            <a:avLst/>
          </a:prstGeom>
          <a:noFill/>
        </p:spPr>
      </p:pic>
      <p:pic>
        <p:nvPicPr>
          <p:cNvPr id="239624" name="Picture 8" descr="http://researchfestival.nih.gov/festival06/06images/Bench_to_bed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620" y="836712"/>
            <a:ext cx="3543300" cy="3467100"/>
          </a:xfrm>
          <a:prstGeom prst="rect">
            <a:avLst/>
          </a:prstGeom>
          <a:noFill/>
        </p:spPr>
      </p:pic>
      <p:pic>
        <p:nvPicPr>
          <p:cNvPr id="239626" name="Picture 10" descr="http://www.uni-mainz.de/Organisationen/ICE/images/benchbed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72" y="72008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111052" y="1956730"/>
            <a:ext cx="7128792" cy="1571350"/>
            <a:chOff x="751012" y="1956730"/>
            <a:chExt cx="7128792" cy="1571350"/>
          </a:xfrm>
        </p:grpSpPr>
        <p:pic>
          <p:nvPicPr>
            <p:cNvPr id="4" name="Imagem 3" descr="F:\13997137B Abdias\2012-02-06 14.37.37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12" y="1956730"/>
              <a:ext cx="2315825" cy="1544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 descr="F:\13997137B Abdias\2012-02-06 14.37.47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284" y="1988840"/>
              <a:ext cx="2308272" cy="153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m 5" descr="F:\13997137B Abdias\2013-03-05 09.35.57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556" y="1988840"/>
              <a:ext cx="2232248" cy="1512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tângulo 6"/>
          <p:cNvSpPr/>
          <p:nvPr/>
        </p:nvSpPr>
        <p:spPr>
          <a:xfrm>
            <a:off x="679004" y="378904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 err="1" smtClean="0">
                <a:solidFill>
                  <a:schemeClr val="tx1"/>
                </a:solidFill>
              </a:rPr>
              <a:t>Itraconazol</a:t>
            </a:r>
            <a:r>
              <a:rPr lang="pt-BR" b="0" dirty="0" smtClean="0">
                <a:solidFill>
                  <a:schemeClr val="tx1"/>
                </a:solidFill>
              </a:rPr>
              <a:t> 400 </a:t>
            </a:r>
            <a:r>
              <a:rPr lang="pt-BR" b="0" dirty="0" err="1" smtClean="0">
                <a:solidFill>
                  <a:schemeClr val="tx1"/>
                </a:solidFill>
              </a:rPr>
              <a:t>mg</a:t>
            </a:r>
            <a:r>
              <a:rPr lang="pt-BR" b="0" dirty="0" smtClean="0">
                <a:solidFill>
                  <a:schemeClr val="tx1"/>
                </a:solidFill>
              </a:rPr>
              <a:t> ao dia, por 6 meses e após este período, usou terbinafina 250 </a:t>
            </a:r>
            <a:r>
              <a:rPr lang="pt-BR" b="0" dirty="0" err="1" smtClean="0">
                <a:solidFill>
                  <a:schemeClr val="tx1"/>
                </a:solidFill>
              </a:rPr>
              <a:t>mg</a:t>
            </a:r>
            <a:r>
              <a:rPr lang="pt-BR" b="0" dirty="0" smtClean="0">
                <a:solidFill>
                  <a:schemeClr val="tx1"/>
                </a:solidFill>
              </a:rPr>
              <a:t> ao dia por 1 mês. A lesão permaneceu estável do ponto de vista clínico.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b="0" dirty="0" smtClean="0">
                <a:solidFill>
                  <a:schemeClr val="tx1"/>
                </a:solidFill>
              </a:rPr>
              <a:t> Foi acrescentado ao tratamento o </a:t>
            </a:r>
            <a:r>
              <a:rPr lang="pt-BR" b="0" dirty="0" err="1" smtClean="0">
                <a:solidFill>
                  <a:schemeClr val="tx1"/>
                </a:solidFill>
              </a:rPr>
              <a:t>imiquimod</a:t>
            </a:r>
            <a:r>
              <a:rPr lang="pt-BR" b="0" dirty="0" smtClean="0">
                <a:solidFill>
                  <a:schemeClr val="tx1"/>
                </a:solidFill>
              </a:rPr>
              <a:t> 5% creme, quatro vezes por semana, o qual o paciente tem aplicado em sua lesão nos últimos 8 meses, com melhora lenta porém progressiva do quadro clínico. </a:t>
            </a:r>
          </a:p>
          <a:p>
            <a:pPr>
              <a:lnSpc>
                <a:spcPct val="150000"/>
              </a:lnSpc>
            </a:pPr>
            <a:endParaRPr lang="pt-BR" b="0" dirty="0" smtClean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9004" y="692696"/>
            <a:ext cx="856895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chemeClr val="tx1"/>
                </a:solidFill>
              </a:rPr>
              <a:t>Homem, 70 anos</a:t>
            </a:r>
          </a:p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chemeClr val="tx1"/>
                </a:solidFill>
              </a:rPr>
              <a:t>Refere lesão no dorso da mão direita há 3 anos, caracterizada por placa eritematosa e infiltrada, de limites bem definidos, superfície </a:t>
            </a:r>
            <a:r>
              <a:rPr lang="pt-BR" b="0" dirty="0" err="1" smtClean="0">
                <a:solidFill>
                  <a:schemeClr val="tx1"/>
                </a:solidFill>
              </a:rPr>
              <a:t>queratósica</a:t>
            </a:r>
            <a:r>
              <a:rPr lang="pt-BR" b="0" dirty="0" smtClean="0">
                <a:solidFill>
                  <a:schemeClr val="tx1"/>
                </a:solidFill>
              </a:rPr>
              <a:t> com cerca de 5 cm de diâmetro. 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86193" y="4462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Caso 1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55668" y="6505599"/>
            <a:ext cx="349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Sousa, MGT, </a:t>
            </a:r>
            <a:r>
              <a:rPr lang="pt-BR" i="1" dirty="0" err="1" smtClean="0">
                <a:solidFill>
                  <a:schemeClr val="tx1"/>
                </a:solidFill>
              </a:rPr>
              <a:t>et</a:t>
            </a:r>
            <a:r>
              <a:rPr lang="pt-BR" i="1" dirty="0" smtClean="0">
                <a:solidFill>
                  <a:schemeClr val="tx1"/>
                </a:solidFill>
              </a:rPr>
              <a:t> a</a:t>
            </a:r>
            <a:r>
              <a:rPr lang="pt-BR" dirty="0" smtClean="0">
                <a:solidFill>
                  <a:schemeClr val="tx1"/>
                </a:solidFill>
              </a:rPr>
              <a:t>l. </a:t>
            </a:r>
            <a:r>
              <a:rPr lang="pt-BR" i="1" dirty="0" err="1" smtClean="0">
                <a:solidFill>
                  <a:schemeClr val="tx1"/>
                </a:solidFill>
              </a:rPr>
              <a:t>Clin</a:t>
            </a:r>
            <a:r>
              <a:rPr lang="pt-BR" i="1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Infect</a:t>
            </a:r>
            <a:r>
              <a:rPr lang="pt-BR" i="1" dirty="0" smtClean="0">
                <a:solidFill>
                  <a:schemeClr val="tx1"/>
                </a:solidFill>
              </a:rPr>
              <a:t>. </a:t>
            </a:r>
            <a:r>
              <a:rPr lang="pt-BR" i="1" dirty="0" err="1" smtClean="0">
                <a:solidFill>
                  <a:schemeClr val="tx1"/>
                </a:solidFill>
              </a:rPr>
              <a:t>Dis</a:t>
            </a:r>
            <a:r>
              <a:rPr lang="pt-BR" i="1" dirty="0" smtClean="0">
                <a:solidFill>
                  <a:schemeClr val="tx1"/>
                </a:solidFill>
              </a:rPr>
              <a:t>.</a:t>
            </a:r>
            <a:r>
              <a:rPr lang="pt-BR" dirty="0" smtClean="0">
                <a:solidFill>
                  <a:schemeClr val="tx1"/>
                </a:solidFill>
              </a:rPr>
              <a:t>2014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igitalizar000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56782" b="57548"/>
          <a:stretch>
            <a:fillRect/>
          </a:stretch>
        </p:blipFill>
        <p:spPr bwMode="auto">
          <a:xfrm>
            <a:off x="0" y="0"/>
            <a:ext cx="1041992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67036" y="2204864"/>
            <a:ext cx="7996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FF0000"/>
                </a:solidFill>
              </a:rPr>
              <a:t>Imunidade inata nos </a:t>
            </a:r>
          </a:p>
          <a:p>
            <a:pPr algn="ctr"/>
            <a:r>
              <a:rPr lang="pt-BR" sz="4400" dirty="0" smtClean="0">
                <a:solidFill>
                  <a:srgbClr val="FF0000"/>
                </a:solidFill>
              </a:rPr>
              <a:t>pacientes com dermatofitose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67472"/>
          <a:stretch/>
        </p:blipFill>
        <p:spPr>
          <a:xfrm>
            <a:off x="1071506" y="730096"/>
            <a:ext cx="4669921" cy="20108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66394"/>
          <a:stretch/>
        </p:blipFill>
        <p:spPr>
          <a:xfrm>
            <a:off x="1039044" y="2707644"/>
            <a:ext cx="4669921" cy="20774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8549" t="32615" r="27528" b="33606"/>
          <a:stretch/>
        </p:blipFill>
        <p:spPr>
          <a:xfrm>
            <a:off x="5720228" y="639699"/>
            <a:ext cx="1584176" cy="20882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28" y="2694117"/>
            <a:ext cx="3024336" cy="20838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>
          <a:xfrm>
            <a:off x="7284848" y="701869"/>
            <a:ext cx="1584175" cy="2014539"/>
          </a:xfrm>
          <a:prstGeom prst="rect">
            <a:avLst/>
          </a:prstGeom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318964" y="4869160"/>
            <a:ext cx="95000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pt-BR" sz="1800" b="0" dirty="0" smtClean="0">
                <a:latin typeface="Calibri" panose="020F0502020204030204" pitchFamily="34" charset="0"/>
              </a:rPr>
              <a:t>Infecção </a:t>
            </a:r>
            <a:r>
              <a:rPr lang="pt-BR" sz="1800" b="0" dirty="0" err="1">
                <a:latin typeface="Calibri" panose="020F0502020204030204" pitchFamily="34" charset="0"/>
              </a:rPr>
              <a:t>fúngica</a:t>
            </a:r>
            <a:r>
              <a:rPr lang="pt-BR" sz="1800" b="0" dirty="0">
                <a:latin typeface="Calibri" panose="020F0502020204030204" pitchFamily="34" charset="0"/>
              </a:rPr>
              <a:t> </a:t>
            </a:r>
            <a:r>
              <a:rPr lang="pt-BR" sz="1800" b="0" dirty="0" smtClean="0">
                <a:latin typeface="Calibri" panose="020F0502020204030204" pitchFamily="34" charset="0"/>
              </a:rPr>
              <a:t>que </a:t>
            </a:r>
            <a:r>
              <a:rPr lang="pt-BR" sz="1800" b="0" dirty="0">
                <a:latin typeface="Calibri" panose="020F0502020204030204" pitchFamily="34" charset="0"/>
              </a:rPr>
              <a:t>acomete </a:t>
            </a:r>
            <a:r>
              <a:rPr lang="pt-BR" sz="1800" b="0" u="sng" dirty="0">
                <a:latin typeface="Calibri" panose="020F0502020204030204" pitchFamily="34" charset="0"/>
              </a:rPr>
              <a:t>pele, unha </a:t>
            </a:r>
            <a:r>
              <a:rPr lang="pt-BR" sz="1800" b="0" u="sng" dirty="0" smtClean="0">
                <a:latin typeface="Calibri" panose="020F0502020204030204" pitchFamily="34" charset="0"/>
              </a:rPr>
              <a:t>e</a:t>
            </a:r>
            <a:r>
              <a:rPr lang="pt-BR" sz="1800" b="0" u="sng" dirty="0">
                <a:latin typeface="Calibri" panose="020F0502020204030204" pitchFamily="34" charset="0"/>
              </a:rPr>
              <a:t> </a:t>
            </a:r>
            <a:r>
              <a:rPr lang="pt-BR" sz="1800" b="0" u="sng" dirty="0" smtClean="0">
                <a:latin typeface="Calibri" panose="020F0502020204030204" pitchFamily="34" charset="0"/>
              </a:rPr>
              <a:t>Pelo (tecido cutâneo)</a:t>
            </a:r>
            <a:r>
              <a:rPr lang="pt-BR" sz="1800" b="0" dirty="0" smtClean="0">
                <a:latin typeface="Calibri" panose="020F0502020204030204" pitchFamily="34" charset="0"/>
              </a:rPr>
              <a:t>, </a:t>
            </a:r>
            <a:r>
              <a:rPr lang="pt-BR" sz="1800" b="0" dirty="0">
                <a:latin typeface="Calibri" panose="020F0502020204030204" pitchFamily="34" charset="0"/>
              </a:rPr>
              <a:t>causada por um grupo de fungo </a:t>
            </a:r>
            <a:r>
              <a:rPr lang="pt-BR" sz="1800" b="0" dirty="0" err="1">
                <a:latin typeface="Calibri" panose="020F0502020204030204" pitchFamily="34" charset="0"/>
              </a:rPr>
              <a:t>queratinofílico</a:t>
            </a:r>
            <a:r>
              <a:rPr lang="pt-BR" sz="1800" b="0" dirty="0">
                <a:latin typeface="Calibri" panose="020F0502020204030204" pitchFamily="34" charset="0"/>
              </a:rPr>
              <a:t> </a:t>
            </a:r>
            <a:r>
              <a:rPr lang="pt-BR" sz="1800" b="0" dirty="0" smtClean="0">
                <a:latin typeface="Calibri" panose="020F0502020204030204" pitchFamily="34" charset="0"/>
              </a:rPr>
              <a:t>denominada dermatófitos;</a:t>
            </a:r>
            <a:endParaRPr lang="pt-BR" sz="1800" b="0" dirty="0">
              <a:latin typeface="Calibri" panose="020F0502020204030204" pitchFamily="34" charset="0"/>
            </a:endParaRPr>
          </a:p>
          <a:p>
            <a:pPr algn="l" eaLnBrk="1" hangingPunct="1">
              <a:buFontTx/>
              <a:buNone/>
            </a:pPr>
            <a:endParaRPr lang="pt-BR" sz="1800" b="0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pt-BR" sz="1800" b="0" dirty="0" smtClean="0">
                <a:latin typeface="Calibri" panose="020F0502020204030204" pitchFamily="34" charset="0"/>
              </a:rPr>
              <a:t>Fungos cosmopolitas: 10 – 15</a:t>
            </a:r>
            <a:r>
              <a:rPr lang="pt-BR" sz="1800" b="0" dirty="0">
                <a:latin typeface="Calibri" panose="020F0502020204030204" pitchFamily="34" charset="0"/>
              </a:rPr>
              <a:t>% </a:t>
            </a:r>
            <a:r>
              <a:rPr lang="pt-BR" sz="1800" b="0" dirty="0" smtClean="0">
                <a:latin typeface="Calibri" panose="020F0502020204030204" pitchFamily="34" charset="0"/>
              </a:rPr>
              <a:t>da </a:t>
            </a:r>
            <a:r>
              <a:rPr lang="pt-BR" sz="1800" b="0" dirty="0">
                <a:latin typeface="Calibri" panose="020F0502020204030204" pitchFamily="34" charset="0"/>
              </a:rPr>
              <a:t>população mundial pode </a:t>
            </a:r>
            <a:r>
              <a:rPr lang="pt-BR" sz="1800" b="0" dirty="0" smtClean="0">
                <a:latin typeface="Calibri" panose="020F0502020204030204" pitchFamily="34" charset="0"/>
              </a:rPr>
              <a:t>ser </a:t>
            </a:r>
            <a:r>
              <a:rPr lang="pt-BR" sz="1800" b="0" dirty="0">
                <a:latin typeface="Calibri" panose="020F0502020204030204" pitchFamily="34" charset="0"/>
              </a:rPr>
              <a:t>infectado no </a:t>
            </a:r>
            <a:r>
              <a:rPr lang="pt-BR" sz="1800" b="0" dirty="0" smtClean="0">
                <a:latin typeface="Calibri" panose="020F0502020204030204" pitchFamily="34" charset="0"/>
              </a:rPr>
              <a:t>decorrer </a:t>
            </a:r>
            <a:r>
              <a:rPr lang="pt-BR" sz="1800" b="0" dirty="0">
                <a:latin typeface="Calibri" panose="020F0502020204030204" pitchFamily="34" charset="0"/>
              </a:rPr>
              <a:t>de sua </a:t>
            </a:r>
            <a:r>
              <a:rPr lang="pt-BR" sz="1800" b="0" dirty="0" smtClean="0">
                <a:latin typeface="Calibri" panose="020F0502020204030204" pitchFamily="34" charset="0"/>
              </a:rPr>
              <a:t>vida;</a:t>
            </a:r>
          </a:p>
          <a:p>
            <a:pPr eaLnBrk="1" hangingPunct="1"/>
            <a:endParaRPr lang="pt-BR" sz="1800" b="0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pt-BR" sz="1800" b="0" i="1" dirty="0" err="1" smtClean="0">
                <a:latin typeface="Calibri" panose="020F0502020204030204" pitchFamily="34" charset="0"/>
              </a:rPr>
              <a:t>Trichophyton</a:t>
            </a:r>
            <a:r>
              <a:rPr lang="pt-BR" sz="1800" b="0" i="1" dirty="0" smtClean="0">
                <a:latin typeface="Calibri" panose="020F0502020204030204" pitchFamily="34" charset="0"/>
              </a:rPr>
              <a:t> </a:t>
            </a:r>
            <a:r>
              <a:rPr lang="pt-BR" sz="1800" b="0" i="1" dirty="0" err="1" smtClean="0">
                <a:latin typeface="Calibri" panose="020F0502020204030204" pitchFamily="34" charset="0"/>
              </a:rPr>
              <a:t>rubrum</a:t>
            </a:r>
            <a:r>
              <a:rPr lang="pt-BR" sz="1800" b="0" dirty="0" smtClean="0">
                <a:latin typeface="Calibri" panose="020F0502020204030204" pitchFamily="34" charset="0"/>
              </a:rPr>
              <a:t> e </a:t>
            </a:r>
            <a:r>
              <a:rPr lang="pt-BR" sz="1800" b="0" i="1" dirty="0" smtClean="0">
                <a:latin typeface="Calibri" panose="020F0502020204030204" pitchFamily="34" charset="0"/>
              </a:rPr>
              <a:t>T. </a:t>
            </a:r>
            <a:r>
              <a:rPr lang="pt-BR" sz="1800" b="0" i="1" dirty="0" err="1" smtClean="0">
                <a:latin typeface="Calibri" panose="020F0502020204030204" pitchFamily="34" charset="0"/>
              </a:rPr>
              <a:t>mentagrophytes</a:t>
            </a:r>
            <a:endParaRPr lang="pt-BR" sz="1800" b="0" i="1" dirty="0">
              <a:latin typeface="Calibri" panose="020F0502020204030204" pitchFamily="34" charset="0"/>
            </a:endParaRPr>
          </a:p>
          <a:p>
            <a:pPr algn="l" eaLnBrk="1" hangingPunct="1">
              <a:buFontTx/>
              <a:buChar char="-"/>
            </a:pPr>
            <a:endParaRPr lang="pt-BR" sz="1800" b="0" dirty="0">
              <a:latin typeface="Calibri" panose="020F0502020204030204" pitchFamily="34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370982" y="534"/>
            <a:ext cx="3081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pt-B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DERMATOFITOSE</a:t>
            </a:r>
            <a:endParaRPr lang="pt-BR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896328" y="6535822"/>
            <a:ext cx="33906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pt-BR" sz="1100" b="0" dirty="0" err="1" smtClean="0">
                <a:latin typeface="Calibri" panose="020F0502020204030204" pitchFamily="34" charset="0"/>
              </a:rPr>
              <a:t>Seebacher</a:t>
            </a:r>
            <a:r>
              <a:rPr lang="pt-BR" sz="1100" b="0" dirty="0" smtClean="0">
                <a:latin typeface="Calibri" panose="020F0502020204030204" pitchFamily="34" charset="0"/>
              </a:rPr>
              <a:t> C., </a:t>
            </a:r>
            <a:r>
              <a:rPr lang="pt-BR" sz="1100" b="0" i="1" dirty="0" smtClean="0">
                <a:latin typeface="Calibri" panose="020F0502020204030204" pitchFamily="34" charset="0"/>
              </a:rPr>
              <a:t>et al</a:t>
            </a:r>
            <a:r>
              <a:rPr lang="pt-BR" sz="1100" b="0" dirty="0" smtClean="0">
                <a:latin typeface="Calibri" panose="020F0502020204030204" pitchFamily="34" charset="0"/>
              </a:rPr>
              <a:t>. </a:t>
            </a:r>
            <a:r>
              <a:rPr lang="pt-BR" sz="1100" i="1" dirty="0" err="1" smtClean="0">
                <a:latin typeface="Calibri" panose="020F0502020204030204" pitchFamily="34" charset="0"/>
              </a:rPr>
              <a:t>Mycopathologia</a:t>
            </a:r>
            <a:r>
              <a:rPr lang="pt-BR" sz="1100" b="0" dirty="0" smtClean="0">
                <a:latin typeface="Calibri" panose="020F0502020204030204" pitchFamily="34" charset="0"/>
              </a:rPr>
              <a:t>. 166:335-352.2008</a:t>
            </a:r>
            <a:endParaRPr lang="pt-BR" sz="11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3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43950" cy="11430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Patogenia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752600"/>
            <a:ext cx="8743950" cy="2837656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pt-BR" sz="2800" dirty="0" smtClean="0">
                <a:latin typeface="Arial" charset="0"/>
                <a:cs typeface="Arial" charset="0"/>
              </a:rPr>
              <a:t>Inicia-se pela inoculação de um </a:t>
            </a:r>
            <a:r>
              <a:rPr lang="pt-BR" sz="2800" dirty="0" err="1" smtClean="0">
                <a:latin typeface="Arial" charset="0"/>
                <a:cs typeface="Arial" charset="0"/>
              </a:rPr>
              <a:t>artroconídio</a:t>
            </a:r>
            <a:r>
              <a:rPr lang="pt-BR" sz="2800" dirty="0" smtClean="0">
                <a:latin typeface="Arial" charset="0"/>
                <a:cs typeface="Arial" charset="0"/>
              </a:rPr>
              <a:t> ou fragmento de hifa depositado sobre a pele</a:t>
            </a:r>
          </a:p>
          <a:p>
            <a:pPr marL="0" indent="0" eaLnBrk="1" hangingPunct="1">
              <a:buFontTx/>
              <a:buChar char="-"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-"/>
            </a:pPr>
            <a:r>
              <a:rPr lang="pt-BR" sz="2800" dirty="0" smtClean="0">
                <a:latin typeface="Arial" charset="0"/>
                <a:cs typeface="Arial" charset="0"/>
              </a:rPr>
              <a:t>Favorecimento: lesão cutânea ou escoriação pré-existente</a:t>
            </a:r>
          </a:p>
          <a:p>
            <a:pPr marL="0" indent="0" eaLnBrk="1" hangingPunct="1"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8964" y="1484784"/>
            <a:ext cx="93919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Forma benigna à localizada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Tinea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defesa do hospedeiro parece intacta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Infecções profundas e/ou sistêmicas – que incluem pacientes com deficiência genética em alguns componentes do sistema imune inato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 deleção na proteína CARD9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Infecções profundas mas não sistêmicas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 pacientes com desordens hematológicas e/ou pacientes transplantados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1372" y="-12514"/>
            <a:ext cx="2639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Dermatofitose</a:t>
            </a:r>
            <a:endParaRPr lang="pt-BR" sz="4000" dirty="0">
              <a:solidFill>
                <a:srgbClr val="C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56916" y="707115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</a:rPr>
              <a:t>Espectro de doença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71692" y="6551766"/>
            <a:ext cx="3368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Sousa MGT </a:t>
            </a:r>
            <a:r>
              <a:rPr lang="pt-BR" sz="11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1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Frontiers</a:t>
            </a:r>
            <a:r>
              <a:rPr lang="pt-BR" sz="1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pt-BR" sz="11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Microbiology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6:1-8.2015.</a:t>
            </a:r>
            <a:endParaRPr lang="pt-BR" sz="11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64331" y="1268413"/>
            <a:ext cx="10258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pt-B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Infecção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crônica</a:t>
            </a:r>
          </a:p>
          <a:p>
            <a:pPr algn="l">
              <a:buFontTx/>
              <a:buNone/>
            </a:pPr>
            <a:endParaRPr lang="pt-BR" sz="3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buFontTx/>
              <a:buNone/>
            </a:pPr>
            <a:r>
              <a:rPr lang="pt-B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Importância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da resposta imune celular</a:t>
            </a:r>
          </a:p>
          <a:p>
            <a:pPr algn="l">
              <a:buFontTx/>
              <a:buNone/>
            </a:pPr>
            <a:endParaRPr lang="pt-BR" sz="3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buFontTx/>
              <a:buNone/>
            </a:pP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pt-BR" sz="3600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Citocinas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: IL-10, TNF-</a:t>
            </a:r>
            <a:r>
              <a:rPr lang="el-GR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α</a:t>
            </a:r>
            <a:endParaRPr lang="pt-BR" sz="3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buFontTx/>
              <a:buNone/>
            </a:pPr>
            <a:endParaRPr lang="pt-BR" sz="3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>
              <a:buFontTx/>
              <a:buNone/>
            </a:pPr>
            <a:endParaRPr lang="pt-BR" sz="36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2833916" y="118373"/>
            <a:ext cx="3749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pt-BR" sz="3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Imunopatogenia</a:t>
            </a:r>
            <a:endParaRPr lang="pt-BR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MOc"/>
          <p:cNvPicPr>
            <a:picLocks noChangeAspect="1" noChangeArrowheads="1"/>
          </p:cNvPicPr>
          <p:nvPr/>
        </p:nvPicPr>
        <p:blipFill>
          <a:blip r:embed="rId2" cstate="print"/>
          <a:srcRect t="821"/>
          <a:stretch>
            <a:fillRect/>
          </a:stretch>
        </p:blipFill>
        <p:spPr bwMode="auto">
          <a:xfrm>
            <a:off x="428625" y="941389"/>
            <a:ext cx="2100263" cy="1404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6" descr="socona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4736" t="35597" r="29712" b="15749"/>
          <a:stretch>
            <a:fillRect/>
          </a:stretch>
        </p:blipFill>
        <p:spPr bwMode="auto">
          <a:xfrm>
            <a:off x="2591397" y="941389"/>
            <a:ext cx="2053828" cy="1404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7" descr="socon5JPG"/>
          <p:cNvPicPr>
            <a:picLocks noChangeAspect="1" noChangeArrowheads="1"/>
          </p:cNvPicPr>
          <p:nvPr/>
        </p:nvPicPr>
        <p:blipFill>
          <a:blip r:embed="rId4" cstate="print">
            <a:lum bright="18000" contrast="36000"/>
          </a:blip>
          <a:srcRect l="16179" t="25755" r="23930" b="11237"/>
          <a:stretch>
            <a:fillRect/>
          </a:stretch>
        </p:blipFill>
        <p:spPr bwMode="auto">
          <a:xfrm>
            <a:off x="428625" y="2403475"/>
            <a:ext cx="2094905" cy="1443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8" descr="capa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</a:blip>
          <a:srcRect b="1640"/>
          <a:stretch>
            <a:fillRect/>
          </a:stretch>
        </p:blipFill>
        <p:spPr bwMode="auto">
          <a:xfrm>
            <a:off x="2603898" y="2416176"/>
            <a:ext cx="2053828" cy="1444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189559" y="935039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120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325541" y="91440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120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2228850" y="237172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120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4348758" y="239712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120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900613" y="2205038"/>
            <a:ext cx="5009555" cy="4127500"/>
            <a:chOff x="1317" y="872"/>
            <a:chExt cx="2805" cy="2600"/>
          </a:xfrm>
        </p:grpSpPr>
        <p:pic>
          <p:nvPicPr>
            <p:cNvPr id="12301" name="Picture 18" descr="01"/>
            <p:cNvPicPr>
              <a:picLocks noChangeAspect="1" noChangeArrowheads="1"/>
            </p:cNvPicPr>
            <p:nvPr/>
          </p:nvPicPr>
          <p:blipFill>
            <a:blip r:embed="rId6" cstate="print"/>
            <a:srcRect l="44049" b="65892"/>
            <a:stretch>
              <a:fillRect/>
            </a:stretch>
          </p:blipFill>
          <p:spPr bwMode="auto">
            <a:xfrm>
              <a:off x="1338" y="894"/>
              <a:ext cx="1392" cy="1312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02" name="Text Box 19"/>
            <p:cNvSpPr txBox="1">
              <a:spLocks noChangeArrowheads="1"/>
            </p:cNvSpPr>
            <p:nvPr/>
          </p:nvSpPr>
          <p:spPr bwMode="auto">
            <a:xfrm>
              <a:off x="1482" y="1427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058" y="1350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sp>
          <p:nvSpPr>
            <p:cNvPr id="12304" name="Text Box 21"/>
            <p:cNvSpPr txBox="1">
              <a:spLocks noChangeArrowheads="1"/>
            </p:cNvSpPr>
            <p:nvPr/>
          </p:nvSpPr>
          <p:spPr bwMode="auto">
            <a:xfrm>
              <a:off x="1914" y="1782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pic>
          <p:nvPicPr>
            <p:cNvPr id="12305" name="Picture 22" descr="02"/>
            <p:cNvPicPr>
              <a:picLocks noChangeAspect="1" noChangeArrowheads="1"/>
            </p:cNvPicPr>
            <p:nvPr/>
          </p:nvPicPr>
          <p:blipFill>
            <a:blip r:embed="rId7" cstate="print"/>
            <a:srcRect l="18860" t="53871" r="13785" b="4172"/>
            <a:stretch>
              <a:fillRect/>
            </a:stretch>
          </p:blipFill>
          <p:spPr bwMode="auto">
            <a:xfrm>
              <a:off x="2729" y="890"/>
              <a:ext cx="1393" cy="130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306" name="Picture 23" descr="02"/>
            <p:cNvPicPr>
              <a:picLocks noChangeAspect="1" noChangeArrowheads="1"/>
            </p:cNvPicPr>
            <p:nvPr/>
          </p:nvPicPr>
          <p:blipFill>
            <a:blip r:embed="rId8" cstate="print"/>
            <a:srcRect l="14787" t="743" r="4950" b="52797"/>
            <a:stretch>
              <a:fillRect/>
            </a:stretch>
          </p:blipFill>
          <p:spPr bwMode="auto">
            <a:xfrm>
              <a:off x="1338" y="2208"/>
              <a:ext cx="1392" cy="126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307" name="Picture 24" descr="03"/>
            <p:cNvPicPr>
              <a:picLocks noChangeAspect="1" noChangeArrowheads="1"/>
            </p:cNvPicPr>
            <p:nvPr/>
          </p:nvPicPr>
          <p:blipFill>
            <a:blip r:embed="rId9" cstate="print"/>
            <a:srcRect l="15965" t="2762" r="8171" b="1088"/>
            <a:stretch>
              <a:fillRect/>
            </a:stretch>
          </p:blipFill>
          <p:spPr bwMode="auto">
            <a:xfrm>
              <a:off x="2730" y="2205"/>
              <a:ext cx="1392" cy="1266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08" name="Text Box 25"/>
            <p:cNvSpPr txBox="1">
              <a:spLocks noChangeArrowheads="1"/>
            </p:cNvSpPr>
            <p:nvPr/>
          </p:nvSpPr>
          <p:spPr bwMode="auto">
            <a:xfrm>
              <a:off x="2922" y="1523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sp>
          <p:nvSpPr>
            <p:cNvPr id="12309" name="Text Box 26"/>
            <p:cNvSpPr txBox="1">
              <a:spLocks noChangeArrowheads="1"/>
            </p:cNvSpPr>
            <p:nvPr/>
          </p:nvSpPr>
          <p:spPr bwMode="auto">
            <a:xfrm>
              <a:off x="1530" y="2627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866" y="2646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3354" y="2723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sp>
          <p:nvSpPr>
            <p:cNvPr id="12312" name="Text Box 29"/>
            <p:cNvSpPr txBox="1">
              <a:spLocks noChangeArrowheads="1"/>
            </p:cNvSpPr>
            <p:nvPr/>
          </p:nvSpPr>
          <p:spPr bwMode="auto">
            <a:xfrm>
              <a:off x="2346" y="2771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2313" name="Text Box 30"/>
            <p:cNvSpPr txBox="1">
              <a:spLocks noChangeArrowheads="1"/>
            </p:cNvSpPr>
            <p:nvPr/>
          </p:nvSpPr>
          <p:spPr bwMode="auto">
            <a:xfrm>
              <a:off x="3690" y="2454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2314" name="Text Box 31"/>
            <p:cNvSpPr txBox="1">
              <a:spLocks noChangeArrowheads="1"/>
            </p:cNvSpPr>
            <p:nvPr/>
          </p:nvSpPr>
          <p:spPr bwMode="auto">
            <a:xfrm>
              <a:off x="3345" y="1656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2315" name="Text Box 32"/>
            <p:cNvSpPr txBox="1">
              <a:spLocks noChangeArrowheads="1"/>
            </p:cNvSpPr>
            <p:nvPr/>
          </p:nvSpPr>
          <p:spPr bwMode="auto">
            <a:xfrm>
              <a:off x="3834" y="1331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2316" name="Text Box 33"/>
            <p:cNvSpPr txBox="1">
              <a:spLocks noChangeArrowheads="1"/>
            </p:cNvSpPr>
            <p:nvPr/>
          </p:nvSpPr>
          <p:spPr bwMode="auto">
            <a:xfrm>
              <a:off x="1338" y="872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2800" b="1" dirty="0">
                  <a:solidFill>
                    <a:schemeClr val="tx1"/>
                  </a:solidFill>
                  <a:latin typeface="Times New Roman" pitchFamily="18" charset="0"/>
                </a:rPr>
                <a:t>4h</a:t>
              </a:r>
            </a:p>
          </p:txBody>
        </p:sp>
        <p:sp>
          <p:nvSpPr>
            <p:cNvPr id="12317" name="Text Box 34"/>
            <p:cNvSpPr txBox="1">
              <a:spLocks noChangeArrowheads="1"/>
            </p:cNvSpPr>
            <p:nvPr/>
          </p:nvSpPr>
          <p:spPr bwMode="auto">
            <a:xfrm>
              <a:off x="2723" y="872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2800" b="1" dirty="0">
                  <a:solidFill>
                    <a:schemeClr val="tx1"/>
                  </a:solidFill>
                  <a:latin typeface="Times New Roman" pitchFamily="18" charset="0"/>
                </a:rPr>
                <a:t>6h</a:t>
              </a:r>
            </a:p>
          </p:txBody>
        </p:sp>
        <p:sp>
          <p:nvSpPr>
            <p:cNvPr id="12318" name="Text Box 35"/>
            <p:cNvSpPr txBox="1">
              <a:spLocks noChangeArrowheads="1"/>
            </p:cNvSpPr>
            <p:nvPr/>
          </p:nvSpPr>
          <p:spPr bwMode="auto">
            <a:xfrm>
              <a:off x="1317" y="2205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2800" b="1" dirty="0">
                  <a:solidFill>
                    <a:schemeClr val="tx1"/>
                  </a:solidFill>
                  <a:latin typeface="Times New Roman" pitchFamily="18" charset="0"/>
                </a:rPr>
                <a:t>8h</a:t>
              </a:r>
            </a:p>
          </p:txBody>
        </p:sp>
        <p:sp>
          <p:nvSpPr>
            <p:cNvPr id="12319" name="Text Box 36"/>
            <p:cNvSpPr txBox="1">
              <a:spLocks noChangeArrowheads="1"/>
            </p:cNvSpPr>
            <p:nvPr/>
          </p:nvSpPr>
          <p:spPr bwMode="auto">
            <a:xfrm>
              <a:off x="2699" y="2187"/>
              <a:ext cx="5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2800" b="1" dirty="0">
                  <a:solidFill>
                    <a:schemeClr val="tx1"/>
                  </a:solidFill>
                  <a:latin typeface="Times New Roman" pitchFamily="18" charset="0"/>
                </a:rPr>
                <a:t>10h</a:t>
              </a:r>
            </a:p>
          </p:txBody>
        </p:sp>
        <p:sp>
          <p:nvSpPr>
            <p:cNvPr id="12320" name="Text Box 37"/>
            <p:cNvSpPr txBox="1">
              <a:spLocks noChangeArrowheads="1"/>
            </p:cNvSpPr>
            <p:nvPr/>
          </p:nvSpPr>
          <p:spPr bwMode="auto">
            <a:xfrm>
              <a:off x="3114" y="1985"/>
              <a:ext cx="2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pt-BR" sz="700" b="1">
                  <a:solidFill>
                    <a:schemeClr val="bg1"/>
                  </a:solidFill>
                  <a:latin typeface="Arial Unicode MS" pitchFamily="34" charset="-128"/>
                </a:rPr>
                <a:t>cn</a:t>
              </a:r>
            </a:p>
          </p:txBody>
        </p:sp>
        <p:sp>
          <p:nvSpPr>
            <p:cNvPr id="12321" name="Text Box 38"/>
            <p:cNvSpPr txBox="1">
              <a:spLocks noChangeArrowheads="1"/>
            </p:cNvSpPr>
            <p:nvPr/>
          </p:nvSpPr>
          <p:spPr bwMode="auto">
            <a:xfrm>
              <a:off x="2350" y="2022"/>
              <a:ext cx="36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FontTx/>
                <a:buNone/>
              </a:pPr>
              <a:r>
                <a:rPr lang="pt-BR" sz="1050" b="1" dirty="0">
                  <a:solidFill>
                    <a:schemeClr val="tx1"/>
                  </a:solidFill>
                  <a:latin typeface="Times New Roman" pitchFamily="18" charset="0"/>
                </a:rPr>
                <a:t>5000x</a:t>
              </a:r>
            </a:p>
          </p:txBody>
        </p:sp>
        <p:sp>
          <p:nvSpPr>
            <p:cNvPr id="12322" name="Text Box 39"/>
            <p:cNvSpPr txBox="1">
              <a:spLocks noChangeArrowheads="1"/>
            </p:cNvSpPr>
            <p:nvPr/>
          </p:nvSpPr>
          <p:spPr bwMode="auto">
            <a:xfrm>
              <a:off x="3743" y="2023"/>
              <a:ext cx="36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FontTx/>
                <a:buNone/>
              </a:pPr>
              <a:r>
                <a:rPr lang="pt-BR" sz="1000" b="1" dirty="0">
                  <a:solidFill>
                    <a:schemeClr val="tx1"/>
                  </a:solidFill>
                  <a:latin typeface="Times New Roman" pitchFamily="18" charset="0"/>
                </a:rPr>
                <a:t>5000x</a:t>
              </a:r>
            </a:p>
          </p:txBody>
        </p:sp>
        <p:sp>
          <p:nvSpPr>
            <p:cNvPr id="12323" name="Text Box 40"/>
            <p:cNvSpPr txBox="1">
              <a:spLocks noChangeArrowheads="1"/>
            </p:cNvSpPr>
            <p:nvPr/>
          </p:nvSpPr>
          <p:spPr bwMode="auto">
            <a:xfrm>
              <a:off x="2350" y="3312"/>
              <a:ext cx="36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FontTx/>
                <a:buNone/>
              </a:pPr>
              <a:r>
                <a:rPr lang="pt-BR" sz="1000" b="1" dirty="0">
                  <a:solidFill>
                    <a:schemeClr val="tx1"/>
                  </a:solidFill>
                  <a:latin typeface="Times New Roman" pitchFamily="18" charset="0"/>
                </a:rPr>
                <a:t>5000x</a:t>
              </a:r>
            </a:p>
          </p:txBody>
        </p:sp>
        <p:sp>
          <p:nvSpPr>
            <p:cNvPr id="12324" name="Text Box 41"/>
            <p:cNvSpPr txBox="1">
              <a:spLocks noChangeArrowheads="1"/>
            </p:cNvSpPr>
            <p:nvPr/>
          </p:nvSpPr>
          <p:spPr bwMode="auto">
            <a:xfrm>
              <a:off x="3756" y="3309"/>
              <a:ext cx="36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FontTx/>
                <a:buNone/>
              </a:pPr>
              <a:r>
                <a:rPr lang="pt-BR" sz="1000" b="1" dirty="0">
                  <a:solidFill>
                    <a:schemeClr val="tx1"/>
                  </a:solidFill>
                  <a:latin typeface="Times New Roman" pitchFamily="18" charset="0"/>
                </a:rPr>
                <a:t>4000x</a:t>
              </a:r>
            </a:p>
          </p:txBody>
        </p:sp>
      </p:grpSp>
      <p:sp>
        <p:nvSpPr>
          <p:cNvPr id="12299" name="Retângulo 35"/>
          <p:cNvSpPr>
            <a:spLocks noChangeArrowheads="1"/>
          </p:cNvSpPr>
          <p:nvPr/>
        </p:nvSpPr>
        <p:spPr bwMode="auto">
          <a:xfrm>
            <a:off x="6357937" y="6551614"/>
            <a:ext cx="3929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pt-BR" sz="1100">
                <a:solidFill>
                  <a:schemeClr val="tx1"/>
                </a:solidFill>
                <a:latin typeface="Arial" charset="0"/>
                <a:cs typeface="Arial" charset="0"/>
              </a:rPr>
              <a:t>Campos et al. Microbes Infect. 2006. Feb; 8(2):372-9</a:t>
            </a:r>
          </a:p>
        </p:txBody>
      </p:sp>
      <p:sp>
        <p:nvSpPr>
          <p:cNvPr id="12300" name="CaixaDeTexto 36"/>
          <p:cNvSpPr txBox="1">
            <a:spLocks noChangeArrowheads="1"/>
          </p:cNvSpPr>
          <p:nvPr/>
        </p:nvSpPr>
        <p:spPr bwMode="auto">
          <a:xfrm>
            <a:off x="947599" y="116632"/>
            <a:ext cx="7796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pt-BR" sz="2800">
                <a:solidFill>
                  <a:srgbClr val="FF0000"/>
                </a:solidFill>
                <a:latin typeface="Arial" charset="0"/>
                <a:cs typeface="Arial" charset="0"/>
              </a:rPr>
              <a:t>Macrófagos peritoneais murinos + </a:t>
            </a:r>
            <a:r>
              <a:rPr lang="pt-BR" sz="2800" i="1">
                <a:solidFill>
                  <a:srgbClr val="FF0000"/>
                </a:solidFill>
                <a:latin typeface="Arial" charset="0"/>
                <a:cs typeface="Arial" charset="0"/>
              </a:rPr>
              <a:t>T. rubrum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23020" y="332656"/>
            <a:ext cx="1771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Fagócitos</a:t>
            </a:r>
            <a:endParaRPr lang="pt-BR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2980" y="980728"/>
            <a:ext cx="28735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Neutrófilos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Macrófagos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Células </a:t>
            </a:r>
            <a:r>
              <a:rPr lang="pt-BR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dendríticas</a:t>
            </a:r>
            <a:endParaRPr lang="pt-BR" sz="24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Monócitos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38495" y="6551766"/>
            <a:ext cx="4089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Hardison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 &amp; Brown GD. </a:t>
            </a:r>
            <a:r>
              <a:rPr lang="pt-BR" sz="11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Nature</a:t>
            </a:r>
            <a:r>
              <a:rPr lang="pt-BR" sz="1100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100" b="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Immunology</a:t>
            </a:r>
            <a:r>
              <a:rPr lang="pt-BR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13 (9):817-822. 2012 </a:t>
            </a:r>
            <a:endParaRPr lang="pt-BR" sz="11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Transmembrane CLRs involved in antifungal immunity and their intracellular signaling pathway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8" y="999097"/>
            <a:ext cx="6120680" cy="46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591772" y="4941168"/>
            <a:ext cx="29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Produção de </a:t>
            </a:r>
            <a:r>
              <a:rPr lang="pt-BR" dirty="0" err="1" smtClean="0">
                <a:solidFill>
                  <a:srgbClr val="FF0000"/>
                </a:solidFill>
              </a:rPr>
              <a:t>citocinas</a:t>
            </a:r>
            <a:r>
              <a:rPr lang="pt-BR" dirty="0" smtClean="0">
                <a:solidFill>
                  <a:srgbClr val="FF0000"/>
                </a:solidFill>
              </a:rPr>
              <a:t> e </a:t>
            </a:r>
            <a:r>
              <a:rPr lang="pt-BR" dirty="0" err="1" smtClean="0">
                <a:solidFill>
                  <a:srgbClr val="FF0000"/>
                </a:solidFill>
              </a:rPr>
              <a:t>quimiocinas</a:t>
            </a:r>
            <a:r>
              <a:rPr lang="pt-BR" dirty="0" smtClean="0">
                <a:solidFill>
                  <a:srgbClr val="FF0000"/>
                </a:solidFill>
              </a:rPr>
              <a:t> pró inflamatórias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9004" y="18448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Critérios de exclusão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9004" y="2492896"/>
            <a:ext cx="6394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</a:rPr>
              <a:t> Uso </a:t>
            </a:r>
            <a:r>
              <a:rPr lang="pt-BR" sz="1600" dirty="0" err="1" smtClean="0">
                <a:solidFill>
                  <a:schemeClr val="tx1"/>
                </a:solidFill>
              </a:rPr>
              <a:t>corticóide</a:t>
            </a:r>
            <a:endParaRPr lang="pt-B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t-B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</a:rPr>
              <a:t> diabetes,  imunodeficiência primária, secundária, transplantes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6996" y="35730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  Critérios de inclusão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9004" y="4365104"/>
            <a:ext cx="4459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- Lesões em três lugares diferentes</a:t>
            </a:r>
          </a:p>
          <a:p>
            <a:endParaRPr lang="pt-B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</a:rPr>
              <a:t> Micológico positivo</a:t>
            </a:r>
          </a:p>
          <a:p>
            <a:pPr>
              <a:buFontTx/>
              <a:buChar char="-"/>
            </a:pPr>
            <a:endParaRPr lang="pt-B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</a:rPr>
              <a:t> cultura positiva para </a:t>
            </a:r>
            <a:r>
              <a:rPr lang="pt-BR" sz="1600" i="1" dirty="0" smtClean="0">
                <a:solidFill>
                  <a:schemeClr val="tx1"/>
                </a:solidFill>
              </a:rPr>
              <a:t>Trichophyton rubrum</a:t>
            </a:r>
            <a:endParaRPr lang="pt-BR" sz="1600" i="1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60900" y="18864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Pacientes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4988" y="1196752"/>
            <a:ext cx="7354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-  Divisão de Dermatologia do Hospital das Clínicas da FMUSP</a:t>
            </a:r>
            <a:endParaRPr lang="pt-B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615108" y="980728"/>
            <a:ext cx="1656184" cy="2636912"/>
            <a:chOff x="1615108" y="1412776"/>
            <a:chExt cx="2237995" cy="3356992"/>
          </a:xfrm>
        </p:grpSpPr>
        <p:pic>
          <p:nvPicPr>
            <p:cNvPr id="241666" name="Picture 2" descr="C:\Users\Micologia\AppData\Local\Microsoft\Windows\Temporary Internet Files\Content.IE5\MU4GPMB9\IMG_473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5108" y="1412776"/>
              <a:ext cx="2237995" cy="3356992"/>
            </a:xfrm>
            <a:prstGeom prst="rect">
              <a:avLst/>
            </a:prstGeom>
            <a:noFill/>
          </p:spPr>
        </p:pic>
        <p:sp>
          <p:nvSpPr>
            <p:cNvPr id="8" name="Retângulo de cantos arredondados 7"/>
            <p:cNvSpPr/>
            <p:nvPr/>
          </p:nvSpPr>
          <p:spPr bwMode="auto">
            <a:xfrm>
              <a:off x="1903140" y="2852936"/>
              <a:ext cx="1728192" cy="340519"/>
            </a:xfrm>
            <a:prstGeom prst="round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1667" name="Picture 3" descr="C:\Users\Micologia\AppData\Local\Microsoft\Windows\Temporary Internet Files\Content.IE5\0XMFF23C\IMG_4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96752"/>
            <a:ext cx="3559324" cy="2372883"/>
          </a:xfrm>
          <a:prstGeom prst="rect">
            <a:avLst/>
          </a:prstGeom>
          <a:noFill/>
        </p:spPr>
      </p:pic>
      <p:pic>
        <p:nvPicPr>
          <p:cNvPr id="241670" name="Picture 6" descr="C:\Users\Micologia\AppData\Local\Microsoft\Windows\Temporary Internet Files\Content.IE5\0F791K3A\MH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076" y="4248473"/>
            <a:ext cx="2946282" cy="2276871"/>
          </a:xfrm>
          <a:prstGeom prst="rect">
            <a:avLst/>
          </a:prstGeom>
          <a:noFill/>
        </p:spPr>
      </p:pic>
      <p:pic>
        <p:nvPicPr>
          <p:cNvPr id="241671" name="Picture 7" descr="C:\Users\Micologia\AppData\Local\Microsoft\Windows\Temporary Internet Files\Content.IE5\6R0CRH78\MHN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508" y="4077072"/>
            <a:ext cx="3672408" cy="244827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223962" y="188640"/>
            <a:ext cx="572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Dermatofitose extensa e disseminada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 bwMode="auto">
          <a:xfrm>
            <a:off x="1831132" y="1124744"/>
            <a:ext cx="288032" cy="36004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>
            <a:off x="6015980" y="2213248"/>
            <a:ext cx="288032" cy="3600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8455868" y="6608385"/>
            <a:ext cx="1824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tx1"/>
                </a:solidFill>
              </a:rPr>
              <a:t>Sousa, </a:t>
            </a:r>
            <a:r>
              <a:rPr lang="pt-BR" sz="1100" dirty="0" err="1" smtClean="0">
                <a:solidFill>
                  <a:schemeClr val="tx1"/>
                </a:solidFill>
              </a:rPr>
              <a:t>M.G.T.</a:t>
            </a:r>
            <a:r>
              <a:rPr lang="pt-BR" sz="1100" dirty="0" smtClean="0">
                <a:solidFill>
                  <a:schemeClr val="tx1"/>
                </a:solidFill>
              </a:rPr>
              <a:t> </a:t>
            </a:r>
            <a:r>
              <a:rPr lang="pt-BR" sz="1100" dirty="0" err="1" smtClean="0">
                <a:solidFill>
                  <a:schemeClr val="tx1"/>
                </a:solidFill>
              </a:rPr>
              <a:t>et</a:t>
            </a:r>
            <a:r>
              <a:rPr lang="pt-BR" sz="1100" dirty="0" smtClean="0">
                <a:solidFill>
                  <a:schemeClr val="tx1"/>
                </a:solidFill>
              </a:rPr>
              <a:t> al. 2013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78156" y="188640"/>
            <a:ext cx="7165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Fagocitose e/ou aderência de conídios pelos macrófagos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36" y="1700808"/>
            <a:ext cx="3479844" cy="35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556" y="1628800"/>
            <a:ext cx="3109813" cy="374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790700" y="3200400"/>
            <a:ext cx="457200" cy="1447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05100" y="2667000"/>
            <a:ext cx="457200" cy="1981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15100" y="3048000"/>
            <a:ext cx="457200" cy="1752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1900" y="2590800"/>
            <a:ext cx="457200" cy="2209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740" y="1214735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Fagocitose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9300" y="1214735"/>
            <a:ext cx="374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Peróxido de hidrogênio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86" y="1772518"/>
            <a:ext cx="42116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636" y="1700808"/>
            <a:ext cx="2743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52500" y="1066800"/>
            <a:ext cx="398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Produção de óxido nítrico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4100" y="1062335"/>
            <a:ext cx="338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Atividade microbicida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66900" y="3048000"/>
            <a:ext cx="304800" cy="1447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1256" y="188640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Produção de </a:t>
            </a:r>
            <a:r>
              <a:rPr lang="pt-BR" sz="3200" dirty="0" err="1" smtClean="0">
                <a:solidFill>
                  <a:srgbClr val="FF0000"/>
                </a:solidFill>
              </a:rPr>
              <a:t>citocinas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56" y="1628800"/>
            <a:ext cx="31502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304" y="1576628"/>
            <a:ext cx="2736304" cy="31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7716" y="1556792"/>
            <a:ext cx="2845124" cy="30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4762500" y="2895600"/>
            <a:ext cx="304800" cy="1447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00700" y="2895600"/>
            <a:ext cx="304800" cy="1447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4267" y="1143000"/>
            <a:ext cx="10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TNF-α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7459" y="1219200"/>
            <a:ext cx="73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IL-6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6300" y="1143000"/>
            <a:ext cx="90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IL-10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5108" y="2276872"/>
            <a:ext cx="6757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Pacientes com </a:t>
            </a:r>
            <a:r>
              <a:rPr lang="pt-BR" sz="4000" i="1" dirty="0" smtClean="0">
                <a:solidFill>
                  <a:srgbClr val="FF0000"/>
                </a:solidFill>
              </a:rPr>
              <a:t>Tinha pedis</a:t>
            </a:r>
            <a:endParaRPr lang="pt-BR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714822" y="2024807"/>
            <a:ext cx="4284662" cy="23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74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412776"/>
            <a:ext cx="421163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1578156" y="188640"/>
            <a:ext cx="7165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Fagocitose e/ou aderência de conídios pelos macrófagos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1524000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Fagocitose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7367" y="1524000"/>
            <a:ext cx="259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Produção de NO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com.br/url?sa=i&amp;source=images&amp;cd=&amp;docid=gf4KGFI5As3aEM&amp;tbnid=0vDzS-n_eUuwDM:&amp;ved=0CAUQjBw&amp;url=http%3A%2F%2F2.bp.blogspot.com%2F_QOrUvAXFv1k%2FTSclu_9MS0I%2FAAAAAAAAAIQ%2FX1Vvzm_zFoA%2Fs1600%2FVoceSabia.jpg&amp;ei=f2MZVPLSI9XEggSOh4D4BA&amp;psig=AFQjCNH1ozWvdm5u0FEtPCkIv2FJsV-Hng&amp;ust=1411036415645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6" y="304729"/>
            <a:ext cx="5112568" cy="622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2" y="188640"/>
            <a:ext cx="8724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620" y="548680"/>
            <a:ext cx="3257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4" cstate="print"/>
          <a:srcRect t="54689"/>
          <a:stretch>
            <a:fillRect/>
          </a:stretch>
        </p:blipFill>
        <p:spPr bwMode="auto">
          <a:xfrm>
            <a:off x="1400125" y="5727129"/>
            <a:ext cx="7343775" cy="10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093" y="3062559"/>
            <a:ext cx="7056783" cy="259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3010" y="1143769"/>
            <a:ext cx="6800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14700" y="2743200"/>
            <a:ext cx="3148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OBRIGADA!</a:t>
            </a:r>
          </a:p>
          <a:p>
            <a:pPr algn="ctr"/>
            <a:r>
              <a:rPr lang="pt-BR" sz="1600" dirty="0" smtClean="0">
                <a:solidFill>
                  <a:srgbClr val="FF0000"/>
                </a:solidFill>
              </a:rPr>
              <a:t>sousa.gloria@gmail.com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ologia\Desktop\estrututa fu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430" y="1700808"/>
            <a:ext cx="8086804" cy="3423642"/>
          </a:xfrm>
          <a:prstGeom prst="rect">
            <a:avLst/>
          </a:prstGeom>
          <a:noFill/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263180" y="260650"/>
            <a:ext cx="5033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Parede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celular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C. </a:t>
            </a:r>
            <a:r>
              <a:rPr lang="en-GB" sz="3200" i="1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albicans</a:t>
            </a:r>
            <a:endParaRPr lang="en-GB" sz="3200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0576" y="6519446"/>
            <a:ext cx="3816424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Bown</a:t>
            </a: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GD &amp; </a:t>
            </a:r>
            <a:r>
              <a:rPr kumimoji="0" lang="pt-BR" sz="1100" b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Hardison</a:t>
            </a: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S. </a:t>
            </a:r>
            <a:r>
              <a:rPr kumimoji="0" lang="pt-BR" sz="11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kumimoji="0" lang="pt-BR" sz="11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pt-BR" sz="1100" b="0" dirty="0" smtClean="0">
                <a:solidFill>
                  <a:srgbClr val="3333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pt-BR" sz="11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13: </a:t>
            </a: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817–822.</a:t>
            </a:r>
            <a:r>
              <a:rPr kumimoji="0" lang="pt-BR" sz="1100" b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2012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pt-BR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6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7432" y="2020431"/>
            <a:ext cx="38558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- </a:t>
            </a:r>
            <a:r>
              <a:rPr lang="pt-BR" sz="2800" dirty="0" err="1" smtClean="0">
                <a:solidFill>
                  <a:srgbClr val="000000"/>
                </a:solidFill>
              </a:rPr>
              <a:t>Cromoblastomicose</a:t>
            </a:r>
            <a:endParaRPr lang="pt-BR" sz="2800" dirty="0" smtClean="0">
              <a:solidFill>
                <a:srgbClr val="000000"/>
              </a:solidFill>
            </a:endParaRPr>
          </a:p>
          <a:p>
            <a:endParaRPr lang="pt-BR" sz="2800" dirty="0" smtClean="0">
              <a:solidFill>
                <a:srgbClr val="000000"/>
              </a:solidFill>
            </a:endParaRPr>
          </a:p>
          <a:p>
            <a:r>
              <a:rPr lang="pt-BR" sz="2800" dirty="0" smtClean="0">
                <a:solidFill>
                  <a:srgbClr val="000000"/>
                </a:solidFill>
              </a:rPr>
              <a:t>- </a:t>
            </a:r>
            <a:r>
              <a:rPr lang="pt-BR" sz="2800" dirty="0" err="1" smtClean="0">
                <a:solidFill>
                  <a:srgbClr val="000000"/>
                </a:solidFill>
              </a:rPr>
              <a:t>Dermatofitose</a:t>
            </a:r>
            <a:endParaRPr lang="pt-BR" sz="2800" dirty="0" smtClean="0">
              <a:solidFill>
                <a:srgbClr val="000000"/>
              </a:solidFill>
            </a:endParaRPr>
          </a:p>
          <a:p>
            <a:endParaRPr lang="pt-BR" sz="2800" dirty="0" smtClean="0">
              <a:solidFill>
                <a:srgbClr val="000000"/>
              </a:solidFill>
            </a:endParaRPr>
          </a:p>
          <a:p>
            <a:r>
              <a:rPr lang="pt-BR" sz="2800" dirty="0" smtClean="0">
                <a:solidFill>
                  <a:srgbClr val="000000"/>
                </a:solidFill>
              </a:rPr>
              <a:t>- </a:t>
            </a:r>
            <a:r>
              <a:rPr lang="pt-BR" sz="2800" dirty="0" err="1" smtClean="0">
                <a:solidFill>
                  <a:srgbClr val="000000"/>
                </a:solidFill>
              </a:rPr>
              <a:t>Pitiríase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</a:rPr>
              <a:t>Versicolor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ri1745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404813"/>
            <a:ext cx="8888412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745413" y="6543675"/>
            <a:ext cx="24384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tx1"/>
                </a:solidFill>
              </a:rPr>
              <a:t>Brown Nat Review Immunol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http://www.sabiosciences.com/images/pathway7/7/tlr_fig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133" y="1055796"/>
            <a:ext cx="5688631" cy="251722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55068" y="3861048"/>
            <a:ext cx="47516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err="1" smtClean="0"/>
              <a:t>Toll</a:t>
            </a:r>
            <a:r>
              <a:rPr lang="pt-BR" sz="2000" dirty="0" smtClean="0"/>
              <a:t> </a:t>
            </a:r>
            <a:r>
              <a:rPr lang="pt-BR" sz="2000" dirty="0" err="1" smtClean="0"/>
              <a:t>Like</a:t>
            </a:r>
            <a:r>
              <a:rPr lang="pt-BR" sz="2000" dirty="0" smtClean="0"/>
              <a:t> Receptor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C- </a:t>
            </a:r>
            <a:r>
              <a:rPr lang="pt-BR" sz="2000" dirty="0" err="1" smtClean="0"/>
              <a:t>type</a:t>
            </a:r>
            <a:r>
              <a:rPr lang="pt-BR" sz="2000" dirty="0" smtClean="0"/>
              <a:t> </a:t>
            </a:r>
            <a:r>
              <a:rPr lang="pt-BR" sz="2000" dirty="0" err="1" smtClean="0"/>
              <a:t>Lectin</a:t>
            </a:r>
            <a:r>
              <a:rPr lang="pt-BR" sz="2000" dirty="0" smtClean="0"/>
              <a:t> Receptor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NOD- </a:t>
            </a:r>
            <a:r>
              <a:rPr lang="pt-BR" sz="2000" dirty="0" err="1" smtClean="0"/>
              <a:t>like</a:t>
            </a:r>
            <a:r>
              <a:rPr lang="pt-BR" sz="2000" dirty="0" smtClean="0"/>
              <a:t> </a:t>
            </a:r>
            <a:r>
              <a:rPr lang="pt-BR" sz="2000" dirty="0" err="1" smtClean="0"/>
              <a:t>receptors</a:t>
            </a:r>
            <a:r>
              <a:rPr lang="pt-BR" sz="2000" dirty="0" smtClean="0"/>
              <a:t> - citoplasmático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err="1" smtClean="0"/>
              <a:t>RIG-I-like</a:t>
            </a:r>
            <a:r>
              <a:rPr lang="pt-BR" sz="2000" dirty="0" smtClean="0"/>
              <a:t> </a:t>
            </a:r>
            <a:r>
              <a:rPr lang="pt-BR" sz="2000" dirty="0" err="1" smtClean="0"/>
              <a:t>receptors</a:t>
            </a:r>
            <a:r>
              <a:rPr lang="pt-BR" sz="2000" dirty="0" smtClean="0"/>
              <a:t> - citoplasmático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3220" y="283295"/>
            <a:ext cx="444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/>
              <a:t>PRRs - </a:t>
            </a:r>
            <a:r>
              <a:rPr lang="pt-BR" sz="4800" dirty="0" err="1" smtClean="0"/>
              <a:t>PAMPs</a:t>
            </a:r>
            <a:endParaRPr lang="pt-BR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18559</TotalTime>
  <Words>1334</Words>
  <Application>Microsoft Office PowerPoint</Application>
  <PresentationFormat>Slides de 35 mm</PresentationFormat>
  <Paragraphs>440</Paragraphs>
  <Slides>59</Slides>
  <Notes>3</Notes>
  <HiddenSlides>2</HiddenSlides>
  <MMClips>2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59</vt:i4>
      </vt:variant>
    </vt:vector>
  </HeadingPairs>
  <TitlesOfParts>
    <vt:vector size="73" baseType="lpstr">
      <vt:lpstr>ＭＳ Ｐゴシック</vt:lpstr>
      <vt:lpstr>Arial</vt:lpstr>
      <vt:lpstr>Arial Unicode MS</vt:lpstr>
      <vt:lpstr>Calibri</vt:lpstr>
      <vt:lpstr>Symbol</vt:lpstr>
      <vt:lpstr>Times New Roman</vt:lpstr>
      <vt:lpstr>Verdana</vt:lpstr>
      <vt:lpstr>Wingdings</vt:lpstr>
      <vt:lpstr>Blank Presentation</vt:lpstr>
      <vt:lpstr>Default Design</vt:lpstr>
      <vt:lpstr>2_Blank Presentation</vt:lpstr>
      <vt:lpstr>1_Design padrão</vt:lpstr>
      <vt:lpstr>4_Blank Presentation</vt:lpstr>
      <vt:lpstr>1_Blank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Patogenia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Gordon Brown</dc:creator>
  <cp:lastModifiedBy>micologia</cp:lastModifiedBy>
  <cp:revision>858</cp:revision>
  <cp:lastPrinted>2002-04-26T16:29:42Z</cp:lastPrinted>
  <dcterms:created xsi:type="dcterms:W3CDTF">2017-10-23T00:48:38Z</dcterms:created>
  <dcterms:modified xsi:type="dcterms:W3CDTF">2019-06-10T18:33:34Z</dcterms:modified>
</cp:coreProperties>
</file>