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12ª aula / 2022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3600" dirty="0"/>
              <a:t>Professor Ricardo </a:t>
            </a:r>
            <a:r>
              <a:rPr lang="pt-BR" sz="3600" dirty="0" err="1"/>
              <a:t>feijó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91" y="1457252"/>
            <a:ext cx="10038574" cy="21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8" y="980562"/>
            <a:ext cx="9978859" cy="39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7" y="816585"/>
            <a:ext cx="10379805" cy="56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69" y="503606"/>
            <a:ext cx="8998855" cy="60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5" y="1852612"/>
            <a:ext cx="9534429" cy="15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61" y="803291"/>
            <a:ext cx="9525221" cy="57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Interação entre inflação e desemprego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0" y="1759464"/>
            <a:ext cx="10026091" cy="24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00" y="860840"/>
            <a:ext cx="8928320" cy="51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com produtividade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96" y="2005012"/>
            <a:ext cx="10078269" cy="27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A relação de Phillips com expectativas incorporadas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097088"/>
            <a:ext cx="9729725" cy="20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Modelo de mercado com expectativas de preço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52" y="1505243"/>
            <a:ext cx="9885519" cy="21045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52" y="3348717"/>
            <a:ext cx="9885519" cy="27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71" y="2132940"/>
            <a:ext cx="9537385" cy="1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37" y="1201395"/>
            <a:ext cx="9403360" cy="27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mecanismo monetário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7" y="2037300"/>
            <a:ext cx="9900544" cy="36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9" y="1494618"/>
            <a:ext cx="10115388" cy="11360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09" y="2478221"/>
            <a:ext cx="10115388" cy="19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i="1" dirty="0"/>
                  <a:t>A trajetória temporal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i="1" dirty="0"/>
                  <a:t>, a expectativa de inflação</a:t>
                </a:r>
                <a:r>
                  <a:rPr lang="pt-BR" dirty="0"/>
                  <a:t/>
                </a:r>
                <a:br>
                  <a:rPr lang="pt-BR" dirty="0"/>
                </a:b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538" t="-5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62" y="1919287"/>
            <a:ext cx="9853282" cy="17945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856" y="3713871"/>
            <a:ext cx="9846488" cy="1996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672" y="4895441"/>
            <a:ext cx="192255" cy="2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23" y="1893459"/>
            <a:ext cx="10357601" cy="30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3" y="1826234"/>
            <a:ext cx="10139753" cy="25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21" y="1621228"/>
            <a:ext cx="9772641" cy="22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Exercício 11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18444"/>
            <a:ext cx="10317486" cy="29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56" y="1501726"/>
            <a:ext cx="10712482" cy="38545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4B9122-EFE7-4104-A5FD-7EB41F67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24" y="2440773"/>
            <a:ext cx="190391" cy="5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1" y="1503997"/>
            <a:ext cx="10121970" cy="26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63" y="2070955"/>
            <a:ext cx="10171132" cy="27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83" y="1130763"/>
            <a:ext cx="10156648" cy="43978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2D4DEDD-D9B1-430D-83B6-E1A0945F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95" y="3315210"/>
            <a:ext cx="485664" cy="4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09" y="1381125"/>
            <a:ext cx="7509953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Um modelo simplificado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567595"/>
            <a:ext cx="10235875" cy="41579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F02918D-D184-48D3-8284-0E6FBF28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316" y="4065778"/>
            <a:ext cx="808752" cy="3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46" y="984738"/>
            <a:ext cx="10212078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raízes reais duplas e repetidas, RAÍZES COMPLEXAS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309812"/>
            <a:ext cx="9856256" cy="25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15" y="4615741"/>
            <a:ext cx="9418165" cy="5893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15" y="932790"/>
            <a:ext cx="9682588" cy="33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21" y="4479167"/>
            <a:ext cx="9727603" cy="5852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21" y="862305"/>
            <a:ext cx="10175744" cy="35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83" y="872562"/>
            <a:ext cx="10201377" cy="19550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83" y="2806432"/>
            <a:ext cx="10201377" cy="29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598</TotalTime>
  <Words>60</Words>
  <Application>Microsoft Office PowerPoint</Application>
  <PresentationFormat>Widescreen</PresentationFormat>
  <Paragraphs>11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Trebuchet MS</vt:lpstr>
      <vt:lpstr>Tw Cen MT</vt:lpstr>
      <vt:lpstr>Circuito</vt:lpstr>
      <vt:lpstr>Matemática aplicada À Economia – 12ª aula / 2022</vt:lpstr>
      <vt:lpstr>Modelo de mercado com expectativas de preço </vt:lpstr>
      <vt:lpstr>Apresentação do PowerPoint</vt:lpstr>
      <vt:lpstr>Um modelo simplificado </vt:lpstr>
      <vt:lpstr>Apresentação do PowerPoint</vt:lpstr>
      <vt:lpstr>raízes reais duplas e repetidas, RAÍZES COMPLEXAS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Interação entre inflação e desemprego </vt:lpstr>
      <vt:lpstr>Apresentação do PowerPoint</vt:lpstr>
      <vt:lpstr>Modelo com produtividade</vt:lpstr>
      <vt:lpstr>A relação de Phillips com expectativas incorporadas </vt:lpstr>
      <vt:lpstr>Apresentação do PowerPoint</vt:lpstr>
      <vt:lpstr>Apresentação do PowerPoint</vt:lpstr>
      <vt:lpstr>Um mecanismo monetário</vt:lpstr>
      <vt:lpstr>Apresentação do PowerPoint</vt:lpstr>
      <vt:lpstr>A trajetória temporal de π, a expectativa de inflação </vt:lpstr>
      <vt:lpstr>Apresentação do PowerPoint</vt:lpstr>
      <vt:lpstr>Apresentação do PowerPoint</vt:lpstr>
      <vt:lpstr>Apresentação do PowerPoint</vt:lpstr>
      <vt:lpstr>Exercício 11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4ª aula À distância</dc:title>
  <dc:creator>Ricardo Feijo</dc:creator>
  <cp:lastModifiedBy>Ricardo Feijo</cp:lastModifiedBy>
  <cp:revision>19</cp:revision>
  <dcterms:created xsi:type="dcterms:W3CDTF">2020-04-02T14:34:02Z</dcterms:created>
  <dcterms:modified xsi:type="dcterms:W3CDTF">2022-05-04T21:04:34Z</dcterms:modified>
</cp:coreProperties>
</file>