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59" r:id="rId3"/>
    <p:sldId id="260" r:id="rId4"/>
    <p:sldId id="290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289" r:id="rId13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D9338D8-31B1-4C7C-8539-BDF32B4CA9CC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ADB430-6ADB-4F61-9CEA-A74F44F37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63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0CD478-1FC9-43A0-834D-D54908853A38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0" y="692696"/>
            <a:ext cx="7770440" cy="1524000"/>
          </a:xfrm>
        </p:spPr>
        <p:txBody>
          <a:bodyPr/>
          <a:lstStyle/>
          <a:p>
            <a:r>
              <a:rPr lang="pt-BR" dirty="0" err="1" smtClean="0"/>
              <a:t>Sound</a:t>
            </a:r>
            <a:r>
              <a:rPr lang="pt-BR" dirty="0" smtClean="0"/>
              <a:t> &amp; </a:t>
            </a:r>
            <a:r>
              <a:rPr lang="pt-BR" dirty="0" err="1" smtClean="0"/>
              <a:t>Structure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27200" y="2636912"/>
            <a:ext cx="5712179" cy="1224136"/>
          </a:xfrm>
        </p:spPr>
        <p:txBody>
          <a:bodyPr>
            <a:normAutofit fontScale="40000" lnSpcReduction="20000"/>
          </a:bodyPr>
          <a:lstStyle/>
          <a:p>
            <a:pPr algn="r"/>
            <a:endParaRPr lang="pt-BR" dirty="0" smtClean="0"/>
          </a:p>
          <a:p>
            <a:pPr algn="r"/>
            <a:endParaRPr lang="pt-BR" dirty="0"/>
          </a:p>
          <a:p>
            <a:pPr algn="r"/>
            <a:endParaRPr lang="pt-BR" dirty="0" smtClean="0"/>
          </a:p>
          <a:p>
            <a:r>
              <a:rPr lang="pt-BR" sz="11000" dirty="0" smtClean="0">
                <a:solidFill>
                  <a:schemeClr val="tx1"/>
                </a:solidFill>
              </a:rPr>
              <a:t>John </a:t>
            </a:r>
            <a:r>
              <a:rPr lang="pt-BR" sz="11000" dirty="0" err="1">
                <a:solidFill>
                  <a:schemeClr val="tx1"/>
                </a:solidFill>
              </a:rPr>
              <a:t>Paynter</a:t>
            </a:r>
            <a:r>
              <a:rPr lang="pt-BR" sz="11000" dirty="0">
                <a:solidFill>
                  <a:schemeClr val="tx1"/>
                </a:solidFill>
              </a:rPr>
              <a:t> </a:t>
            </a:r>
          </a:p>
          <a:p>
            <a:endParaRPr lang="pt-BR" sz="4800" dirty="0" smtClean="0">
              <a:solidFill>
                <a:schemeClr val="tx1"/>
              </a:solidFill>
            </a:endParaRPr>
          </a:p>
          <a:p>
            <a:endParaRPr lang="pt-BR" sz="4800" dirty="0">
              <a:solidFill>
                <a:schemeClr val="tx1"/>
              </a:solidFill>
            </a:endParaRPr>
          </a:p>
          <a:p>
            <a:pPr algn="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55776" y="4725144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/>
              <a:t>Prof. Marcos Câmara de Castro</a:t>
            </a:r>
          </a:p>
          <a:p>
            <a:pPr algn="r"/>
            <a:r>
              <a:rPr lang="pt-BR" sz="2000" dirty="0" smtClean="0"/>
              <a:t>Adriana Moraes - MEMES I, 2015.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7383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Fazer uma peça e escolher qualquer combinação instrumental: cordas, sopros e teclados. Cada instrumento será “tratado” como um instrumento de percussão.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Tarefa 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281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Fazer uma peça para cantores em que a voz serão usadas </a:t>
            </a:r>
            <a:r>
              <a:rPr lang="pt-BR" dirty="0"/>
              <a:t>​​como </a:t>
            </a:r>
            <a:r>
              <a:rPr lang="pt-BR" dirty="0" smtClean="0"/>
              <a:t>instrumento de percussão </a:t>
            </a:r>
            <a:r>
              <a:rPr lang="pt-BR" dirty="0"/>
              <a:t>- exceto em </a:t>
            </a:r>
            <a:r>
              <a:rPr lang="pt-BR" dirty="0" smtClean="0"/>
              <a:t>um </a:t>
            </a:r>
            <a:r>
              <a:rPr lang="pt-BR" dirty="0"/>
              <a:t>ponto, onde </a:t>
            </a:r>
            <a:r>
              <a:rPr lang="pt-BR" dirty="0" smtClean="0"/>
              <a:t>produzirão tipo </a:t>
            </a:r>
            <a:r>
              <a:rPr lang="pt-BR" dirty="0"/>
              <a:t>de som que normalmente se espera deles.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Tarefa 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132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PAYNTER, J. </a:t>
            </a:r>
            <a:r>
              <a:rPr lang="pt-BR" i="1" dirty="0" err="1" smtClean="0"/>
              <a:t>Sound</a:t>
            </a:r>
            <a:r>
              <a:rPr lang="pt-BR" i="1" dirty="0" smtClean="0"/>
              <a:t> &amp; </a:t>
            </a:r>
            <a:r>
              <a:rPr lang="pt-BR" i="1" dirty="0" err="1" smtClean="0"/>
              <a:t>Structure</a:t>
            </a:r>
            <a:r>
              <a:rPr lang="pt-BR" dirty="0" smtClean="0"/>
              <a:t>. Cambridge </a:t>
            </a:r>
            <a:r>
              <a:rPr lang="pt-BR" dirty="0" err="1" smtClean="0"/>
              <a:t>University</a:t>
            </a:r>
            <a:r>
              <a:rPr lang="pt-BR" dirty="0" smtClean="0"/>
              <a:t> Press, </a:t>
            </a:r>
            <a:r>
              <a:rPr lang="pt-BR" dirty="0" err="1" smtClean="0"/>
              <a:t>Great</a:t>
            </a:r>
            <a:r>
              <a:rPr lang="pt-BR" dirty="0" smtClean="0"/>
              <a:t> </a:t>
            </a:r>
            <a:r>
              <a:rPr lang="pt-BR" dirty="0" err="1" smtClean="0"/>
              <a:t>Britain</a:t>
            </a:r>
            <a:r>
              <a:rPr lang="pt-BR" dirty="0" smtClean="0"/>
              <a:t>, 1992.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510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1763688" y="1052736"/>
            <a:ext cx="1944216" cy="194421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Parte I</a:t>
            </a:r>
          </a:p>
          <a:p>
            <a:pPr algn="ctr"/>
            <a:r>
              <a:rPr lang="pt-BR" dirty="0" smtClean="0"/>
              <a:t>Os sons em música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5148064" y="1052736"/>
            <a:ext cx="1944216" cy="194421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Parte II</a:t>
            </a:r>
          </a:p>
          <a:p>
            <a:pPr algn="ctr"/>
            <a:r>
              <a:rPr lang="pt-BR" dirty="0" smtClean="0"/>
              <a:t>Ideias musicais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1763688" y="3645024"/>
            <a:ext cx="1944216" cy="194421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Parte III</a:t>
            </a:r>
          </a:p>
          <a:p>
            <a:pPr algn="ctr"/>
            <a:r>
              <a:rPr lang="pt-BR" dirty="0" smtClean="0"/>
              <a:t>Pensar e fazer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5220072" y="3645024"/>
            <a:ext cx="1944216" cy="194421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Parte IV</a:t>
            </a:r>
          </a:p>
          <a:p>
            <a:pPr algn="ctr"/>
            <a:r>
              <a:rPr lang="pt-BR" dirty="0" smtClean="0"/>
              <a:t>Modelos de tempo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559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9. Novos ouvidos</a:t>
            </a:r>
          </a:p>
          <a:p>
            <a:r>
              <a:rPr lang="pt-BR" dirty="0" smtClean="0"/>
              <a:t>10. Unidade e variedade: 12 compassos para 12 notas</a:t>
            </a:r>
          </a:p>
          <a:p>
            <a:r>
              <a:rPr lang="pt-BR" dirty="0" smtClean="0"/>
              <a:t>11. Começar e parar</a:t>
            </a:r>
          </a:p>
          <a:p>
            <a:r>
              <a:rPr lang="pt-BR" dirty="0" smtClean="0"/>
              <a:t>12. Deixar ir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Parte III</a:t>
            </a:r>
            <a:br>
              <a:rPr lang="pt-BR" dirty="0" smtClean="0"/>
            </a:br>
            <a:r>
              <a:rPr lang="pt-BR" dirty="0" smtClean="0"/>
              <a:t>Pensar e Fazer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983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2263272"/>
            <a:ext cx="7272808" cy="3830024"/>
          </a:xfrm>
        </p:spPr>
        <p:txBody>
          <a:bodyPr>
            <a:normAutofit fontScale="85000" lnSpcReduction="20000"/>
          </a:bodyPr>
          <a:lstStyle/>
          <a:p>
            <a:endParaRPr lang="pt-BR" dirty="0"/>
          </a:p>
          <a:p>
            <a:pPr algn="just"/>
            <a:r>
              <a:rPr lang="pt-BR" dirty="0"/>
              <a:t>A tradição dificulta pensar em novas formas de ver o que não é tradicional</a:t>
            </a:r>
            <a:r>
              <a:rPr lang="pt-BR" dirty="0" smtClean="0"/>
              <a:t>.</a:t>
            </a:r>
            <a:endParaRPr lang="pt-BR" dirty="0" smtClean="0"/>
          </a:p>
          <a:p>
            <a:pPr algn="just"/>
            <a:r>
              <a:rPr lang="pt-BR" dirty="0" smtClean="0"/>
              <a:t>É </a:t>
            </a:r>
            <a:r>
              <a:rPr lang="pt-BR" dirty="0"/>
              <a:t>muito usual associar certos instrumentos a certos tipos de música, o que fortalece nossas convicções sobre o que é ou não “som musical bonito</a:t>
            </a:r>
            <a:r>
              <a:rPr lang="pt-BR" dirty="0" smtClean="0"/>
              <a:t>”.</a:t>
            </a:r>
          </a:p>
          <a:p>
            <a:pPr algn="just"/>
            <a:r>
              <a:rPr lang="pt-BR" dirty="0" smtClean="0"/>
              <a:t>É </a:t>
            </a:r>
            <a:r>
              <a:rPr lang="pt-BR" dirty="0"/>
              <a:t>fácil imaginar uma harpista tocando calmamente uma música serena, mesmo quando a música é rápida e enérgica, esse instrumento produz a mesma qualidade “bonita”. Poderia este instrumento produzir um som feio</a:t>
            </a:r>
            <a:r>
              <a:rPr lang="pt-BR" dirty="0" smtClean="0"/>
              <a:t>?</a:t>
            </a:r>
          </a:p>
          <a:p>
            <a:pPr algn="just"/>
            <a:r>
              <a:rPr lang="pt-BR" dirty="0" smtClean="0"/>
              <a:t>No </a:t>
            </a:r>
            <a:r>
              <a:rPr lang="pt-BR" dirty="0"/>
              <a:t>entanto, </a:t>
            </a:r>
            <a:r>
              <a:rPr lang="pt-BR" dirty="0" smtClean="0"/>
              <a:t>sem </a:t>
            </a:r>
            <a:r>
              <a:rPr lang="pt-BR" dirty="0"/>
              <a:t>nunca </a:t>
            </a:r>
            <a:r>
              <a:rPr lang="pt-BR" dirty="0" smtClean="0"/>
              <a:t>ter visto </a:t>
            </a:r>
            <a:r>
              <a:rPr lang="pt-BR" dirty="0"/>
              <a:t>ou ouvido esse instrumento </a:t>
            </a:r>
            <a:r>
              <a:rPr lang="pt-BR" dirty="0" smtClean="0"/>
              <a:t>sendo executado, </a:t>
            </a:r>
            <a:r>
              <a:rPr lang="pt-BR" dirty="0"/>
              <a:t>e sem “</a:t>
            </a:r>
            <a:r>
              <a:rPr lang="pt-BR" dirty="0" smtClean="0"/>
              <a:t>preconceitos</a:t>
            </a:r>
            <a:r>
              <a:rPr lang="pt-BR" dirty="0"/>
              <a:t>”, podemos descobrir muitas maneiras incomuns de </a:t>
            </a:r>
            <a:r>
              <a:rPr lang="pt-BR" dirty="0" smtClean="0"/>
              <a:t>tocar. Desse modo, </a:t>
            </a:r>
            <a:r>
              <a:rPr lang="pt-BR" dirty="0"/>
              <a:t>ouviríamos </a:t>
            </a:r>
            <a:r>
              <a:rPr lang="pt-BR" dirty="0" smtClean="0"/>
              <a:t>com </a:t>
            </a:r>
            <a:r>
              <a:rPr lang="pt-BR" dirty="0"/>
              <a:t>novos ouvidos 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Projeto 9</a:t>
            </a:r>
            <a:br>
              <a:rPr lang="pt-BR" dirty="0" smtClean="0"/>
            </a:br>
            <a:r>
              <a:rPr lang="pt-BR" dirty="0" smtClean="0"/>
              <a:t>Novos ouvidos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5716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62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Cada instrumentista usando seu próprio instrumento.</a:t>
            </a:r>
          </a:p>
          <a:p>
            <a:pPr algn="just"/>
            <a:r>
              <a:rPr lang="pt-BR" dirty="0" smtClean="0"/>
              <a:t>Pensar em fazer sons musicais não usuais no seu instrumento (diferentes possibilidades que normalmente não se faz no instrumento).</a:t>
            </a:r>
          </a:p>
          <a:p>
            <a:pPr algn="just"/>
            <a:r>
              <a:rPr lang="pt-BR" dirty="0" smtClean="0"/>
              <a:t>Fazer uma peça musical usando somente esses sons não usuais.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Tarefa 1: Individual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716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63040" y="2551305"/>
            <a:ext cx="6196405" cy="39740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Listar </a:t>
            </a:r>
            <a:r>
              <a:rPr lang="pt-BR" dirty="0" smtClean="0"/>
              <a:t>características específicas do quarteto de cordas.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Que tipos de recursos </a:t>
            </a:r>
            <a:r>
              <a:rPr lang="pt-BR" dirty="0"/>
              <a:t>poderiam ser </a:t>
            </a:r>
            <a:r>
              <a:rPr lang="pt-BR" dirty="0" smtClean="0"/>
              <a:t>evitados (</a:t>
            </a:r>
            <a:r>
              <a:rPr lang="pt-BR" dirty="0"/>
              <a:t>ou seja, formas de tocar os instrumentos que </a:t>
            </a:r>
            <a:r>
              <a:rPr lang="pt-BR" dirty="0" smtClean="0"/>
              <a:t>podem impedir </a:t>
            </a:r>
            <a:r>
              <a:rPr lang="pt-BR" dirty="0"/>
              <a:t>os sons convencionais</a:t>
            </a:r>
            <a:r>
              <a:rPr lang="pt-BR" dirty="0" smtClean="0"/>
              <a:t>)?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Fazer </a:t>
            </a:r>
            <a:r>
              <a:rPr lang="pt-BR" dirty="0"/>
              <a:t>uma peça que </a:t>
            </a:r>
            <a:r>
              <a:rPr lang="pt-BR" dirty="0" smtClean="0"/>
              <a:t>contém uma nova sonoridade para quarteto </a:t>
            </a:r>
            <a:r>
              <a:rPr lang="pt-BR" dirty="0"/>
              <a:t>de cordas, ao contrário do que poderia ter sido composto no século XVIII </a:t>
            </a:r>
            <a:r>
              <a:rPr lang="pt-BR" dirty="0" smtClean="0"/>
              <a:t>ou XIX.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52728"/>
          </a:xfrm>
        </p:spPr>
        <p:txBody>
          <a:bodyPr>
            <a:normAutofit/>
          </a:bodyPr>
          <a:lstStyle/>
          <a:p>
            <a:r>
              <a:rPr lang="pt-BR" dirty="0" smtClean="0"/>
              <a:t>Tarefa 2: 4 instrumentistas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913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três </a:t>
            </a:r>
            <a:r>
              <a:rPr lang="pt-BR" dirty="0"/>
              <a:t>instrumentos </a:t>
            </a:r>
            <a:r>
              <a:rPr lang="pt-BR" dirty="0" smtClean="0"/>
              <a:t>diferentes faça uma </a:t>
            </a:r>
            <a:r>
              <a:rPr lang="pt-BR" dirty="0"/>
              <a:t>combinação </a:t>
            </a:r>
            <a:r>
              <a:rPr lang="pt-BR" dirty="0" smtClean="0"/>
              <a:t>improvável.</a:t>
            </a:r>
          </a:p>
          <a:p>
            <a:endParaRPr lang="pt-BR" dirty="0" smtClean="0"/>
          </a:p>
          <a:p>
            <a:r>
              <a:rPr lang="pt-BR" dirty="0" smtClean="0"/>
              <a:t>Improvisar juntos (para descobrir novas possibilidades) e compor uma peça musical com sons não usuais dos instrumentos.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Tarefa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371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Faça uma melodia que não é “melodiosa”.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Tarefa 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192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Fazer uma peça musical para tambores que não seja “rítmica”.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Tarefa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111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1097</TotalTime>
  <Words>426</Words>
  <Application>Microsoft Office PowerPoint</Application>
  <PresentationFormat>Apresentação na tela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Forma de Onda</vt:lpstr>
      <vt:lpstr>Sound &amp; Structure</vt:lpstr>
      <vt:lpstr>Apresentação do PowerPoint</vt:lpstr>
      <vt:lpstr>Parte III Pensar e Fazer</vt:lpstr>
      <vt:lpstr>Projeto 9 Novos ouvidos</vt:lpstr>
      <vt:lpstr>Tarefa 1: Individual</vt:lpstr>
      <vt:lpstr>Tarefa 2: 4 instrumentistas</vt:lpstr>
      <vt:lpstr>Tarefa 3</vt:lpstr>
      <vt:lpstr>Tarefa 4</vt:lpstr>
      <vt:lpstr>Tarefa 5</vt:lpstr>
      <vt:lpstr>Tarefa 6</vt:lpstr>
      <vt:lpstr>Tarefa 7</vt:lpstr>
      <vt:lpstr>Referência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&amp; Structure</dc:title>
  <dc:creator>dri</dc:creator>
  <cp:lastModifiedBy>dri</cp:lastModifiedBy>
  <cp:revision>231</cp:revision>
  <cp:lastPrinted>2014-08-21T14:45:07Z</cp:lastPrinted>
  <dcterms:created xsi:type="dcterms:W3CDTF">2014-08-04T21:40:22Z</dcterms:created>
  <dcterms:modified xsi:type="dcterms:W3CDTF">2015-04-09T01:36:07Z</dcterms:modified>
</cp:coreProperties>
</file>