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073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56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7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80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398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55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195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08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447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58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145FD-7D4C-42EE-90DA-9F9A620E9AB2}" type="datetimeFigureOut">
              <a:rPr lang="pt-BR" smtClean="0"/>
              <a:t>20/03/2018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B6FE2-8A59-4745-8A4B-5F40A8F6544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5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346050"/>
          </a:xfrm>
        </p:spPr>
        <p:txBody>
          <a:bodyPr>
            <a:noAutofit/>
          </a:bodyPr>
          <a:lstStyle/>
          <a:p>
            <a:r>
              <a:rPr lang="pt-BR" sz="2800" dirty="0" smtClean="0"/>
              <a:t>Honoré Daumier</a:t>
            </a:r>
            <a:endParaRPr lang="pt-BR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25" y="836712"/>
            <a:ext cx="4902949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3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The print lover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41" y="1052736"/>
            <a:ext cx="514671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Les trains de plaisir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3" y="908720"/>
            <a:ext cx="580571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89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endParaRPr lang="pt-BR" sz="2800" dirty="0"/>
          </a:p>
        </p:txBody>
      </p:sp>
      <p:sp>
        <p:nvSpPr>
          <p:cNvPr id="3" name="Rectangle 2"/>
          <p:cNvSpPr/>
          <p:nvPr/>
        </p:nvSpPr>
        <p:spPr>
          <a:xfrm>
            <a:off x="1331640" y="908721"/>
            <a:ext cx="66967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/>
              <a:t>Honoré-Victorin</a:t>
            </a:r>
            <a:r>
              <a:rPr lang="en-US" sz="4000" dirty="0" smtClean="0"/>
              <a:t> Daumier (February 26, 1808 – February 10, 1879) was a French printmaker, caricaturist, painter, and sculptor, whose many works offer commentary on social and political life in France in the 19th century.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06483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The washerwoman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80728"/>
            <a:ext cx="4176464" cy="56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4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Don Quichotte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903679"/>
            <a:ext cx="4392488" cy="589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0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Avocat au placet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44" y="1124744"/>
            <a:ext cx="4211020" cy="550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14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 malade imaginaire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" y="1484784"/>
            <a:ext cx="8934595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Le wgon de troisiême classe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9144000" cy="575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Passé, présent, avenir</a:t>
            </a:r>
            <a:endParaRPr lang="pt-B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513"/>
            <a:ext cx="4176464" cy="50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6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pt-BR" sz="3200" dirty="0" smtClean="0"/>
              <a:t>Une discussion litteraire à la deuxiême Galerie</a:t>
            </a:r>
            <a:endParaRPr lang="pt-BR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383" y="980728"/>
            <a:ext cx="608923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9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78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Honoré Daumier</vt:lpstr>
      <vt:lpstr>  </vt:lpstr>
      <vt:lpstr>The washerwoman</vt:lpstr>
      <vt:lpstr>Don Quichotte</vt:lpstr>
      <vt:lpstr>Avocat au placet</vt:lpstr>
      <vt:lpstr>Le malade imaginaire</vt:lpstr>
      <vt:lpstr>Le wgon de troisiême classe</vt:lpstr>
      <vt:lpstr>Passé, présent, avenir</vt:lpstr>
      <vt:lpstr>Une discussion litteraire à la deuxiême Galerie</vt:lpstr>
      <vt:lpstr>The print lover</vt:lpstr>
      <vt:lpstr>Les trains de plaisir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Marris</dc:creator>
  <cp:lastModifiedBy>Marris</cp:lastModifiedBy>
  <cp:revision>5</cp:revision>
  <dcterms:created xsi:type="dcterms:W3CDTF">2018-03-20T16:47:49Z</dcterms:created>
  <dcterms:modified xsi:type="dcterms:W3CDTF">2018-03-20T17:33:33Z</dcterms:modified>
</cp:coreProperties>
</file>