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2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8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16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49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41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98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56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1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E6923-DA66-7845-8AA5-28C9C43E2D09}" type="datetimeFigureOut">
              <a:rPr lang="pt-BR" smtClean="0"/>
              <a:t>22/04/19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149C-F22E-EF43-9473-052F612EEDB1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91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Conversa sobre os Estágios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Martha Marandino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62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Estágio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Estágio em escolas da rede pública e privada em geral</a:t>
            </a:r>
          </a:p>
          <a:p>
            <a:endParaRPr lang="pt-BR" dirty="0" smtClean="0"/>
          </a:p>
          <a:p>
            <a:r>
              <a:rPr lang="pt-BR" dirty="0" smtClean="0"/>
              <a:t>Estágio em museus e espaços não formais</a:t>
            </a:r>
          </a:p>
          <a:p>
            <a:endParaRPr lang="pt-BR" dirty="0" smtClean="0"/>
          </a:p>
          <a:p>
            <a:r>
              <a:rPr lang="pt-BR" dirty="0" smtClean="0"/>
              <a:t>Estágio nas disciplinas da Escola de Aplicação</a:t>
            </a:r>
          </a:p>
          <a:p>
            <a:endParaRPr lang="pt-BR" dirty="0" smtClean="0"/>
          </a:p>
          <a:p>
            <a:r>
              <a:rPr lang="pt-BR" dirty="0" smtClean="0"/>
              <a:t>Estágio nas oficinas da Escola de Aplicação</a:t>
            </a:r>
          </a:p>
          <a:p>
            <a:endParaRPr lang="pt-BR" dirty="0" smtClean="0"/>
          </a:p>
          <a:p>
            <a:r>
              <a:rPr lang="pt-BR" dirty="0" smtClean="0"/>
              <a:t>Estágio no Clube de Ciências e Matemática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2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a serem relatados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escolha e os 1os contatos: desafios?</a:t>
            </a:r>
          </a:p>
          <a:p>
            <a:endParaRPr lang="pt-BR" dirty="0" smtClean="0"/>
          </a:p>
          <a:p>
            <a:r>
              <a:rPr lang="pt-BR" dirty="0" smtClean="0"/>
              <a:t>O levantamento de dados institucionais: documentos e entrevistas</a:t>
            </a:r>
          </a:p>
          <a:p>
            <a:endParaRPr lang="pt-BR" dirty="0" smtClean="0"/>
          </a:p>
          <a:p>
            <a:r>
              <a:rPr lang="pt-BR" dirty="0" smtClean="0"/>
              <a:t>A seleção do que observar: o foco nos materiais e estratégias educativas</a:t>
            </a:r>
          </a:p>
          <a:p>
            <a:endParaRPr lang="pt-BR" dirty="0" smtClean="0"/>
          </a:p>
          <a:p>
            <a:r>
              <a:rPr lang="pt-BR" dirty="0" smtClean="0"/>
              <a:t>As possibilidades de intervenção e regência: quais?</a:t>
            </a:r>
          </a:p>
          <a:p>
            <a:endParaRPr lang="pt-BR" dirty="0" smtClean="0"/>
          </a:p>
          <a:p>
            <a:r>
              <a:rPr lang="pt-BR" dirty="0" smtClean="0"/>
              <a:t>Os aspectos de destaque evidenciados até o momento</a:t>
            </a:r>
          </a:p>
          <a:p>
            <a:endParaRPr lang="pt-BR" dirty="0" smtClean="0"/>
          </a:p>
          <a:p>
            <a:r>
              <a:rPr lang="pt-BR" dirty="0" smtClean="0"/>
              <a:t>Os desafios encontrados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1929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102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Tema do Office</vt:lpstr>
      <vt:lpstr>Conversa sobre os Estágios</vt:lpstr>
      <vt:lpstr>Grupos de Estágio</vt:lpstr>
      <vt:lpstr>Aspectos a serem relatados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 sobre os Estágios</dc:title>
  <dc:creator>Usuário do Microsoft Office</dc:creator>
  <cp:lastModifiedBy>Usuário do Microsoft Office</cp:lastModifiedBy>
  <cp:revision>2</cp:revision>
  <dcterms:created xsi:type="dcterms:W3CDTF">2019-04-22T21:41:45Z</dcterms:created>
  <dcterms:modified xsi:type="dcterms:W3CDTF">2019-04-22T21:48:09Z</dcterms:modified>
</cp:coreProperties>
</file>