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E598C-C31F-4164-AA50-DE0A5A97D356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F4F1547E-9049-4DAD-959C-C75381D2AF14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Motivações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≠</a:t>
          </a:r>
        </a:p>
        <a:p>
          <a:pPr algn="ctr" rtl="0"/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Evitar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o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Câncer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e a Guerra -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pesquisa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em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RI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pode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afetar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comportamento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(doc)  </a:t>
          </a:r>
          <a:endParaRPr lang="pt-BR" sz="2100" dirty="0">
            <a:latin typeface="Times New Roman" pitchFamily="18" charset="0"/>
            <a:cs typeface="Times New Roman" pitchFamily="18" charset="0"/>
          </a:endParaRPr>
        </a:p>
      </dgm:t>
    </dgm:pt>
    <dgm:pt modelId="{50E59F33-CE5E-4718-ACA3-49EF7310B761}" type="parTrans" cxnId="{8C67F5F5-800F-4234-A569-67CC9BB4104E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7697641-C9D2-478E-8AF2-785ABB0FA4B8}" type="sibTrans" cxnId="{8C67F5F5-800F-4234-A569-67CC9BB4104E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2BB9B95-8C2B-4FF0-9BCF-E35D0817937C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Fatos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Intuição</a:t>
          </a:r>
          <a:endParaRPr lang="en-US" sz="32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Elementos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difícil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instrumentalização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empírica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poder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subjetivo</a:t>
          </a:r>
          <a:endParaRPr lang="pt-BR" sz="2300" dirty="0">
            <a:latin typeface="Times New Roman" pitchFamily="18" charset="0"/>
            <a:cs typeface="Times New Roman" pitchFamily="18" charset="0"/>
          </a:endParaRPr>
        </a:p>
      </dgm:t>
    </dgm:pt>
    <dgm:pt modelId="{84D44BD1-1AD0-4F60-9D76-4941AB8C8393}" type="parTrans" cxnId="{E58034D8-4165-467F-9356-30B2A726A604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E540F82-34F7-475A-8629-9019BAA8CFE1}" type="sibTrans" cxnId="{E58034D8-4165-467F-9356-30B2A726A604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C2C4C5E-87EA-4634-A5D1-3EFA750C17EA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Modelos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Simplificados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Realidade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Empírica</a:t>
          </a:r>
          <a:endParaRPr lang="en-US" sz="32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Importância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contexto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histórico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explicação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não</a:t>
          </a:r>
          <a:r>
            <a:rPr lang="en-US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parcimoniosa</a:t>
          </a:r>
          <a:endParaRPr lang="pt-BR" sz="2300" dirty="0">
            <a:latin typeface="Times New Roman" pitchFamily="18" charset="0"/>
            <a:cs typeface="Times New Roman" pitchFamily="18" charset="0"/>
          </a:endParaRPr>
        </a:p>
      </dgm:t>
    </dgm:pt>
    <dgm:pt modelId="{1F727C91-3CD6-438A-8517-CB126C621C57}" type="parTrans" cxnId="{D53EA668-F431-405F-A104-4D4C41AD1687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D6D5B03-C738-423C-95D7-B2AAC52DF222}" type="sibTrans" cxnId="{D53EA668-F431-405F-A104-4D4C41AD1687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AD2F94C-409E-40BF-87BA-AE61FCE13CB6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Precisão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impossível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nas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RI</a:t>
          </a:r>
        </a:p>
        <a:p>
          <a:pPr algn="ctr" rtl="0"/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Impossibilidade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controlar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eventos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laboratorialmente</a:t>
          </a:r>
          <a:endParaRPr lang="pt-BR" sz="2600" dirty="0">
            <a:latin typeface="Times New Roman" pitchFamily="18" charset="0"/>
            <a:cs typeface="Times New Roman" pitchFamily="18" charset="0"/>
          </a:endParaRPr>
        </a:p>
      </dgm:t>
    </dgm:pt>
    <dgm:pt modelId="{BF846E81-9A76-4530-BA31-044D96243F77}" type="parTrans" cxnId="{63A13E80-754A-47F2-9856-EEAF07D34327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17C28A4-C88A-48DE-98A2-DECBCA2C31EF}" type="sibTrans" cxnId="{63A13E80-754A-47F2-9856-EEAF07D34327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D7508BA-4BF2-40EE-8E26-F3748F33FE02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Variáveis</a:t>
          </a:r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latin typeface="Times New Roman" pitchFamily="18" charset="0"/>
              <a:cs typeface="Times New Roman" pitchFamily="18" charset="0"/>
            </a:rPr>
            <a:t>Omitidas</a:t>
          </a:r>
          <a:endParaRPr lang="en-US" sz="32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Eventos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complexos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não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controlados</a:t>
          </a:r>
          <a:endParaRPr lang="pt-BR" sz="2600" dirty="0">
            <a:latin typeface="Times New Roman" pitchFamily="18" charset="0"/>
            <a:cs typeface="Times New Roman" pitchFamily="18" charset="0"/>
          </a:endParaRPr>
        </a:p>
      </dgm:t>
    </dgm:pt>
    <dgm:pt modelId="{44CFE1C6-E482-43A2-9DF5-2A98066A642A}" type="parTrans" cxnId="{6943D058-8008-40A9-9CB5-62AB0A819094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19F08910-88F4-4CC0-890C-F32410A40706}" type="sibTrans" cxnId="{6943D058-8008-40A9-9CB5-62AB0A819094}">
      <dgm:prSet/>
      <dgm:spPr/>
      <dgm:t>
        <a:bodyPr/>
        <a:lstStyle/>
        <a:p>
          <a:pPr algn="ctr"/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FB17C5C-DBB3-401C-A9E9-062E81B82CC6}" type="pres">
      <dgm:prSet presAssocID="{FFFE598C-C31F-4164-AA50-DE0A5A97D35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5C4788B2-5FEF-4D43-B7E7-B18FFA502F39}" type="pres">
      <dgm:prSet presAssocID="{F4F1547E-9049-4DAD-959C-C75381D2AF14}" presName="thickLine" presStyleLbl="alignNode1" presStyleIdx="0" presStyleCnt="5"/>
      <dgm:spPr/>
    </dgm:pt>
    <dgm:pt modelId="{57F62735-C502-4765-832B-9727E81FB423}" type="pres">
      <dgm:prSet presAssocID="{F4F1547E-9049-4DAD-959C-C75381D2AF14}" presName="horz1" presStyleCnt="0"/>
      <dgm:spPr/>
    </dgm:pt>
    <dgm:pt modelId="{6312B4ED-CE22-4E51-ACB3-355BD0439203}" type="pres">
      <dgm:prSet presAssocID="{F4F1547E-9049-4DAD-959C-C75381D2AF14}" presName="tx1" presStyleLbl="revTx" presStyleIdx="0" presStyleCnt="5"/>
      <dgm:spPr/>
      <dgm:t>
        <a:bodyPr/>
        <a:lstStyle/>
        <a:p>
          <a:endParaRPr lang="pt-BR"/>
        </a:p>
      </dgm:t>
    </dgm:pt>
    <dgm:pt modelId="{6EAD1755-C32C-44D3-82B1-28FE8DA5F5A0}" type="pres">
      <dgm:prSet presAssocID="{F4F1547E-9049-4DAD-959C-C75381D2AF14}" presName="vert1" presStyleCnt="0"/>
      <dgm:spPr/>
    </dgm:pt>
    <dgm:pt modelId="{71C831F5-1BE3-456F-A2A7-BA1E5D80EB6C}" type="pres">
      <dgm:prSet presAssocID="{62BB9B95-8C2B-4FF0-9BCF-E35D0817937C}" presName="thickLine" presStyleLbl="alignNode1" presStyleIdx="1" presStyleCnt="5"/>
      <dgm:spPr/>
    </dgm:pt>
    <dgm:pt modelId="{9F4950C3-BD2C-4450-80D0-F7BE162A4DA2}" type="pres">
      <dgm:prSet presAssocID="{62BB9B95-8C2B-4FF0-9BCF-E35D0817937C}" presName="horz1" presStyleCnt="0"/>
      <dgm:spPr/>
    </dgm:pt>
    <dgm:pt modelId="{0CE9C77B-916C-481D-955C-E6423AC92587}" type="pres">
      <dgm:prSet presAssocID="{62BB9B95-8C2B-4FF0-9BCF-E35D0817937C}" presName="tx1" presStyleLbl="revTx" presStyleIdx="1" presStyleCnt="5"/>
      <dgm:spPr/>
      <dgm:t>
        <a:bodyPr/>
        <a:lstStyle/>
        <a:p>
          <a:endParaRPr lang="pt-BR"/>
        </a:p>
      </dgm:t>
    </dgm:pt>
    <dgm:pt modelId="{95C0B5D2-27BB-436B-ADDC-225CEECCB3A9}" type="pres">
      <dgm:prSet presAssocID="{62BB9B95-8C2B-4FF0-9BCF-E35D0817937C}" presName="vert1" presStyleCnt="0"/>
      <dgm:spPr/>
    </dgm:pt>
    <dgm:pt modelId="{64258761-B4B9-40A0-824A-0C26EFB1F8E5}" type="pres">
      <dgm:prSet presAssocID="{EC2C4C5E-87EA-4634-A5D1-3EFA750C17EA}" presName="thickLine" presStyleLbl="alignNode1" presStyleIdx="2" presStyleCnt="5"/>
      <dgm:spPr/>
    </dgm:pt>
    <dgm:pt modelId="{B7E1A382-41BF-49F5-8624-F1634350407F}" type="pres">
      <dgm:prSet presAssocID="{EC2C4C5E-87EA-4634-A5D1-3EFA750C17EA}" presName="horz1" presStyleCnt="0"/>
      <dgm:spPr/>
    </dgm:pt>
    <dgm:pt modelId="{4527EC7C-4B03-4FB9-A696-2975FCD899D1}" type="pres">
      <dgm:prSet presAssocID="{EC2C4C5E-87EA-4634-A5D1-3EFA750C17EA}" presName="tx1" presStyleLbl="revTx" presStyleIdx="2" presStyleCnt="5"/>
      <dgm:spPr/>
      <dgm:t>
        <a:bodyPr/>
        <a:lstStyle/>
        <a:p>
          <a:endParaRPr lang="pt-BR"/>
        </a:p>
      </dgm:t>
    </dgm:pt>
    <dgm:pt modelId="{8CAF2677-B763-4E01-B243-E15783B00ACC}" type="pres">
      <dgm:prSet presAssocID="{EC2C4C5E-87EA-4634-A5D1-3EFA750C17EA}" presName="vert1" presStyleCnt="0"/>
      <dgm:spPr/>
    </dgm:pt>
    <dgm:pt modelId="{1582F276-3A68-4CC5-B624-48492D883E40}" type="pres">
      <dgm:prSet presAssocID="{9AD2F94C-409E-40BF-87BA-AE61FCE13CB6}" presName="thickLine" presStyleLbl="alignNode1" presStyleIdx="3" presStyleCnt="5"/>
      <dgm:spPr/>
    </dgm:pt>
    <dgm:pt modelId="{CCFC867D-EC61-49CB-A8A9-37E19F986505}" type="pres">
      <dgm:prSet presAssocID="{9AD2F94C-409E-40BF-87BA-AE61FCE13CB6}" presName="horz1" presStyleCnt="0"/>
      <dgm:spPr/>
    </dgm:pt>
    <dgm:pt modelId="{30407912-FBD2-407B-A996-24F8E7B9D748}" type="pres">
      <dgm:prSet presAssocID="{9AD2F94C-409E-40BF-87BA-AE61FCE13CB6}" presName="tx1" presStyleLbl="revTx" presStyleIdx="3" presStyleCnt="5"/>
      <dgm:spPr/>
      <dgm:t>
        <a:bodyPr/>
        <a:lstStyle/>
        <a:p>
          <a:endParaRPr lang="pt-BR"/>
        </a:p>
      </dgm:t>
    </dgm:pt>
    <dgm:pt modelId="{93977081-D001-41C0-B2CF-CADB5A71C081}" type="pres">
      <dgm:prSet presAssocID="{9AD2F94C-409E-40BF-87BA-AE61FCE13CB6}" presName="vert1" presStyleCnt="0"/>
      <dgm:spPr/>
    </dgm:pt>
    <dgm:pt modelId="{74E41486-437F-4293-AAF2-E922F9B9BC25}" type="pres">
      <dgm:prSet presAssocID="{2D7508BA-4BF2-40EE-8E26-F3748F33FE02}" presName="thickLine" presStyleLbl="alignNode1" presStyleIdx="4" presStyleCnt="5"/>
      <dgm:spPr/>
    </dgm:pt>
    <dgm:pt modelId="{6C783F69-C224-482C-A18E-E0DF9D892C0E}" type="pres">
      <dgm:prSet presAssocID="{2D7508BA-4BF2-40EE-8E26-F3748F33FE02}" presName="horz1" presStyleCnt="0"/>
      <dgm:spPr/>
    </dgm:pt>
    <dgm:pt modelId="{AD58D0C6-4B37-42A2-B1C2-1AFA970541D2}" type="pres">
      <dgm:prSet presAssocID="{2D7508BA-4BF2-40EE-8E26-F3748F33FE02}" presName="tx1" presStyleLbl="revTx" presStyleIdx="4" presStyleCnt="5"/>
      <dgm:spPr/>
      <dgm:t>
        <a:bodyPr/>
        <a:lstStyle/>
        <a:p>
          <a:endParaRPr lang="pt-BR"/>
        </a:p>
      </dgm:t>
    </dgm:pt>
    <dgm:pt modelId="{6F3FFC91-3A12-43C2-9108-583670AD158F}" type="pres">
      <dgm:prSet presAssocID="{2D7508BA-4BF2-40EE-8E26-F3748F33FE02}" presName="vert1" presStyleCnt="0"/>
      <dgm:spPr/>
    </dgm:pt>
  </dgm:ptLst>
  <dgm:cxnLst>
    <dgm:cxn modelId="{6943D058-8008-40A9-9CB5-62AB0A819094}" srcId="{FFFE598C-C31F-4164-AA50-DE0A5A97D356}" destId="{2D7508BA-4BF2-40EE-8E26-F3748F33FE02}" srcOrd="4" destOrd="0" parTransId="{44CFE1C6-E482-43A2-9DF5-2A98066A642A}" sibTransId="{19F08910-88F4-4CC0-890C-F32410A40706}"/>
    <dgm:cxn modelId="{0D99A07D-F585-417C-B9F3-19FEBE4A0DFC}" type="presOf" srcId="{2D7508BA-4BF2-40EE-8E26-F3748F33FE02}" destId="{AD58D0C6-4B37-42A2-B1C2-1AFA970541D2}" srcOrd="0" destOrd="0" presId="urn:microsoft.com/office/officeart/2008/layout/LinedList"/>
    <dgm:cxn modelId="{FE27C403-D0C3-458A-A6B1-63881679E21B}" type="presOf" srcId="{FFFE598C-C31F-4164-AA50-DE0A5A97D356}" destId="{6FB17C5C-DBB3-401C-A9E9-062E81B82CC6}" srcOrd="0" destOrd="0" presId="urn:microsoft.com/office/officeart/2008/layout/LinedList"/>
    <dgm:cxn modelId="{DDC82874-18B9-4699-8531-9D0905CE9009}" type="presOf" srcId="{EC2C4C5E-87EA-4634-A5D1-3EFA750C17EA}" destId="{4527EC7C-4B03-4FB9-A696-2975FCD899D1}" srcOrd="0" destOrd="0" presId="urn:microsoft.com/office/officeart/2008/layout/LinedList"/>
    <dgm:cxn modelId="{F1BA45B2-6ABC-4209-9187-96DEBA99C7DB}" type="presOf" srcId="{F4F1547E-9049-4DAD-959C-C75381D2AF14}" destId="{6312B4ED-CE22-4E51-ACB3-355BD0439203}" srcOrd="0" destOrd="0" presId="urn:microsoft.com/office/officeart/2008/layout/LinedList"/>
    <dgm:cxn modelId="{63A13E80-754A-47F2-9856-EEAF07D34327}" srcId="{FFFE598C-C31F-4164-AA50-DE0A5A97D356}" destId="{9AD2F94C-409E-40BF-87BA-AE61FCE13CB6}" srcOrd="3" destOrd="0" parTransId="{BF846E81-9A76-4530-BA31-044D96243F77}" sibTransId="{C17C28A4-C88A-48DE-98A2-DECBCA2C31EF}"/>
    <dgm:cxn modelId="{C7FA9BCC-9D3A-4384-9063-D0C0681C0A81}" type="presOf" srcId="{62BB9B95-8C2B-4FF0-9BCF-E35D0817937C}" destId="{0CE9C77B-916C-481D-955C-E6423AC92587}" srcOrd="0" destOrd="0" presId="urn:microsoft.com/office/officeart/2008/layout/LinedList"/>
    <dgm:cxn modelId="{D53EA668-F431-405F-A104-4D4C41AD1687}" srcId="{FFFE598C-C31F-4164-AA50-DE0A5A97D356}" destId="{EC2C4C5E-87EA-4634-A5D1-3EFA750C17EA}" srcOrd="2" destOrd="0" parTransId="{1F727C91-3CD6-438A-8517-CB126C621C57}" sibTransId="{FD6D5B03-C738-423C-95D7-B2AAC52DF222}"/>
    <dgm:cxn modelId="{8C67F5F5-800F-4234-A569-67CC9BB4104E}" srcId="{FFFE598C-C31F-4164-AA50-DE0A5A97D356}" destId="{F4F1547E-9049-4DAD-959C-C75381D2AF14}" srcOrd="0" destOrd="0" parTransId="{50E59F33-CE5E-4718-ACA3-49EF7310B761}" sibTransId="{67697641-C9D2-478E-8AF2-785ABB0FA4B8}"/>
    <dgm:cxn modelId="{E58034D8-4165-467F-9356-30B2A726A604}" srcId="{FFFE598C-C31F-4164-AA50-DE0A5A97D356}" destId="{62BB9B95-8C2B-4FF0-9BCF-E35D0817937C}" srcOrd="1" destOrd="0" parTransId="{84D44BD1-1AD0-4F60-9D76-4941AB8C8393}" sibTransId="{2E540F82-34F7-475A-8629-9019BAA8CFE1}"/>
    <dgm:cxn modelId="{DF1075BD-22EA-4E9A-9D73-2E704A05CB23}" type="presOf" srcId="{9AD2F94C-409E-40BF-87BA-AE61FCE13CB6}" destId="{30407912-FBD2-407B-A996-24F8E7B9D748}" srcOrd="0" destOrd="0" presId="urn:microsoft.com/office/officeart/2008/layout/LinedList"/>
    <dgm:cxn modelId="{6F8D8116-99F0-4C38-9DF3-871F7336C32B}" type="presParOf" srcId="{6FB17C5C-DBB3-401C-A9E9-062E81B82CC6}" destId="{5C4788B2-5FEF-4D43-B7E7-B18FFA502F39}" srcOrd="0" destOrd="0" presId="urn:microsoft.com/office/officeart/2008/layout/LinedList"/>
    <dgm:cxn modelId="{F14105CF-1402-481F-915B-69475D67F350}" type="presParOf" srcId="{6FB17C5C-DBB3-401C-A9E9-062E81B82CC6}" destId="{57F62735-C502-4765-832B-9727E81FB423}" srcOrd="1" destOrd="0" presId="urn:microsoft.com/office/officeart/2008/layout/LinedList"/>
    <dgm:cxn modelId="{4098B232-4F9B-403C-A92C-4EA8D521D5A3}" type="presParOf" srcId="{57F62735-C502-4765-832B-9727E81FB423}" destId="{6312B4ED-CE22-4E51-ACB3-355BD0439203}" srcOrd="0" destOrd="0" presId="urn:microsoft.com/office/officeart/2008/layout/LinedList"/>
    <dgm:cxn modelId="{49A15EFE-D647-4617-84E6-DBEE4761CFB0}" type="presParOf" srcId="{57F62735-C502-4765-832B-9727E81FB423}" destId="{6EAD1755-C32C-44D3-82B1-28FE8DA5F5A0}" srcOrd="1" destOrd="0" presId="urn:microsoft.com/office/officeart/2008/layout/LinedList"/>
    <dgm:cxn modelId="{7280DFDE-BE41-404D-BE7C-D5579F0F8E12}" type="presParOf" srcId="{6FB17C5C-DBB3-401C-A9E9-062E81B82CC6}" destId="{71C831F5-1BE3-456F-A2A7-BA1E5D80EB6C}" srcOrd="2" destOrd="0" presId="urn:microsoft.com/office/officeart/2008/layout/LinedList"/>
    <dgm:cxn modelId="{BBC3E114-F622-40D1-8432-A37FAB06088F}" type="presParOf" srcId="{6FB17C5C-DBB3-401C-A9E9-062E81B82CC6}" destId="{9F4950C3-BD2C-4450-80D0-F7BE162A4DA2}" srcOrd="3" destOrd="0" presId="urn:microsoft.com/office/officeart/2008/layout/LinedList"/>
    <dgm:cxn modelId="{ED79CCC7-34C0-414A-9849-3DD468A83A7B}" type="presParOf" srcId="{9F4950C3-BD2C-4450-80D0-F7BE162A4DA2}" destId="{0CE9C77B-916C-481D-955C-E6423AC92587}" srcOrd="0" destOrd="0" presId="urn:microsoft.com/office/officeart/2008/layout/LinedList"/>
    <dgm:cxn modelId="{E0443E85-1DA8-46A1-B956-C90054236FD0}" type="presParOf" srcId="{9F4950C3-BD2C-4450-80D0-F7BE162A4DA2}" destId="{95C0B5D2-27BB-436B-ADDC-225CEECCB3A9}" srcOrd="1" destOrd="0" presId="urn:microsoft.com/office/officeart/2008/layout/LinedList"/>
    <dgm:cxn modelId="{3B55775A-BE5C-4B57-A665-7AAC35B00DC5}" type="presParOf" srcId="{6FB17C5C-DBB3-401C-A9E9-062E81B82CC6}" destId="{64258761-B4B9-40A0-824A-0C26EFB1F8E5}" srcOrd="4" destOrd="0" presId="urn:microsoft.com/office/officeart/2008/layout/LinedList"/>
    <dgm:cxn modelId="{AC520B9E-74DB-4A46-852C-4F678DBF3AD0}" type="presParOf" srcId="{6FB17C5C-DBB3-401C-A9E9-062E81B82CC6}" destId="{B7E1A382-41BF-49F5-8624-F1634350407F}" srcOrd="5" destOrd="0" presId="urn:microsoft.com/office/officeart/2008/layout/LinedList"/>
    <dgm:cxn modelId="{C9011FF4-27B2-4F67-8BD5-33DE6D988795}" type="presParOf" srcId="{B7E1A382-41BF-49F5-8624-F1634350407F}" destId="{4527EC7C-4B03-4FB9-A696-2975FCD899D1}" srcOrd="0" destOrd="0" presId="urn:microsoft.com/office/officeart/2008/layout/LinedList"/>
    <dgm:cxn modelId="{2776B544-6F78-481D-9D88-4736A213B94D}" type="presParOf" srcId="{B7E1A382-41BF-49F5-8624-F1634350407F}" destId="{8CAF2677-B763-4E01-B243-E15783B00ACC}" srcOrd="1" destOrd="0" presId="urn:microsoft.com/office/officeart/2008/layout/LinedList"/>
    <dgm:cxn modelId="{4C272BBA-8CB8-4ADA-B8FE-DD28E8B8C515}" type="presParOf" srcId="{6FB17C5C-DBB3-401C-A9E9-062E81B82CC6}" destId="{1582F276-3A68-4CC5-B624-48492D883E40}" srcOrd="6" destOrd="0" presId="urn:microsoft.com/office/officeart/2008/layout/LinedList"/>
    <dgm:cxn modelId="{AB9F6B8E-57BA-44BD-A170-4C30F37CEA58}" type="presParOf" srcId="{6FB17C5C-DBB3-401C-A9E9-062E81B82CC6}" destId="{CCFC867D-EC61-49CB-A8A9-37E19F986505}" srcOrd="7" destOrd="0" presId="urn:microsoft.com/office/officeart/2008/layout/LinedList"/>
    <dgm:cxn modelId="{A74E7905-3C19-4652-9338-129E8297AB0C}" type="presParOf" srcId="{CCFC867D-EC61-49CB-A8A9-37E19F986505}" destId="{30407912-FBD2-407B-A996-24F8E7B9D748}" srcOrd="0" destOrd="0" presId="urn:microsoft.com/office/officeart/2008/layout/LinedList"/>
    <dgm:cxn modelId="{36F88B9E-FA04-49C8-BF4F-8CC81534842E}" type="presParOf" srcId="{CCFC867D-EC61-49CB-A8A9-37E19F986505}" destId="{93977081-D001-41C0-B2CF-CADB5A71C081}" srcOrd="1" destOrd="0" presId="urn:microsoft.com/office/officeart/2008/layout/LinedList"/>
    <dgm:cxn modelId="{785D0B4F-9AF8-4F35-8E86-B861B80F0544}" type="presParOf" srcId="{6FB17C5C-DBB3-401C-A9E9-062E81B82CC6}" destId="{74E41486-437F-4293-AAF2-E922F9B9BC25}" srcOrd="8" destOrd="0" presId="urn:microsoft.com/office/officeart/2008/layout/LinedList"/>
    <dgm:cxn modelId="{4B5F0CF1-2B21-47C0-B132-E5E8DE728DEC}" type="presParOf" srcId="{6FB17C5C-DBB3-401C-A9E9-062E81B82CC6}" destId="{6C783F69-C224-482C-A18E-E0DF9D892C0E}" srcOrd="9" destOrd="0" presId="urn:microsoft.com/office/officeart/2008/layout/LinedList"/>
    <dgm:cxn modelId="{19FED360-9D75-4323-8580-AFB9003AA3F4}" type="presParOf" srcId="{6C783F69-C224-482C-A18E-E0DF9D892C0E}" destId="{AD58D0C6-4B37-42A2-B1C2-1AFA970541D2}" srcOrd="0" destOrd="0" presId="urn:microsoft.com/office/officeart/2008/layout/LinedList"/>
    <dgm:cxn modelId="{57F705CA-4506-4D05-AC69-5C397906BFE8}" type="presParOf" srcId="{6C783F69-C224-482C-A18E-E0DF9D892C0E}" destId="{6F3FFC91-3A12-43C2-9108-583670AD15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2A5AE-F2C7-4882-A0A9-E8A507F31161}" type="doc">
      <dgm:prSet loTypeId="urn:microsoft.com/office/officeart/2005/8/layout/v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C5E79387-B2FA-40B2-A25E-D55B159B134B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União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Europeia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Tradicionalistas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B22E1E5-A992-49C7-83AC-56DF39C8EBDA}" type="parTrans" cxnId="{AC643AF7-FAC5-4EE1-91BF-3F0976352D8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E503E79-F8E6-43C5-B189-68EC6839868E}" type="sibTrans" cxnId="{AC643AF7-FAC5-4EE1-91BF-3F0976352D8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484E758-B83C-4DA0-B792-D20114ACFE9B}">
      <dgm:prSet phldrT="[Texto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Valores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comuns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180CA86E-EA94-4542-BF4E-D3F10FF91989}" type="parTrans" cxnId="{82EA0B8D-BE16-49D0-B4AE-499E989787B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DF29845-660E-4F89-8113-C6B2F1DC5F95}" type="sibTrans" cxnId="{82EA0B8D-BE16-49D0-B4AE-499E989787B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110B6344-B286-47D3-81F7-7C9DF138E480}">
      <dgm:prSet phldrT="[Texto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Laços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culturais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7956ABF5-EF4F-4116-9F85-3F9A3C85DF26}" type="parTrans" cxnId="{F8111C03-3F15-4B08-AAC7-63AA3528CFE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E76528E-A743-4C65-84AD-F759D64DD614}" type="sibTrans" cxnId="{F8111C03-3F15-4B08-AAC7-63AA3528CFE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8EA5F4B1-F097-44AB-898C-EB18281E4A12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Balanço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Poder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Europa (Kaplan, 1966)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88C925A-FAE2-44EF-8067-6297C098CD0F}" type="parTrans" cxnId="{D104C57D-CD03-4A3B-9D70-ABF992E8CD2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13C65AF-79E8-486B-AE95-103D5EA57677}" type="sibTrans" cxnId="{D104C57D-CD03-4A3B-9D70-ABF992E8CD2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C1E04DB-1757-4CFB-B460-1B22550A6970}">
      <dgm:prSet phldrT="[Texto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Motiva e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Reforça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Normas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comuns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06C3781C-30BA-4091-A244-66B60D136367}" type="parTrans" cxnId="{18DF38D0-A8ED-4391-B6B5-21FEBA8795E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BB69E9D-EDBB-4D33-A213-C1995683A25E}" type="sibTrans" cxnId="{18DF38D0-A8ED-4391-B6B5-21FEBA8795E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0B767D1-AAA1-4AFE-8BF0-D976C28BCD18}">
      <dgm:prSet phldrT="[Texto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Começo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do concerto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europeu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catoliscismo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monarquia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) –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regras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mais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fracas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que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se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fortalecem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com o tempo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7120AFC8-2F58-4059-948C-E2D1831D079B}" type="parTrans" cxnId="{93BD89F5-C9B3-4780-857D-164B7D3DA8C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B2F7CCC-42B6-4DE5-B116-EFB99841A91B}" type="sibTrans" cxnId="{93BD89F5-C9B3-4780-857D-164B7D3DA8C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4493C23-6D69-4383-9C89-8FB7D177A8ED}">
      <dgm:prSet phldrT="[Texto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Identidade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interesses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1B82D3A5-6895-40EC-BD61-3692EC07DDB9}" type="parTrans" cxnId="{525E726F-B3B4-4EF9-8E06-0ACEA18433C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B5D1E041-955E-4CC0-AA2E-FE898E795C2C}" type="sibTrans" cxnId="{525E726F-B3B4-4EF9-8E06-0ACEA18433C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C6DFE95-8623-4B00-B103-25B9595BD0C3}" type="pres">
      <dgm:prSet presAssocID="{A422A5AE-F2C7-4882-A0A9-E8A507F3116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5FED364-2B68-4053-B2AE-E72ED846F987}" type="pres">
      <dgm:prSet presAssocID="{C5E79387-B2FA-40B2-A25E-D55B159B134B}" presName="linNode" presStyleCnt="0"/>
      <dgm:spPr/>
    </dgm:pt>
    <dgm:pt modelId="{B2EF7D19-9AB6-449F-AD2D-24DD127A06A1}" type="pres">
      <dgm:prSet presAssocID="{C5E79387-B2FA-40B2-A25E-D55B159B134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8E688B-715A-4E3F-A1FA-10B14ACC5E81}" type="pres">
      <dgm:prSet presAssocID="{C5E79387-B2FA-40B2-A25E-D55B159B134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6BF9D3-0FA0-4429-B189-D369C9E75A79}" type="pres">
      <dgm:prSet presAssocID="{4E503E79-F8E6-43C5-B189-68EC6839868E}" presName="spacing" presStyleCnt="0"/>
      <dgm:spPr/>
    </dgm:pt>
    <dgm:pt modelId="{1457B1B0-3F7D-41E8-87F0-F9565D089DB7}" type="pres">
      <dgm:prSet presAssocID="{8EA5F4B1-F097-44AB-898C-EB18281E4A12}" presName="linNode" presStyleCnt="0"/>
      <dgm:spPr/>
    </dgm:pt>
    <dgm:pt modelId="{C6953457-9236-42AA-A15E-EC881CB21E4C}" type="pres">
      <dgm:prSet presAssocID="{8EA5F4B1-F097-44AB-898C-EB18281E4A12}" presName="parentShp" presStyleLbl="node1" presStyleIdx="1" presStyleCnt="2" custScaleX="107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A83D80-FC0D-4E82-886A-01C81A75F1BE}" type="pres">
      <dgm:prSet presAssocID="{8EA5F4B1-F097-44AB-898C-EB18281E4A12}" presName="childShp" presStyleLbl="bgAccFollowNode1" presStyleIdx="1" presStyleCnt="2" custScaleX="117314" custScaleY="114942" custLinFactNeighborX="4019" custLinFactNeighborY="1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4EE4D82-5559-409E-9AEC-5A303741B62F}" type="presOf" srcId="{A422A5AE-F2C7-4882-A0A9-E8A507F31161}" destId="{FC6DFE95-8623-4B00-B103-25B9595BD0C3}" srcOrd="0" destOrd="0" presId="urn:microsoft.com/office/officeart/2005/8/layout/vList6"/>
    <dgm:cxn modelId="{A6C5281B-E547-449B-81AB-A65DB06BE462}" type="presOf" srcId="{110B6344-B286-47D3-81F7-7C9DF138E480}" destId="{428E688B-715A-4E3F-A1FA-10B14ACC5E81}" srcOrd="0" destOrd="1" presId="urn:microsoft.com/office/officeart/2005/8/layout/vList6"/>
    <dgm:cxn modelId="{F8111C03-3F15-4B08-AAC7-63AA3528CFED}" srcId="{C5E79387-B2FA-40B2-A25E-D55B159B134B}" destId="{110B6344-B286-47D3-81F7-7C9DF138E480}" srcOrd="1" destOrd="0" parTransId="{7956ABF5-EF4F-4116-9F85-3F9A3C85DF26}" sibTransId="{4E76528E-A743-4C65-84AD-F759D64DD614}"/>
    <dgm:cxn modelId="{D104C57D-CD03-4A3B-9D70-ABF992E8CD24}" srcId="{A422A5AE-F2C7-4882-A0A9-E8A507F31161}" destId="{8EA5F4B1-F097-44AB-898C-EB18281E4A12}" srcOrd="1" destOrd="0" parTransId="{288C925A-FAE2-44EF-8067-6297C098CD0F}" sibTransId="{F13C65AF-79E8-486B-AE95-103D5EA57677}"/>
    <dgm:cxn modelId="{AC643AF7-FAC5-4EE1-91BF-3F0976352D8E}" srcId="{A422A5AE-F2C7-4882-A0A9-E8A507F31161}" destId="{C5E79387-B2FA-40B2-A25E-D55B159B134B}" srcOrd="0" destOrd="0" parTransId="{2B22E1E5-A992-49C7-83AC-56DF39C8EBDA}" sibTransId="{4E503E79-F8E6-43C5-B189-68EC6839868E}"/>
    <dgm:cxn modelId="{82EA0B8D-BE16-49D0-B4AE-499E989787BE}" srcId="{C5E79387-B2FA-40B2-A25E-D55B159B134B}" destId="{A484E758-B83C-4DA0-B792-D20114ACFE9B}" srcOrd="0" destOrd="0" parTransId="{180CA86E-EA94-4542-BF4E-D3F10FF91989}" sibTransId="{9DF29845-660E-4F89-8113-C6B2F1DC5F95}"/>
    <dgm:cxn modelId="{8E86F171-798B-4E94-BC7B-1219FB0EBF2A}" type="presOf" srcId="{8EA5F4B1-F097-44AB-898C-EB18281E4A12}" destId="{C6953457-9236-42AA-A15E-EC881CB21E4C}" srcOrd="0" destOrd="0" presId="urn:microsoft.com/office/officeart/2005/8/layout/vList6"/>
    <dgm:cxn modelId="{8DA89BE4-3878-46DA-AB94-81CD44355EFF}" type="presOf" srcId="{FC1E04DB-1757-4CFB-B460-1B22550A6970}" destId="{D8A83D80-FC0D-4E82-886A-01C81A75F1BE}" srcOrd="0" destOrd="0" presId="urn:microsoft.com/office/officeart/2005/8/layout/vList6"/>
    <dgm:cxn modelId="{B58233BF-2BA4-4FA9-9C66-1B897F6E6BA1}" type="presOf" srcId="{C5E79387-B2FA-40B2-A25E-D55B159B134B}" destId="{B2EF7D19-9AB6-449F-AD2D-24DD127A06A1}" srcOrd="0" destOrd="0" presId="urn:microsoft.com/office/officeart/2005/8/layout/vList6"/>
    <dgm:cxn modelId="{18DF38D0-A8ED-4391-B6B5-21FEBA8795E1}" srcId="{8EA5F4B1-F097-44AB-898C-EB18281E4A12}" destId="{FC1E04DB-1757-4CFB-B460-1B22550A6970}" srcOrd="0" destOrd="0" parTransId="{06C3781C-30BA-4091-A244-66B60D136367}" sibTransId="{3BB69E9D-EDBB-4D33-A213-C1995683A25E}"/>
    <dgm:cxn modelId="{93BD89F5-C9B3-4780-857D-164B7D3DA8CB}" srcId="{8EA5F4B1-F097-44AB-898C-EB18281E4A12}" destId="{60B767D1-AAA1-4AFE-8BF0-D976C28BCD18}" srcOrd="1" destOrd="0" parTransId="{7120AFC8-2F58-4059-948C-E2D1831D079B}" sibTransId="{6B2F7CCC-42B6-4DE5-B116-EFB99841A91B}"/>
    <dgm:cxn modelId="{71920612-BD86-4765-92D8-81DD02A73507}" type="presOf" srcId="{60B767D1-AAA1-4AFE-8BF0-D976C28BCD18}" destId="{D8A83D80-FC0D-4E82-886A-01C81A75F1BE}" srcOrd="0" destOrd="1" presId="urn:microsoft.com/office/officeart/2005/8/layout/vList6"/>
    <dgm:cxn modelId="{3DAB3DD8-85AF-4500-A19F-51FFD223A02E}" type="presOf" srcId="{A484E758-B83C-4DA0-B792-D20114ACFE9B}" destId="{428E688B-715A-4E3F-A1FA-10B14ACC5E81}" srcOrd="0" destOrd="0" presId="urn:microsoft.com/office/officeart/2005/8/layout/vList6"/>
    <dgm:cxn modelId="{525E726F-B3B4-4EF9-8E06-0ACEA18433CD}" srcId="{C5E79387-B2FA-40B2-A25E-D55B159B134B}" destId="{F4493C23-6D69-4383-9C89-8FB7D177A8ED}" srcOrd="2" destOrd="0" parTransId="{1B82D3A5-6895-40EC-BD61-3692EC07DDB9}" sibTransId="{B5D1E041-955E-4CC0-AA2E-FE898E795C2C}"/>
    <dgm:cxn modelId="{CE6ED5FA-3C04-47B2-A805-D769018E54C5}" type="presOf" srcId="{F4493C23-6D69-4383-9C89-8FB7D177A8ED}" destId="{428E688B-715A-4E3F-A1FA-10B14ACC5E81}" srcOrd="0" destOrd="2" presId="urn:microsoft.com/office/officeart/2005/8/layout/vList6"/>
    <dgm:cxn modelId="{A0F7E572-699F-4D04-9971-9D9C3E174CE9}" type="presParOf" srcId="{FC6DFE95-8623-4B00-B103-25B9595BD0C3}" destId="{D5FED364-2B68-4053-B2AE-E72ED846F987}" srcOrd="0" destOrd="0" presId="urn:microsoft.com/office/officeart/2005/8/layout/vList6"/>
    <dgm:cxn modelId="{C3BE26E3-F34C-48C6-A07A-35EB6B5A46E1}" type="presParOf" srcId="{D5FED364-2B68-4053-B2AE-E72ED846F987}" destId="{B2EF7D19-9AB6-449F-AD2D-24DD127A06A1}" srcOrd="0" destOrd="0" presId="urn:microsoft.com/office/officeart/2005/8/layout/vList6"/>
    <dgm:cxn modelId="{8E29844F-EA9C-45CF-B9F6-D710B9DF6FCE}" type="presParOf" srcId="{D5FED364-2B68-4053-B2AE-E72ED846F987}" destId="{428E688B-715A-4E3F-A1FA-10B14ACC5E81}" srcOrd="1" destOrd="0" presId="urn:microsoft.com/office/officeart/2005/8/layout/vList6"/>
    <dgm:cxn modelId="{DE23D4A6-3E51-4904-9944-65D875151137}" type="presParOf" srcId="{FC6DFE95-8623-4B00-B103-25B9595BD0C3}" destId="{E16BF9D3-0FA0-4429-B189-D369C9E75A79}" srcOrd="1" destOrd="0" presId="urn:microsoft.com/office/officeart/2005/8/layout/vList6"/>
    <dgm:cxn modelId="{22B18F69-50F1-4C13-AE1B-EA5645EFBF8F}" type="presParOf" srcId="{FC6DFE95-8623-4B00-B103-25B9595BD0C3}" destId="{1457B1B0-3F7D-41E8-87F0-F9565D089DB7}" srcOrd="2" destOrd="0" presId="urn:microsoft.com/office/officeart/2005/8/layout/vList6"/>
    <dgm:cxn modelId="{87590DC6-2DDB-4E4C-A5F7-A1C4E559B309}" type="presParOf" srcId="{1457B1B0-3F7D-41E8-87F0-F9565D089DB7}" destId="{C6953457-9236-42AA-A15E-EC881CB21E4C}" srcOrd="0" destOrd="0" presId="urn:microsoft.com/office/officeart/2005/8/layout/vList6"/>
    <dgm:cxn modelId="{4F99E125-92B5-41E1-BEAA-52D6069D7FE4}" type="presParOf" srcId="{1457B1B0-3F7D-41E8-87F0-F9565D089DB7}" destId="{D8A83D80-FC0D-4E82-886A-01C81A75F1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788B2-5FEF-4D43-B7E7-B18FFA502F39}">
      <dsp:nvSpPr>
        <dsp:cNvPr id="0" name=""/>
        <dsp:cNvSpPr/>
      </dsp:nvSpPr>
      <dsp:spPr>
        <a:xfrm>
          <a:off x="0" y="650"/>
          <a:ext cx="871296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2B4ED-CE22-4E51-ACB3-355BD0439203}">
      <dsp:nvSpPr>
        <dsp:cNvPr id="0" name=""/>
        <dsp:cNvSpPr/>
      </dsp:nvSpPr>
      <dsp:spPr>
        <a:xfrm>
          <a:off x="0" y="650"/>
          <a:ext cx="8712968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Motivações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≠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Evitar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o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Câncer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e a Guerra -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pesquisa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em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RI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pode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afetar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comportamento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(doc)  </a:t>
          </a:r>
          <a:endParaRPr lang="pt-BR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50"/>
        <a:ext cx="8712968" cy="1065458"/>
      </dsp:txXfrm>
    </dsp:sp>
    <dsp:sp modelId="{71C831F5-1BE3-456F-A2A7-BA1E5D80EB6C}">
      <dsp:nvSpPr>
        <dsp:cNvPr id="0" name=""/>
        <dsp:cNvSpPr/>
      </dsp:nvSpPr>
      <dsp:spPr>
        <a:xfrm>
          <a:off x="0" y="1066108"/>
          <a:ext cx="871296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C77B-916C-481D-955C-E6423AC92587}">
      <dsp:nvSpPr>
        <dsp:cNvPr id="0" name=""/>
        <dsp:cNvSpPr/>
      </dsp:nvSpPr>
      <dsp:spPr>
        <a:xfrm>
          <a:off x="0" y="1066108"/>
          <a:ext cx="8712968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Fatos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Intuição</a:t>
          </a:r>
          <a:endParaRPr lang="en-US" sz="32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Elementos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difícil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instrumentalização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empírica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poder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subjetivo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66108"/>
        <a:ext cx="8712968" cy="1065458"/>
      </dsp:txXfrm>
    </dsp:sp>
    <dsp:sp modelId="{64258761-B4B9-40A0-824A-0C26EFB1F8E5}">
      <dsp:nvSpPr>
        <dsp:cNvPr id="0" name=""/>
        <dsp:cNvSpPr/>
      </dsp:nvSpPr>
      <dsp:spPr>
        <a:xfrm>
          <a:off x="0" y="2131566"/>
          <a:ext cx="871296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7EC7C-4B03-4FB9-A696-2975FCD899D1}">
      <dsp:nvSpPr>
        <dsp:cNvPr id="0" name=""/>
        <dsp:cNvSpPr/>
      </dsp:nvSpPr>
      <dsp:spPr>
        <a:xfrm>
          <a:off x="0" y="2131566"/>
          <a:ext cx="8712968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Modelos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Simplificados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Realidade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Empírica</a:t>
          </a:r>
          <a:endParaRPr lang="en-US" sz="32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Importância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contexto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histórico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explicação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não</a:t>
          </a: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parcimoniosa</a:t>
          </a:r>
          <a:endParaRPr lang="pt-B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31566"/>
        <a:ext cx="8712968" cy="1065458"/>
      </dsp:txXfrm>
    </dsp:sp>
    <dsp:sp modelId="{1582F276-3A68-4CC5-B624-48492D883E40}">
      <dsp:nvSpPr>
        <dsp:cNvPr id="0" name=""/>
        <dsp:cNvSpPr/>
      </dsp:nvSpPr>
      <dsp:spPr>
        <a:xfrm>
          <a:off x="0" y="3197025"/>
          <a:ext cx="871296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07912-FBD2-407B-A996-24F8E7B9D748}">
      <dsp:nvSpPr>
        <dsp:cNvPr id="0" name=""/>
        <dsp:cNvSpPr/>
      </dsp:nvSpPr>
      <dsp:spPr>
        <a:xfrm>
          <a:off x="0" y="3197025"/>
          <a:ext cx="8712968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Precisão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impossível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nas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RI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Impossibilidade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controlar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eventos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laboratorialmente</a:t>
          </a:r>
          <a:endParaRPr lang="pt-BR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97025"/>
        <a:ext cx="8712968" cy="1065458"/>
      </dsp:txXfrm>
    </dsp:sp>
    <dsp:sp modelId="{74E41486-437F-4293-AAF2-E922F9B9BC25}">
      <dsp:nvSpPr>
        <dsp:cNvPr id="0" name=""/>
        <dsp:cNvSpPr/>
      </dsp:nvSpPr>
      <dsp:spPr>
        <a:xfrm>
          <a:off x="0" y="4262483"/>
          <a:ext cx="871296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8D0C6-4B37-42A2-B1C2-1AFA970541D2}">
      <dsp:nvSpPr>
        <dsp:cNvPr id="0" name=""/>
        <dsp:cNvSpPr/>
      </dsp:nvSpPr>
      <dsp:spPr>
        <a:xfrm>
          <a:off x="0" y="4262483"/>
          <a:ext cx="8712968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Variáveis</a:t>
          </a: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latin typeface="Times New Roman" pitchFamily="18" charset="0"/>
              <a:cs typeface="Times New Roman" pitchFamily="18" charset="0"/>
            </a:rPr>
            <a:t>Omitidas</a:t>
          </a:r>
          <a:endParaRPr lang="en-US" sz="32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Eventos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complexos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não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controlados</a:t>
          </a:r>
          <a:endParaRPr lang="pt-BR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262483"/>
        <a:ext cx="8712968" cy="1065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E688B-715A-4E3F-A1FA-10B14ACC5E81}">
      <dsp:nvSpPr>
        <dsp:cNvPr id="0" name=""/>
        <dsp:cNvSpPr/>
      </dsp:nvSpPr>
      <dsp:spPr>
        <a:xfrm>
          <a:off x="3369974" y="1402"/>
          <a:ext cx="5054961" cy="2483500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Valores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comuns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Laços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culturais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Identidade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interesses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9974" y="311840"/>
        <a:ext cx="4123649" cy="1862625"/>
      </dsp:txXfrm>
    </dsp:sp>
    <dsp:sp modelId="{B2EF7D19-9AB6-449F-AD2D-24DD127A06A1}">
      <dsp:nvSpPr>
        <dsp:cNvPr id="0" name=""/>
        <dsp:cNvSpPr/>
      </dsp:nvSpPr>
      <dsp:spPr>
        <a:xfrm>
          <a:off x="0" y="1402"/>
          <a:ext cx="3369974" cy="2483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União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Europeia</a:t>
          </a:r>
          <a:endParaRPr lang="en-US" sz="3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Tradicionalistas</a:t>
          </a:r>
          <a:endParaRPr lang="pt-BR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1234" y="122636"/>
        <a:ext cx="3127506" cy="2241032"/>
      </dsp:txXfrm>
    </dsp:sp>
    <dsp:sp modelId="{D8A83D80-FC0D-4E82-886A-01C81A75F1BE}">
      <dsp:nvSpPr>
        <dsp:cNvPr id="0" name=""/>
        <dsp:cNvSpPr/>
      </dsp:nvSpPr>
      <dsp:spPr>
        <a:xfrm>
          <a:off x="3201283" y="2734655"/>
          <a:ext cx="5223652" cy="285458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Motiva e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Reforça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Normas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comuns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Começo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do concerto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europeu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catoliscismo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monarquia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) –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regras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mais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fracas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que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se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fortalecem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com o tempo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1283" y="3091478"/>
        <a:ext cx="4153183" cy="2140938"/>
      </dsp:txXfrm>
    </dsp:sp>
    <dsp:sp modelId="{C6953457-9236-42AA-A15E-EC881CB21E4C}">
      <dsp:nvSpPr>
        <dsp:cNvPr id="0" name=""/>
        <dsp:cNvSpPr/>
      </dsp:nvSpPr>
      <dsp:spPr>
        <a:xfrm>
          <a:off x="3320" y="2918795"/>
          <a:ext cx="3194641" cy="2483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Balanço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Poder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na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Europa (Kaplan, 1966)</a:t>
          </a:r>
          <a:endParaRPr lang="pt-BR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4554" y="3040029"/>
        <a:ext cx="2952173" cy="2241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57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10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50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3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8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6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47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91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04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48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17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151A-9E78-4ABA-88D3-55BB24B622A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5E87B-FA50-4AFE-9364-00A7FDCE1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0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5. Kaplan,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Ciência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Internacionais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upload.wikimedia.org/wikipedia/commons/thumb/f/fb/Metodo_cientifico.svg/350px-Metodo_cientifico.svg.pn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36904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64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0412"/>
            <a:ext cx="6480721" cy="6827587"/>
          </a:xfrm>
        </p:spPr>
      </p:pic>
      <p:sp>
        <p:nvSpPr>
          <p:cNvPr id="6" name="CaixaDeTexto 5"/>
          <p:cNvSpPr txBox="1"/>
          <p:nvPr/>
        </p:nvSpPr>
        <p:spPr>
          <a:xfrm>
            <a:off x="6516216" y="638132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(2009)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Ciências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Sociais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Naturais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(Carr, 1939)</a:t>
            </a:r>
            <a:endParaRPr lang="pt-BR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848801"/>
              </p:ext>
            </p:extLst>
          </p:nvPr>
        </p:nvGraphicFramePr>
        <p:xfrm>
          <a:off x="251520" y="1412776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1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ulo\Documents\Documents\Teoria de RI 1\Sistemas Internacionais_Kap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280"/>
            <a:ext cx="5217225" cy="67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83568" y="179348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Sistemas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Kaplan</a:t>
            </a:r>
            <a:endParaRPr lang="pt-BR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Supranacionalismo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Europeu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Endogenia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630039"/>
              </p:ext>
            </p:extLst>
          </p:nvPr>
        </p:nvGraphicFramePr>
        <p:xfrm>
          <a:off x="467544" y="1124744"/>
          <a:ext cx="8424936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5121"/>
            <a:ext cx="8229600" cy="66757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Kaplan (1966, p. 11)</a:t>
            </a:r>
            <a:endParaRPr lang="pt-BR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ulo\Documents\Documents\Teoria de RI 1\Política Internacional x Política Externa_Kap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57777"/>
            <a:ext cx="6084000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5536" y="1351499"/>
            <a:ext cx="5028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Científica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Método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Comparado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3943" y="4260010"/>
            <a:ext cx="4251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Historiografia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Estudos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Caso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Crítica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Bull (1969)</a:t>
            </a:r>
            <a:endParaRPr lang="pt-BR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Abstrato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distante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realidade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Diferente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econômicos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Natureza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impede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método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comparado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rigoroso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Muitos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confusão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intervenientes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Falta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rigor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nas medidas – sem capacidade preditiva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Método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Tradicional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História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História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Diplomática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historiografia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0464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223</Words>
  <Application>Microsoft Office PowerPoint</Application>
  <PresentationFormat>Apresentação na tela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Aula 5. Kaplan, Ciência e Teoria de Relações Internacionais</vt:lpstr>
      <vt:lpstr>Apresentação do PowerPoint</vt:lpstr>
      <vt:lpstr>Apresentação do PowerPoint</vt:lpstr>
      <vt:lpstr>Ciências Sociais x Naturais (Carr, 1939)</vt:lpstr>
      <vt:lpstr>Apresentação do PowerPoint</vt:lpstr>
      <vt:lpstr>Supranacionalismo Europeu - Endogenia</vt:lpstr>
      <vt:lpstr>Kaplan (1966, p. 11)</vt:lpstr>
      <vt:lpstr>Crítica de Bull (1969)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5. Kaplan, Ciência e Teoria de Relações Internacionais</dc:title>
  <dc:creator>Paulo</dc:creator>
  <cp:lastModifiedBy>Paulo</cp:lastModifiedBy>
  <cp:revision>21</cp:revision>
  <dcterms:created xsi:type="dcterms:W3CDTF">2019-09-21T14:54:51Z</dcterms:created>
  <dcterms:modified xsi:type="dcterms:W3CDTF">2019-09-23T14:54:08Z</dcterms:modified>
</cp:coreProperties>
</file>