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DBBF0C-255C-43B5-A8FC-DDA059B2FBA1}" type="datetimeFigureOut">
              <a:rPr lang="pt-BR" smtClean="0"/>
              <a:t>18/09/2017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B13C6C-CA27-45E5-AE4C-D11BCF1A8EE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23095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9700" y="768350"/>
            <a:ext cx="6819900" cy="38369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9747" name="Espaço Reservado para Anotaçõ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pt-BR" altLang="pt-BR" smtClean="0"/>
          </a:p>
        </p:txBody>
      </p:sp>
      <p:sp>
        <p:nvSpPr>
          <p:cNvPr id="159748" name="Espaço Reservado para Número de Slide 3"/>
          <p:cNvSpPr txBox="1">
            <a:spLocks noGrp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8" tIns="49524" rIns="99048" bIns="49524" anchor="b"/>
          <a:lstStyle>
            <a:lvl1pPr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88F59EBD-B2F0-496D-8C81-08712E028363}" type="slidenum">
              <a:rPr lang="pt-BR" altLang="pt-BR" sz="1300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1</a:t>
            </a:fld>
            <a:endParaRPr lang="pt-BR" altLang="pt-BR" sz="13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62160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3F8A7-9609-4FA2-828D-4A9252A8A8C1}" type="datetimeFigureOut">
              <a:rPr lang="pt-BR" smtClean="0"/>
              <a:t>18/09/2017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63915-3A86-4E26-9A42-3BC6AF6FCDB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64250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3F8A7-9609-4FA2-828D-4A9252A8A8C1}" type="datetimeFigureOut">
              <a:rPr lang="pt-BR" smtClean="0"/>
              <a:t>18/09/2017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63915-3A86-4E26-9A42-3BC6AF6FCDB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98764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3F8A7-9609-4FA2-828D-4A9252A8A8C1}" type="datetimeFigureOut">
              <a:rPr lang="pt-BR" smtClean="0"/>
              <a:t>18/09/2017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63915-3A86-4E26-9A42-3BC6AF6FCDB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86263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3F8A7-9609-4FA2-828D-4A9252A8A8C1}" type="datetimeFigureOut">
              <a:rPr lang="pt-BR" smtClean="0"/>
              <a:t>18/09/2017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63915-3A86-4E26-9A42-3BC6AF6FCDB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63104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3F8A7-9609-4FA2-828D-4A9252A8A8C1}" type="datetimeFigureOut">
              <a:rPr lang="pt-BR" smtClean="0"/>
              <a:t>18/09/2017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63915-3A86-4E26-9A42-3BC6AF6FCDB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01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3F8A7-9609-4FA2-828D-4A9252A8A8C1}" type="datetimeFigureOut">
              <a:rPr lang="pt-BR" smtClean="0"/>
              <a:t>18/09/2017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63915-3A86-4E26-9A42-3BC6AF6FCDB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9329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3F8A7-9609-4FA2-828D-4A9252A8A8C1}" type="datetimeFigureOut">
              <a:rPr lang="pt-BR" smtClean="0"/>
              <a:t>18/09/2017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63915-3A86-4E26-9A42-3BC6AF6FCDB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701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3F8A7-9609-4FA2-828D-4A9252A8A8C1}" type="datetimeFigureOut">
              <a:rPr lang="pt-BR" smtClean="0"/>
              <a:t>18/09/2017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63915-3A86-4E26-9A42-3BC6AF6FCDB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95790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3F8A7-9609-4FA2-828D-4A9252A8A8C1}" type="datetimeFigureOut">
              <a:rPr lang="pt-BR" smtClean="0"/>
              <a:t>18/09/2017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63915-3A86-4E26-9A42-3BC6AF6FCDB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30859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3F8A7-9609-4FA2-828D-4A9252A8A8C1}" type="datetimeFigureOut">
              <a:rPr lang="pt-BR" smtClean="0"/>
              <a:t>18/09/2017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63915-3A86-4E26-9A42-3BC6AF6FCDB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9985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3F8A7-9609-4FA2-828D-4A9252A8A8C1}" type="datetimeFigureOut">
              <a:rPr lang="pt-BR" smtClean="0"/>
              <a:t>18/09/2017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63915-3A86-4E26-9A42-3BC6AF6FCDB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5365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73F8A7-9609-4FA2-828D-4A9252A8A8C1}" type="datetimeFigureOut">
              <a:rPr lang="pt-BR" smtClean="0"/>
              <a:t>18/09/2017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C63915-3A86-4E26-9A42-3BC6AF6FCDB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86700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36775" y="228600"/>
            <a:ext cx="8153400" cy="990600"/>
          </a:xfrm>
        </p:spPr>
        <p:txBody>
          <a:bodyPr/>
          <a:lstStyle/>
          <a:p>
            <a:pPr eaLnBrk="1" hangingPunct="1">
              <a:defRPr/>
            </a:pPr>
            <a:r>
              <a:rPr lang="pt-BR" sz="4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Plano de Aulas</a:t>
            </a:r>
            <a:endParaRPr lang="en-US" sz="40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19843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1812925" y="1196752"/>
            <a:ext cx="8642350" cy="44958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pt-BR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Aulas Convencionais</a:t>
            </a:r>
          </a:p>
          <a:p>
            <a:pPr lvl="1" eaLnBrk="1" hangingPunct="1">
              <a:defRPr/>
            </a:pPr>
            <a:r>
              <a:rPr lang="pt-BR" sz="2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Módulo 1 (~ </a:t>
            </a:r>
            <a:r>
              <a:rPr lang="pt-BR" sz="2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1h) </a:t>
            </a:r>
            <a:endParaRPr lang="pt-BR" sz="2800" b="1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itchFamily="18" charset="0"/>
            </a:endParaRPr>
          </a:p>
          <a:p>
            <a:pPr lvl="2">
              <a:defRPr/>
            </a:pPr>
            <a:r>
              <a:rPr lang="pt-BR" sz="2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Aulas </a:t>
            </a:r>
            <a:r>
              <a:rPr lang="pt-BR" sz="2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Expositivas (Participativas)</a:t>
            </a:r>
            <a:endParaRPr lang="pt-BR" sz="28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itchFamily="18" charset="0"/>
            </a:endParaRPr>
          </a:p>
          <a:p>
            <a:pPr lvl="3">
              <a:defRPr/>
            </a:pPr>
            <a:r>
              <a:rPr lang="pt-BR" sz="24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</a:t>
            </a:r>
            <a:r>
              <a:rPr lang="pt-BR" sz="2400" dirty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das </a:t>
            </a:r>
            <a:r>
              <a:rPr lang="pt-BR" sz="24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13h45min </a:t>
            </a:r>
            <a:r>
              <a:rPr lang="pt-BR" sz="2400" dirty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até </a:t>
            </a:r>
            <a:r>
              <a:rPr lang="pt-BR" sz="24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14h45min</a:t>
            </a:r>
          </a:p>
          <a:p>
            <a:pPr lvl="1" eaLnBrk="1" hangingPunct="1">
              <a:defRPr/>
            </a:pPr>
            <a:r>
              <a:rPr lang="pt-BR" sz="2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Módulo 2 (~ 1h) </a:t>
            </a:r>
          </a:p>
          <a:p>
            <a:pPr lvl="2">
              <a:defRPr/>
            </a:pPr>
            <a:r>
              <a:rPr lang="pt-BR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Exemplos </a:t>
            </a:r>
            <a:r>
              <a:rPr lang="pt-BR" sz="2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de </a:t>
            </a:r>
            <a:r>
              <a:rPr lang="pt-BR" sz="2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Aplicações / Apresentações </a:t>
            </a:r>
            <a:endParaRPr lang="pt-BR" sz="28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itchFamily="18" charset="0"/>
            </a:endParaRPr>
          </a:p>
          <a:p>
            <a:pPr lvl="3">
              <a:defRPr/>
            </a:pPr>
            <a:r>
              <a:rPr lang="pt-BR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</a:t>
            </a:r>
            <a:r>
              <a:rPr lang="pt-BR" sz="2400" dirty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das </a:t>
            </a:r>
            <a:r>
              <a:rPr lang="pt-BR" sz="24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14h45min </a:t>
            </a:r>
            <a:r>
              <a:rPr lang="pt-BR" sz="2400" dirty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até </a:t>
            </a:r>
            <a:r>
              <a:rPr lang="pt-BR" sz="24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15h45min</a:t>
            </a:r>
            <a:endParaRPr lang="pt-BR" sz="2400" dirty="0">
              <a:solidFill>
                <a:srgbClr val="00B050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itchFamily="18" charset="0"/>
            </a:endParaRPr>
          </a:p>
          <a:p>
            <a:pPr lvl="1" eaLnBrk="1" hangingPunct="1">
              <a:defRPr/>
            </a:pPr>
            <a:r>
              <a:rPr lang="pt-BR" sz="2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Intervalo para </a:t>
            </a:r>
            <a:r>
              <a:rPr lang="pt-BR" sz="28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Café </a:t>
            </a:r>
            <a:r>
              <a:rPr lang="pt-BR" sz="2800" b="1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(~ 30min</a:t>
            </a:r>
            <a:r>
              <a:rPr lang="pt-BR" sz="2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)</a:t>
            </a:r>
          </a:p>
          <a:p>
            <a:pPr lvl="3">
              <a:defRPr/>
            </a:pPr>
            <a:r>
              <a:rPr lang="pt-BR" sz="2400" dirty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das </a:t>
            </a:r>
            <a:r>
              <a:rPr lang="pt-BR" sz="24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15h45min </a:t>
            </a:r>
            <a:r>
              <a:rPr lang="pt-BR" sz="2400" dirty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até </a:t>
            </a:r>
            <a:r>
              <a:rPr lang="pt-BR" sz="24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16h15min </a:t>
            </a:r>
            <a:endParaRPr lang="pt-BR" sz="2400" dirty="0">
              <a:solidFill>
                <a:srgbClr val="00B050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itchFamily="18" charset="0"/>
            </a:endParaRPr>
          </a:p>
          <a:p>
            <a:pPr lvl="1" eaLnBrk="1" hangingPunct="1">
              <a:defRPr/>
            </a:pPr>
            <a:r>
              <a:rPr lang="pt-BR" sz="2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Módulo 3 </a:t>
            </a:r>
            <a:r>
              <a:rPr lang="pt-BR" sz="2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(~ </a:t>
            </a:r>
            <a:r>
              <a:rPr lang="pt-BR" sz="2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1h15min)</a:t>
            </a:r>
            <a:endParaRPr lang="pt-BR" sz="2800" b="1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itchFamily="18" charset="0"/>
            </a:endParaRPr>
          </a:p>
          <a:p>
            <a:pPr lvl="2">
              <a:defRPr/>
            </a:pPr>
            <a:r>
              <a:rPr lang="pt-BR" sz="2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</a:t>
            </a:r>
            <a:r>
              <a:rPr lang="pt-BR" sz="2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Aulas Práticas c/ Roteiros de Laboratórios de ITS</a:t>
            </a:r>
          </a:p>
          <a:p>
            <a:pPr lvl="4">
              <a:defRPr/>
            </a:pPr>
            <a:r>
              <a:rPr lang="pt-BR" sz="2400" dirty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das </a:t>
            </a:r>
            <a:r>
              <a:rPr lang="pt-BR" sz="24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16h15min </a:t>
            </a:r>
            <a:r>
              <a:rPr lang="pt-BR" sz="2400" dirty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até 17h30min </a:t>
            </a:r>
          </a:p>
        </p:txBody>
      </p:sp>
      <p:sp>
        <p:nvSpPr>
          <p:cNvPr id="76804" name="Line 4"/>
          <p:cNvSpPr>
            <a:spLocks noChangeShapeType="1"/>
          </p:cNvSpPr>
          <p:nvPr/>
        </p:nvSpPr>
        <p:spPr bwMode="auto">
          <a:xfrm>
            <a:off x="3048000" y="1295400"/>
            <a:ext cx="6172200" cy="0"/>
          </a:xfrm>
          <a:prstGeom prst="line">
            <a:avLst/>
          </a:prstGeom>
          <a:noFill/>
          <a:ln w="38100">
            <a:pattFill prst="pct50">
              <a:fgClr>
                <a:schemeClr val="accent2"/>
              </a:fgClr>
              <a:bgClr>
                <a:srgbClr val="FFFFFF"/>
              </a:bgClr>
            </a:patt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58123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66</Words>
  <Application>Microsoft Office PowerPoint</Application>
  <PresentationFormat>Widescreen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Tema do Office</vt:lpstr>
      <vt:lpstr>Plano de Aulas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Plano de Aulas</dc:title>
  <dc:creator>User</dc:creator>
  <cp:lastModifiedBy>User</cp:lastModifiedBy>
  <cp:revision>2</cp:revision>
  <dcterms:created xsi:type="dcterms:W3CDTF">2017-09-18T18:04:26Z</dcterms:created>
  <dcterms:modified xsi:type="dcterms:W3CDTF">2017-09-18T18:07:39Z</dcterms:modified>
</cp:coreProperties>
</file>