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15" autoAdjust="0"/>
    <p:restoredTop sz="86447" autoAdjust="0"/>
  </p:normalViewPr>
  <p:slideViewPr>
    <p:cSldViewPr>
      <p:cViewPr varScale="1">
        <p:scale>
          <a:sx n="82" d="100"/>
          <a:sy n="82" d="100"/>
        </p:scale>
        <p:origin x="-7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5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54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23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0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0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7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65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92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10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66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17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A7CB-3CA8-419A-940C-77CE88A98AC1}" type="datetimeFigureOut">
              <a:rPr lang="pt-BR" smtClean="0"/>
              <a:t>19/03/2013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5747-9151-46E0-B901-C569A7018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6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"/>
            <a:ext cx="540067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4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"/>
            <a:ext cx="897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4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889248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5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892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8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58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1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825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0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271588"/>
            <a:ext cx="86201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6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889248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5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9036496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4011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8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036496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0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1"/>
            <a:ext cx="87448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6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"/>
            <a:ext cx="8829675" cy="65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2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91535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4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766763"/>
            <a:ext cx="90963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1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57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Usuário</cp:lastModifiedBy>
  <cp:revision>2</cp:revision>
  <dcterms:created xsi:type="dcterms:W3CDTF">2013-03-19T13:00:28Z</dcterms:created>
  <dcterms:modified xsi:type="dcterms:W3CDTF">2013-03-19T13:20:16Z</dcterms:modified>
</cp:coreProperties>
</file>