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1" r:id="rId2"/>
    <p:sldId id="257" r:id="rId3"/>
    <p:sldId id="273" r:id="rId4"/>
    <p:sldId id="259" r:id="rId5"/>
    <p:sldId id="260" r:id="rId6"/>
    <p:sldId id="261" r:id="rId7"/>
    <p:sldId id="267" r:id="rId8"/>
    <p:sldId id="263" r:id="rId9"/>
    <p:sldId id="266" r:id="rId10"/>
    <p:sldId id="265" r:id="rId11"/>
    <p:sldId id="264" r:id="rId12"/>
    <p:sldId id="268" r:id="rId13"/>
    <p:sldId id="269" r:id="rId14"/>
    <p:sldId id="274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/>
    <p:restoredTop sz="94586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B9137-40EA-A743-AFA8-42EB8D7D7308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5FD8EA-7280-2244-BAD0-CD085CB7FB5F}">
      <dgm:prSet phldrT="[Text]"/>
      <dgm:spPr/>
      <dgm:t>
        <a:bodyPr/>
        <a:lstStyle/>
        <a:p>
          <a:r>
            <a:rPr lang="pt-BR" noProof="0" dirty="0" smtClean="0"/>
            <a:t>Tucídides</a:t>
          </a:r>
          <a:endParaRPr lang="pt-BR" noProof="0" dirty="0"/>
        </a:p>
      </dgm:t>
    </dgm:pt>
    <dgm:pt modelId="{9D17324B-BFF8-2147-B07E-9F4BE360F63E}" type="parTrans" cxnId="{F18B8F3B-50CF-4945-9170-EFA644C93077}">
      <dgm:prSet/>
      <dgm:spPr/>
      <dgm:t>
        <a:bodyPr/>
        <a:lstStyle/>
        <a:p>
          <a:endParaRPr lang="pt-BR" noProof="0"/>
        </a:p>
      </dgm:t>
    </dgm:pt>
    <dgm:pt modelId="{C92D92CE-D755-5048-9EBF-D23BF8FCAC59}" type="sibTrans" cxnId="{F18B8F3B-50CF-4945-9170-EFA644C93077}">
      <dgm:prSet/>
      <dgm:spPr/>
      <dgm:t>
        <a:bodyPr/>
        <a:lstStyle/>
        <a:p>
          <a:r>
            <a:rPr lang="pt-BR" noProof="0" dirty="0" smtClean="0"/>
            <a:t>Século IV a/c</a:t>
          </a:r>
          <a:endParaRPr lang="pt-BR" noProof="0" dirty="0"/>
        </a:p>
      </dgm:t>
    </dgm:pt>
    <dgm:pt modelId="{321B6640-9676-3343-869C-BB733CE6C064}">
      <dgm:prSet phldrT="[Text]"/>
      <dgm:spPr/>
      <dgm:t>
        <a:bodyPr/>
        <a:lstStyle/>
        <a:p>
          <a:r>
            <a:rPr lang="pt-BR" noProof="0" dirty="0" smtClean="0"/>
            <a:t>Maquiavel</a:t>
          </a:r>
          <a:endParaRPr lang="pt-BR" noProof="0" dirty="0"/>
        </a:p>
      </dgm:t>
    </dgm:pt>
    <dgm:pt modelId="{95CB3628-F408-694D-A3EF-059AF9EC11C6}" type="parTrans" cxnId="{702E2558-FF2B-4A4E-A4A7-2E678759D24E}">
      <dgm:prSet/>
      <dgm:spPr/>
      <dgm:t>
        <a:bodyPr/>
        <a:lstStyle/>
        <a:p>
          <a:endParaRPr lang="pt-BR" noProof="0"/>
        </a:p>
      </dgm:t>
    </dgm:pt>
    <dgm:pt modelId="{920EDC23-EF5C-3B41-B2B4-ADB5E44110F6}" type="sibTrans" cxnId="{702E2558-FF2B-4A4E-A4A7-2E678759D24E}">
      <dgm:prSet/>
      <dgm:spPr/>
      <dgm:t>
        <a:bodyPr/>
        <a:lstStyle/>
        <a:p>
          <a:r>
            <a:rPr lang="pt-BR" noProof="0" dirty="0" smtClean="0"/>
            <a:t>Século XVI</a:t>
          </a:r>
          <a:endParaRPr lang="pt-BR" noProof="0" dirty="0"/>
        </a:p>
      </dgm:t>
    </dgm:pt>
    <dgm:pt modelId="{796C5920-4223-5B44-AFAA-3E2891EC8DB1}">
      <dgm:prSet phldrT="[Text]"/>
      <dgm:spPr/>
      <dgm:t>
        <a:bodyPr/>
        <a:lstStyle/>
        <a:p>
          <a:r>
            <a:rPr lang="pt-BR" noProof="0" dirty="0" smtClean="0"/>
            <a:t>Hobbes</a:t>
          </a:r>
          <a:endParaRPr lang="pt-BR" noProof="0" dirty="0"/>
        </a:p>
      </dgm:t>
    </dgm:pt>
    <dgm:pt modelId="{29C4401D-DF65-0445-AAB5-00C9DD7ED14C}" type="parTrans" cxnId="{F4CA1DBC-DF9B-E54D-B502-3B726E12435E}">
      <dgm:prSet/>
      <dgm:spPr/>
      <dgm:t>
        <a:bodyPr/>
        <a:lstStyle/>
        <a:p>
          <a:endParaRPr lang="pt-BR" noProof="0"/>
        </a:p>
      </dgm:t>
    </dgm:pt>
    <dgm:pt modelId="{5E4EC698-39D2-D04D-8202-0B5CF39281E2}" type="sibTrans" cxnId="{F4CA1DBC-DF9B-E54D-B502-3B726E12435E}">
      <dgm:prSet/>
      <dgm:spPr/>
      <dgm:t>
        <a:bodyPr/>
        <a:lstStyle/>
        <a:p>
          <a:r>
            <a:rPr lang="pt-BR" noProof="0" dirty="0" smtClean="0"/>
            <a:t>Século XVII </a:t>
          </a:r>
          <a:endParaRPr lang="pt-BR" noProof="0" dirty="0"/>
        </a:p>
      </dgm:t>
    </dgm:pt>
    <dgm:pt modelId="{ACF7813E-F783-7A46-AB92-BBEDB230DB69}">
      <dgm:prSet phldrT="[Text]"/>
      <dgm:spPr/>
      <dgm:t>
        <a:bodyPr/>
        <a:lstStyle/>
        <a:p>
          <a:r>
            <a:rPr lang="pt-BR" noProof="0" dirty="0" smtClean="0"/>
            <a:t>Rousseau</a:t>
          </a:r>
          <a:endParaRPr lang="pt-BR" noProof="0" dirty="0"/>
        </a:p>
      </dgm:t>
    </dgm:pt>
    <dgm:pt modelId="{DD843D1C-C99A-3E4E-AE88-6F8F6AC0FBB6}" type="parTrans" cxnId="{E258ABA9-65E6-DB40-AFA9-BB217A027D4C}">
      <dgm:prSet/>
      <dgm:spPr/>
      <dgm:t>
        <a:bodyPr/>
        <a:lstStyle/>
        <a:p>
          <a:endParaRPr lang="pt-BR" noProof="0"/>
        </a:p>
      </dgm:t>
    </dgm:pt>
    <dgm:pt modelId="{E19F9616-20B2-E34E-AE79-1B4B7D616764}" type="sibTrans" cxnId="{E258ABA9-65E6-DB40-AFA9-BB217A027D4C}">
      <dgm:prSet/>
      <dgm:spPr/>
      <dgm:t>
        <a:bodyPr/>
        <a:lstStyle/>
        <a:p>
          <a:r>
            <a:rPr lang="pt-BR" noProof="0" dirty="0" smtClean="0"/>
            <a:t>Século XVIII</a:t>
          </a:r>
          <a:endParaRPr lang="pt-BR" noProof="0" dirty="0"/>
        </a:p>
      </dgm:t>
    </dgm:pt>
    <dgm:pt modelId="{322F5DA6-C762-4843-B35B-96A2E49EE1AC}" type="pres">
      <dgm:prSet presAssocID="{4D2B9137-40EA-A743-AFA8-42EB8D7D73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4A3D2B-354A-1841-87D6-7A7D6C0A269B}" type="pres">
      <dgm:prSet presAssocID="{B65FD8EA-7280-2244-BAD0-CD085CB7FB5F}" presName="hierRoot1" presStyleCnt="0">
        <dgm:presLayoutVars>
          <dgm:hierBranch val="init"/>
        </dgm:presLayoutVars>
      </dgm:prSet>
      <dgm:spPr/>
    </dgm:pt>
    <dgm:pt modelId="{1AC6861C-1288-4F45-9974-8931123725D6}" type="pres">
      <dgm:prSet presAssocID="{B65FD8EA-7280-2244-BAD0-CD085CB7FB5F}" presName="rootComposite1" presStyleCnt="0"/>
      <dgm:spPr/>
    </dgm:pt>
    <dgm:pt modelId="{EA9D08EB-99C1-4B41-AF06-877168BC8333}" type="pres">
      <dgm:prSet presAssocID="{B65FD8EA-7280-2244-BAD0-CD085CB7FB5F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94C6DF6-9EC4-AC44-B640-5783ABB6FC8B}" type="pres">
      <dgm:prSet presAssocID="{B65FD8EA-7280-2244-BAD0-CD085CB7FB5F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A12E94C-A475-A946-ACF6-8F5E24623705}" type="pres">
      <dgm:prSet presAssocID="{B65FD8EA-7280-2244-BAD0-CD085CB7FB5F}" presName="rootConnector1" presStyleLbl="node1" presStyleIdx="0" presStyleCnt="3"/>
      <dgm:spPr/>
      <dgm:t>
        <a:bodyPr/>
        <a:lstStyle/>
        <a:p>
          <a:endParaRPr lang="en-US"/>
        </a:p>
      </dgm:t>
    </dgm:pt>
    <dgm:pt modelId="{B89C7733-2D95-B545-8C8B-7D7891712C20}" type="pres">
      <dgm:prSet presAssocID="{B65FD8EA-7280-2244-BAD0-CD085CB7FB5F}" presName="hierChild2" presStyleCnt="0"/>
      <dgm:spPr/>
    </dgm:pt>
    <dgm:pt modelId="{6B76FAE2-93AB-2443-B7E9-93E1191DCCF5}" type="pres">
      <dgm:prSet presAssocID="{95CB3628-F408-694D-A3EF-059AF9EC11C6}" presName="Name37" presStyleLbl="parChTrans1D2" presStyleIdx="0" presStyleCnt="3"/>
      <dgm:spPr/>
      <dgm:t>
        <a:bodyPr/>
        <a:lstStyle/>
        <a:p>
          <a:endParaRPr lang="en-US"/>
        </a:p>
      </dgm:t>
    </dgm:pt>
    <dgm:pt modelId="{86F6028D-24FF-8141-AA4B-5FFFDAF182E9}" type="pres">
      <dgm:prSet presAssocID="{321B6640-9676-3343-869C-BB733CE6C064}" presName="hierRoot2" presStyleCnt="0">
        <dgm:presLayoutVars>
          <dgm:hierBranch val="init"/>
        </dgm:presLayoutVars>
      </dgm:prSet>
      <dgm:spPr/>
    </dgm:pt>
    <dgm:pt modelId="{07A78C79-5FE0-0E46-9CDA-6366C94B820C}" type="pres">
      <dgm:prSet presAssocID="{321B6640-9676-3343-869C-BB733CE6C064}" presName="rootComposite" presStyleCnt="0"/>
      <dgm:spPr/>
    </dgm:pt>
    <dgm:pt modelId="{E68FC253-B1B0-5146-9948-7A70823AF00D}" type="pres">
      <dgm:prSet presAssocID="{321B6640-9676-3343-869C-BB733CE6C064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B7DB4B-0247-3E40-9A75-684D83B35117}" type="pres">
      <dgm:prSet presAssocID="{321B6640-9676-3343-869C-BB733CE6C064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FA696E3-7014-3F49-B5B9-2113DFCCB28F}" type="pres">
      <dgm:prSet presAssocID="{321B6640-9676-3343-869C-BB733CE6C064}" presName="rootConnector" presStyleLbl="node2" presStyleIdx="0" presStyleCnt="0"/>
      <dgm:spPr/>
      <dgm:t>
        <a:bodyPr/>
        <a:lstStyle/>
        <a:p>
          <a:endParaRPr lang="en-US"/>
        </a:p>
      </dgm:t>
    </dgm:pt>
    <dgm:pt modelId="{63C1352C-9339-E94B-9A6E-C9E5740669DA}" type="pres">
      <dgm:prSet presAssocID="{321B6640-9676-3343-869C-BB733CE6C064}" presName="hierChild4" presStyleCnt="0"/>
      <dgm:spPr/>
    </dgm:pt>
    <dgm:pt modelId="{0AE73417-9B4D-4945-A457-DD011D46F646}" type="pres">
      <dgm:prSet presAssocID="{321B6640-9676-3343-869C-BB733CE6C064}" presName="hierChild5" presStyleCnt="0"/>
      <dgm:spPr/>
    </dgm:pt>
    <dgm:pt modelId="{6F87ED5A-6875-314E-B0B6-0D9DA0ED88DA}" type="pres">
      <dgm:prSet presAssocID="{29C4401D-DF65-0445-AAB5-00C9DD7ED14C}" presName="Name37" presStyleLbl="parChTrans1D2" presStyleIdx="1" presStyleCnt="3"/>
      <dgm:spPr/>
      <dgm:t>
        <a:bodyPr/>
        <a:lstStyle/>
        <a:p>
          <a:endParaRPr lang="en-US"/>
        </a:p>
      </dgm:t>
    </dgm:pt>
    <dgm:pt modelId="{7FF33D64-162E-4440-9FC6-AB5ADF128401}" type="pres">
      <dgm:prSet presAssocID="{796C5920-4223-5B44-AFAA-3E2891EC8DB1}" presName="hierRoot2" presStyleCnt="0">
        <dgm:presLayoutVars>
          <dgm:hierBranch val="init"/>
        </dgm:presLayoutVars>
      </dgm:prSet>
      <dgm:spPr/>
    </dgm:pt>
    <dgm:pt modelId="{ED6DB62D-C242-0149-98DC-E4AF92364EE0}" type="pres">
      <dgm:prSet presAssocID="{796C5920-4223-5B44-AFAA-3E2891EC8DB1}" presName="rootComposite" presStyleCnt="0"/>
      <dgm:spPr/>
    </dgm:pt>
    <dgm:pt modelId="{083D87B3-E773-8F4B-88A7-B6C812A7B001}" type="pres">
      <dgm:prSet presAssocID="{796C5920-4223-5B44-AFAA-3E2891EC8DB1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6CBA237-9CA2-F94B-BE12-78FC5EC89004}" type="pres">
      <dgm:prSet presAssocID="{796C5920-4223-5B44-AFAA-3E2891EC8DB1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99085DC-2FC7-8F4A-9FE5-4EF033E1C037}" type="pres">
      <dgm:prSet presAssocID="{796C5920-4223-5B44-AFAA-3E2891EC8DB1}" presName="rootConnector" presStyleLbl="node2" presStyleIdx="0" presStyleCnt="0"/>
      <dgm:spPr/>
      <dgm:t>
        <a:bodyPr/>
        <a:lstStyle/>
        <a:p>
          <a:endParaRPr lang="en-US"/>
        </a:p>
      </dgm:t>
    </dgm:pt>
    <dgm:pt modelId="{CA5D564C-EE73-D44B-947A-BF31D76C700E}" type="pres">
      <dgm:prSet presAssocID="{796C5920-4223-5B44-AFAA-3E2891EC8DB1}" presName="hierChild4" presStyleCnt="0"/>
      <dgm:spPr/>
    </dgm:pt>
    <dgm:pt modelId="{BD40836E-669D-9A45-871F-3C912583DD47}" type="pres">
      <dgm:prSet presAssocID="{796C5920-4223-5B44-AFAA-3E2891EC8DB1}" presName="hierChild5" presStyleCnt="0"/>
      <dgm:spPr/>
    </dgm:pt>
    <dgm:pt modelId="{F4A5BD18-85FB-1142-870A-0A3D0BACD7B3}" type="pres">
      <dgm:prSet presAssocID="{DD843D1C-C99A-3E4E-AE88-6F8F6AC0FBB6}" presName="Name37" presStyleLbl="parChTrans1D2" presStyleIdx="2" presStyleCnt="3"/>
      <dgm:spPr/>
      <dgm:t>
        <a:bodyPr/>
        <a:lstStyle/>
        <a:p>
          <a:endParaRPr lang="en-US"/>
        </a:p>
      </dgm:t>
    </dgm:pt>
    <dgm:pt modelId="{2FA4843B-F42E-894F-8809-2EC0652421C6}" type="pres">
      <dgm:prSet presAssocID="{ACF7813E-F783-7A46-AB92-BBEDB230DB69}" presName="hierRoot2" presStyleCnt="0">
        <dgm:presLayoutVars>
          <dgm:hierBranch val="init"/>
        </dgm:presLayoutVars>
      </dgm:prSet>
      <dgm:spPr/>
    </dgm:pt>
    <dgm:pt modelId="{56444CE6-91DA-C94D-9D86-3E57190C4C16}" type="pres">
      <dgm:prSet presAssocID="{ACF7813E-F783-7A46-AB92-BBEDB230DB69}" presName="rootComposite" presStyleCnt="0"/>
      <dgm:spPr/>
    </dgm:pt>
    <dgm:pt modelId="{9B04B2F9-954F-4641-9C3C-9462883DE337}" type="pres">
      <dgm:prSet presAssocID="{ACF7813E-F783-7A46-AB92-BBEDB230DB69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F947301-655E-7644-A04F-ECA73BD119C8}" type="pres">
      <dgm:prSet presAssocID="{ACF7813E-F783-7A46-AB92-BBEDB230DB69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1C45771-43BB-5C49-A351-2FFBB25D3E3B}" type="pres">
      <dgm:prSet presAssocID="{ACF7813E-F783-7A46-AB92-BBEDB230DB69}" presName="rootConnector" presStyleLbl="node2" presStyleIdx="0" presStyleCnt="0"/>
      <dgm:spPr/>
      <dgm:t>
        <a:bodyPr/>
        <a:lstStyle/>
        <a:p>
          <a:endParaRPr lang="en-US"/>
        </a:p>
      </dgm:t>
    </dgm:pt>
    <dgm:pt modelId="{27234866-43FD-F045-80E1-B18C8D62D287}" type="pres">
      <dgm:prSet presAssocID="{ACF7813E-F783-7A46-AB92-BBEDB230DB69}" presName="hierChild4" presStyleCnt="0"/>
      <dgm:spPr/>
    </dgm:pt>
    <dgm:pt modelId="{590BF164-6343-F947-A4B5-E64CC11C3819}" type="pres">
      <dgm:prSet presAssocID="{ACF7813E-F783-7A46-AB92-BBEDB230DB69}" presName="hierChild5" presStyleCnt="0"/>
      <dgm:spPr/>
    </dgm:pt>
    <dgm:pt modelId="{32AC669E-CA37-4846-A1B4-68BB4BCD6012}" type="pres">
      <dgm:prSet presAssocID="{B65FD8EA-7280-2244-BAD0-CD085CB7FB5F}" presName="hierChild3" presStyleCnt="0"/>
      <dgm:spPr/>
    </dgm:pt>
  </dgm:ptLst>
  <dgm:cxnLst>
    <dgm:cxn modelId="{410A0493-D018-DC4C-A514-E8A0C7D9FC68}" type="presOf" srcId="{DD843D1C-C99A-3E4E-AE88-6F8F6AC0FBB6}" destId="{F4A5BD18-85FB-1142-870A-0A3D0BACD7B3}" srcOrd="0" destOrd="0" presId="urn:microsoft.com/office/officeart/2008/layout/NameandTitleOrganizationalChart"/>
    <dgm:cxn modelId="{F4CA1DBC-DF9B-E54D-B502-3B726E12435E}" srcId="{B65FD8EA-7280-2244-BAD0-CD085CB7FB5F}" destId="{796C5920-4223-5B44-AFAA-3E2891EC8DB1}" srcOrd="1" destOrd="0" parTransId="{29C4401D-DF65-0445-AAB5-00C9DD7ED14C}" sibTransId="{5E4EC698-39D2-D04D-8202-0B5CF39281E2}"/>
    <dgm:cxn modelId="{702E2558-FF2B-4A4E-A4A7-2E678759D24E}" srcId="{B65FD8EA-7280-2244-BAD0-CD085CB7FB5F}" destId="{321B6640-9676-3343-869C-BB733CE6C064}" srcOrd="0" destOrd="0" parTransId="{95CB3628-F408-694D-A3EF-059AF9EC11C6}" sibTransId="{920EDC23-EF5C-3B41-B2B4-ADB5E44110F6}"/>
    <dgm:cxn modelId="{F18B8F3B-50CF-4945-9170-EFA644C93077}" srcId="{4D2B9137-40EA-A743-AFA8-42EB8D7D7308}" destId="{B65FD8EA-7280-2244-BAD0-CD085CB7FB5F}" srcOrd="0" destOrd="0" parTransId="{9D17324B-BFF8-2147-B07E-9F4BE360F63E}" sibTransId="{C92D92CE-D755-5048-9EBF-D23BF8FCAC59}"/>
    <dgm:cxn modelId="{841212C0-0599-5340-BD6D-B6EAB98136EF}" type="presOf" srcId="{95CB3628-F408-694D-A3EF-059AF9EC11C6}" destId="{6B76FAE2-93AB-2443-B7E9-93E1191DCCF5}" srcOrd="0" destOrd="0" presId="urn:microsoft.com/office/officeart/2008/layout/NameandTitleOrganizationalChart"/>
    <dgm:cxn modelId="{2ABC5876-3515-B749-8E58-4EFBC53F591B}" type="presOf" srcId="{E19F9616-20B2-E34E-AE79-1B4B7D616764}" destId="{8F947301-655E-7644-A04F-ECA73BD119C8}" srcOrd="0" destOrd="0" presId="urn:microsoft.com/office/officeart/2008/layout/NameandTitleOrganizationalChart"/>
    <dgm:cxn modelId="{CD6D0D13-F7A1-CF41-A824-589717DA0268}" type="presOf" srcId="{ACF7813E-F783-7A46-AB92-BBEDB230DB69}" destId="{9B04B2F9-954F-4641-9C3C-9462883DE337}" srcOrd="0" destOrd="0" presId="urn:microsoft.com/office/officeart/2008/layout/NameandTitleOrganizationalChart"/>
    <dgm:cxn modelId="{E258ABA9-65E6-DB40-AFA9-BB217A027D4C}" srcId="{B65FD8EA-7280-2244-BAD0-CD085CB7FB5F}" destId="{ACF7813E-F783-7A46-AB92-BBEDB230DB69}" srcOrd="2" destOrd="0" parTransId="{DD843D1C-C99A-3E4E-AE88-6F8F6AC0FBB6}" sibTransId="{E19F9616-20B2-E34E-AE79-1B4B7D616764}"/>
    <dgm:cxn modelId="{4D8E7BD5-A3F6-9749-87CA-5F1DD9E83515}" type="presOf" srcId="{29C4401D-DF65-0445-AAB5-00C9DD7ED14C}" destId="{6F87ED5A-6875-314E-B0B6-0D9DA0ED88DA}" srcOrd="0" destOrd="0" presId="urn:microsoft.com/office/officeart/2008/layout/NameandTitleOrganizationalChart"/>
    <dgm:cxn modelId="{3B30DB71-BD7C-B14F-8AAF-344AAE4919A3}" type="presOf" srcId="{5E4EC698-39D2-D04D-8202-0B5CF39281E2}" destId="{66CBA237-9CA2-F94B-BE12-78FC5EC89004}" srcOrd="0" destOrd="0" presId="urn:microsoft.com/office/officeart/2008/layout/NameandTitleOrganizationalChart"/>
    <dgm:cxn modelId="{50DE1C83-2326-DA4A-B0F0-31199869FBDE}" type="presOf" srcId="{920EDC23-EF5C-3B41-B2B4-ADB5E44110F6}" destId="{4DB7DB4B-0247-3E40-9A75-684D83B35117}" srcOrd="0" destOrd="0" presId="urn:microsoft.com/office/officeart/2008/layout/NameandTitleOrganizationalChart"/>
    <dgm:cxn modelId="{CF436C57-3A60-D64B-B7B4-DD33CFC65329}" type="presOf" srcId="{796C5920-4223-5B44-AFAA-3E2891EC8DB1}" destId="{A99085DC-2FC7-8F4A-9FE5-4EF033E1C037}" srcOrd="1" destOrd="0" presId="urn:microsoft.com/office/officeart/2008/layout/NameandTitleOrganizationalChart"/>
    <dgm:cxn modelId="{B7D65571-F104-F845-BD20-9C23D6276410}" type="presOf" srcId="{B65FD8EA-7280-2244-BAD0-CD085CB7FB5F}" destId="{EA9D08EB-99C1-4B41-AF06-877168BC8333}" srcOrd="0" destOrd="0" presId="urn:microsoft.com/office/officeart/2008/layout/NameandTitleOrganizationalChart"/>
    <dgm:cxn modelId="{38F685D2-5D60-DD44-BBB8-A8EBA81F5363}" type="presOf" srcId="{321B6640-9676-3343-869C-BB733CE6C064}" destId="{3FA696E3-7014-3F49-B5B9-2113DFCCB28F}" srcOrd="1" destOrd="0" presId="urn:microsoft.com/office/officeart/2008/layout/NameandTitleOrganizationalChart"/>
    <dgm:cxn modelId="{0960A3B6-4750-544E-AB56-FA202B51FF53}" type="presOf" srcId="{4D2B9137-40EA-A743-AFA8-42EB8D7D7308}" destId="{322F5DA6-C762-4843-B35B-96A2E49EE1AC}" srcOrd="0" destOrd="0" presId="urn:microsoft.com/office/officeart/2008/layout/NameandTitleOrganizationalChart"/>
    <dgm:cxn modelId="{B70F363E-D3FD-EA46-9FFE-1E83A115E24C}" type="presOf" srcId="{C92D92CE-D755-5048-9EBF-D23BF8FCAC59}" destId="{F94C6DF6-9EC4-AC44-B640-5783ABB6FC8B}" srcOrd="0" destOrd="0" presId="urn:microsoft.com/office/officeart/2008/layout/NameandTitleOrganizationalChart"/>
    <dgm:cxn modelId="{2C0A24FC-97BA-8143-9574-B24D0B69190D}" type="presOf" srcId="{796C5920-4223-5B44-AFAA-3E2891EC8DB1}" destId="{083D87B3-E773-8F4B-88A7-B6C812A7B001}" srcOrd="0" destOrd="0" presId="urn:microsoft.com/office/officeart/2008/layout/NameandTitleOrganizationalChart"/>
    <dgm:cxn modelId="{1EF1B0F6-B329-6044-BE78-268E984F1A7E}" type="presOf" srcId="{B65FD8EA-7280-2244-BAD0-CD085CB7FB5F}" destId="{5A12E94C-A475-A946-ACF6-8F5E24623705}" srcOrd="1" destOrd="0" presId="urn:microsoft.com/office/officeart/2008/layout/NameandTitleOrganizationalChart"/>
    <dgm:cxn modelId="{9BB83BC5-F833-9640-886A-8F4171AE25AB}" type="presOf" srcId="{ACF7813E-F783-7A46-AB92-BBEDB230DB69}" destId="{D1C45771-43BB-5C49-A351-2FFBB25D3E3B}" srcOrd="1" destOrd="0" presId="urn:microsoft.com/office/officeart/2008/layout/NameandTitleOrganizationalChart"/>
    <dgm:cxn modelId="{7AFFC43B-5397-E949-B938-A54CC753F3C9}" type="presOf" srcId="{321B6640-9676-3343-869C-BB733CE6C064}" destId="{E68FC253-B1B0-5146-9948-7A70823AF00D}" srcOrd="0" destOrd="0" presId="urn:microsoft.com/office/officeart/2008/layout/NameandTitleOrganizationalChart"/>
    <dgm:cxn modelId="{356D576F-690C-8348-A004-7663D0404B7C}" type="presParOf" srcId="{322F5DA6-C762-4843-B35B-96A2E49EE1AC}" destId="{C24A3D2B-354A-1841-87D6-7A7D6C0A269B}" srcOrd="0" destOrd="0" presId="urn:microsoft.com/office/officeart/2008/layout/NameandTitleOrganizationalChart"/>
    <dgm:cxn modelId="{179EDE24-E7CD-C244-9228-7AF9AEF8D26E}" type="presParOf" srcId="{C24A3D2B-354A-1841-87D6-7A7D6C0A269B}" destId="{1AC6861C-1288-4F45-9974-8931123725D6}" srcOrd="0" destOrd="0" presId="urn:microsoft.com/office/officeart/2008/layout/NameandTitleOrganizationalChart"/>
    <dgm:cxn modelId="{5059890C-CB98-004E-AEF0-22BB0ACF24A0}" type="presParOf" srcId="{1AC6861C-1288-4F45-9974-8931123725D6}" destId="{EA9D08EB-99C1-4B41-AF06-877168BC8333}" srcOrd="0" destOrd="0" presId="urn:microsoft.com/office/officeart/2008/layout/NameandTitleOrganizationalChart"/>
    <dgm:cxn modelId="{99A73D3D-D455-3946-B980-A5C2EFFE2A66}" type="presParOf" srcId="{1AC6861C-1288-4F45-9974-8931123725D6}" destId="{F94C6DF6-9EC4-AC44-B640-5783ABB6FC8B}" srcOrd="1" destOrd="0" presId="urn:microsoft.com/office/officeart/2008/layout/NameandTitleOrganizationalChart"/>
    <dgm:cxn modelId="{24FAC148-DF69-2046-B913-186A310E5BA0}" type="presParOf" srcId="{1AC6861C-1288-4F45-9974-8931123725D6}" destId="{5A12E94C-A475-A946-ACF6-8F5E24623705}" srcOrd="2" destOrd="0" presId="urn:microsoft.com/office/officeart/2008/layout/NameandTitleOrganizationalChart"/>
    <dgm:cxn modelId="{92146FFC-92CF-9B46-92F1-9567CAD7D199}" type="presParOf" srcId="{C24A3D2B-354A-1841-87D6-7A7D6C0A269B}" destId="{B89C7733-2D95-B545-8C8B-7D7891712C20}" srcOrd="1" destOrd="0" presId="urn:microsoft.com/office/officeart/2008/layout/NameandTitleOrganizationalChart"/>
    <dgm:cxn modelId="{34851068-2939-584B-87EB-9D0627B76C48}" type="presParOf" srcId="{B89C7733-2D95-B545-8C8B-7D7891712C20}" destId="{6B76FAE2-93AB-2443-B7E9-93E1191DCCF5}" srcOrd="0" destOrd="0" presId="urn:microsoft.com/office/officeart/2008/layout/NameandTitleOrganizationalChart"/>
    <dgm:cxn modelId="{D74CEBA0-37D5-1D49-9CD3-DE330D77FBBF}" type="presParOf" srcId="{B89C7733-2D95-B545-8C8B-7D7891712C20}" destId="{86F6028D-24FF-8141-AA4B-5FFFDAF182E9}" srcOrd="1" destOrd="0" presId="urn:microsoft.com/office/officeart/2008/layout/NameandTitleOrganizationalChart"/>
    <dgm:cxn modelId="{D3E752D8-CEE8-D549-B8CF-5086C9C66BA2}" type="presParOf" srcId="{86F6028D-24FF-8141-AA4B-5FFFDAF182E9}" destId="{07A78C79-5FE0-0E46-9CDA-6366C94B820C}" srcOrd="0" destOrd="0" presId="urn:microsoft.com/office/officeart/2008/layout/NameandTitleOrganizationalChart"/>
    <dgm:cxn modelId="{FBBFB9EA-4C7C-214C-B506-2A75C5F03484}" type="presParOf" srcId="{07A78C79-5FE0-0E46-9CDA-6366C94B820C}" destId="{E68FC253-B1B0-5146-9948-7A70823AF00D}" srcOrd="0" destOrd="0" presId="urn:microsoft.com/office/officeart/2008/layout/NameandTitleOrganizationalChart"/>
    <dgm:cxn modelId="{5EE4DB32-A177-2B43-BF17-CCF62CBDD102}" type="presParOf" srcId="{07A78C79-5FE0-0E46-9CDA-6366C94B820C}" destId="{4DB7DB4B-0247-3E40-9A75-684D83B35117}" srcOrd="1" destOrd="0" presId="urn:microsoft.com/office/officeart/2008/layout/NameandTitleOrganizationalChart"/>
    <dgm:cxn modelId="{13CF81A7-B7DF-9344-9C03-740B74A5C6CA}" type="presParOf" srcId="{07A78C79-5FE0-0E46-9CDA-6366C94B820C}" destId="{3FA696E3-7014-3F49-B5B9-2113DFCCB28F}" srcOrd="2" destOrd="0" presId="urn:microsoft.com/office/officeart/2008/layout/NameandTitleOrganizationalChart"/>
    <dgm:cxn modelId="{12B4A542-5B34-6E4B-A04F-527F03990A2D}" type="presParOf" srcId="{86F6028D-24FF-8141-AA4B-5FFFDAF182E9}" destId="{63C1352C-9339-E94B-9A6E-C9E5740669DA}" srcOrd="1" destOrd="0" presId="urn:microsoft.com/office/officeart/2008/layout/NameandTitleOrganizationalChart"/>
    <dgm:cxn modelId="{A65A1965-08F0-7047-80D4-4CAFAA3622AE}" type="presParOf" srcId="{86F6028D-24FF-8141-AA4B-5FFFDAF182E9}" destId="{0AE73417-9B4D-4945-A457-DD011D46F646}" srcOrd="2" destOrd="0" presId="urn:microsoft.com/office/officeart/2008/layout/NameandTitleOrganizationalChart"/>
    <dgm:cxn modelId="{D427FB2E-5CF7-6741-848F-72BFF7AD1610}" type="presParOf" srcId="{B89C7733-2D95-B545-8C8B-7D7891712C20}" destId="{6F87ED5A-6875-314E-B0B6-0D9DA0ED88DA}" srcOrd="2" destOrd="0" presId="urn:microsoft.com/office/officeart/2008/layout/NameandTitleOrganizationalChart"/>
    <dgm:cxn modelId="{64B55939-9FE1-4E40-B8D4-30F9F29667CE}" type="presParOf" srcId="{B89C7733-2D95-B545-8C8B-7D7891712C20}" destId="{7FF33D64-162E-4440-9FC6-AB5ADF128401}" srcOrd="3" destOrd="0" presId="urn:microsoft.com/office/officeart/2008/layout/NameandTitleOrganizationalChart"/>
    <dgm:cxn modelId="{01E66D5A-E85F-2649-B1E7-70F18FD7F865}" type="presParOf" srcId="{7FF33D64-162E-4440-9FC6-AB5ADF128401}" destId="{ED6DB62D-C242-0149-98DC-E4AF92364EE0}" srcOrd="0" destOrd="0" presId="urn:microsoft.com/office/officeart/2008/layout/NameandTitleOrganizationalChart"/>
    <dgm:cxn modelId="{66EB8346-E3F0-AC4C-9B97-3A526B651BF8}" type="presParOf" srcId="{ED6DB62D-C242-0149-98DC-E4AF92364EE0}" destId="{083D87B3-E773-8F4B-88A7-B6C812A7B001}" srcOrd="0" destOrd="0" presId="urn:microsoft.com/office/officeart/2008/layout/NameandTitleOrganizationalChart"/>
    <dgm:cxn modelId="{4B2D4284-A571-4146-AEA8-D3AB63EC6F87}" type="presParOf" srcId="{ED6DB62D-C242-0149-98DC-E4AF92364EE0}" destId="{66CBA237-9CA2-F94B-BE12-78FC5EC89004}" srcOrd="1" destOrd="0" presId="urn:microsoft.com/office/officeart/2008/layout/NameandTitleOrganizationalChart"/>
    <dgm:cxn modelId="{405F87BF-F718-4649-A5DE-374B9463C014}" type="presParOf" srcId="{ED6DB62D-C242-0149-98DC-E4AF92364EE0}" destId="{A99085DC-2FC7-8F4A-9FE5-4EF033E1C037}" srcOrd="2" destOrd="0" presId="urn:microsoft.com/office/officeart/2008/layout/NameandTitleOrganizationalChart"/>
    <dgm:cxn modelId="{69ACC46D-5703-264D-A675-E3ED27918568}" type="presParOf" srcId="{7FF33D64-162E-4440-9FC6-AB5ADF128401}" destId="{CA5D564C-EE73-D44B-947A-BF31D76C700E}" srcOrd="1" destOrd="0" presId="urn:microsoft.com/office/officeart/2008/layout/NameandTitleOrganizationalChart"/>
    <dgm:cxn modelId="{4BF85144-180A-1140-8602-E3565A6F9B6A}" type="presParOf" srcId="{7FF33D64-162E-4440-9FC6-AB5ADF128401}" destId="{BD40836E-669D-9A45-871F-3C912583DD47}" srcOrd="2" destOrd="0" presId="urn:microsoft.com/office/officeart/2008/layout/NameandTitleOrganizationalChart"/>
    <dgm:cxn modelId="{EEFC80E7-832B-AE40-8D3A-B9B40D12C969}" type="presParOf" srcId="{B89C7733-2D95-B545-8C8B-7D7891712C20}" destId="{F4A5BD18-85FB-1142-870A-0A3D0BACD7B3}" srcOrd="4" destOrd="0" presId="urn:microsoft.com/office/officeart/2008/layout/NameandTitleOrganizationalChart"/>
    <dgm:cxn modelId="{5A2FE21D-2F3C-384E-957E-883E2A59BE7F}" type="presParOf" srcId="{B89C7733-2D95-B545-8C8B-7D7891712C20}" destId="{2FA4843B-F42E-894F-8809-2EC0652421C6}" srcOrd="5" destOrd="0" presId="urn:microsoft.com/office/officeart/2008/layout/NameandTitleOrganizationalChart"/>
    <dgm:cxn modelId="{8889FEE4-DECB-B64B-B86B-E6040B343307}" type="presParOf" srcId="{2FA4843B-F42E-894F-8809-2EC0652421C6}" destId="{56444CE6-91DA-C94D-9D86-3E57190C4C16}" srcOrd="0" destOrd="0" presId="urn:microsoft.com/office/officeart/2008/layout/NameandTitleOrganizationalChart"/>
    <dgm:cxn modelId="{121D48DD-3F2F-6B45-8699-2A243D802F26}" type="presParOf" srcId="{56444CE6-91DA-C94D-9D86-3E57190C4C16}" destId="{9B04B2F9-954F-4641-9C3C-9462883DE337}" srcOrd="0" destOrd="0" presId="urn:microsoft.com/office/officeart/2008/layout/NameandTitleOrganizationalChart"/>
    <dgm:cxn modelId="{BE3B3DC2-F8B9-6E41-879D-D31D17038845}" type="presParOf" srcId="{56444CE6-91DA-C94D-9D86-3E57190C4C16}" destId="{8F947301-655E-7644-A04F-ECA73BD119C8}" srcOrd="1" destOrd="0" presId="urn:microsoft.com/office/officeart/2008/layout/NameandTitleOrganizationalChart"/>
    <dgm:cxn modelId="{DBD41261-E33F-6E46-8CD4-BA5DCF63D21B}" type="presParOf" srcId="{56444CE6-91DA-C94D-9D86-3E57190C4C16}" destId="{D1C45771-43BB-5C49-A351-2FFBB25D3E3B}" srcOrd="2" destOrd="0" presId="urn:microsoft.com/office/officeart/2008/layout/NameandTitleOrganizationalChart"/>
    <dgm:cxn modelId="{8474266F-963F-A642-A736-EC86F7C08905}" type="presParOf" srcId="{2FA4843B-F42E-894F-8809-2EC0652421C6}" destId="{27234866-43FD-F045-80E1-B18C8D62D287}" srcOrd="1" destOrd="0" presId="urn:microsoft.com/office/officeart/2008/layout/NameandTitleOrganizationalChart"/>
    <dgm:cxn modelId="{586AFA53-7450-8C49-80A1-CED1BFADE1AD}" type="presParOf" srcId="{2FA4843B-F42E-894F-8809-2EC0652421C6}" destId="{590BF164-6343-F947-A4B5-E64CC11C3819}" srcOrd="2" destOrd="0" presId="urn:microsoft.com/office/officeart/2008/layout/NameandTitleOrganizationalChart"/>
    <dgm:cxn modelId="{2F607C3F-74A1-9141-AED9-5D0EF3F92D3E}" type="presParOf" srcId="{C24A3D2B-354A-1841-87D6-7A7D6C0A269B}" destId="{32AC669E-CA37-4846-A1B4-68BB4BCD601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0B051A-40B9-6446-B2D9-10AE756CB907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EED916-0F7C-DA46-A3CB-5C3ED56F2F32}">
      <dgm:prSet phldrT="[Text]"/>
      <dgm:spPr/>
      <dgm:t>
        <a:bodyPr/>
        <a:lstStyle/>
        <a:p>
          <a:r>
            <a:rPr lang="en-US" dirty="0" smtClean="0"/>
            <a:t>E. Carr </a:t>
          </a:r>
        </a:p>
      </dgm:t>
    </dgm:pt>
    <dgm:pt modelId="{DD490525-A3BD-A948-9764-C6F0B37DAE5E}" type="parTrans" cxnId="{00779CE7-79EF-0E40-BC7B-5F1C4161A246}">
      <dgm:prSet/>
      <dgm:spPr/>
      <dgm:t>
        <a:bodyPr/>
        <a:lstStyle/>
        <a:p>
          <a:endParaRPr lang="en-US"/>
        </a:p>
      </dgm:t>
    </dgm:pt>
    <dgm:pt modelId="{3E1DC383-DAC6-B14D-8FF0-C3B9F3E72528}" type="sibTrans" cxnId="{00779CE7-79EF-0E40-BC7B-5F1C4161A246}">
      <dgm:prSet/>
      <dgm:spPr/>
      <dgm:t>
        <a:bodyPr/>
        <a:lstStyle/>
        <a:p>
          <a:r>
            <a:rPr lang="en-US" dirty="0" smtClean="0"/>
            <a:t>1939</a:t>
          </a:r>
          <a:endParaRPr lang="en-US" dirty="0"/>
        </a:p>
      </dgm:t>
    </dgm:pt>
    <dgm:pt modelId="{C4240A1F-9FEE-2F4E-ACDB-6CB60D6C8F02}">
      <dgm:prSet phldrT="[Text]"/>
      <dgm:spPr/>
      <dgm:t>
        <a:bodyPr/>
        <a:lstStyle/>
        <a:p>
          <a:r>
            <a:rPr lang="en-US" dirty="0" smtClean="0"/>
            <a:t>J. Mearsheimer</a:t>
          </a:r>
        </a:p>
      </dgm:t>
    </dgm:pt>
    <dgm:pt modelId="{B1E5058B-B3EF-534E-A692-A8357F7937C4}" type="sibTrans" cxnId="{90F098F4-65B7-2545-918D-F037F4492CE3}">
      <dgm:prSet/>
      <dgm:spPr/>
      <dgm:t>
        <a:bodyPr/>
        <a:lstStyle/>
        <a:p>
          <a:r>
            <a:rPr lang="en-US" dirty="0" smtClean="0"/>
            <a:t>2001</a:t>
          </a:r>
          <a:endParaRPr lang="en-US" dirty="0"/>
        </a:p>
      </dgm:t>
    </dgm:pt>
    <dgm:pt modelId="{CDD3A063-DADB-A948-AA7E-4C0EA2BA0ABF}" type="parTrans" cxnId="{90F098F4-65B7-2545-918D-F037F4492CE3}">
      <dgm:prSet/>
      <dgm:spPr/>
      <dgm:t>
        <a:bodyPr/>
        <a:lstStyle/>
        <a:p>
          <a:endParaRPr lang="en-US"/>
        </a:p>
      </dgm:t>
    </dgm:pt>
    <dgm:pt modelId="{91D9876C-21E9-724D-92BB-1954D4221DF2}">
      <dgm:prSet phldrT="[Text]"/>
      <dgm:spPr/>
      <dgm:t>
        <a:bodyPr/>
        <a:lstStyle/>
        <a:p>
          <a:r>
            <a:rPr lang="en-US" dirty="0" smtClean="0"/>
            <a:t>H. Morgenthau</a:t>
          </a:r>
        </a:p>
      </dgm:t>
    </dgm:pt>
    <dgm:pt modelId="{453D45BF-D69E-9340-9557-C31793D2C3FB}" type="sibTrans" cxnId="{60945EC4-8E68-7942-A814-E8DA4E383FDC}">
      <dgm:prSet/>
      <dgm:spPr/>
      <dgm:t>
        <a:bodyPr/>
        <a:lstStyle/>
        <a:p>
          <a:r>
            <a:rPr lang="en-US" dirty="0" smtClean="0"/>
            <a:t>1948</a:t>
          </a:r>
          <a:endParaRPr lang="en-US" dirty="0"/>
        </a:p>
      </dgm:t>
    </dgm:pt>
    <dgm:pt modelId="{04A734E9-4B3A-AC49-AD67-EC9018F11228}" type="parTrans" cxnId="{60945EC4-8E68-7942-A814-E8DA4E383FDC}">
      <dgm:prSet/>
      <dgm:spPr/>
      <dgm:t>
        <a:bodyPr/>
        <a:lstStyle/>
        <a:p>
          <a:endParaRPr lang="en-US"/>
        </a:p>
      </dgm:t>
    </dgm:pt>
    <dgm:pt modelId="{18702588-EB15-EC4C-9C63-74A57B9FB56C}">
      <dgm:prSet phldrT="[Text]"/>
      <dgm:spPr/>
      <dgm:t>
        <a:bodyPr/>
        <a:lstStyle/>
        <a:p>
          <a:r>
            <a:rPr lang="en-US" dirty="0" smtClean="0"/>
            <a:t>K. Waltz</a:t>
          </a:r>
        </a:p>
      </dgm:t>
    </dgm:pt>
    <dgm:pt modelId="{F2022A74-35B5-E042-996E-3A88B9F0ED44}" type="sibTrans" cxnId="{078B00B7-50BB-CA47-B43E-69A1F6FC99B4}">
      <dgm:prSet/>
      <dgm:spPr/>
      <dgm:t>
        <a:bodyPr/>
        <a:lstStyle/>
        <a:p>
          <a:r>
            <a:rPr lang="en-US" dirty="0" smtClean="0"/>
            <a:t>1959 e 1979</a:t>
          </a:r>
          <a:endParaRPr lang="en-US" dirty="0"/>
        </a:p>
      </dgm:t>
    </dgm:pt>
    <dgm:pt modelId="{F5510C2C-EB90-8949-A3E3-82C935880625}" type="parTrans" cxnId="{078B00B7-50BB-CA47-B43E-69A1F6FC99B4}">
      <dgm:prSet/>
      <dgm:spPr/>
      <dgm:t>
        <a:bodyPr/>
        <a:lstStyle/>
        <a:p>
          <a:endParaRPr lang="en-US"/>
        </a:p>
      </dgm:t>
    </dgm:pt>
    <dgm:pt modelId="{8039DED4-0698-E34C-BEB3-3908ECEA1DCD}" type="pres">
      <dgm:prSet presAssocID="{7D0B051A-40B9-6446-B2D9-10AE756CB9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78BDBF-A136-C147-A1EB-C3C616B60EB5}" type="pres">
      <dgm:prSet presAssocID="{02EED916-0F7C-DA46-A3CB-5C3ED56F2F32}" presName="hierRoot1" presStyleCnt="0">
        <dgm:presLayoutVars>
          <dgm:hierBranch val="init"/>
        </dgm:presLayoutVars>
      </dgm:prSet>
      <dgm:spPr/>
    </dgm:pt>
    <dgm:pt modelId="{92399782-E2E3-1843-8B59-CA2CD325CBFC}" type="pres">
      <dgm:prSet presAssocID="{02EED916-0F7C-DA46-A3CB-5C3ED56F2F32}" presName="rootComposite1" presStyleCnt="0"/>
      <dgm:spPr/>
    </dgm:pt>
    <dgm:pt modelId="{F2BF413C-D604-1244-83B4-A1DE08ED5925}" type="pres">
      <dgm:prSet presAssocID="{02EED916-0F7C-DA46-A3CB-5C3ED56F2F32}" presName="rootText1" presStyleLbl="node0" presStyleIdx="0" presStyleCnt="1" custScaleY="6171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36F01F4-C83A-4B42-9630-C5AE781FF344}" type="pres">
      <dgm:prSet presAssocID="{02EED916-0F7C-DA46-A3CB-5C3ED56F2F32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8464E02-4939-E14E-9E5D-580C2D964D25}" type="pres">
      <dgm:prSet presAssocID="{02EED916-0F7C-DA46-A3CB-5C3ED56F2F32}" presName="rootConnector1" presStyleLbl="node1" presStyleIdx="0" presStyleCnt="3"/>
      <dgm:spPr/>
      <dgm:t>
        <a:bodyPr/>
        <a:lstStyle/>
        <a:p>
          <a:endParaRPr lang="en-US"/>
        </a:p>
      </dgm:t>
    </dgm:pt>
    <dgm:pt modelId="{ABB97714-D8D4-154D-B405-18B683FD12A4}" type="pres">
      <dgm:prSet presAssocID="{02EED916-0F7C-DA46-A3CB-5C3ED56F2F32}" presName="hierChild2" presStyleCnt="0"/>
      <dgm:spPr/>
    </dgm:pt>
    <dgm:pt modelId="{E6208A86-BDF4-694A-A8C5-D5E1256E08BD}" type="pres">
      <dgm:prSet presAssocID="{04A734E9-4B3A-AC49-AD67-EC9018F11228}" presName="Name37" presStyleLbl="parChTrans1D2" presStyleIdx="0" presStyleCnt="3"/>
      <dgm:spPr/>
      <dgm:t>
        <a:bodyPr/>
        <a:lstStyle/>
        <a:p>
          <a:endParaRPr lang="en-US"/>
        </a:p>
      </dgm:t>
    </dgm:pt>
    <dgm:pt modelId="{8023C44B-E01A-6147-8363-D3526AD99175}" type="pres">
      <dgm:prSet presAssocID="{91D9876C-21E9-724D-92BB-1954D4221DF2}" presName="hierRoot2" presStyleCnt="0">
        <dgm:presLayoutVars>
          <dgm:hierBranch val="init"/>
        </dgm:presLayoutVars>
      </dgm:prSet>
      <dgm:spPr/>
    </dgm:pt>
    <dgm:pt modelId="{BE46B787-0EFA-8943-AEBD-3C49828BD537}" type="pres">
      <dgm:prSet presAssocID="{91D9876C-21E9-724D-92BB-1954D4221DF2}" presName="rootComposite" presStyleCnt="0"/>
      <dgm:spPr/>
    </dgm:pt>
    <dgm:pt modelId="{C8E4777E-DAD6-4643-B012-6B94800F0E57}" type="pres">
      <dgm:prSet presAssocID="{91D9876C-21E9-724D-92BB-1954D4221DF2}" presName="rootText" presStyleLbl="node1" presStyleIdx="0" presStyleCnt="3" custScaleX="13396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052D1B4-9F15-A54F-87D0-30D02413F1B5}" type="pres">
      <dgm:prSet presAssocID="{91D9876C-21E9-724D-92BB-1954D4221DF2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5D85D02-3467-6544-914B-C1040CB53183}" type="pres">
      <dgm:prSet presAssocID="{91D9876C-21E9-724D-92BB-1954D4221DF2}" presName="rootConnector" presStyleLbl="node2" presStyleIdx="0" presStyleCnt="0"/>
      <dgm:spPr/>
      <dgm:t>
        <a:bodyPr/>
        <a:lstStyle/>
        <a:p>
          <a:endParaRPr lang="en-US"/>
        </a:p>
      </dgm:t>
    </dgm:pt>
    <dgm:pt modelId="{DA0EED44-00F7-354C-9CD5-899C22CFA8F7}" type="pres">
      <dgm:prSet presAssocID="{91D9876C-21E9-724D-92BB-1954D4221DF2}" presName="hierChild4" presStyleCnt="0"/>
      <dgm:spPr/>
    </dgm:pt>
    <dgm:pt modelId="{EE9308C3-FD7C-4646-A216-C8781FE2266D}" type="pres">
      <dgm:prSet presAssocID="{91D9876C-21E9-724D-92BB-1954D4221DF2}" presName="hierChild5" presStyleCnt="0"/>
      <dgm:spPr/>
    </dgm:pt>
    <dgm:pt modelId="{D98B038C-F152-3F4C-98F1-2F2F5A21E158}" type="pres">
      <dgm:prSet presAssocID="{F5510C2C-EB90-8949-A3E3-82C935880625}" presName="Name37" presStyleLbl="parChTrans1D2" presStyleIdx="1" presStyleCnt="3"/>
      <dgm:spPr/>
      <dgm:t>
        <a:bodyPr/>
        <a:lstStyle/>
        <a:p>
          <a:endParaRPr lang="en-US"/>
        </a:p>
      </dgm:t>
    </dgm:pt>
    <dgm:pt modelId="{F4CA6164-E394-BB42-9CF2-BE4E4BCFAB83}" type="pres">
      <dgm:prSet presAssocID="{18702588-EB15-EC4C-9C63-74A57B9FB56C}" presName="hierRoot2" presStyleCnt="0">
        <dgm:presLayoutVars>
          <dgm:hierBranch val="init"/>
        </dgm:presLayoutVars>
      </dgm:prSet>
      <dgm:spPr/>
    </dgm:pt>
    <dgm:pt modelId="{4E4EA164-35DD-084C-AF40-9785D34A4A03}" type="pres">
      <dgm:prSet presAssocID="{18702588-EB15-EC4C-9C63-74A57B9FB56C}" presName="rootComposite" presStyleCnt="0"/>
      <dgm:spPr/>
    </dgm:pt>
    <dgm:pt modelId="{28178926-7875-1346-974B-94CDDA1299C5}" type="pres">
      <dgm:prSet presAssocID="{18702588-EB15-EC4C-9C63-74A57B9FB56C}" presName="rootText" presStyleLbl="node1" presStyleIdx="1" presStyleCnt="3" custScaleX="12393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B3566F0-8001-244F-AC5B-3F89BB1017D1}" type="pres">
      <dgm:prSet presAssocID="{18702588-EB15-EC4C-9C63-74A57B9FB56C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0EB5311-F198-A746-AEBE-7784CD3455B1}" type="pres">
      <dgm:prSet presAssocID="{18702588-EB15-EC4C-9C63-74A57B9FB56C}" presName="rootConnector" presStyleLbl="node2" presStyleIdx="0" presStyleCnt="0"/>
      <dgm:spPr/>
      <dgm:t>
        <a:bodyPr/>
        <a:lstStyle/>
        <a:p>
          <a:endParaRPr lang="en-US"/>
        </a:p>
      </dgm:t>
    </dgm:pt>
    <dgm:pt modelId="{1E7B418C-3D1F-514E-9631-D620CFF34BFD}" type="pres">
      <dgm:prSet presAssocID="{18702588-EB15-EC4C-9C63-74A57B9FB56C}" presName="hierChild4" presStyleCnt="0"/>
      <dgm:spPr/>
    </dgm:pt>
    <dgm:pt modelId="{852D7E21-118A-6D44-BED9-5088590B2155}" type="pres">
      <dgm:prSet presAssocID="{18702588-EB15-EC4C-9C63-74A57B9FB56C}" presName="hierChild5" presStyleCnt="0"/>
      <dgm:spPr/>
    </dgm:pt>
    <dgm:pt modelId="{BF9D6571-D197-4640-BF03-E68B9AAD31CF}" type="pres">
      <dgm:prSet presAssocID="{CDD3A063-DADB-A948-AA7E-4C0EA2BA0ABF}" presName="Name37" presStyleLbl="parChTrans1D2" presStyleIdx="2" presStyleCnt="3"/>
      <dgm:spPr/>
      <dgm:t>
        <a:bodyPr/>
        <a:lstStyle/>
        <a:p>
          <a:endParaRPr lang="en-US"/>
        </a:p>
      </dgm:t>
    </dgm:pt>
    <dgm:pt modelId="{8ADFDE95-1987-0C41-B955-01B711612156}" type="pres">
      <dgm:prSet presAssocID="{C4240A1F-9FEE-2F4E-ACDB-6CB60D6C8F02}" presName="hierRoot2" presStyleCnt="0">
        <dgm:presLayoutVars>
          <dgm:hierBranch val="init"/>
        </dgm:presLayoutVars>
      </dgm:prSet>
      <dgm:spPr/>
    </dgm:pt>
    <dgm:pt modelId="{BB579F92-E13D-7F4B-84AD-9525AC79E985}" type="pres">
      <dgm:prSet presAssocID="{C4240A1F-9FEE-2F4E-ACDB-6CB60D6C8F02}" presName="rootComposite" presStyleCnt="0"/>
      <dgm:spPr/>
    </dgm:pt>
    <dgm:pt modelId="{1FDA1AA5-6BFB-2741-B106-84DBE39EA5B7}" type="pres">
      <dgm:prSet presAssocID="{C4240A1F-9FEE-2F4E-ACDB-6CB60D6C8F02}" presName="rootText" presStyleLbl="node1" presStyleIdx="2" presStyleCnt="3" custScaleX="13649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5505169-BD67-3843-991D-6BCC1915ADEE}" type="pres">
      <dgm:prSet presAssocID="{C4240A1F-9FEE-2F4E-ACDB-6CB60D6C8F02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6253BF4-21A5-2C40-9DD2-B7E4210BC0FA}" type="pres">
      <dgm:prSet presAssocID="{C4240A1F-9FEE-2F4E-ACDB-6CB60D6C8F02}" presName="rootConnector" presStyleLbl="node2" presStyleIdx="0" presStyleCnt="0"/>
      <dgm:spPr/>
      <dgm:t>
        <a:bodyPr/>
        <a:lstStyle/>
        <a:p>
          <a:endParaRPr lang="en-US"/>
        </a:p>
      </dgm:t>
    </dgm:pt>
    <dgm:pt modelId="{CC3893C6-DDA0-7145-B63A-94EFBCA6BB47}" type="pres">
      <dgm:prSet presAssocID="{C4240A1F-9FEE-2F4E-ACDB-6CB60D6C8F02}" presName="hierChild4" presStyleCnt="0"/>
      <dgm:spPr/>
    </dgm:pt>
    <dgm:pt modelId="{EB202BC4-9EC9-F74B-8272-91EEFB36BAEF}" type="pres">
      <dgm:prSet presAssocID="{C4240A1F-9FEE-2F4E-ACDB-6CB60D6C8F02}" presName="hierChild5" presStyleCnt="0"/>
      <dgm:spPr/>
    </dgm:pt>
    <dgm:pt modelId="{F239AB08-7562-BA48-987D-A8D17A7234C5}" type="pres">
      <dgm:prSet presAssocID="{02EED916-0F7C-DA46-A3CB-5C3ED56F2F32}" presName="hierChild3" presStyleCnt="0"/>
      <dgm:spPr/>
    </dgm:pt>
  </dgm:ptLst>
  <dgm:cxnLst>
    <dgm:cxn modelId="{060DFF1C-A719-0E49-9195-1EC35CBC92DC}" type="presOf" srcId="{B1E5058B-B3EF-534E-A692-A8357F7937C4}" destId="{45505169-BD67-3843-991D-6BCC1915ADEE}" srcOrd="0" destOrd="0" presId="urn:microsoft.com/office/officeart/2008/layout/NameandTitleOrganizationalChart"/>
    <dgm:cxn modelId="{7A62DF63-3AF8-8444-9A84-2DDDFD0D5750}" type="presOf" srcId="{C4240A1F-9FEE-2F4E-ACDB-6CB60D6C8F02}" destId="{1FDA1AA5-6BFB-2741-B106-84DBE39EA5B7}" srcOrd="0" destOrd="0" presId="urn:microsoft.com/office/officeart/2008/layout/NameandTitleOrganizationalChart"/>
    <dgm:cxn modelId="{751733C5-5897-F548-A8DE-A94FD3785CBB}" type="presOf" srcId="{04A734E9-4B3A-AC49-AD67-EC9018F11228}" destId="{E6208A86-BDF4-694A-A8C5-D5E1256E08BD}" srcOrd="0" destOrd="0" presId="urn:microsoft.com/office/officeart/2008/layout/NameandTitleOrganizationalChart"/>
    <dgm:cxn modelId="{A8300259-95FD-5D4F-9311-3B87A25694DB}" type="presOf" srcId="{18702588-EB15-EC4C-9C63-74A57B9FB56C}" destId="{B0EB5311-F198-A746-AEBE-7784CD3455B1}" srcOrd="1" destOrd="0" presId="urn:microsoft.com/office/officeart/2008/layout/NameandTitleOrganizationalChart"/>
    <dgm:cxn modelId="{A6A72D84-6450-2E49-A3BA-5EE6566D5E48}" type="presOf" srcId="{453D45BF-D69E-9340-9557-C31793D2C3FB}" destId="{0052D1B4-9F15-A54F-87D0-30D02413F1B5}" srcOrd="0" destOrd="0" presId="urn:microsoft.com/office/officeart/2008/layout/NameandTitleOrganizationalChart"/>
    <dgm:cxn modelId="{00779CE7-79EF-0E40-BC7B-5F1C4161A246}" srcId="{7D0B051A-40B9-6446-B2D9-10AE756CB907}" destId="{02EED916-0F7C-DA46-A3CB-5C3ED56F2F32}" srcOrd="0" destOrd="0" parTransId="{DD490525-A3BD-A948-9764-C6F0B37DAE5E}" sibTransId="{3E1DC383-DAC6-B14D-8FF0-C3B9F3E72528}"/>
    <dgm:cxn modelId="{078B00B7-50BB-CA47-B43E-69A1F6FC99B4}" srcId="{02EED916-0F7C-DA46-A3CB-5C3ED56F2F32}" destId="{18702588-EB15-EC4C-9C63-74A57B9FB56C}" srcOrd="1" destOrd="0" parTransId="{F5510C2C-EB90-8949-A3E3-82C935880625}" sibTransId="{F2022A74-35B5-E042-996E-3A88B9F0ED44}"/>
    <dgm:cxn modelId="{37E81542-CB31-1649-A055-52E762480D11}" type="presOf" srcId="{91D9876C-21E9-724D-92BB-1954D4221DF2}" destId="{E5D85D02-3467-6544-914B-C1040CB53183}" srcOrd="1" destOrd="0" presId="urn:microsoft.com/office/officeart/2008/layout/NameandTitleOrganizationalChart"/>
    <dgm:cxn modelId="{AED01F12-518C-1943-B2D3-8BB62EEB8B61}" type="presOf" srcId="{91D9876C-21E9-724D-92BB-1954D4221DF2}" destId="{C8E4777E-DAD6-4643-B012-6B94800F0E57}" srcOrd="0" destOrd="0" presId="urn:microsoft.com/office/officeart/2008/layout/NameandTitleOrganizationalChart"/>
    <dgm:cxn modelId="{60945EC4-8E68-7942-A814-E8DA4E383FDC}" srcId="{02EED916-0F7C-DA46-A3CB-5C3ED56F2F32}" destId="{91D9876C-21E9-724D-92BB-1954D4221DF2}" srcOrd="0" destOrd="0" parTransId="{04A734E9-4B3A-AC49-AD67-EC9018F11228}" sibTransId="{453D45BF-D69E-9340-9557-C31793D2C3FB}"/>
    <dgm:cxn modelId="{BC183C84-E2D5-1746-B441-C9DD257F4148}" type="presOf" srcId="{7D0B051A-40B9-6446-B2D9-10AE756CB907}" destId="{8039DED4-0698-E34C-BEB3-3908ECEA1DCD}" srcOrd="0" destOrd="0" presId="urn:microsoft.com/office/officeart/2008/layout/NameandTitleOrganizationalChart"/>
    <dgm:cxn modelId="{2139A50E-642F-D146-A682-0255F2AAC7F2}" type="presOf" srcId="{F5510C2C-EB90-8949-A3E3-82C935880625}" destId="{D98B038C-F152-3F4C-98F1-2F2F5A21E158}" srcOrd="0" destOrd="0" presId="urn:microsoft.com/office/officeart/2008/layout/NameandTitleOrganizationalChart"/>
    <dgm:cxn modelId="{32339A6E-884A-E742-8AC4-2D7438ED3DC5}" type="presOf" srcId="{C4240A1F-9FEE-2F4E-ACDB-6CB60D6C8F02}" destId="{46253BF4-21A5-2C40-9DD2-B7E4210BC0FA}" srcOrd="1" destOrd="0" presId="urn:microsoft.com/office/officeart/2008/layout/NameandTitleOrganizationalChart"/>
    <dgm:cxn modelId="{869AF9DB-EF3B-D34D-9AC2-22B3550C96E0}" type="presOf" srcId="{02EED916-0F7C-DA46-A3CB-5C3ED56F2F32}" destId="{F2BF413C-D604-1244-83B4-A1DE08ED5925}" srcOrd="0" destOrd="0" presId="urn:microsoft.com/office/officeart/2008/layout/NameandTitleOrganizationalChart"/>
    <dgm:cxn modelId="{3F0C4A5D-6775-9445-9033-2F97FF9F0220}" type="presOf" srcId="{3E1DC383-DAC6-B14D-8FF0-C3B9F3E72528}" destId="{536F01F4-C83A-4B42-9630-C5AE781FF344}" srcOrd="0" destOrd="0" presId="urn:microsoft.com/office/officeart/2008/layout/NameandTitleOrganizationalChart"/>
    <dgm:cxn modelId="{90F098F4-65B7-2545-918D-F037F4492CE3}" srcId="{02EED916-0F7C-DA46-A3CB-5C3ED56F2F32}" destId="{C4240A1F-9FEE-2F4E-ACDB-6CB60D6C8F02}" srcOrd="2" destOrd="0" parTransId="{CDD3A063-DADB-A948-AA7E-4C0EA2BA0ABF}" sibTransId="{B1E5058B-B3EF-534E-A692-A8357F7937C4}"/>
    <dgm:cxn modelId="{00668402-4998-D846-830F-C76C6A2D00A7}" type="presOf" srcId="{F2022A74-35B5-E042-996E-3A88B9F0ED44}" destId="{AB3566F0-8001-244F-AC5B-3F89BB1017D1}" srcOrd="0" destOrd="0" presId="urn:microsoft.com/office/officeart/2008/layout/NameandTitleOrganizationalChart"/>
    <dgm:cxn modelId="{9E8C3AFD-A678-CA4B-B8CD-AE625B3D83AC}" type="presOf" srcId="{CDD3A063-DADB-A948-AA7E-4C0EA2BA0ABF}" destId="{BF9D6571-D197-4640-BF03-E68B9AAD31CF}" srcOrd="0" destOrd="0" presId="urn:microsoft.com/office/officeart/2008/layout/NameandTitleOrganizationalChart"/>
    <dgm:cxn modelId="{D19E098C-9E34-284F-A085-BEED27B1AEB9}" type="presOf" srcId="{02EED916-0F7C-DA46-A3CB-5C3ED56F2F32}" destId="{18464E02-4939-E14E-9E5D-580C2D964D25}" srcOrd="1" destOrd="0" presId="urn:microsoft.com/office/officeart/2008/layout/NameandTitleOrganizationalChart"/>
    <dgm:cxn modelId="{3177565A-9742-0442-AEC9-D573069E8B4A}" type="presOf" srcId="{18702588-EB15-EC4C-9C63-74A57B9FB56C}" destId="{28178926-7875-1346-974B-94CDDA1299C5}" srcOrd="0" destOrd="0" presId="urn:microsoft.com/office/officeart/2008/layout/NameandTitleOrganizationalChart"/>
    <dgm:cxn modelId="{774B3E3E-2BC7-5641-AA63-0B4F53A38DC5}" type="presParOf" srcId="{8039DED4-0698-E34C-BEB3-3908ECEA1DCD}" destId="{8478BDBF-A136-C147-A1EB-C3C616B60EB5}" srcOrd="0" destOrd="0" presId="urn:microsoft.com/office/officeart/2008/layout/NameandTitleOrganizationalChart"/>
    <dgm:cxn modelId="{69A759D9-70C2-EE45-A3DF-BB2746EC646F}" type="presParOf" srcId="{8478BDBF-A136-C147-A1EB-C3C616B60EB5}" destId="{92399782-E2E3-1843-8B59-CA2CD325CBFC}" srcOrd="0" destOrd="0" presId="urn:microsoft.com/office/officeart/2008/layout/NameandTitleOrganizationalChart"/>
    <dgm:cxn modelId="{E0298181-879A-7648-A742-A72DBCAAAA58}" type="presParOf" srcId="{92399782-E2E3-1843-8B59-CA2CD325CBFC}" destId="{F2BF413C-D604-1244-83B4-A1DE08ED5925}" srcOrd="0" destOrd="0" presId="urn:microsoft.com/office/officeart/2008/layout/NameandTitleOrganizationalChart"/>
    <dgm:cxn modelId="{0E778BBE-F75D-CA42-A8C3-521CD54905E6}" type="presParOf" srcId="{92399782-E2E3-1843-8B59-CA2CD325CBFC}" destId="{536F01F4-C83A-4B42-9630-C5AE781FF344}" srcOrd="1" destOrd="0" presId="urn:microsoft.com/office/officeart/2008/layout/NameandTitleOrganizationalChart"/>
    <dgm:cxn modelId="{D6B174DF-7C86-5E4D-A3A3-357279A53532}" type="presParOf" srcId="{92399782-E2E3-1843-8B59-CA2CD325CBFC}" destId="{18464E02-4939-E14E-9E5D-580C2D964D25}" srcOrd="2" destOrd="0" presId="urn:microsoft.com/office/officeart/2008/layout/NameandTitleOrganizationalChart"/>
    <dgm:cxn modelId="{9AC20A54-8217-6C4B-A10A-1539E375BD50}" type="presParOf" srcId="{8478BDBF-A136-C147-A1EB-C3C616B60EB5}" destId="{ABB97714-D8D4-154D-B405-18B683FD12A4}" srcOrd="1" destOrd="0" presId="urn:microsoft.com/office/officeart/2008/layout/NameandTitleOrganizationalChart"/>
    <dgm:cxn modelId="{62E92B4D-A6B7-BB41-B294-AA4B075572C5}" type="presParOf" srcId="{ABB97714-D8D4-154D-B405-18B683FD12A4}" destId="{E6208A86-BDF4-694A-A8C5-D5E1256E08BD}" srcOrd="0" destOrd="0" presId="urn:microsoft.com/office/officeart/2008/layout/NameandTitleOrganizationalChart"/>
    <dgm:cxn modelId="{6226C464-2014-BF4D-BF5B-3BD52DD8AE10}" type="presParOf" srcId="{ABB97714-D8D4-154D-B405-18B683FD12A4}" destId="{8023C44B-E01A-6147-8363-D3526AD99175}" srcOrd="1" destOrd="0" presId="urn:microsoft.com/office/officeart/2008/layout/NameandTitleOrganizationalChart"/>
    <dgm:cxn modelId="{1AC88F03-B272-BC4A-B628-D42A4D172DC3}" type="presParOf" srcId="{8023C44B-E01A-6147-8363-D3526AD99175}" destId="{BE46B787-0EFA-8943-AEBD-3C49828BD537}" srcOrd="0" destOrd="0" presId="urn:microsoft.com/office/officeart/2008/layout/NameandTitleOrganizationalChart"/>
    <dgm:cxn modelId="{97CA60AA-ABDA-4346-8A72-EDE95B52E9F7}" type="presParOf" srcId="{BE46B787-0EFA-8943-AEBD-3C49828BD537}" destId="{C8E4777E-DAD6-4643-B012-6B94800F0E57}" srcOrd="0" destOrd="0" presId="urn:microsoft.com/office/officeart/2008/layout/NameandTitleOrganizationalChart"/>
    <dgm:cxn modelId="{139AE08B-48B2-BC44-B18B-BDBB17D227C3}" type="presParOf" srcId="{BE46B787-0EFA-8943-AEBD-3C49828BD537}" destId="{0052D1B4-9F15-A54F-87D0-30D02413F1B5}" srcOrd="1" destOrd="0" presId="urn:microsoft.com/office/officeart/2008/layout/NameandTitleOrganizationalChart"/>
    <dgm:cxn modelId="{9E29E952-061F-E64B-8713-7EB1F30C9258}" type="presParOf" srcId="{BE46B787-0EFA-8943-AEBD-3C49828BD537}" destId="{E5D85D02-3467-6544-914B-C1040CB53183}" srcOrd="2" destOrd="0" presId="urn:microsoft.com/office/officeart/2008/layout/NameandTitleOrganizationalChart"/>
    <dgm:cxn modelId="{3ABAF10A-0D9E-1A46-9652-5B8D67DD18AE}" type="presParOf" srcId="{8023C44B-E01A-6147-8363-D3526AD99175}" destId="{DA0EED44-00F7-354C-9CD5-899C22CFA8F7}" srcOrd="1" destOrd="0" presId="urn:microsoft.com/office/officeart/2008/layout/NameandTitleOrganizationalChart"/>
    <dgm:cxn modelId="{9EFEF880-22B0-1946-AF91-546DE828BE29}" type="presParOf" srcId="{8023C44B-E01A-6147-8363-D3526AD99175}" destId="{EE9308C3-FD7C-4646-A216-C8781FE2266D}" srcOrd="2" destOrd="0" presId="urn:microsoft.com/office/officeart/2008/layout/NameandTitleOrganizationalChart"/>
    <dgm:cxn modelId="{16476DCC-0295-1B41-B5A2-6D34326DEEB8}" type="presParOf" srcId="{ABB97714-D8D4-154D-B405-18B683FD12A4}" destId="{D98B038C-F152-3F4C-98F1-2F2F5A21E158}" srcOrd="2" destOrd="0" presId="urn:microsoft.com/office/officeart/2008/layout/NameandTitleOrganizationalChart"/>
    <dgm:cxn modelId="{95AD67B9-BA7B-8845-91DB-D42FEAC7086E}" type="presParOf" srcId="{ABB97714-D8D4-154D-B405-18B683FD12A4}" destId="{F4CA6164-E394-BB42-9CF2-BE4E4BCFAB83}" srcOrd="3" destOrd="0" presId="urn:microsoft.com/office/officeart/2008/layout/NameandTitleOrganizationalChart"/>
    <dgm:cxn modelId="{D0FBB8F2-0095-454C-9585-A30259F46CCA}" type="presParOf" srcId="{F4CA6164-E394-BB42-9CF2-BE4E4BCFAB83}" destId="{4E4EA164-35DD-084C-AF40-9785D34A4A03}" srcOrd="0" destOrd="0" presId="urn:microsoft.com/office/officeart/2008/layout/NameandTitleOrganizationalChart"/>
    <dgm:cxn modelId="{09C9B8D2-7972-414D-AD76-FCE00079889F}" type="presParOf" srcId="{4E4EA164-35DD-084C-AF40-9785D34A4A03}" destId="{28178926-7875-1346-974B-94CDDA1299C5}" srcOrd="0" destOrd="0" presId="urn:microsoft.com/office/officeart/2008/layout/NameandTitleOrganizationalChart"/>
    <dgm:cxn modelId="{22EF0707-9A03-E04A-921C-01533F821ED8}" type="presParOf" srcId="{4E4EA164-35DD-084C-AF40-9785D34A4A03}" destId="{AB3566F0-8001-244F-AC5B-3F89BB1017D1}" srcOrd="1" destOrd="0" presId="urn:microsoft.com/office/officeart/2008/layout/NameandTitleOrganizationalChart"/>
    <dgm:cxn modelId="{B3F2527C-89ED-6347-8E04-681BC3A3D0EA}" type="presParOf" srcId="{4E4EA164-35DD-084C-AF40-9785D34A4A03}" destId="{B0EB5311-F198-A746-AEBE-7784CD3455B1}" srcOrd="2" destOrd="0" presId="urn:microsoft.com/office/officeart/2008/layout/NameandTitleOrganizationalChart"/>
    <dgm:cxn modelId="{255D43D3-DEF6-9D4F-AE9B-7F5B03241725}" type="presParOf" srcId="{F4CA6164-E394-BB42-9CF2-BE4E4BCFAB83}" destId="{1E7B418C-3D1F-514E-9631-D620CFF34BFD}" srcOrd="1" destOrd="0" presId="urn:microsoft.com/office/officeart/2008/layout/NameandTitleOrganizationalChart"/>
    <dgm:cxn modelId="{1D9600CB-7792-0B4C-AB3B-E386BAAF25B9}" type="presParOf" srcId="{F4CA6164-E394-BB42-9CF2-BE4E4BCFAB83}" destId="{852D7E21-118A-6D44-BED9-5088590B2155}" srcOrd="2" destOrd="0" presId="urn:microsoft.com/office/officeart/2008/layout/NameandTitleOrganizationalChart"/>
    <dgm:cxn modelId="{B94375D0-317D-5447-99E6-E2BDF6194CB9}" type="presParOf" srcId="{ABB97714-D8D4-154D-B405-18B683FD12A4}" destId="{BF9D6571-D197-4640-BF03-E68B9AAD31CF}" srcOrd="4" destOrd="0" presId="urn:microsoft.com/office/officeart/2008/layout/NameandTitleOrganizationalChart"/>
    <dgm:cxn modelId="{9F08054C-2EA6-F145-BA4A-0C95991D4DDC}" type="presParOf" srcId="{ABB97714-D8D4-154D-B405-18B683FD12A4}" destId="{8ADFDE95-1987-0C41-B955-01B711612156}" srcOrd="5" destOrd="0" presId="urn:microsoft.com/office/officeart/2008/layout/NameandTitleOrganizationalChart"/>
    <dgm:cxn modelId="{9808D2C2-0FFE-9845-8978-92B19EB0F55B}" type="presParOf" srcId="{8ADFDE95-1987-0C41-B955-01B711612156}" destId="{BB579F92-E13D-7F4B-84AD-9525AC79E985}" srcOrd="0" destOrd="0" presId="urn:microsoft.com/office/officeart/2008/layout/NameandTitleOrganizationalChart"/>
    <dgm:cxn modelId="{47F278D1-C630-3840-BEF8-4BF00870E44D}" type="presParOf" srcId="{BB579F92-E13D-7F4B-84AD-9525AC79E985}" destId="{1FDA1AA5-6BFB-2741-B106-84DBE39EA5B7}" srcOrd="0" destOrd="0" presId="urn:microsoft.com/office/officeart/2008/layout/NameandTitleOrganizationalChart"/>
    <dgm:cxn modelId="{A0B7F570-F19F-CF4C-91C2-EF218585FCB1}" type="presParOf" srcId="{BB579F92-E13D-7F4B-84AD-9525AC79E985}" destId="{45505169-BD67-3843-991D-6BCC1915ADEE}" srcOrd="1" destOrd="0" presId="urn:microsoft.com/office/officeart/2008/layout/NameandTitleOrganizationalChart"/>
    <dgm:cxn modelId="{97FA51D7-B734-344E-BDD2-45F166494EB5}" type="presParOf" srcId="{BB579F92-E13D-7F4B-84AD-9525AC79E985}" destId="{46253BF4-21A5-2C40-9DD2-B7E4210BC0FA}" srcOrd="2" destOrd="0" presId="urn:microsoft.com/office/officeart/2008/layout/NameandTitleOrganizationalChart"/>
    <dgm:cxn modelId="{CD92CC6E-01CF-AD48-AE31-C28EB39F4F0C}" type="presParOf" srcId="{8ADFDE95-1987-0C41-B955-01B711612156}" destId="{CC3893C6-DDA0-7145-B63A-94EFBCA6BB47}" srcOrd="1" destOrd="0" presId="urn:microsoft.com/office/officeart/2008/layout/NameandTitleOrganizationalChart"/>
    <dgm:cxn modelId="{BEDF443F-E732-4348-8842-2A6D7BD9111D}" type="presParOf" srcId="{8ADFDE95-1987-0C41-B955-01B711612156}" destId="{EB202BC4-9EC9-F74B-8272-91EEFB36BAEF}" srcOrd="2" destOrd="0" presId="urn:microsoft.com/office/officeart/2008/layout/NameandTitleOrganizationalChart"/>
    <dgm:cxn modelId="{64C91458-122D-F84A-84E8-4A28C0802E24}" type="presParOf" srcId="{8478BDBF-A136-C147-A1EB-C3C616B60EB5}" destId="{F239AB08-7562-BA48-987D-A8D17A7234C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ECD2F8-AC2C-A447-8FBF-41588524F2CD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4CF43710-9DFC-6849-8842-5EAE7A901B73}">
      <dgm:prSet phldrT="[Text]"/>
      <dgm:spPr/>
      <dgm:t>
        <a:bodyPr/>
        <a:lstStyle/>
        <a:p>
          <a:r>
            <a:rPr lang="pt-BR" dirty="0" smtClean="0"/>
            <a:t>Realismo </a:t>
          </a:r>
          <a:r>
            <a:rPr lang="pt-BR" noProof="0" dirty="0" smtClean="0"/>
            <a:t>Clássico</a:t>
          </a:r>
          <a:endParaRPr lang="pt-BR" noProof="0" dirty="0"/>
        </a:p>
      </dgm:t>
    </dgm:pt>
    <dgm:pt modelId="{690CB52C-BBFC-514A-AEFF-E3298B39A328}" type="parTrans" cxnId="{E859B3BB-CB37-6B40-A341-5AFA41B0CC53}">
      <dgm:prSet/>
      <dgm:spPr/>
      <dgm:t>
        <a:bodyPr/>
        <a:lstStyle/>
        <a:p>
          <a:endParaRPr lang="en-US"/>
        </a:p>
      </dgm:t>
    </dgm:pt>
    <dgm:pt modelId="{FF176000-C847-D341-A68B-1A749E61E00A}" type="sibTrans" cxnId="{E859B3BB-CB37-6B40-A341-5AFA41B0CC53}">
      <dgm:prSet/>
      <dgm:spPr/>
      <dgm:t>
        <a:bodyPr/>
        <a:lstStyle/>
        <a:p>
          <a:endParaRPr lang="en-US"/>
        </a:p>
      </dgm:t>
    </dgm:pt>
    <dgm:pt modelId="{55B90D33-2F86-CD41-AC58-3C4B061228B7}" type="pres">
      <dgm:prSet presAssocID="{2FECD2F8-AC2C-A447-8FBF-41588524F2CD}" presName="Name0" presStyleCnt="0">
        <dgm:presLayoutVars>
          <dgm:dir/>
          <dgm:animLvl val="lvl"/>
          <dgm:resizeHandles val="exact"/>
        </dgm:presLayoutVars>
      </dgm:prSet>
      <dgm:spPr/>
    </dgm:pt>
    <dgm:pt modelId="{88723B4C-1071-434E-9857-0F272403C7E0}" type="pres">
      <dgm:prSet presAssocID="{2FECD2F8-AC2C-A447-8FBF-41588524F2CD}" presName="dummy" presStyleCnt="0"/>
      <dgm:spPr/>
    </dgm:pt>
    <dgm:pt modelId="{BA943DD2-8F0A-2348-B300-B1B2A5378B5D}" type="pres">
      <dgm:prSet presAssocID="{2FECD2F8-AC2C-A447-8FBF-41588524F2CD}" presName="linH" presStyleCnt="0"/>
      <dgm:spPr/>
    </dgm:pt>
    <dgm:pt modelId="{635909D8-4A8E-E147-A1A4-8B10F5C00279}" type="pres">
      <dgm:prSet presAssocID="{2FECD2F8-AC2C-A447-8FBF-41588524F2CD}" presName="padding1" presStyleCnt="0"/>
      <dgm:spPr/>
    </dgm:pt>
    <dgm:pt modelId="{94F722C5-A81F-C74C-B7EC-0B3B58D80C2A}" type="pres">
      <dgm:prSet presAssocID="{4CF43710-9DFC-6849-8842-5EAE7A901B73}" presName="linV" presStyleCnt="0"/>
      <dgm:spPr/>
    </dgm:pt>
    <dgm:pt modelId="{701B49A6-29E8-5645-9BBF-EA1862E07F1C}" type="pres">
      <dgm:prSet presAssocID="{4CF43710-9DFC-6849-8842-5EAE7A901B73}" presName="spVertical1" presStyleCnt="0"/>
      <dgm:spPr/>
    </dgm:pt>
    <dgm:pt modelId="{CAB09F6B-82BF-2B45-BFD6-03909D7084A2}" type="pres">
      <dgm:prSet presAssocID="{4CF43710-9DFC-6849-8842-5EAE7A901B73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82804-9722-804D-9432-B806DB254EC2}" type="pres">
      <dgm:prSet presAssocID="{4CF43710-9DFC-6849-8842-5EAE7A901B73}" presName="spVertical2" presStyleCnt="0"/>
      <dgm:spPr/>
    </dgm:pt>
    <dgm:pt modelId="{4F6CF1AA-33F4-8340-8C12-087C58A354C2}" type="pres">
      <dgm:prSet presAssocID="{4CF43710-9DFC-6849-8842-5EAE7A901B73}" presName="spVertical3" presStyleCnt="0"/>
      <dgm:spPr/>
    </dgm:pt>
    <dgm:pt modelId="{DE137250-B85D-1342-9F41-2F4A59C439B6}" type="pres">
      <dgm:prSet presAssocID="{2FECD2F8-AC2C-A447-8FBF-41588524F2CD}" presName="padding2" presStyleCnt="0"/>
      <dgm:spPr/>
    </dgm:pt>
    <dgm:pt modelId="{C34C9B0F-CEA4-5B48-B9BF-08D0DF56773B}" type="pres">
      <dgm:prSet presAssocID="{2FECD2F8-AC2C-A447-8FBF-41588524F2CD}" presName="negArrow" presStyleCnt="0"/>
      <dgm:spPr/>
    </dgm:pt>
    <dgm:pt modelId="{6BD1B363-0C3D-1C42-BE55-900F11AC263E}" type="pres">
      <dgm:prSet presAssocID="{2FECD2F8-AC2C-A447-8FBF-41588524F2CD}" presName="backgroundArrow" presStyleLbl="node1" presStyleIdx="0" presStyleCnt="1" custScaleX="63303" custLinFactNeighborY="-21722"/>
      <dgm:spPr/>
    </dgm:pt>
  </dgm:ptLst>
  <dgm:cxnLst>
    <dgm:cxn modelId="{E859B3BB-CB37-6B40-A341-5AFA41B0CC53}" srcId="{2FECD2F8-AC2C-A447-8FBF-41588524F2CD}" destId="{4CF43710-9DFC-6849-8842-5EAE7A901B73}" srcOrd="0" destOrd="0" parTransId="{690CB52C-BBFC-514A-AEFF-E3298B39A328}" sibTransId="{FF176000-C847-D341-A68B-1A749E61E00A}"/>
    <dgm:cxn modelId="{4D0649E6-2B65-B24C-98F5-F0C470B7016B}" type="presOf" srcId="{4CF43710-9DFC-6849-8842-5EAE7A901B73}" destId="{CAB09F6B-82BF-2B45-BFD6-03909D7084A2}" srcOrd="0" destOrd="0" presId="urn:microsoft.com/office/officeart/2005/8/layout/hProcess3"/>
    <dgm:cxn modelId="{7E5305B4-698A-C043-8C85-517165E16BE4}" type="presOf" srcId="{2FECD2F8-AC2C-A447-8FBF-41588524F2CD}" destId="{55B90D33-2F86-CD41-AC58-3C4B061228B7}" srcOrd="0" destOrd="0" presId="urn:microsoft.com/office/officeart/2005/8/layout/hProcess3"/>
    <dgm:cxn modelId="{98C366A8-42E4-6149-BB5A-C9B364B4A6E5}" type="presParOf" srcId="{55B90D33-2F86-CD41-AC58-3C4B061228B7}" destId="{88723B4C-1071-434E-9857-0F272403C7E0}" srcOrd="0" destOrd="0" presId="urn:microsoft.com/office/officeart/2005/8/layout/hProcess3"/>
    <dgm:cxn modelId="{B19414A6-760B-7449-98E6-9DF4700DC9B0}" type="presParOf" srcId="{55B90D33-2F86-CD41-AC58-3C4B061228B7}" destId="{BA943DD2-8F0A-2348-B300-B1B2A5378B5D}" srcOrd="1" destOrd="0" presId="urn:microsoft.com/office/officeart/2005/8/layout/hProcess3"/>
    <dgm:cxn modelId="{0D1E196A-9AA8-AE4B-AE6D-A0F89FC48219}" type="presParOf" srcId="{BA943DD2-8F0A-2348-B300-B1B2A5378B5D}" destId="{635909D8-4A8E-E147-A1A4-8B10F5C00279}" srcOrd="0" destOrd="0" presId="urn:microsoft.com/office/officeart/2005/8/layout/hProcess3"/>
    <dgm:cxn modelId="{9D8A24EE-E468-EA4F-8BC4-9440082B9076}" type="presParOf" srcId="{BA943DD2-8F0A-2348-B300-B1B2A5378B5D}" destId="{94F722C5-A81F-C74C-B7EC-0B3B58D80C2A}" srcOrd="1" destOrd="0" presId="urn:microsoft.com/office/officeart/2005/8/layout/hProcess3"/>
    <dgm:cxn modelId="{23BF3112-6BFE-9D44-9139-8143FA0B602C}" type="presParOf" srcId="{94F722C5-A81F-C74C-B7EC-0B3B58D80C2A}" destId="{701B49A6-29E8-5645-9BBF-EA1862E07F1C}" srcOrd="0" destOrd="0" presId="urn:microsoft.com/office/officeart/2005/8/layout/hProcess3"/>
    <dgm:cxn modelId="{3FD08C4C-543F-8F4F-85EF-8D5AC55EB6FA}" type="presParOf" srcId="{94F722C5-A81F-C74C-B7EC-0B3B58D80C2A}" destId="{CAB09F6B-82BF-2B45-BFD6-03909D7084A2}" srcOrd="1" destOrd="0" presId="urn:microsoft.com/office/officeart/2005/8/layout/hProcess3"/>
    <dgm:cxn modelId="{3A022F26-53EE-164E-822F-AA620A193F22}" type="presParOf" srcId="{94F722C5-A81F-C74C-B7EC-0B3B58D80C2A}" destId="{23782804-9722-804D-9432-B806DB254EC2}" srcOrd="2" destOrd="0" presId="urn:microsoft.com/office/officeart/2005/8/layout/hProcess3"/>
    <dgm:cxn modelId="{E40E03F1-130A-FB47-8210-90CB4199824A}" type="presParOf" srcId="{94F722C5-A81F-C74C-B7EC-0B3B58D80C2A}" destId="{4F6CF1AA-33F4-8340-8C12-087C58A354C2}" srcOrd="3" destOrd="0" presId="urn:microsoft.com/office/officeart/2005/8/layout/hProcess3"/>
    <dgm:cxn modelId="{DF3757B2-DBDE-2944-B934-E965D5E10791}" type="presParOf" srcId="{BA943DD2-8F0A-2348-B300-B1B2A5378B5D}" destId="{DE137250-B85D-1342-9F41-2F4A59C439B6}" srcOrd="2" destOrd="0" presId="urn:microsoft.com/office/officeart/2005/8/layout/hProcess3"/>
    <dgm:cxn modelId="{0E2EC7B4-9A29-F64F-942F-00DA04425B36}" type="presParOf" srcId="{BA943DD2-8F0A-2348-B300-B1B2A5378B5D}" destId="{C34C9B0F-CEA4-5B48-B9BF-08D0DF56773B}" srcOrd="3" destOrd="0" presId="urn:microsoft.com/office/officeart/2005/8/layout/hProcess3"/>
    <dgm:cxn modelId="{FA3CCA11-8F94-5049-8C74-1E12C110D4E0}" type="presParOf" srcId="{BA943DD2-8F0A-2348-B300-B1B2A5378B5D}" destId="{6BD1B363-0C3D-1C42-BE55-900F11AC263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CE3466-5739-4B45-BAC7-8D00C708A42F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B76E95EA-3070-4145-B7A4-98183CD1922D}">
      <dgm:prSet phldrT="[Text]"/>
      <dgm:spPr/>
      <dgm:t>
        <a:bodyPr/>
        <a:lstStyle/>
        <a:p>
          <a:r>
            <a:rPr lang="pt-BR" noProof="0" dirty="0" smtClean="0"/>
            <a:t>Realismo na filosofia política</a:t>
          </a:r>
          <a:endParaRPr lang="pt-BR" noProof="0" dirty="0"/>
        </a:p>
      </dgm:t>
    </dgm:pt>
    <dgm:pt modelId="{0B2A62FC-032F-B646-899A-F5F4C2F3C55D}" type="parTrans" cxnId="{F86F9058-2899-C24B-8272-9AFBE9AEAE3E}">
      <dgm:prSet/>
      <dgm:spPr/>
      <dgm:t>
        <a:bodyPr/>
        <a:lstStyle/>
        <a:p>
          <a:endParaRPr lang="en-US"/>
        </a:p>
      </dgm:t>
    </dgm:pt>
    <dgm:pt modelId="{4F84479F-AB6A-F94D-BAC2-8D8DA5CAEF6A}" type="sibTrans" cxnId="{F86F9058-2899-C24B-8272-9AFBE9AEAE3E}">
      <dgm:prSet/>
      <dgm:spPr/>
      <dgm:t>
        <a:bodyPr/>
        <a:lstStyle/>
        <a:p>
          <a:endParaRPr lang="en-US"/>
        </a:p>
      </dgm:t>
    </dgm:pt>
    <dgm:pt modelId="{D8CB7EB3-FCD9-C74C-A7E2-FDF625FD67CF}" type="pres">
      <dgm:prSet presAssocID="{4CCE3466-5739-4B45-BAC7-8D00C708A42F}" presName="Name0" presStyleCnt="0">
        <dgm:presLayoutVars>
          <dgm:dir/>
          <dgm:animLvl val="lvl"/>
          <dgm:resizeHandles val="exact"/>
        </dgm:presLayoutVars>
      </dgm:prSet>
      <dgm:spPr/>
    </dgm:pt>
    <dgm:pt modelId="{363F8E86-AACB-7F46-9191-7779CB01D3E1}" type="pres">
      <dgm:prSet presAssocID="{4CCE3466-5739-4B45-BAC7-8D00C708A42F}" presName="dummy" presStyleCnt="0"/>
      <dgm:spPr/>
    </dgm:pt>
    <dgm:pt modelId="{31385FCD-2A5D-E948-9092-4A51EA5D6D07}" type="pres">
      <dgm:prSet presAssocID="{4CCE3466-5739-4B45-BAC7-8D00C708A42F}" presName="linH" presStyleCnt="0"/>
      <dgm:spPr/>
    </dgm:pt>
    <dgm:pt modelId="{40E8387A-8198-B74D-956A-8F72E07D9DBF}" type="pres">
      <dgm:prSet presAssocID="{4CCE3466-5739-4B45-BAC7-8D00C708A42F}" presName="padding1" presStyleCnt="0"/>
      <dgm:spPr/>
    </dgm:pt>
    <dgm:pt modelId="{11765C84-9238-4C4E-89DA-203682ACCE1F}" type="pres">
      <dgm:prSet presAssocID="{B76E95EA-3070-4145-B7A4-98183CD1922D}" presName="linV" presStyleCnt="0"/>
      <dgm:spPr/>
    </dgm:pt>
    <dgm:pt modelId="{7F07A71C-DE30-0543-AF97-986C669D756A}" type="pres">
      <dgm:prSet presAssocID="{B76E95EA-3070-4145-B7A4-98183CD1922D}" presName="spVertical1" presStyleCnt="0"/>
      <dgm:spPr/>
    </dgm:pt>
    <dgm:pt modelId="{C6364337-1160-D545-9D78-DE2F2561AA0A}" type="pres">
      <dgm:prSet presAssocID="{B76E95EA-3070-4145-B7A4-98183CD1922D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A56E1-3F38-1440-A4F2-79887497C3F6}" type="pres">
      <dgm:prSet presAssocID="{B76E95EA-3070-4145-B7A4-98183CD1922D}" presName="spVertical2" presStyleCnt="0"/>
      <dgm:spPr/>
    </dgm:pt>
    <dgm:pt modelId="{F499875A-58D4-8C44-9950-CF0958BC9A27}" type="pres">
      <dgm:prSet presAssocID="{B76E95EA-3070-4145-B7A4-98183CD1922D}" presName="spVertical3" presStyleCnt="0"/>
      <dgm:spPr/>
    </dgm:pt>
    <dgm:pt modelId="{26EDFD8C-E33E-8D46-9755-8AF8CF32CF0B}" type="pres">
      <dgm:prSet presAssocID="{4CCE3466-5739-4B45-BAC7-8D00C708A42F}" presName="padding2" presStyleCnt="0"/>
      <dgm:spPr/>
    </dgm:pt>
    <dgm:pt modelId="{886E31DF-B2F7-BC44-A71D-9F50B0013452}" type="pres">
      <dgm:prSet presAssocID="{4CCE3466-5739-4B45-BAC7-8D00C708A42F}" presName="negArrow" presStyleCnt="0"/>
      <dgm:spPr/>
    </dgm:pt>
    <dgm:pt modelId="{206248D7-63B9-6E41-8B81-7873F95BEC12}" type="pres">
      <dgm:prSet presAssocID="{4CCE3466-5739-4B45-BAC7-8D00C708A42F}" presName="backgroundArrow" presStyleLbl="node1" presStyleIdx="0" presStyleCnt="1" custLinFactNeighborX="-33523" custLinFactNeighborY="-88816"/>
      <dgm:spPr/>
    </dgm:pt>
  </dgm:ptLst>
  <dgm:cxnLst>
    <dgm:cxn modelId="{35D16386-CC89-5B49-AA5F-CD2F34B1F1F0}" type="presOf" srcId="{4CCE3466-5739-4B45-BAC7-8D00C708A42F}" destId="{D8CB7EB3-FCD9-C74C-A7E2-FDF625FD67CF}" srcOrd="0" destOrd="0" presId="urn:microsoft.com/office/officeart/2005/8/layout/hProcess3"/>
    <dgm:cxn modelId="{29F7386E-0495-D348-9021-A5834BFE909C}" type="presOf" srcId="{B76E95EA-3070-4145-B7A4-98183CD1922D}" destId="{C6364337-1160-D545-9D78-DE2F2561AA0A}" srcOrd="0" destOrd="0" presId="urn:microsoft.com/office/officeart/2005/8/layout/hProcess3"/>
    <dgm:cxn modelId="{F86F9058-2899-C24B-8272-9AFBE9AEAE3E}" srcId="{4CCE3466-5739-4B45-BAC7-8D00C708A42F}" destId="{B76E95EA-3070-4145-B7A4-98183CD1922D}" srcOrd="0" destOrd="0" parTransId="{0B2A62FC-032F-B646-899A-F5F4C2F3C55D}" sibTransId="{4F84479F-AB6A-F94D-BAC2-8D8DA5CAEF6A}"/>
    <dgm:cxn modelId="{2D35C3CE-EDA5-7743-81F9-F23209042C8E}" type="presParOf" srcId="{D8CB7EB3-FCD9-C74C-A7E2-FDF625FD67CF}" destId="{363F8E86-AACB-7F46-9191-7779CB01D3E1}" srcOrd="0" destOrd="0" presId="urn:microsoft.com/office/officeart/2005/8/layout/hProcess3"/>
    <dgm:cxn modelId="{E319E797-12E9-2F4B-86FD-A912F215A174}" type="presParOf" srcId="{D8CB7EB3-FCD9-C74C-A7E2-FDF625FD67CF}" destId="{31385FCD-2A5D-E948-9092-4A51EA5D6D07}" srcOrd="1" destOrd="0" presId="urn:microsoft.com/office/officeart/2005/8/layout/hProcess3"/>
    <dgm:cxn modelId="{5F019AD2-9FB8-EE42-A81F-4A43A400AB6F}" type="presParOf" srcId="{31385FCD-2A5D-E948-9092-4A51EA5D6D07}" destId="{40E8387A-8198-B74D-956A-8F72E07D9DBF}" srcOrd="0" destOrd="0" presId="urn:microsoft.com/office/officeart/2005/8/layout/hProcess3"/>
    <dgm:cxn modelId="{FFD1147B-10EB-BE49-86D2-87652610BD5F}" type="presParOf" srcId="{31385FCD-2A5D-E948-9092-4A51EA5D6D07}" destId="{11765C84-9238-4C4E-89DA-203682ACCE1F}" srcOrd="1" destOrd="0" presId="urn:microsoft.com/office/officeart/2005/8/layout/hProcess3"/>
    <dgm:cxn modelId="{7F8EDF9D-BFFD-2448-B25F-D8A96271C554}" type="presParOf" srcId="{11765C84-9238-4C4E-89DA-203682ACCE1F}" destId="{7F07A71C-DE30-0543-AF97-986C669D756A}" srcOrd="0" destOrd="0" presId="urn:microsoft.com/office/officeart/2005/8/layout/hProcess3"/>
    <dgm:cxn modelId="{DE0418CD-49EC-0246-82F5-CCCA2AEA3D32}" type="presParOf" srcId="{11765C84-9238-4C4E-89DA-203682ACCE1F}" destId="{C6364337-1160-D545-9D78-DE2F2561AA0A}" srcOrd="1" destOrd="0" presId="urn:microsoft.com/office/officeart/2005/8/layout/hProcess3"/>
    <dgm:cxn modelId="{7171C4DE-B96A-8348-B9D6-8CC7FA44FD57}" type="presParOf" srcId="{11765C84-9238-4C4E-89DA-203682ACCE1F}" destId="{F5CA56E1-3F38-1440-A4F2-79887497C3F6}" srcOrd="2" destOrd="0" presId="urn:microsoft.com/office/officeart/2005/8/layout/hProcess3"/>
    <dgm:cxn modelId="{172893BD-FE1A-5744-A1AF-E2C4BFDE12C1}" type="presParOf" srcId="{11765C84-9238-4C4E-89DA-203682ACCE1F}" destId="{F499875A-58D4-8C44-9950-CF0958BC9A27}" srcOrd="3" destOrd="0" presId="urn:microsoft.com/office/officeart/2005/8/layout/hProcess3"/>
    <dgm:cxn modelId="{C8313B64-F58B-3940-B270-09EBBE96E08C}" type="presParOf" srcId="{31385FCD-2A5D-E948-9092-4A51EA5D6D07}" destId="{26EDFD8C-E33E-8D46-9755-8AF8CF32CF0B}" srcOrd="2" destOrd="0" presId="urn:microsoft.com/office/officeart/2005/8/layout/hProcess3"/>
    <dgm:cxn modelId="{AC2A1701-794C-5447-A743-34427993596F}" type="presParOf" srcId="{31385FCD-2A5D-E948-9092-4A51EA5D6D07}" destId="{886E31DF-B2F7-BC44-A71D-9F50B0013452}" srcOrd="3" destOrd="0" presId="urn:microsoft.com/office/officeart/2005/8/layout/hProcess3"/>
    <dgm:cxn modelId="{D44F8E53-ED19-BE4C-B03A-677CC0462E78}" type="presParOf" srcId="{31385FCD-2A5D-E948-9092-4A51EA5D6D07}" destId="{206248D7-63B9-6E41-8B81-7873F95BEC12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674906-953E-934A-96EC-4CDAD9E1992D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EF665E36-6678-804D-8CD3-32202EA6E6F6}">
      <dgm:prSet phldrT="[Text]"/>
      <dgm:spPr/>
      <dgm:t>
        <a:bodyPr/>
        <a:lstStyle/>
        <a:p>
          <a:r>
            <a:rPr lang="pt-BR" noProof="0" dirty="0" smtClean="0"/>
            <a:t>Neorrealismo</a:t>
          </a:r>
          <a:endParaRPr lang="pt-BR" noProof="0" dirty="0"/>
        </a:p>
      </dgm:t>
    </dgm:pt>
    <dgm:pt modelId="{8B626D8E-D05E-E44E-B773-399BF262899D}" type="parTrans" cxnId="{CCDD89B9-D241-CB4F-B2A5-854790A72B47}">
      <dgm:prSet/>
      <dgm:spPr/>
      <dgm:t>
        <a:bodyPr/>
        <a:lstStyle/>
        <a:p>
          <a:endParaRPr lang="en-US"/>
        </a:p>
      </dgm:t>
    </dgm:pt>
    <dgm:pt modelId="{722151AC-5376-8345-A38D-65828C055748}" type="sibTrans" cxnId="{CCDD89B9-D241-CB4F-B2A5-854790A72B47}">
      <dgm:prSet/>
      <dgm:spPr/>
      <dgm:t>
        <a:bodyPr/>
        <a:lstStyle/>
        <a:p>
          <a:endParaRPr lang="en-US"/>
        </a:p>
      </dgm:t>
    </dgm:pt>
    <dgm:pt modelId="{58A78DD6-802B-7748-A92A-D1022BEB5C33}" type="pres">
      <dgm:prSet presAssocID="{85674906-953E-934A-96EC-4CDAD9E1992D}" presName="Name0" presStyleCnt="0">
        <dgm:presLayoutVars>
          <dgm:dir/>
          <dgm:animLvl val="lvl"/>
          <dgm:resizeHandles val="exact"/>
        </dgm:presLayoutVars>
      </dgm:prSet>
      <dgm:spPr/>
    </dgm:pt>
    <dgm:pt modelId="{674B7F18-24D9-B040-BBF2-F3C0B360746B}" type="pres">
      <dgm:prSet presAssocID="{85674906-953E-934A-96EC-4CDAD9E1992D}" presName="dummy" presStyleCnt="0"/>
      <dgm:spPr/>
    </dgm:pt>
    <dgm:pt modelId="{164F9B9A-C1A6-D34C-A1B7-0C16A3E71E73}" type="pres">
      <dgm:prSet presAssocID="{85674906-953E-934A-96EC-4CDAD9E1992D}" presName="linH" presStyleCnt="0"/>
      <dgm:spPr/>
    </dgm:pt>
    <dgm:pt modelId="{F5BD524C-69AB-A34C-85D4-A90305C1F5F3}" type="pres">
      <dgm:prSet presAssocID="{85674906-953E-934A-96EC-4CDAD9E1992D}" presName="padding1" presStyleCnt="0"/>
      <dgm:spPr/>
    </dgm:pt>
    <dgm:pt modelId="{0E656122-0797-2D4C-8046-0CDF49D1084D}" type="pres">
      <dgm:prSet presAssocID="{EF665E36-6678-804D-8CD3-32202EA6E6F6}" presName="linV" presStyleCnt="0"/>
      <dgm:spPr/>
    </dgm:pt>
    <dgm:pt modelId="{1B4D1A62-20BA-724A-9C10-80AA75A08617}" type="pres">
      <dgm:prSet presAssocID="{EF665E36-6678-804D-8CD3-32202EA6E6F6}" presName="spVertical1" presStyleCnt="0"/>
      <dgm:spPr/>
    </dgm:pt>
    <dgm:pt modelId="{3496A74E-9443-CB44-AE0F-2E9879EF0F81}" type="pres">
      <dgm:prSet presAssocID="{EF665E36-6678-804D-8CD3-32202EA6E6F6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54572-CE14-FA41-8FA4-370139AA38DD}" type="pres">
      <dgm:prSet presAssocID="{EF665E36-6678-804D-8CD3-32202EA6E6F6}" presName="spVertical2" presStyleCnt="0"/>
      <dgm:spPr/>
    </dgm:pt>
    <dgm:pt modelId="{FBF03E8D-8417-F448-AB94-34F4DC00C09A}" type="pres">
      <dgm:prSet presAssocID="{EF665E36-6678-804D-8CD3-32202EA6E6F6}" presName="spVertical3" presStyleCnt="0"/>
      <dgm:spPr/>
    </dgm:pt>
    <dgm:pt modelId="{0278FF7F-3D3A-DC45-A5B6-7692D4E194DB}" type="pres">
      <dgm:prSet presAssocID="{85674906-953E-934A-96EC-4CDAD9E1992D}" presName="padding2" presStyleCnt="0"/>
      <dgm:spPr/>
    </dgm:pt>
    <dgm:pt modelId="{6DC441A4-52D0-9742-A89B-88319E876190}" type="pres">
      <dgm:prSet presAssocID="{85674906-953E-934A-96EC-4CDAD9E1992D}" presName="negArrow" presStyleCnt="0"/>
      <dgm:spPr/>
    </dgm:pt>
    <dgm:pt modelId="{D964A410-D6D7-9C44-AA01-A8AEC021CFE4}" type="pres">
      <dgm:prSet presAssocID="{85674906-953E-934A-96EC-4CDAD9E1992D}" presName="backgroundArrow" presStyleLbl="node1" presStyleIdx="0" presStyleCnt="1"/>
      <dgm:spPr/>
    </dgm:pt>
  </dgm:ptLst>
  <dgm:cxnLst>
    <dgm:cxn modelId="{59FB8CC1-C798-6043-8583-7C2D4B202F2B}" type="presOf" srcId="{85674906-953E-934A-96EC-4CDAD9E1992D}" destId="{58A78DD6-802B-7748-A92A-D1022BEB5C33}" srcOrd="0" destOrd="0" presId="urn:microsoft.com/office/officeart/2005/8/layout/hProcess3"/>
    <dgm:cxn modelId="{A5934A91-3C9B-034E-8982-BA9ED6A97925}" type="presOf" srcId="{EF665E36-6678-804D-8CD3-32202EA6E6F6}" destId="{3496A74E-9443-CB44-AE0F-2E9879EF0F81}" srcOrd="0" destOrd="0" presId="urn:microsoft.com/office/officeart/2005/8/layout/hProcess3"/>
    <dgm:cxn modelId="{CCDD89B9-D241-CB4F-B2A5-854790A72B47}" srcId="{85674906-953E-934A-96EC-4CDAD9E1992D}" destId="{EF665E36-6678-804D-8CD3-32202EA6E6F6}" srcOrd="0" destOrd="0" parTransId="{8B626D8E-D05E-E44E-B773-399BF262899D}" sibTransId="{722151AC-5376-8345-A38D-65828C055748}"/>
    <dgm:cxn modelId="{63B438F1-5998-8447-B5D2-9B67B0CE60D7}" type="presParOf" srcId="{58A78DD6-802B-7748-A92A-D1022BEB5C33}" destId="{674B7F18-24D9-B040-BBF2-F3C0B360746B}" srcOrd="0" destOrd="0" presId="urn:microsoft.com/office/officeart/2005/8/layout/hProcess3"/>
    <dgm:cxn modelId="{5B1CAD92-3081-0048-8003-DDFAD5F5A002}" type="presParOf" srcId="{58A78DD6-802B-7748-A92A-D1022BEB5C33}" destId="{164F9B9A-C1A6-D34C-A1B7-0C16A3E71E73}" srcOrd="1" destOrd="0" presId="urn:microsoft.com/office/officeart/2005/8/layout/hProcess3"/>
    <dgm:cxn modelId="{20E02B2E-4BBA-634D-B451-8CCA6D21A94B}" type="presParOf" srcId="{164F9B9A-C1A6-D34C-A1B7-0C16A3E71E73}" destId="{F5BD524C-69AB-A34C-85D4-A90305C1F5F3}" srcOrd="0" destOrd="0" presId="urn:microsoft.com/office/officeart/2005/8/layout/hProcess3"/>
    <dgm:cxn modelId="{4216E151-55C6-D445-B94B-89F63468EB9E}" type="presParOf" srcId="{164F9B9A-C1A6-D34C-A1B7-0C16A3E71E73}" destId="{0E656122-0797-2D4C-8046-0CDF49D1084D}" srcOrd="1" destOrd="0" presId="urn:microsoft.com/office/officeart/2005/8/layout/hProcess3"/>
    <dgm:cxn modelId="{A72BCEE9-C903-914E-8AFB-B4CFC93EDC83}" type="presParOf" srcId="{0E656122-0797-2D4C-8046-0CDF49D1084D}" destId="{1B4D1A62-20BA-724A-9C10-80AA75A08617}" srcOrd="0" destOrd="0" presId="urn:microsoft.com/office/officeart/2005/8/layout/hProcess3"/>
    <dgm:cxn modelId="{4DAB8546-3CBD-2248-95A0-6A3E6F6D91E3}" type="presParOf" srcId="{0E656122-0797-2D4C-8046-0CDF49D1084D}" destId="{3496A74E-9443-CB44-AE0F-2E9879EF0F81}" srcOrd="1" destOrd="0" presId="urn:microsoft.com/office/officeart/2005/8/layout/hProcess3"/>
    <dgm:cxn modelId="{FCEF1A12-4585-F94C-A28D-A4536F62920F}" type="presParOf" srcId="{0E656122-0797-2D4C-8046-0CDF49D1084D}" destId="{3BC54572-CE14-FA41-8FA4-370139AA38DD}" srcOrd="2" destOrd="0" presId="urn:microsoft.com/office/officeart/2005/8/layout/hProcess3"/>
    <dgm:cxn modelId="{FEF4A071-1DC3-FC47-B220-7E6462AB07FC}" type="presParOf" srcId="{0E656122-0797-2D4C-8046-0CDF49D1084D}" destId="{FBF03E8D-8417-F448-AB94-34F4DC00C09A}" srcOrd="3" destOrd="0" presId="urn:microsoft.com/office/officeart/2005/8/layout/hProcess3"/>
    <dgm:cxn modelId="{885AD565-2100-D04E-8885-332A7D9B38A5}" type="presParOf" srcId="{164F9B9A-C1A6-D34C-A1B7-0C16A3E71E73}" destId="{0278FF7F-3D3A-DC45-A5B6-7692D4E194DB}" srcOrd="2" destOrd="0" presId="urn:microsoft.com/office/officeart/2005/8/layout/hProcess3"/>
    <dgm:cxn modelId="{15A5474E-E25E-BE43-868B-FA9906BC6942}" type="presParOf" srcId="{164F9B9A-C1A6-D34C-A1B7-0C16A3E71E73}" destId="{6DC441A4-52D0-9742-A89B-88319E876190}" srcOrd="3" destOrd="0" presId="urn:microsoft.com/office/officeart/2005/8/layout/hProcess3"/>
    <dgm:cxn modelId="{0CCDA550-C103-FA45-8A45-969D7F989B61}" type="presParOf" srcId="{164F9B9A-C1A6-D34C-A1B7-0C16A3E71E73}" destId="{D964A410-D6D7-9C44-AA01-A8AEC021CFE4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5BD18-85FB-1142-870A-0A3D0BACD7B3}">
      <dsp:nvSpPr>
        <dsp:cNvPr id="0" name=""/>
        <dsp:cNvSpPr/>
      </dsp:nvSpPr>
      <dsp:spPr>
        <a:xfrm>
          <a:off x="4480321" y="950476"/>
          <a:ext cx="2459942" cy="548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993"/>
              </a:lnTo>
              <a:lnTo>
                <a:pt x="2459942" y="326993"/>
              </a:lnTo>
              <a:lnTo>
                <a:pt x="2459942" y="548506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7ED5A-6875-314E-B0B6-0D9DA0ED88DA}">
      <dsp:nvSpPr>
        <dsp:cNvPr id="0" name=""/>
        <dsp:cNvSpPr/>
      </dsp:nvSpPr>
      <dsp:spPr>
        <a:xfrm>
          <a:off x="4434601" y="950476"/>
          <a:ext cx="91440" cy="5485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8506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6FAE2-93AB-2443-B7E9-93E1191DCCF5}">
      <dsp:nvSpPr>
        <dsp:cNvPr id="0" name=""/>
        <dsp:cNvSpPr/>
      </dsp:nvSpPr>
      <dsp:spPr>
        <a:xfrm>
          <a:off x="2020379" y="950476"/>
          <a:ext cx="2459942" cy="548506"/>
        </a:xfrm>
        <a:custGeom>
          <a:avLst/>
          <a:gdLst/>
          <a:ahLst/>
          <a:cxnLst/>
          <a:rect l="0" t="0" r="0" b="0"/>
          <a:pathLst>
            <a:path>
              <a:moveTo>
                <a:pt x="2459942" y="0"/>
              </a:moveTo>
              <a:lnTo>
                <a:pt x="2459942" y="326993"/>
              </a:lnTo>
              <a:lnTo>
                <a:pt x="0" y="326993"/>
              </a:lnTo>
              <a:lnTo>
                <a:pt x="0" y="548506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9D08EB-99C1-4B41-AF06-877168BC8333}">
      <dsp:nvSpPr>
        <dsp:cNvPr id="0" name=""/>
        <dsp:cNvSpPr/>
      </dsp:nvSpPr>
      <dsp:spPr>
        <a:xfrm>
          <a:off x="3563540" y="1138"/>
          <a:ext cx="1833562" cy="949337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33962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noProof="0" dirty="0" smtClean="0"/>
            <a:t>Tucídides</a:t>
          </a:r>
          <a:endParaRPr lang="pt-BR" sz="3000" kern="1200" noProof="0" dirty="0"/>
        </a:p>
      </dsp:txBody>
      <dsp:txXfrm>
        <a:off x="3563540" y="1138"/>
        <a:ext cx="1833562" cy="949337"/>
      </dsp:txXfrm>
    </dsp:sp>
    <dsp:sp modelId="{F94C6DF6-9EC4-AC44-B640-5783ABB6FC8B}">
      <dsp:nvSpPr>
        <dsp:cNvPr id="0" name=""/>
        <dsp:cNvSpPr/>
      </dsp:nvSpPr>
      <dsp:spPr>
        <a:xfrm>
          <a:off x="3930253" y="739512"/>
          <a:ext cx="1650206" cy="3164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/>
            <a:t>Século IV a/c</a:t>
          </a:r>
          <a:endParaRPr lang="pt-BR" sz="2000" kern="1200" noProof="0" dirty="0"/>
        </a:p>
      </dsp:txBody>
      <dsp:txXfrm>
        <a:off x="3930253" y="739512"/>
        <a:ext cx="1650206" cy="316445"/>
      </dsp:txXfrm>
    </dsp:sp>
    <dsp:sp modelId="{E68FC253-B1B0-5146-9948-7A70823AF00D}">
      <dsp:nvSpPr>
        <dsp:cNvPr id="0" name=""/>
        <dsp:cNvSpPr/>
      </dsp:nvSpPr>
      <dsp:spPr>
        <a:xfrm>
          <a:off x="1103597" y="1498982"/>
          <a:ext cx="1833562" cy="949337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33962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noProof="0" dirty="0" smtClean="0"/>
            <a:t>Maquiavel</a:t>
          </a:r>
          <a:endParaRPr lang="pt-BR" sz="3000" kern="1200" noProof="0" dirty="0"/>
        </a:p>
      </dsp:txBody>
      <dsp:txXfrm>
        <a:off x="1103597" y="1498982"/>
        <a:ext cx="1833562" cy="949337"/>
      </dsp:txXfrm>
    </dsp:sp>
    <dsp:sp modelId="{4DB7DB4B-0247-3E40-9A75-684D83B35117}">
      <dsp:nvSpPr>
        <dsp:cNvPr id="0" name=""/>
        <dsp:cNvSpPr/>
      </dsp:nvSpPr>
      <dsp:spPr>
        <a:xfrm>
          <a:off x="1470310" y="2237355"/>
          <a:ext cx="1650206" cy="3164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noProof="0" dirty="0" smtClean="0"/>
            <a:t>Século XVI</a:t>
          </a:r>
          <a:endParaRPr lang="pt-BR" sz="2100" kern="1200" noProof="0" dirty="0"/>
        </a:p>
      </dsp:txBody>
      <dsp:txXfrm>
        <a:off x="1470310" y="2237355"/>
        <a:ext cx="1650206" cy="316445"/>
      </dsp:txXfrm>
    </dsp:sp>
    <dsp:sp modelId="{083D87B3-E773-8F4B-88A7-B6C812A7B001}">
      <dsp:nvSpPr>
        <dsp:cNvPr id="0" name=""/>
        <dsp:cNvSpPr/>
      </dsp:nvSpPr>
      <dsp:spPr>
        <a:xfrm>
          <a:off x="3563540" y="1498982"/>
          <a:ext cx="1833562" cy="949337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33962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noProof="0" dirty="0" smtClean="0"/>
            <a:t>Hobbes</a:t>
          </a:r>
          <a:endParaRPr lang="pt-BR" sz="3000" kern="1200" noProof="0" dirty="0"/>
        </a:p>
      </dsp:txBody>
      <dsp:txXfrm>
        <a:off x="3563540" y="1498982"/>
        <a:ext cx="1833562" cy="949337"/>
      </dsp:txXfrm>
    </dsp:sp>
    <dsp:sp modelId="{66CBA237-9CA2-F94B-BE12-78FC5EC89004}">
      <dsp:nvSpPr>
        <dsp:cNvPr id="0" name=""/>
        <dsp:cNvSpPr/>
      </dsp:nvSpPr>
      <dsp:spPr>
        <a:xfrm>
          <a:off x="3930253" y="2237355"/>
          <a:ext cx="1650206" cy="3164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noProof="0" dirty="0" smtClean="0"/>
            <a:t>Século XVII </a:t>
          </a:r>
          <a:endParaRPr lang="pt-BR" sz="2100" kern="1200" noProof="0" dirty="0"/>
        </a:p>
      </dsp:txBody>
      <dsp:txXfrm>
        <a:off x="3930253" y="2237355"/>
        <a:ext cx="1650206" cy="316445"/>
      </dsp:txXfrm>
    </dsp:sp>
    <dsp:sp modelId="{9B04B2F9-954F-4641-9C3C-9462883DE337}">
      <dsp:nvSpPr>
        <dsp:cNvPr id="0" name=""/>
        <dsp:cNvSpPr/>
      </dsp:nvSpPr>
      <dsp:spPr>
        <a:xfrm>
          <a:off x="6023483" y="1498982"/>
          <a:ext cx="1833562" cy="949337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33962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noProof="0" dirty="0" smtClean="0"/>
            <a:t>Rousseau</a:t>
          </a:r>
          <a:endParaRPr lang="pt-BR" sz="3000" kern="1200" noProof="0" dirty="0"/>
        </a:p>
      </dsp:txBody>
      <dsp:txXfrm>
        <a:off x="6023483" y="1498982"/>
        <a:ext cx="1833562" cy="949337"/>
      </dsp:txXfrm>
    </dsp:sp>
    <dsp:sp modelId="{8F947301-655E-7644-A04F-ECA73BD119C8}">
      <dsp:nvSpPr>
        <dsp:cNvPr id="0" name=""/>
        <dsp:cNvSpPr/>
      </dsp:nvSpPr>
      <dsp:spPr>
        <a:xfrm>
          <a:off x="6390195" y="2237355"/>
          <a:ext cx="1650206" cy="3164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noProof="0" dirty="0" smtClean="0"/>
            <a:t>Século XVIII</a:t>
          </a:r>
          <a:endParaRPr lang="pt-BR" sz="2100" kern="1200" noProof="0" dirty="0"/>
        </a:p>
      </dsp:txBody>
      <dsp:txXfrm>
        <a:off x="6390195" y="2237355"/>
        <a:ext cx="1650206" cy="3164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D6571-D197-4640-BF03-E68B9AAD31CF}">
      <dsp:nvSpPr>
        <dsp:cNvPr id="0" name=""/>
        <dsp:cNvSpPr/>
      </dsp:nvSpPr>
      <dsp:spPr>
        <a:xfrm>
          <a:off x="4470863" y="1538665"/>
          <a:ext cx="3198192" cy="805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192"/>
              </a:lnTo>
              <a:lnTo>
                <a:pt x="3198192" y="561192"/>
              </a:lnTo>
              <a:lnTo>
                <a:pt x="3198192" y="805558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8B038C-F152-3F4C-98F1-2F2F5A21E158}">
      <dsp:nvSpPr>
        <dsp:cNvPr id="0" name=""/>
        <dsp:cNvSpPr/>
      </dsp:nvSpPr>
      <dsp:spPr>
        <a:xfrm>
          <a:off x="4425143" y="1538665"/>
          <a:ext cx="91440" cy="8055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1192"/>
              </a:lnTo>
              <a:lnTo>
                <a:pt x="121330" y="561192"/>
              </a:lnTo>
              <a:lnTo>
                <a:pt x="121330" y="805558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08A86-BDF4-694A-A8C5-D5E1256E08BD}">
      <dsp:nvSpPr>
        <dsp:cNvPr id="0" name=""/>
        <dsp:cNvSpPr/>
      </dsp:nvSpPr>
      <dsp:spPr>
        <a:xfrm>
          <a:off x="1449417" y="1538665"/>
          <a:ext cx="3021445" cy="805558"/>
        </a:xfrm>
        <a:custGeom>
          <a:avLst/>
          <a:gdLst/>
          <a:ahLst/>
          <a:cxnLst/>
          <a:rect l="0" t="0" r="0" b="0"/>
          <a:pathLst>
            <a:path>
              <a:moveTo>
                <a:pt x="3021445" y="0"/>
              </a:moveTo>
              <a:lnTo>
                <a:pt x="3021445" y="561192"/>
              </a:lnTo>
              <a:lnTo>
                <a:pt x="0" y="561192"/>
              </a:lnTo>
              <a:lnTo>
                <a:pt x="0" y="805558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F413C-D604-1244-83B4-A1DE08ED5925}">
      <dsp:nvSpPr>
        <dsp:cNvPr id="0" name=""/>
        <dsp:cNvSpPr/>
      </dsp:nvSpPr>
      <dsp:spPr>
        <a:xfrm>
          <a:off x="3459493" y="892302"/>
          <a:ext cx="2022739" cy="646363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47784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E. Carr </a:t>
          </a:r>
        </a:p>
      </dsp:txBody>
      <dsp:txXfrm>
        <a:off x="3459493" y="892302"/>
        <a:ext cx="2022739" cy="646363"/>
      </dsp:txXfrm>
    </dsp:sp>
    <dsp:sp modelId="{536F01F4-C83A-4B42-9630-C5AE781FF344}">
      <dsp:nvSpPr>
        <dsp:cNvPr id="0" name=""/>
        <dsp:cNvSpPr/>
      </dsp:nvSpPr>
      <dsp:spPr>
        <a:xfrm>
          <a:off x="3864041" y="1506396"/>
          <a:ext cx="1820465" cy="3490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1939</a:t>
          </a:r>
          <a:endParaRPr lang="en-US" sz="2400" kern="1200" dirty="0"/>
        </a:p>
      </dsp:txBody>
      <dsp:txXfrm>
        <a:off x="3864041" y="1506396"/>
        <a:ext cx="1820465" cy="349094"/>
      </dsp:txXfrm>
    </dsp:sp>
    <dsp:sp modelId="{C8E4777E-DAD6-4643-B012-6B94800F0E57}">
      <dsp:nvSpPr>
        <dsp:cNvPr id="0" name=""/>
        <dsp:cNvSpPr/>
      </dsp:nvSpPr>
      <dsp:spPr>
        <a:xfrm>
          <a:off x="94515" y="2344224"/>
          <a:ext cx="2709803" cy="1047284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47784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H. Morgenthau</a:t>
          </a:r>
        </a:p>
      </dsp:txBody>
      <dsp:txXfrm>
        <a:off x="94515" y="2344224"/>
        <a:ext cx="2709803" cy="1047284"/>
      </dsp:txXfrm>
    </dsp:sp>
    <dsp:sp modelId="{0052D1B4-9F15-A54F-87D0-30D02413F1B5}">
      <dsp:nvSpPr>
        <dsp:cNvPr id="0" name=""/>
        <dsp:cNvSpPr/>
      </dsp:nvSpPr>
      <dsp:spPr>
        <a:xfrm>
          <a:off x="842595" y="3158779"/>
          <a:ext cx="1820465" cy="3490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1948</a:t>
          </a:r>
          <a:endParaRPr lang="en-US" sz="2400" kern="1200" dirty="0"/>
        </a:p>
      </dsp:txBody>
      <dsp:txXfrm>
        <a:off x="842595" y="3158779"/>
        <a:ext cx="1820465" cy="349094"/>
      </dsp:txXfrm>
    </dsp:sp>
    <dsp:sp modelId="{28178926-7875-1346-974B-94CDDA1299C5}">
      <dsp:nvSpPr>
        <dsp:cNvPr id="0" name=""/>
        <dsp:cNvSpPr/>
      </dsp:nvSpPr>
      <dsp:spPr>
        <a:xfrm>
          <a:off x="3293052" y="2344224"/>
          <a:ext cx="2506841" cy="1047284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47784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K. Waltz</a:t>
          </a:r>
        </a:p>
      </dsp:txBody>
      <dsp:txXfrm>
        <a:off x="3293052" y="2344224"/>
        <a:ext cx="2506841" cy="1047284"/>
      </dsp:txXfrm>
    </dsp:sp>
    <dsp:sp modelId="{AB3566F0-8001-244F-AC5B-3F89BB1017D1}">
      <dsp:nvSpPr>
        <dsp:cNvPr id="0" name=""/>
        <dsp:cNvSpPr/>
      </dsp:nvSpPr>
      <dsp:spPr>
        <a:xfrm>
          <a:off x="3939651" y="3158779"/>
          <a:ext cx="1820465" cy="3490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1959 e 1979</a:t>
          </a:r>
          <a:endParaRPr lang="en-US" sz="2400" kern="1200" dirty="0"/>
        </a:p>
      </dsp:txBody>
      <dsp:txXfrm>
        <a:off x="3939651" y="3158779"/>
        <a:ext cx="1820465" cy="349094"/>
      </dsp:txXfrm>
    </dsp:sp>
    <dsp:sp modelId="{1FDA1AA5-6BFB-2741-B106-84DBE39EA5B7}">
      <dsp:nvSpPr>
        <dsp:cNvPr id="0" name=""/>
        <dsp:cNvSpPr/>
      </dsp:nvSpPr>
      <dsp:spPr>
        <a:xfrm>
          <a:off x="6288626" y="2344224"/>
          <a:ext cx="2760857" cy="1047284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47784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J. Mearsheimer</a:t>
          </a:r>
        </a:p>
      </dsp:txBody>
      <dsp:txXfrm>
        <a:off x="6288626" y="2344224"/>
        <a:ext cx="2760857" cy="1047284"/>
      </dsp:txXfrm>
    </dsp:sp>
    <dsp:sp modelId="{45505169-BD67-3843-991D-6BCC1915ADEE}">
      <dsp:nvSpPr>
        <dsp:cNvPr id="0" name=""/>
        <dsp:cNvSpPr/>
      </dsp:nvSpPr>
      <dsp:spPr>
        <a:xfrm>
          <a:off x="7062233" y="3158779"/>
          <a:ext cx="1820465" cy="3490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2001</a:t>
          </a:r>
          <a:endParaRPr lang="en-US" sz="2400" kern="1200" dirty="0"/>
        </a:p>
      </dsp:txBody>
      <dsp:txXfrm>
        <a:off x="7062233" y="3158779"/>
        <a:ext cx="1820465" cy="3490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B363-0C3D-1C42-BE55-900F11AC263E}">
      <dsp:nvSpPr>
        <dsp:cNvPr id="0" name=""/>
        <dsp:cNvSpPr/>
      </dsp:nvSpPr>
      <dsp:spPr>
        <a:xfrm>
          <a:off x="0" y="0"/>
          <a:ext cx="2818904" cy="936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B09F6B-82BF-2B45-BFD6-03909D7084A2}">
      <dsp:nvSpPr>
        <dsp:cNvPr id="0" name=""/>
        <dsp:cNvSpPr/>
      </dsp:nvSpPr>
      <dsp:spPr>
        <a:xfrm>
          <a:off x="227771" y="268443"/>
          <a:ext cx="2339911" cy="4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Realismo </a:t>
          </a:r>
          <a:r>
            <a:rPr lang="pt-BR" sz="1300" kern="1200" noProof="0" dirty="0" smtClean="0"/>
            <a:t>Clássico</a:t>
          </a:r>
          <a:endParaRPr lang="pt-BR" sz="1300" kern="1200" noProof="0" dirty="0"/>
        </a:p>
      </dsp:txBody>
      <dsp:txXfrm>
        <a:off x="227771" y="268443"/>
        <a:ext cx="2339911" cy="468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248D7-63B9-6E41-8B81-7873F95BEC12}">
      <dsp:nvSpPr>
        <dsp:cNvPr id="0" name=""/>
        <dsp:cNvSpPr/>
      </dsp:nvSpPr>
      <dsp:spPr>
        <a:xfrm>
          <a:off x="0" y="0"/>
          <a:ext cx="3125914" cy="936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364337-1160-D545-9D78-DE2F2561AA0A}">
      <dsp:nvSpPr>
        <dsp:cNvPr id="0" name=""/>
        <dsp:cNvSpPr/>
      </dsp:nvSpPr>
      <dsp:spPr>
        <a:xfrm>
          <a:off x="250180" y="260802"/>
          <a:ext cx="2628331" cy="4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noProof="0" dirty="0" smtClean="0"/>
            <a:t>Realismo na filosofia política</a:t>
          </a:r>
          <a:endParaRPr lang="pt-BR" sz="1300" kern="1200" noProof="0" dirty="0"/>
        </a:p>
      </dsp:txBody>
      <dsp:txXfrm>
        <a:off x="250180" y="260802"/>
        <a:ext cx="2628331" cy="468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4A410-D6D7-9C44-AA01-A8AEC021CFE4}">
      <dsp:nvSpPr>
        <dsp:cNvPr id="0" name=""/>
        <dsp:cNvSpPr/>
      </dsp:nvSpPr>
      <dsp:spPr>
        <a:xfrm>
          <a:off x="0" y="13907"/>
          <a:ext cx="5735496" cy="1080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96A74E-9443-CB44-AE0F-2E9879EF0F81}">
      <dsp:nvSpPr>
        <dsp:cNvPr id="0" name=""/>
        <dsp:cNvSpPr/>
      </dsp:nvSpPr>
      <dsp:spPr>
        <a:xfrm>
          <a:off x="462387" y="283908"/>
          <a:ext cx="4996154" cy="5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noProof="0" dirty="0" smtClean="0"/>
            <a:t>Neorrealismo</a:t>
          </a:r>
          <a:endParaRPr lang="pt-BR" sz="1500" kern="1200" noProof="0" dirty="0"/>
        </a:p>
      </dsp:txBody>
      <dsp:txXfrm>
        <a:off x="462387" y="283908"/>
        <a:ext cx="4996154" cy="5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6249D-1AE2-DF41-AFC5-1A296C8F530C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ED3F1-77D4-2A4C-9D97-E2240112E1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5394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705266"/>
              </p:ext>
            </p:extLst>
          </p:nvPr>
        </p:nvGraphicFramePr>
        <p:xfrm>
          <a:off x="0" y="41873"/>
          <a:ext cx="9144000" cy="2554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44122208"/>
              </p:ext>
            </p:extLst>
          </p:nvPr>
        </p:nvGraphicFramePr>
        <p:xfrm>
          <a:off x="0" y="2323351"/>
          <a:ext cx="9144000" cy="4400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82448914"/>
              </p:ext>
            </p:extLst>
          </p:nvPr>
        </p:nvGraphicFramePr>
        <p:xfrm>
          <a:off x="223280" y="3084441"/>
          <a:ext cx="2818905" cy="1004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850911288"/>
              </p:ext>
            </p:extLst>
          </p:nvPr>
        </p:nvGraphicFramePr>
        <p:xfrm>
          <a:off x="181416" y="112979"/>
          <a:ext cx="3125914" cy="989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130459363"/>
              </p:ext>
            </p:extLst>
          </p:nvPr>
        </p:nvGraphicFramePr>
        <p:xfrm>
          <a:off x="3307330" y="5792053"/>
          <a:ext cx="5735496" cy="1107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  <p:extLst>
      <p:ext uri="{BB962C8B-B14F-4D97-AF65-F5344CB8AC3E}">
        <p14:creationId xmlns:p14="http://schemas.microsoft.com/office/powerpoint/2010/main" val="136182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28706"/>
            <a:ext cx="8042276" cy="5614895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algn="just"/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A estrutura internacional é involuntária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Ao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comparar com a microeconomia de Adam Smith, segundo a qual o mercado constrange as unidades a tomarem certas medidas e não outras, Waltz afirma que os sistemas internacionais são formados, assim como o mercado, por unidades políticas egoístas que cooperam.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Assim as estruturas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emergem da coexistência dos Estados e são geradas de forma espontânea e involuntária.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A estrutura tem caráter ahistórico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. A estrutura também perde a noção de capitalismo. T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imidez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teórica das relações internacionais em relação aos fenômenos do capitalismo e do estado. A teoria sistêmica de Waltz subordina a segunda imagem à terceira. A vontade dos atores está submetida à estrutura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sistêmica. 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82706"/>
            <a:ext cx="8042276" cy="5734425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Resumo da definição da estrutura do sistema internacional</a:t>
            </a:r>
            <a:endParaRPr lang="en-US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algn="just">
              <a:buNone/>
            </a:pP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P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rimeiro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, as estruturas são definidas segundo o princípio pelo qual o sistema é ordenado: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anarquia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nas relações internacionais. Segundo, as estruturas são definidas pelas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funções das unidades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, as quais são semelhantes nas relações internacionais. Terceiro, as estruturas são definidas pela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distribuição das capacidades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pelas várias unidades e mudanças nessas distribuições são mudanças estruturais (p. 117). 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latin typeface="Cambria"/>
                <a:cs typeface="Cambria"/>
              </a:rPr>
              <a:t>O conceito waltziano de equilíbrio de poder</a:t>
            </a:r>
            <a:endParaRPr lang="pt-BR" sz="40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Capítulo VI – Ordens Hierárquicas e Balança de Poder (Waltz, 1979).</a:t>
            </a:r>
          </a:p>
          <a:p>
            <a:pPr algn="just"/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O equilíbrio de poder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: a balança de poder é um atributo do sistema que ocorrerá quer as unidades queiram ou não. Dada a percepção de que o Estado é um ator racional, egoísta e que, no limite, busca sua sobrevivência, estes invariavelmente interagem no ambiente conflitivo das relações internacionais. O resultado dessa interação é a </a:t>
            </a: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tendência ao equilíbrio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equilíbrio de poder é uma </a:t>
            </a: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tendência sistêmica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que ocorre a despeito da vontade das unidades. Os Estados podem ter a vontade de ampliarem seus domínios, mas isso será automaticamente equilibrado pela mesma vontade em outros.</a:t>
            </a:r>
          </a:p>
          <a:p>
            <a:endParaRPr lang="pt-BR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05280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36705"/>
            <a:ext cx="8042276" cy="585219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Waltz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tem uma clara preferência pela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bipolaridade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. Para o autor, o alto nível de incertezas no contexto multipolar favorece a instabilidade. Assim, o multipolarismo é menos desejável que o bipolarismo, mais simples e previsível.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Estados tendem a se equilibrarem em poder um com os outros, seja pelo ‘</a:t>
            </a:r>
            <a:r>
              <a:rPr lang="pt-BR" i="1" dirty="0">
                <a:solidFill>
                  <a:srgbClr val="000000"/>
                </a:solidFill>
                <a:latin typeface="Cambria"/>
                <a:cs typeface="Cambria"/>
              </a:rPr>
              <a:t>internal balancing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’ (a busca de poder interno) e, se não for suficiente, pelo </a:t>
            </a:r>
            <a:r>
              <a:rPr lang="pt-BR" i="1" dirty="0" err="1">
                <a:solidFill>
                  <a:srgbClr val="000000"/>
                </a:solidFill>
                <a:latin typeface="Cambria"/>
                <a:cs typeface="Cambria"/>
              </a:rPr>
              <a:t>external</a:t>
            </a:r>
            <a:r>
              <a:rPr lang="pt-BR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balancing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(recrutamento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de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aliados).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Se um Estado aumento muito em poder, outros Estados buscarão equilibrar via “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internal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balancing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”.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equilíbrio de poder é elevado ao extremo de lei histórica.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21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36705"/>
            <a:ext cx="8042276" cy="58521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Dilema de segurança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Q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uando uma grande potência aumenta muito em poder acaba gerando insegurança automática nos demais Estados, os quais por sua vez buscam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internal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ou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external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balancing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para garantir a sobrevivência, ameaçada pelo aumento de poder da grande potência.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dilema de segurança não pode ser resolvido. Não se pode eliminar a força.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dilema de segurança não é resultado da vontade dos Estados, mas das circunstâncias sistêmicas.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É um conceito sistêmico das RI. </a:t>
            </a:r>
          </a:p>
          <a:p>
            <a:pPr algn="just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39059"/>
            <a:ext cx="8042276" cy="5704542"/>
          </a:xfrm>
        </p:spPr>
        <p:txBody>
          <a:bodyPr/>
          <a:lstStyle/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realistas defensivos argumentam que sistema bipolar é menos propenso à guerra por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três razões: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Há mais oportunidades para ocorrência da guerra em sistemas multipolares;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Há uma tendência à igualdade de poder em sistemas bipolares, o que diminui a possibilidade de guerra entre potências;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Há mais chances para erros de cálculo em sistemas multipolares;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00625"/>
            <a:ext cx="8042276" cy="751562"/>
          </a:xfrm>
        </p:spPr>
        <p:txBody>
          <a:bodyPr/>
          <a:lstStyle/>
          <a:p>
            <a:r>
              <a:rPr lang="pt-BR" sz="2800" dirty="0" smtClean="0">
                <a:latin typeface="Cambria"/>
                <a:cs typeface="Cambria"/>
              </a:rPr>
              <a:t>Neorrealismo defensivo</a:t>
            </a:r>
            <a:br>
              <a:rPr lang="pt-BR" sz="2800" dirty="0" smtClean="0">
                <a:latin typeface="Cambria"/>
                <a:cs typeface="Cambria"/>
              </a:rPr>
            </a:br>
            <a:r>
              <a:rPr lang="pt-BR" sz="2800" dirty="0" smtClean="0">
                <a:latin typeface="Cambria"/>
                <a:cs typeface="Cambria"/>
              </a:rPr>
              <a:t>Kenneth Waltz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52188"/>
            <a:ext cx="8042276" cy="549892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Homem, o Estado e a Guerra - 1959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teoria das três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imagens: o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homem (primeira imagem), o estado ou a sociedade (segunda imagem) e o sistema internacional (terceira imagem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primeira imagem: a natureza humana - pessimistas e otimistas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segunda imagem: a forma ou regime de governo repúblicas vs. monarquias e democracias vs. ditaduras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terceira imagem: a anarquia internacional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As causas imediatas da guerra – a primeira e/ou a segunda imagem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 causa permissiva da guerra – a terceira imagem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 característica particular do sistema internacional – anárquico e que constrange as ações dos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Estados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93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82188"/>
          </a:xfrm>
        </p:spPr>
        <p:txBody>
          <a:bodyPr anchor="ctr"/>
          <a:lstStyle/>
          <a:p>
            <a:r>
              <a:rPr lang="pt-BR" sz="3600" dirty="0" smtClean="0">
                <a:latin typeface="Cambria"/>
                <a:cs typeface="Cambria"/>
              </a:rPr>
              <a:t>Kenneth Waltz vs. Hans </a:t>
            </a:r>
            <a:r>
              <a:rPr lang="pt-BR" sz="3600" dirty="0" err="1" smtClean="0">
                <a:latin typeface="Cambria"/>
                <a:cs typeface="Cambria"/>
              </a:rPr>
              <a:t>Morgenthau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5025"/>
            <a:ext cx="8042276" cy="54613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Waltz concorda com os pressupostos de </a:t>
            </a:r>
            <a:r>
              <a:rPr lang="pt-BR" dirty="0" err="1">
                <a:solidFill>
                  <a:srgbClr val="000000"/>
                </a:solidFill>
                <a:latin typeface="Cambria"/>
                <a:cs typeface="Cambria"/>
              </a:rPr>
              <a:t>Morgenthau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 segundo os quais o Estado é o principal unidade das relações internacionais e que o interesse nacional deva ser pensado em termos de poder. A diferença é que Waltz agregada cientificidade ao sistema internacional.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Para o realismo de </a:t>
            </a:r>
            <a:r>
              <a:rPr lang="pt-BR" dirty="0" err="1">
                <a:solidFill>
                  <a:srgbClr val="000000"/>
                </a:solidFill>
                <a:latin typeface="Cambria"/>
                <a:cs typeface="Cambria"/>
              </a:rPr>
              <a:t>Morgenthau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 o sistema internacional é uma variável dependente das unidades e de seus atributos. Para Waltz a falha dessa perspectiva é a limitação no entendimento das relações particulares entre as unidades. O realismo de </a:t>
            </a:r>
            <a:r>
              <a:rPr lang="pt-BR" dirty="0" err="1">
                <a:solidFill>
                  <a:srgbClr val="000000"/>
                </a:solidFill>
                <a:latin typeface="Cambria"/>
                <a:cs typeface="Cambria"/>
              </a:rPr>
              <a:t>Morgenthau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 supõe que uma mudança nos atributos dos atores (URSS/Rússia) corresponderia a uma mudança no sistema internacional.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Mas para Waltz a continuidade ou mudança no sistema não deve ser procurada no nível dos atores. O que explica a continuidade ou mudança é o sistema, a estrutura externa ao Estado, mas com a qual os Estados estabelecem relações. Nesse caso, as relações entre Estados autônomos se tornam as variáveis dependentes da estrutura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2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latin typeface="Cambria"/>
                <a:cs typeface="Cambria"/>
              </a:rPr>
              <a:t>O conceito waltziano de estrutura política internacional</a:t>
            </a:r>
            <a:endParaRPr lang="pt-BR" sz="40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Capítulo V – As Estruturas Políticas (Waltz, 1979).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Waltz procura nesse capítulo examinar o conceito de estrutura social e utilizá-lo para definir a estrutura das relações internacionais.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Para definir estrutura deve-se ignorar como as unidades se relacionam entre si e concentrar a atenção na </a:t>
            </a:r>
            <a:r>
              <a:rPr lang="pt-BR" b="1" dirty="0" smtClean="0">
                <a:solidFill>
                  <a:schemeClr val="tx1"/>
                </a:solidFill>
                <a:latin typeface="Cambria"/>
                <a:cs typeface="Cambria"/>
              </a:rPr>
              <a:t>posição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de uma em relação às outras (como estão posicionadas). Como as interações acontecem ao nível das unidades, a sua disposição é uma propriedade do sistema. Trata-se de um quadro posicional da sociedade. A disposição das unidades é uma propriedade do sistema (p. 115).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6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08000"/>
            <a:ext cx="8042276" cy="5871881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As estruturas podem durar enquanto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personalidade,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comportamento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interações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variam largamente. A estrutura é distinta das interações e das ações das unidades. Uma estrutura é definida pela disposição das suas partes e pelo princípio dessa disposição. Apenas mudança na disposição é mudança estrutural (p. 115). 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Manter os atributos </a:t>
            </a: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dos Estados fora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das definições estruturais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. Deixar de lado as qualidades, os motivos e as interações dos atores não quer dizer que esses assuntos não sejam interessantes, mas porque se deve saber como essas mesmas qualidades, motivos e interações são influenciados pela estrutura. Posicionamento e não qualidade (p. 116).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493059"/>
            <a:ext cx="8042276" cy="5842000"/>
          </a:xfrm>
        </p:spPr>
        <p:txBody>
          <a:bodyPr>
            <a:normAutofit/>
          </a:bodyPr>
          <a:lstStyle/>
          <a:p>
            <a:pPr algn="just"/>
            <a:r>
              <a:rPr lang="pt-BR" b="1" u="sng" dirty="0">
                <a:solidFill>
                  <a:srgbClr val="000000"/>
                </a:solidFill>
                <a:latin typeface="Cambria"/>
                <a:cs typeface="Cambria"/>
              </a:rPr>
              <a:t>A estrutura do sistema internacional é definida como uma distribuição de capacidades materiais sob anarquia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  <a:endParaRPr lang="pt-BR" b="1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diversos tipos de atributos identitários ou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de relacionamentos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que possam constituir uma estrutura social, como padrões de amizade e inimizades, ou instituições, são excluídos da definição.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variações na estrutura sistêmica são constituídas exclusivamente por diferenças materiais em termos de polaridades (número de grandes potências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).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mudança sistêmica, portanto, é medida solenemente por meio da transição de uma distribuição polar para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outra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848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08000"/>
            <a:ext cx="8042276" cy="570454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A distribuição de capacidades e mudanças estruturais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: as unidades da ordem são distinguidas primariamente pelas suas maiores ou menores capacidades de desempenharem funções similares.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estrutura de um sistema muda com a mudança na distribuição de capacidades entre as várias unidades. E mudanças na estrutura alteram as expectativas sobre a maneira como as unidades do sistema irão se comportar.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Para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Waltz, a disposição das unidades responde à lógica do poder, mas de uma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poder relacional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 não apenas ligado à capacidade intrínseca de cada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unidade.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ssas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mesmas capacidades em relação as demais unidades, ou seja, à estrutura em si. A distribuição das capacidades não é atributo de uma unidade circunscrita, mas um conceito sistêmico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Waltz implicitamente assume que os Estados mais fortes estão satisfeitos com o status quo.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A acumulação de poder é um meio e não um fim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, ao contrário de Morgenthau.</a:t>
            </a:r>
            <a:r>
              <a:rPr lang="en-US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8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51222"/>
            <a:ext cx="8042276" cy="6218307"/>
          </a:xfrm>
        </p:spPr>
        <p:txBody>
          <a:bodyPr>
            <a:normAutofit fontScale="70000" lnSpcReduction="2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sz="2900" b="1" dirty="0" smtClean="0">
                <a:solidFill>
                  <a:srgbClr val="000000"/>
                </a:solidFill>
                <a:latin typeface="Cambria"/>
                <a:cs typeface="Cambria"/>
              </a:rPr>
              <a:t>Sobrevivência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: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 o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s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Estados procuram assegurar sua soberania e sobreviver. A sobrevivência é um pré-requisito para alcançar outros objetivos, como a expansão mundial, por exemplo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900" b="1" dirty="0" smtClean="0">
                <a:solidFill>
                  <a:srgbClr val="000000"/>
                </a:solidFill>
                <a:latin typeface="Cambria"/>
                <a:cs typeface="Cambria"/>
              </a:rPr>
              <a:t>Interesses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: os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interesses derivam da estrutura material da anarquia. Desse modo, as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ideias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se tornam apenas variáveis intervenientes entre forças materiais e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resultados.</a:t>
            </a:r>
            <a:endParaRPr lang="en-US" sz="29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900" b="1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2900" b="1" dirty="0">
                <a:solidFill>
                  <a:srgbClr val="000000"/>
                </a:solidFill>
                <a:latin typeface="Cambria"/>
                <a:cs typeface="Cambria"/>
              </a:rPr>
              <a:t>sistema de </a:t>
            </a:r>
            <a:r>
              <a:rPr lang="pt-BR" sz="2900" b="1" dirty="0" smtClean="0">
                <a:solidFill>
                  <a:srgbClr val="000000"/>
                </a:solidFill>
                <a:latin typeface="Cambria"/>
                <a:cs typeface="Cambria"/>
              </a:rPr>
              <a:t>autoajuda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: em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meios hierarquizados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e anárquicos as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unidades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trabalham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para manter certa independência.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Um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estado sempre se preocupa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com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os ganhos dos outros que não o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favorecem.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A interdependência é sinal de fraqueza, pois estão sujeitos a uma maior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vulnerabilidade e dominação. Se em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ambiente interno o imperativo é especializar (unidades diferenciadas exercendo funções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específicas – Min. Defesa, Min. Saúde, etc.), em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um ambiente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internacional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cada unidade tem de </a:t>
            </a:r>
            <a:r>
              <a:rPr lang="pt-BR" sz="2900" u="sng" dirty="0">
                <a:solidFill>
                  <a:srgbClr val="000000"/>
                </a:solidFill>
                <a:latin typeface="Cambria"/>
                <a:cs typeface="Cambria"/>
              </a:rPr>
              <a:t>tomar conta de si mesma, o que limita a especialização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  <a:endParaRPr lang="en-US" sz="29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900" b="1" dirty="0">
                <a:solidFill>
                  <a:srgbClr val="000000"/>
                </a:solidFill>
                <a:latin typeface="Cambria"/>
                <a:cs typeface="Cambria"/>
              </a:rPr>
              <a:t>Ganhos Relativos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: os Estados se preocupam com os ganhos dos demais. Um ganho de determinado rival é uma perda para o Estado. Isso impossibilita ou dificulta a cooperação. Um Estado não irá cooperar se perceber que a outra parte terá ganhos desproporcionais.</a:t>
            </a:r>
          </a:p>
          <a:p>
            <a:pPr algn="just"/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89189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32118"/>
            <a:ext cx="8042276" cy="551030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As funções das unidades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: os Estados variam muito em tamanho, riqueza, poder e forma. E, no entanto, as variações nestes e noutros aspectos são variações entre unidades semelhantes. Os Estados são parecidos nas tarefas que enfrentam, apesar de não o serem nas suas capacidades para as desempenharem. As diferenças são de capacidade e não de função (p. 136)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Princípios organizadores da estrutura internacional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: na </a:t>
            </a:r>
            <a:r>
              <a:rPr lang="pt-BR">
                <a:solidFill>
                  <a:srgbClr val="000000"/>
                </a:solidFill>
                <a:latin typeface="Cambria"/>
                <a:cs typeface="Cambria"/>
              </a:rPr>
              <a:t>política </a:t>
            </a:r>
            <a:r>
              <a:rPr lang="pt-BR" smtClean="0">
                <a:solidFill>
                  <a:srgbClr val="000000"/>
                </a:solidFill>
                <a:latin typeface="Cambria"/>
                <a:cs typeface="Cambria"/>
              </a:rPr>
              <a:t>doméstica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 ordem é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hierárquica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, seja pelas funções, seja pela distribuição das capacidades das unidades.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Formalmente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cada um é igual a todos. Ninguém manda e ninguém obedece. Os sistemas internacionais são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descentralizados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 e </a:t>
            </a: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anárquicos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A autoridade internacional é reduzida a uma expressão de capacidade.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Na ausência de agentes com capacidade sistêmica, relações formais de subordinação e superioridade não se desenvolvem (p. 125). </a:t>
            </a:r>
          </a:p>
          <a:p>
            <a:pPr algn="just"/>
            <a:endParaRPr lang="en-US" dirty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3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683</TotalTime>
  <Words>1708</Words>
  <Application>Microsoft Office PowerPoint</Application>
  <PresentationFormat>Apresentação na tela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Calibri</vt:lpstr>
      <vt:lpstr>Cambria</vt:lpstr>
      <vt:lpstr>News Gothic MT</vt:lpstr>
      <vt:lpstr>Wingdings 2</vt:lpstr>
      <vt:lpstr>Breeze</vt:lpstr>
      <vt:lpstr>Apresentação do PowerPoint</vt:lpstr>
      <vt:lpstr>Neorrealismo defensivo Kenneth Waltz</vt:lpstr>
      <vt:lpstr>Kenneth Waltz vs. Hans Morgenthau</vt:lpstr>
      <vt:lpstr>O conceito waltziano de estrutura política internacional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 conceito waltziano de equilíbrio de poder</vt:lpstr>
      <vt:lpstr>Apresentação do PowerPoint</vt:lpstr>
      <vt:lpstr>Apresentação do PowerPoint</vt:lpstr>
      <vt:lpstr>Apresentação do PowerPoint</vt:lpstr>
    </vt:vector>
  </TitlesOfParts>
  <Company>ESPM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Realismo defensivo Kenneth Waltz</dc:title>
  <dc:creator>Feliciano Guimaraes</dc:creator>
  <cp:lastModifiedBy>Feliciano</cp:lastModifiedBy>
  <cp:revision>66</cp:revision>
  <dcterms:created xsi:type="dcterms:W3CDTF">2014-02-19T17:44:12Z</dcterms:created>
  <dcterms:modified xsi:type="dcterms:W3CDTF">2018-08-21T16:00:58Z</dcterms:modified>
</cp:coreProperties>
</file>