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59" r:id="rId12"/>
    <p:sldId id="269" r:id="rId13"/>
    <p:sldId id="270" r:id="rId14"/>
    <p:sldId id="271" r:id="rId15"/>
    <p:sldId id="260" r:id="rId16"/>
    <p:sldId id="272" r:id="rId17"/>
    <p:sldId id="27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09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58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14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2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62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46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94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04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50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35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6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33F917-0B8D-476A-AF5A-A2CA87CE0E2F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47EEAC-AB89-4A93-A66E-52D321613C35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0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Indexação e Resumos: teoria e prática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Lancaster (2004)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43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3218" cy="1499616"/>
          </a:xfrm>
        </p:spPr>
        <p:txBody>
          <a:bodyPr>
            <a:normAutofit/>
          </a:bodyPr>
          <a:lstStyle/>
          <a:p>
            <a:r>
              <a:rPr lang="pt-BR" sz="4800" dirty="0" err="1" smtClean="0"/>
              <a:t>minirresumos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Resumo curto = os termos do resumo são retirados de um vocabulário controlado e reunidos numa sequência especificada.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Exemplo: “Existe um decréscimo da quantidade de zinco no sangue de seres humanos com cirrose do fígado”, seria escrito assim: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/DECR/ZINCO/SANGUE/HUMANOS/CIRROSE/FÍGADO</a:t>
            </a:r>
          </a:p>
        </p:txBody>
      </p:sp>
    </p:spTree>
    <p:extLst>
      <p:ext uri="{BB962C8B-B14F-4D97-AF65-F5344CB8AC3E}">
        <p14:creationId xmlns:p14="http://schemas.microsoft.com/office/powerpoint/2010/main" val="387148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redação do resumo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Capítulo 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38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</a:t>
            </a:r>
            <a:r>
              <a:rPr lang="pt-BR" dirty="0" err="1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Só se aprende a ser um bom resumidor com a prática;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O bom resumidor aprenderá a ler / passar os olhos num documento para identificar rapidamente os pontos importantes;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O resumidor deve evitar redundâncias (Este artigo examina... / O autor expõe...etc.);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São caraterísticas de um bom resumo: brevidade, exatidão e clareza;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Quanto menor, melhor será o resumo, desde que o sentido permaneça claro e não se sacrifique a exatidão.</a:t>
            </a:r>
          </a:p>
        </p:txBody>
      </p:sp>
    </p:spTree>
    <p:extLst>
      <p:ext uri="{BB962C8B-B14F-4D97-AF65-F5344CB8AC3E}">
        <p14:creationId xmlns:p14="http://schemas.microsoft.com/office/powerpoint/2010/main" val="420972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</a:t>
            </a:r>
            <a:r>
              <a:rPr lang="pt-BR" dirty="0" err="1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Os resumos devem ser </a:t>
            </a:r>
            <a:r>
              <a:rPr lang="pt-BR" dirty="0" err="1" smtClean="0"/>
              <a:t>auto-suficientes</a:t>
            </a:r>
            <a:r>
              <a:rPr lang="pt-BR" dirty="0" smtClean="0"/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Verbos devem ser usados na voz ativa;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O conteúdo e o formato dos resumos dependem diretamente do tipo de </a:t>
            </a:r>
            <a:r>
              <a:rPr lang="pt-BR" dirty="0" smtClean="0"/>
              <a:t>documento </a:t>
            </a:r>
            <a:r>
              <a:rPr lang="pt-BR" dirty="0" smtClean="0"/>
              <a:t>a </a:t>
            </a:r>
            <a:r>
              <a:rPr lang="pt-BR" dirty="0" smtClean="0"/>
              <a:t>ser resumido;</a:t>
            </a:r>
            <a:endParaRPr lang="pt-BR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Resumos são compostos por três partes: a referência (que indica o item resumido), o corpo do resumo (o texto) e a assinatura do resumidor.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O resumidor precisa ter conhecimento do conteúdo temático tratado no documento, embora não precise ser um especialista.</a:t>
            </a:r>
          </a:p>
        </p:txBody>
      </p:sp>
    </p:spTree>
    <p:extLst>
      <p:ext uri="{BB962C8B-B14F-4D97-AF65-F5344CB8AC3E}">
        <p14:creationId xmlns:p14="http://schemas.microsoft.com/office/powerpoint/2010/main" val="1892136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</a:t>
            </a:r>
            <a:r>
              <a:rPr lang="pt-BR" dirty="0" err="1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Quem aprendeu a redigir resumos e também é especialista num campo de conhecimento redige os melhores resumos</a:t>
            </a:r>
            <a:r>
              <a:rPr lang="pt-BR" dirty="0" smtClean="0"/>
              <a:t>; (especialista bibliotecário)</a:t>
            </a:r>
            <a:endParaRPr lang="pt-BR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O teste definitivo de um bom resumo consiste em perguntar: “será que ele permite ao leitor prever com exatidão se um item resumido é ou não relevante para seus interesses atuais?”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Resumos = para serem lidos por seres humanos e elaborar uma representação que sirva para buscas feitas por computador.</a:t>
            </a:r>
          </a:p>
        </p:txBody>
      </p:sp>
    </p:spTree>
    <p:extLst>
      <p:ext uri="{BB962C8B-B14F-4D97-AF65-F5344CB8AC3E}">
        <p14:creationId xmlns:p14="http://schemas.microsoft.com/office/powerpoint/2010/main" val="730963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da avaliação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Capítulo 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4120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 e resumos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indexação e a redação de resumos não são atividades que devam ser consideradas como fins em si mesmas.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São os resultados dessas atividades que devem ser avaliados e isso somente pode ser feito no contexto de determinada base de dados, seja ela em formato impresso ou eletrônico.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Ou seja, representar para recuperar</a:t>
            </a:r>
            <a:r>
              <a:rPr lang="pt-BR" dirty="0" smtClean="0"/>
              <a:t>...</a:t>
            </a:r>
          </a:p>
          <a:p>
            <a:pPr algn="just"/>
            <a:r>
              <a:rPr lang="pt-BR" dirty="0" smtClean="0"/>
              <a:t>Sistema de informação / feedback </a:t>
            </a:r>
            <a:r>
              <a:rPr lang="pt-BR" smtClean="0"/>
              <a:t>/ bases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255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bases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Para avaliar bases de dados deve-se levar em consideração quatro critérios principais:</a:t>
            </a:r>
          </a:p>
          <a:p>
            <a:pPr algn="just"/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Cobertura. Quantos documentos sobre o assunto, publicados durante determinado período, se acham incluídos nas bases de dados?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err="1" smtClean="0"/>
              <a:t>Recuperabilidade</a:t>
            </a:r>
            <a:r>
              <a:rPr lang="pt-BR" dirty="0" smtClean="0"/>
              <a:t>. Quantos documentos sobre o assunto, incluídos na base de dados, são encontrados com o emprego da estratégia de busca?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Previsibilidade. Ao utilizar informações da base de dados, com que eficiência o usuário pode aferir (verificar/avaliar) quais os itens que serão e os que não serão úteis?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Atualidade. Os itens publicados recentemente são recuperáveis, ou atrasos na indexação/redação de resumos provocam uma situação em que os itens recuperados mostram resultados de </a:t>
            </a:r>
            <a:r>
              <a:rPr lang="pt-BR" smtClean="0"/>
              <a:t>pesquisas “antigos” ou invés de “novos”?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68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Resumos: tipos e funções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Capítulo 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1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e extrato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Extrato = versão abreviada de um documento, feita mediante a extração de frases do próprio documento.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Resumo = ainda que inclua palavras que ocorram no documento, é um texto criado pelo resumidor e não uma transcrição direta do texto do autor.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294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Extensão do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Fatores que influenciam na extensão de um resumo: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A extensão do item (documento) que está sendo resumido;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A complexidade do conteúdo temático;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A diversidade do conteúdo temático;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A importância do item para a instituição que elabora o resumo;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A acessibilidade do conteúdo temático;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Custo;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Finalidade.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638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3218" cy="1499616"/>
          </a:xfrm>
        </p:spPr>
        <p:txBody>
          <a:bodyPr>
            <a:normAutofit/>
          </a:bodyPr>
          <a:lstStyle/>
          <a:p>
            <a:r>
              <a:rPr lang="pt-BR" sz="4800" dirty="0" smtClean="0"/>
              <a:t>Tipos de resumos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Um mesmo resumo pode incorporar elementos indicativos e informativos.</a:t>
            </a:r>
          </a:p>
          <a:p>
            <a:pPr algn="just"/>
            <a:endParaRPr lang="pt-BR" dirty="0"/>
          </a:p>
          <a:p>
            <a:pPr algn="just"/>
            <a:r>
              <a:rPr lang="pt-BR" u="sng" dirty="0" smtClean="0"/>
              <a:t>Resumos informativos </a:t>
            </a:r>
            <a:r>
              <a:rPr lang="pt-BR" dirty="0" smtClean="0"/>
              <a:t>são mais longos que os </a:t>
            </a:r>
            <a:r>
              <a:rPr lang="pt-BR" u="sng" dirty="0" smtClean="0"/>
              <a:t>indicativos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Resumo indicativo – mais breve.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Resumo informativo – maior nível de detalhes que o indicativo.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63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3218" cy="1499616"/>
          </a:xfrm>
        </p:spPr>
        <p:txBody>
          <a:bodyPr>
            <a:normAutofit/>
          </a:bodyPr>
          <a:lstStyle/>
          <a:p>
            <a:r>
              <a:rPr lang="pt-BR" sz="4800" dirty="0" smtClean="0"/>
              <a:t>Tipos de resumos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u="sng" dirty="0" smtClean="0"/>
              <a:t>Resumos orientados para uma disciplina </a:t>
            </a:r>
            <a:r>
              <a:rPr lang="pt-BR" dirty="0" smtClean="0"/>
              <a:t>= atender </a:t>
            </a:r>
            <a:r>
              <a:rPr lang="pt-BR" dirty="0"/>
              <a:t>à</a:t>
            </a:r>
            <a:r>
              <a:rPr lang="pt-BR" dirty="0" smtClean="0"/>
              <a:t>s </a:t>
            </a:r>
            <a:r>
              <a:rPr lang="pt-BR" dirty="0" smtClean="0"/>
              <a:t>necessidades de uma disciplina como química, por exemplo. </a:t>
            </a:r>
          </a:p>
          <a:p>
            <a:pPr algn="just"/>
            <a:endParaRPr lang="pt-BR" dirty="0"/>
          </a:p>
          <a:p>
            <a:pPr algn="just"/>
            <a:r>
              <a:rPr lang="pt-BR" u="sng" dirty="0" smtClean="0"/>
              <a:t>Resumos orientados para uma missão </a:t>
            </a:r>
            <a:r>
              <a:rPr lang="pt-BR" dirty="0" smtClean="0"/>
              <a:t>= vão ao encontro das necessidades de determinada indústria ou grupo de indivíduos, como por exemplo, resumos para a indústria da borracha, ou, resumos para enfermeiros.</a:t>
            </a:r>
          </a:p>
          <a:p>
            <a:pPr algn="just"/>
            <a:endParaRPr lang="pt-BR" dirty="0"/>
          </a:p>
          <a:p>
            <a:pPr algn="just"/>
            <a:r>
              <a:rPr lang="pt-BR" u="sng" dirty="0" smtClean="0"/>
              <a:t>Resumos críticos </a:t>
            </a:r>
            <a:r>
              <a:rPr lang="pt-BR" dirty="0" smtClean="0"/>
              <a:t>= o resumidor / avaliador opina sobre a qualidade do trabalho do autor e pode até compará-lo com o de outros (recensão crítica condensada).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9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3218" cy="1499616"/>
          </a:xfrm>
        </p:spPr>
        <p:txBody>
          <a:bodyPr>
            <a:normAutofit/>
          </a:bodyPr>
          <a:lstStyle/>
          <a:p>
            <a:r>
              <a:rPr lang="pt-BR" sz="4800" dirty="0" smtClean="0"/>
              <a:t>Finalidade dos resumos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Facilitam a seleção de informação;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Poupam o tempo do leitor;</a:t>
            </a:r>
            <a:endParaRPr lang="pt-B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Facilitam a identificação de itens pertinentes e proporcionam acesso aos itens armazenados;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Os resumos cresceram de importância ao longo dos anos na medida em que cresceu a literatura científica.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3185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3218" cy="1499616"/>
          </a:xfrm>
        </p:spPr>
        <p:txBody>
          <a:bodyPr>
            <a:normAutofit/>
          </a:bodyPr>
          <a:lstStyle/>
          <a:p>
            <a:r>
              <a:rPr lang="pt-BR" sz="4800" dirty="0" smtClean="0"/>
              <a:t>Resumo estruturado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Categorias informacionais são selecionadas para o preenchimento com informações.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Exemplo: (principalmente em revistas médicas)</a:t>
            </a:r>
          </a:p>
          <a:p>
            <a:pPr marL="0" indent="0" algn="just">
              <a:buNone/>
            </a:pPr>
            <a:r>
              <a:rPr lang="pt-BR" dirty="0" smtClean="0"/>
              <a:t>Introdução</a:t>
            </a:r>
          </a:p>
          <a:p>
            <a:pPr marL="0" indent="0" algn="just">
              <a:buNone/>
            </a:pPr>
            <a:r>
              <a:rPr lang="pt-BR" dirty="0" smtClean="0"/>
              <a:t>Métodos</a:t>
            </a:r>
          </a:p>
          <a:p>
            <a:pPr marL="0" indent="0" algn="just">
              <a:buNone/>
            </a:pPr>
            <a:r>
              <a:rPr lang="pt-BR" dirty="0" smtClean="0"/>
              <a:t>Resultados </a:t>
            </a:r>
          </a:p>
          <a:p>
            <a:pPr marL="0" indent="0" algn="just">
              <a:buNone/>
            </a:pPr>
            <a:r>
              <a:rPr lang="pt-BR" dirty="0" smtClean="0"/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114238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3218" cy="1499616"/>
          </a:xfrm>
        </p:spPr>
        <p:txBody>
          <a:bodyPr>
            <a:normAutofit/>
          </a:bodyPr>
          <a:lstStyle/>
          <a:p>
            <a:r>
              <a:rPr lang="pt-BR" sz="4800" dirty="0" smtClean="0"/>
              <a:t>Resumo estruturado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Outro exemplo de resumo estruturado, para a área de irrigação.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Tipo de irrigação</a:t>
            </a:r>
          </a:p>
          <a:p>
            <a:pPr marL="0" indent="0" algn="just">
              <a:buNone/>
            </a:pPr>
            <a:r>
              <a:rPr lang="pt-BR" dirty="0" smtClean="0"/>
              <a:t>Tipo de solo</a:t>
            </a:r>
          </a:p>
          <a:p>
            <a:pPr marL="0" indent="0" algn="just">
              <a:buNone/>
            </a:pPr>
            <a:r>
              <a:rPr lang="pt-BR" dirty="0" smtClean="0"/>
              <a:t>Produtos</a:t>
            </a:r>
          </a:p>
          <a:p>
            <a:pPr marL="0" indent="0" algn="just">
              <a:buNone/>
            </a:pPr>
            <a:r>
              <a:rPr lang="pt-BR" dirty="0" smtClean="0"/>
              <a:t>Condições climáticas</a:t>
            </a:r>
          </a:p>
          <a:p>
            <a:pPr marL="0" indent="0" algn="just">
              <a:buNone/>
            </a:pPr>
            <a:r>
              <a:rPr lang="pt-BR" dirty="0" smtClean="0"/>
              <a:t>Lugar</a:t>
            </a:r>
          </a:p>
          <a:p>
            <a:pPr marL="0" indent="0" algn="just">
              <a:buNone/>
            </a:pPr>
            <a:r>
              <a:rPr lang="pt-BR" dirty="0" smtClean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104005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156</TotalTime>
  <Words>858</Words>
  <Application>Microsoft Office PowerPoint</Application>
  <PresentationFormat>Personalizar</PresentationFormat>
  <Paragraphs>94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Integral</vt:lpstr>
      <vt:lpstr>Indexação e Resumos: teoria e prática</vt:lpstr>
      <vt:lpstr>Resumos: tipos e funções</vt:lpstr>
      <vt:lpstr>Resumo e extrato</vt:lpstr>
      <vt:lpstr>Extensão do Resumo</vt:lpstr>
      <vt:lpstr>Tipos de resumos</vt:lpstr>
      <vt:lpstr>Tipos de resumos</vt:lpstr>
      <vt:lpstr>Finalidade dos resumos</vt:lpstr>
      <vt:lpstr>Resumo estruturado</vt:lpstr>
      <vt:lpstr>Resumo estruturado</vt:lpstr>
      <vt:lpstr>minirresumos</vt:lpstr>
      <vt:lpstr>A redação do resumo</vt:lpstr>
      <vt:lpstr>Algumas cONSIDERações</vt:lpstr>
      <vt:lpstr>Algumas cONSIDERações</vt:lpstr>
      <vt:lpstr>Algumas cONSIDERações</vt:lpstr>
      <vt:lpstr>Aspectos da avaliação</vt:lpstr>
      <vt:lpstr>Indexação e resumos</vt:lpstr>
      <vt:lpstr>Avaliação de bases de dados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Indexação e Resumos: teoria e prática</dc:title>
  <dc:creator>User</dc:creator>
  <cp:lastModifiedBy>admcbd</cp:lastModifiedBy>
  <cp:revision>12</cp:revision>
  <dcterms:created xsi:type="dcterms:W3CDTF">2015-05-12T23:39:22Z</dcterms:created>
  <dcterms:modified xsi:type="dcterms:W3CDTF">2017-05-24T20:53:19Z</dcterms:modified>
</cp:coreProperties>
</file>