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Roberto Piqueira" initials="JRP" lastIdx="1" clrIdx="0">
    <p:extLst>
      <p:ext uri="{19B8F6BF-5375-455C-9EA6-DF929625EA0E}">
        <p15:presenceInfo xmlns:p15="http://schemas.microsoft.com/office/powerpoint/2012/main" userId="b95a21d6d254aa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0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26/07/2020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38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26/07/2020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21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26/07/2020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2169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26/07/2020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003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26/07/2020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5107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26/07/2020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809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26/07/2020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480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26/07/2020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64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26/07/2020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8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26/07/2020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26/07/2020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11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26/07/2020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18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26/07/2020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2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26/07/2020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52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26/07/2020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91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26/07/2020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30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0BD1-7F05-438D-954E-805872EFCE90}" type="datetimeFigureOut">
              <a:rPr lang="pt-BR" smtClean="0"/>
              <a:t>26/07/2020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19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Matemática Aplicada à Engenharia de Sistemas-PTC 5007 (06/08/2020)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1023D8-A6BC-4A37-951C-F73B22194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Expansões regulares diretas (crítica)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0A3D372-9B9A-462F-AA65-7C0110DAE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905000"/>
            <a:ext cx="8915400" cy="2051886"/>
          </a:xfrm>
        </p:spPr>
      </p:pic>
    </p:spTree>
    <p:extLst>
      <p:ext uri="{BB962C8B-B14F-4D97-AF65-F5344CB8AC3E}">
        <p14:creationId xmlns:p14="http://schemas.microsoft.com/office/powerpoint/2010/main" val="3411694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0BD65D-079F-4CC9-B9F4-4858A51D6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Expressão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C7F9BCC-039F-4980-9D48-18237ACF5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719374"/>
            <a:ext cx="8915400" cy="2287247"/>
          </a:xfrm>
        </p:spPr>
      </p:pic>
    </p:spTree>
    <p:extLst>
      <p:ext uri="{BB962C8B-B14F-4D97-AF65-F5344CB8AC3E}">
        <p14:creationId xmlns:p14="http://schemas.microsoft.com/office/powerpoint/2010/main" val="1546570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E1648F-4E66-47A8-9172-5D102788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Termos principais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A59ADFA-5D05-446B-9BD1-563EBE857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804888"/>
            <a:ext cx="8915400" cy="2316942"/>
          </a:xfrm>
        </p:spPr>
      </p:pic>
    </p:spTree>
    <p:extLst>
      <p:ext uri="{BB962C8B-B14F-4D97-AF65-F5344CB8AC3E}">
        <p14:creationId xmlns:p14="http://schemas.microsoft.com/office/powerpoint/2010/main" val="3093991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AEB17A-BB78-46F7-85D9-0474573DE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Até O(épsilon ao quadrado)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CE00962-ABBF-4A0C-9694-93859288D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696065"/>
            <a:ext cx="8915400" cy="2311563"/>
          </a:xfrm>
        </p:spPr>
      </p:pic>
    </p:spTree>
    <p:extLst>
      <p:ext uri="{BB962C8B-B14F-4D97-AF65-F5344CB8AC3E}">
        <p14:creationId xmlns:p14="http://schemas.microsoft.com/office/powerpoint/2010/main" val="1797903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50DF2-9F03-429B-AD76-31F636331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651F805-1AEC-4DA6-A1F6-8D876DD28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93152"/>
            <a:ext cx="8915400" cy="1435848"/>
          </a:xfrm>
        </p:spPr>
      </p:pic>
    </p:spTree>
    <p:extLst>
      <p:ext uri="{BB962C8B-B14F-4D97-AF65-F5344CB8AC3E}">
        <p14:creationId xmlns:p14="http://schemas.microsoft.com/office/powerpoint/2010/main" val="3553750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C8CB7-976A-4FF6-AD51-EA71FDD78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 exata (*)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564F445-5461-4FAD-A85D-CB59E4FA9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703300"/>
            <a:ext cx="8915400" cy="3033074"/>
          </a:xfrm>
        </p:spPr>
      </p:pic>
    </p:spTree>
    <p:extLst>
      <p:ext uri="{BB962C8B-B14F-4D97-AF65-F5344CB8AC3E}">
        <p14:creationId xmlns:p14="http://schemas.microsoft.com/office/powerpoint/2010/main" val="2290667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928306-EA08-4EB6-B3B4-AF181515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 exata (**)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0A0E10A-3A1E-4321-9D6F-2DAD1C07F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919927"/>
            <a:ext cx="8915400" cy="3033074"/>
          </a:xfrm>
        </p:spPr>
      </p:pic>
    </p:spTree>
    <p:extLst>
      <p:ext uri="{BB962C8B-B14F-4D97-AF65-F5344CB8AC3E}">
        <p14:creationId xmlns:p14="http://schemas.microsoft.com/office/powerpoint/2010/main" val="542729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4651AC-4D45-49EA-9EB6-91BA2D1FB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 (*)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13B903C-7E6E-4CFB-B68D-29624FB6D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668" y="1446060"/>
            <a:ext cx="6093599" cy="478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41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66659E-3C70-4DE2-8526-CE859639E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 (**)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96CDB30-C9A9-42A0-B96D-3A783A421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8887" y="1559311"/>
            <a:ext cx="5513737" cy="411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86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0D7B5B-8736-493F-8C60-B9865AD04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BB91AB6-480F-4EAD-8DFB-870D58D50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787642"/>
            <a:ext cx="8915400" cy="3165359"/>
          </a:xfrm>
        </p:spPr>
      </p:pic>
    </p:spTree>
    <p:extLst>
      <p:ext uri="{BB962C8B-B14F-4D97-AF65-F5344CB8AC3E}">
        <p14:creationId xmlns:p14="http://schemas.microsoft.com/office/powerpoint/2010/main" val="2098722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D20CC-F131-4B8F-B5B5-6CFA4386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 de Perturbação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4F24A9-7D3B-47DB-85D3-8FF74B163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Capítulo 9</a:t>
            </a:r>
          </a:p>
          <a:p>
            <a:pPr marL="0" indent="0">
              <a:buNone/>
            </a:pPr>
            <a:r>
              <a:rPr lang="pt-BR" dirty="0"/>
              <a:t>Equações fracamente não lineares</a:t>
            </a:r>
          </a:p>
          <a:p>
            <a:pPr marL="0" indent="0">
              <a:buNone/>
            </a:pPr>
            <a:r>
              <a:rPr lang="pt-BR" dirty="0"/>
              <a:t>Caso Linear</a:t>
            </a:r>
          </a:p>
          <a:p>
            <a:pPr marL="0" indent="0">
              <a:buNone/>
            </a:pPr>
            <a:r>
              <a:rPr lang="pt-BR" dirty="0"/>
              <a:t>Expansões diretas</a:t>
            </a:r>
          </a:p>
          <a:p>
            <a:pPr marL="0" indent="0">
              <a:buNone/>
            </a:pPr>
            <a:r>
              <a:rPr lang="pt-BR" dirty="0"/>
              <a:t>Poincaré-</a:t>
            </a:r>
            <a:r>
              <a:rPr lang="pt-BR" dirty="0" err="1"/>
              <a:t>Lindstedt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Múltiplas escalas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8737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7CBAC-5C47-49E7-8FAD-F3D5C6949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Poincaré-</a:t>
            </a:r>
            <a:r>
              <a:rPr lang="pt-BR" dirty="0" err="1"/>
              <a:t>Lindstedt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780D1FE-25EE-4535-87E7-D685E1C73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905000"/>
            <a:ext cx="8915400" cy="2761488"/>
          </a:xfrm>
        </p:spPr>
      </p:pic>
    </p:spTree>
    <p:extLst>
      <p:ext uri="{BB962C8B-B14F-4D97-AF65-F5344CB8AC3E}">
        <p14:creationId xmlns:p14="http://schemas.microsoft.com/office/powerpoint/2010/main" val="1584405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9C86E-83D6-47D0-8CCA-8FC5F7A00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Nova expansão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6F7F7FF-A7DA-42B9-94E8-FCBE0D740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825022"/>
            <a:ext cx="8915400" cy="2321280"/>
          </a:xfrm>
        </p:spPr>
      </p:pic>
    </p:spTree>
    <p:extLst>
      <p:ext uri="{BB962C8B-B14F-4D97-AF65-F5344CB8AC3E}">
        <p14:creationId xmlns:p14="http://schemas.microsoft.com/office/powerpoint/2010/main" val="397097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ACA8FD-7BFE-41AC-A8EF-1C4354719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475F145-FB72-4757-AB8C-A236F90D4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745546"/>
            <a:ext cx="8915400" cy="2435626"/>
          </a:xfrm>
        </p:spPr>
      </p:pic>
    </p:spTree>
    <p:extLst>
      <p:ext uri="{BB962C8B-B14F-4D97-AF65-F5344CB8AC3E}">
        <p14:creationId xmlns:p14="http://schemas.microsoft.com/office/powerpoint/2010/main" val="3474435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393DF5-6E81-4D84-9D2A-9CE74237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Mudança de variável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161CA42-0930-44D9-8314-7FF5398E8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8915400" cy="2554995"/>
          </a:xfrm>
        </p:spPr>
      </p:pic>
    </p:spTree>
    <p:extLst>
      <p:ext uri="{BB962C8B-B14F-4D97-AF65-F5344CB8AC3E}">
        <p14:creationId xmlns:p14="http://schemas.microsoft.com/office/powerpoint/2010/main" val="1481691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6839F-5A18-4191-89DA-87E19D706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Substituição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E3EC86A-4129-4444-A095-500899114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801916"/>
            <a:ext cx="8915400" cy="3254167"/>
          </a:xfrm>
        </p:spPr>
      </p:pic>
    </p:spTree>
    <p:extLst>
      <p:ext uri="{BB962C8B-B14F-4D97-AF65-F5344CB8AC3E}">
        <p14:creationId xmlns:p14="http://schemas.microsoft.com/office/powerpoint/2010/main" val="2792802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CD555A-27EF-44D3-91AF-40B8FD665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Ordem de </a:t>
            </a:r>
            <a:r>
              <a:rPr lang="pt-BR" dirty="0" err="1"/>
              <a:t>epsilon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ABDC52B-0E58-4A40-A2F7-ADA5029F0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905000"/>
            <a:ext cx="8915400" cy="2603691"/>
          </a:xfrm>
        </p:spPr>
      </p:pic>
    </p:spTree>
    <p:extLst>
      <p:ext uri="{BB962C8B-B14F-4D97-AF65-F5344CB8AC3E}">
        <p14:creationId xmlns:p14="http://schemas.microsoft.com/office/powerpoint/2010/main" val="3914475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2D6C22-143E-4DD4-9775-0DFE9B7D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Cálculos(I)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D19D49A-2759-46CD-8727-5248A8ECF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74" y="2030045"/>
            <a:ext cx="8915400" cy="1955838"/>
          </a:xfrm>
        </p:spPr>
      </p:pic>
    </p:spTree>
    <p:extLst>
      <p:ext uri="{BB962C8B-B14F-4D97-AF65-F5344CB8AC3E}">
        <p14:creationId xmlns:p14="http://schemas.microsoft.com/office/powerpoint/2010/main" val="166270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C04AE-EA1C-45CE-9328-B56CC596E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Cálculos (II)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206CCD7-4357-45E2-9101-C0D2FB80B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786976"/>
            <a:ext cx="8915400" cy="2888025"/>
          </a:xfrm>
        </p:spPr>
      </p:pic>
    </p:spTree>
    <p:extLst>
      <p:ext uri="{BB962C8B-B14F-4D97-AF65-F5344CB8AC3E}">
        <p14:creationId xmlns:p14="http://schemas.microsoft.com/office/powerpoint/2010/main" val="3116229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66604-4D56-4192-A93A-030136320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 (I)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4DFDFDA-16E3-4BD8-981D-9A8EB504A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37" y="1754459"/>
            <a:ext cx="8578262" cy="3778250"/>
          </a:xfrm>
        </p:spPr>
      </p:pic>
    </p:spTree>
    <p:extLst>
      <p:ext uri="{BB962C8B-B14F-4D97-AF65-F5344CB8AC3E}">
        <p14:creationId xmlns:p14="http://schemas.microsoft.com/office/powerpoint/2010/main" val="4102750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8C62F7-F904-4471-99C0-427A9A28F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 (II)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6CFD038-EACE-45E3-A96F-CD5CA182B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960264"/>
            <a:ext cx="8915400" cy="2937472"/>
          </a:xfrm>
        </p:spPr>
      </p:pic>
    </p:spTree>
    <p:extLst>
      <p:ext uri="{BB962C8B-B14F-4D97-AF65-F5344CB8AC3E}">
        <p14:creationId xmlns:p14="http://schemas.microsoft.com/office/powerpoint/2010/main" val="1396715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43B30-22DF-41B6-9419-738DC5D65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Problema linear (homogênea)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1C79AD7-7798-4F15-9D9B-FC42D65BF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951434"/>
            <a:ext cx="8915400" cy="2955132"/>
          </a:xfrm>
        </p:spPr>
      </p:pic>
    </p:spTree>
    <p:extLst>
      <p:ext uri="{BB962C8B-B14F-4D97-AF65-F5344CB8AC3E}">
        <p14:creationId xmlns:p14="http://schemas.microsoft.com/office/powerpoint/2010/main" val="2401980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CF984-6FE4-4F3A-8539-D7CDE3A6C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 (III)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DF5ABF2-7C85-463E-869E-0CD2CF622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102" y="1905000"/>
            <a:ext cx="8164597" cy="3778250"/>
          </a:xfrm>
        </p:spPr>
      </p:pic>
    </p:spTree>
    <p:extLst>
      <p:ext uri="{BB962C8B-B14F-4D97-AF65-F5344CB8AC3E}">
        <p14:creationId xmlns:p14="http://schemas.microsoft.com/office/powerpoint/2010/main" val="366878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EF7579-BCBA-4ECF-9B91-1CDEA383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Comparando soluções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B2AA599-F442-4536-B70B-3232BD735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5560" y="1817535"/>
            <a:ext cx="5408564" cy="365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43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0750A-24AB-4EA7-BE9F-19CCCBFB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Múltiplas escalas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7010063-3B3A-4006-9C68-9997470C1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25" y="1905000"/>
            <a:ext cx="8915400" cy="2678958"/>
          </a:xfrm>
        </p:spPr>
      </p:pic>
    </p:spTree>
    <p:extLst>
      <p:ext uri="{BB962C8B-B14F-4D97-AF65-F5344CB8AC3E}">
        <p14:creationId xmlns:p14="http://schemas.microsoft.com/office/powerpoint/2010/main" val="2752852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AFD58-9F36-42ED-88D9-477C454BF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Descrição do método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1BCB832-228B-41EB-9D2A-9DF209961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10" y="2133600"/>
            <a:ext cx="8714206" cy="3778250"/>
          </a:xfrm>
        </p:spPr>
      </p:pic>
    </p:spTree>
    <p:extLst>
      <p:ext uri="{BB962C8B-B14F-4D97-AF65-F5344CB8AC3E}">
        <p14:creationId xmlns:p14="http://schemas.microsoft.com/office/powerpoint/2010/main" val="244783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A79D4-E6B7-4C70-9E1F-CDAFE462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Descrição do método (cont.)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18E50BD-FAC0-4592-BC81-775859632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905000"/>
            <a:ext cx="8915400" cy="3195580"/>
          </a:xfrm>
        </p:spPr>
      </p:pic>
    </p:spTree>
    <p:extLst>
      <p:ext uri="{BB962C8B-B14F-4D97-AF65-F5344CB8AC3E}">
        <p14:creationId xmlns:p14="http://schemas.microsoft.com/office/powerpoint/2010/main" val="1512545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6C42B-9EC6-4CBA-8B7D-0A1524760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Mudança de variáveis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A208FED-6308-4B4F-B9D6-085A8CB94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23" y="2004512"/>
            <a:ext cx="8915400" cy="2675978"/>
          </a:xfrm>
        </p:spPr>
      </p:pic>
    </p:spTree>
    <p:extLst>
      <p:ext uri="{BB962C8B-B14F-4D97-AF65-F5344CB8AC3E}">
        <p14:creationId xmlns:p14="http://schemas.microsoft.com/office/powerpoint/2010/main" val="2936521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3EC975-F742-4308-9D6F-CC5D0303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Parte autônoma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03AE422-5595-4582-B5E3-61DBD93D4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2081990"/>
            <a:ext cx="8915400" cy="2694020"/>
          </a:xfrm>
        </p:spPr>
      </p:pic>
    </p:spTree>
    <p:extLst>
      <p:ext uri="{BB962C8B-B14F-4D97-AF65-F5344CB8AC3E}">
        <p14:creationId xmlns:p14="http://schemas.microsoft.com/office/powerpoint/2010/main" val="3136692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20532-7953-46B7-967A-DED4EBA45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ODE/PDE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1CF678A-0BBE-4C77-B750-D3BE4C93D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905000"/>
            <a:ext cx="8915400" cy="1970532"/>
          </a:xfrm>
        </p:spPr>
      </p:pic>
    </p:spTree>
    <p:extLst>
      <p:ext uri="{BB962C8B-B14F-4D97-AF65-F5344CB8AC3E}">
        <p14:creationId xmlns:p14="http://schemas.microsoft.com/office/powerpoint/2010/main" val="1866740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8C314-B6D5-44FC-93A0-AC902487D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Passo seguinte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29A51F4-E47F-4CBC-A708-4A35FB1A9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2061117"/>
            <a:ext cx="8915400" cy="3062168"/>
          </a:xfrm>
        </p:spPr>
      </p:pic>
    </p:spTree>
    <p:extLst>
      <p:ext uri="{BB962C8B-B14F-4D97-AF65-F5344CB8AC3E}">
        <p14:creationId xmlns:p14="http://schemas.microsoft.com/office/powerpoint/2010/main" val="16337236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FBFD85-F7D8-494A-9934-5767A2BD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Passo final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0512ABB7-C992-4D9A-BC51-2918D1BE0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905000"/>
            <a:ext cx="8915400" cy="2254151"/>
          </a:xfrm>
        </p:spPr>
      </p:pic>
    </p:spTree>
    <p:extLst>
      <p:ext uri="{BB962C8B-B14F-4D97-AF65-F5344CB8AC3E}">
        <p14:creationId xmlns:p14="http://schemas.microsoft.com/office/powerpoint/2010/main" val="136237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8BC09-B4DA-4E80-9A3F-C150186C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Equação não homogênea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1720459-6DE7-4C38-96F1-C1E2469D5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905000"/>
            <a:ext cx="8915400" cy="2459420"/>
          </a:xfrm>
        </p:spPr>
      </p:pic>
    </p:spTree>
    <p:extLst>
      <p:ext uri="{BB962C8B-B14F-4D97-AF65-F5344CB8AC3E}">
        <p14:creationId xmlns:p14="http://schemas.microsoft.com/office/powerpoint/2010/main" val="11615189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943C97-5E62-4D72-8041-411B3056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F28B53C-6FF0-4936-8956-764CB5F12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921572"/>
            <a:ext cx="8915400" cy="3031429"/>
          </a:xfrm>
        </p:spPr>
      </p:pic>
    </p:spTree>
    <p:extLst>
      <p:ext uri="{BB962C8B-B14F-4D97-AF65-F5344CB8AC3E}">
        <p14:creationId xmlns:p14="http://schemas.microsoft.com/office/powerpoint/2010/main" val="3803809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CAF11-BCC3-40D1-9F7F-4854FA27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Termo principal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B83861B-9EFB-49C1-A19C-3E70C7027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083069"/>
            <a:ext cx="8915400" cy="1916695"/>
          </a:xfrm>
        </p:spPr>
      </p:pic>
    </p:spTree>
    <p:extLst>
      <p:ext uri="{BB962C8B-B14F-4D97-AF65-F5344CB8AC3E}">
        <p14:creationId xmlns:p14="http://schemas.microsoft.com/office/powerpoint/2010/main" val="6279128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772E3-49D0-48C4-8128-785DA6508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Ordem (épsilon)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1000B61-E902-4E0E-9E84-04F6F6A48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852" y="2053767"/>
            <a:ext cx="8915400" cy="2443651"/>
          </a:xfrm>
        </p:spPr>
      </p:pic>
    </p:spTree>
    <p:extLst>
      <p:ext uri="{BB962C8B-B14F-4D97-AF65-F5344CB8AC3E}">
        <p14:creationId xmlns:p14="http://schemas.microsoft.com/office/powerpoint/2010/main" val="42518316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638B7-247B-4A41-B344-A0D25B598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 (a)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4F360B2-5F9C-4299-B8A2-83545E853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733396"/>
            <a:ext cx="8915400" cy="2459926"/>
          </a:xfrm>
        </p:spPr>
      </p:pic>
    </p:spTree>
    <p:extLst>
      <p:ext uri="{BB962C8B-B14F-4D97-AF65-F5344CB8AC3E}">
        <p14:creationId xmlns:p14="http://schemas.microsoft.com/office/powerpoint/2010/main" val="4431645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E38C9-E9CD-42D5-8A1A-249D7DD8E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 (b)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3012EDA-972F-45E3-B041-8B11E7967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812113"/>
            <a:ext cx="8915400" cy="3484522"/>
          </a:xfrm>
        </p:spPr>
      </p:pic>
    </p:spTree>
    <p:extLst>
      <p:ext uri="{BB962C8B-B14F-4D97-AF65-F5344CB8AC3E}">
        <p14:creationId xmlns:p14="http://schemas.microsoft.com/office/powerpoint/2010/main" val="11779205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E87D2-B089-42A8-987A-1A232A361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Eliminar termos seculares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50BC197B-B0D7-44C8-8883-2E09D08E2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27" y="1754039"/>
            <a:ext cx="8915400" cy="2998504"/>
          </a:xfrm>
        </p:spPr>
      </p:pic>
    </p:spTree>
    <p:extLst>
      <p:ext uri="{BB962C8B-B14F-4D97-AF65-F5344CB8AC3E}">
        <p14:creationId xmlns:p14="http://schemas.microsoft.com/office/powerpoint/2010/main" val="41353225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4CAA3-77C1-426B-AB69-D5EEEA62B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Comparação de soluções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32C4DE2-E039-419B-932A-9DDAB7DE9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4895" y="1603917"/>
            <a:ext cx="5463485" cy="397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084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28F65B-2B11-4933-97A1-AE737D830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Tarefa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4B8FC6-B43E-4B6E-9F78-949463B9D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Exercícios: 9.1 e 9.2.</a:t>
            </a:r>
          </a:p>
          <a:p>
            <a:pPr marL="0" indent="0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61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33B3C9-F455-4CD9-ACB2-9C37472CC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k-</a:t>
            </a:r>
            <a:r>
              <a:rPr lang="pt-BR" dirty="0" err="1"/>
              <a:t>ésimo</a:t>
            </a:r>
            <a:r>
              <a:rPr lang="pt-BR" dirty="0"/>
              <a:t> termo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92EFBC2-A8C0-4FB0-9700-747DDEA46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821395"/>
            <a:ext cx="8915400" cy="2462348"/>
          </a:xfrm>
        </p:spPr>
      </p:pic>
    </p:spTree>
    <p:extLst>
      <p:ext uri="{BB962C8B-B14F-4D97-AF65-F5344CB8AC3E}">
        <p14:creationId xmlns:p14="http://schemas.microsoft.com/office/powerpoint/2010/main" val="4241179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1CE0C-862D-4902-B415-94DCFD58C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 (I)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DA5A219-B51B-40BB-B095-7C8366822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739927"/>
            <a:ext cx="8915400" cy="3213074"/>
          </a:xfrm>
        </p:spPr>
      </p:pic>
    </p:spTree>
    <p:extLst>
      <p:ext uri="{BB962C8B-B14F-4D97-AF65-F5344CB8AC3E}">
        <p14:creationId xmlns:p14="http://schemas.microsoft.com/office/powerpoint/2010/main" val="520674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7FDA4-E4D0-4355-9513-649FEC1B7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 (II)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B3CF57E-6482-4051-B85F-20C253C36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03" y="1770965"/>
            <a:ext cx="8915400" cy="2741626"/>
          </a:xfrm>
        </p:spPr>
      </p:pic>
    </p:spTree>
    <p:extLst>
      <p:ext uri="{BB962C8B-B14F-4D97-AF65-F5344CB8AC3E}">
        <p14:creationId xmlns:p14="http://schemas.microsoft.com/office/powerpoint/2010/main" val="3350277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66049-552A-4FA2-823A-BD9C6AA91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 ressonante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9EF9FE9-1C99-4024-86FB-F95FB60B5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105" y="1591618"/>
            <a:ext cx="8244906" cy="336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61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24123-61BA-476F-B87D-F4D2423B5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4EA6206-092F-4E48-AE9C-B316883AA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551765"/>
            <a:ext cx="8915400" cy="2377140"/>
          </a:xfrm>
        </p:spPr>
      </p:pic>
    </p:spTree>
    <p:extLst>
      <p:ext uri="{BB962C8B-B14F-4D97-AF65-F5344CB8AC3E}">
        <p14:creationId xmlns:p14="http://schemas.microsoft.com/office/powerpoint/2010/main" val="5716748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1049</TotalTime>
  <Words>172</Words>
  <Application>Microsoft Office PowerPoint</Application>
  <PresentationFormat>Widescreen</PresentationFormat>
  <Paragraphs>57</Paragraphs>
  <Slides>47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2" baseType="lpstr">
      <vt:lpstr>Arial</vt:lpstr>
      <vt:lpstr>Arial Black</vt:lpstr>
      <vt:lpstr>Century Gothic</vt:lpstr>
      <vt:lpstr>Wingdings 3</vt:lpstr>
      <vt:lpstr>Cacho</vt:lpstr>
      <vt:lpstr>Matemática Aplicada à Engenharia de Sistemas-PTC 5007 (06/08/2020)</vt:lpstr>
      <vt:lpstr>Métodos de Perturbação</vt:lpstr>
      <vt:lpstr>Problema linear (homogênea)</vt:lpstr>
      <vt:lpstr>Equação não homogênea</vt:lpstr>
      <vt:lpstr>k-ésimo termo</vt:lpstr>
      <vt:lpstr>Solução (I)</vt:lpstr>
      <vt:lpstr>Solução (II)</vt:lpstr>
      <vt:lpstr>Solução ressonante</vt:lpstr>
      <vt:lpstr>Comentário</vt:lpstr>
      <vt:lpstr>Expansões regulares diretas (crítica)</vt:lpstr>
      <vt:lpstr>Expressão</vt:lpstr>
      <vt:lpstr>Termos principais</vt:lpstr>
      <vt:lpstr>Até O(épsilon ao quadrado)</vt:lpstr>
      <vt:lpstr>Comentário</vt:lpstr>
      <vt:lpstr>Solução exata (*)</vt:lpstr>
      <vt:lpstr>Solução exata (**)</vt:lpstr>
      <vt:lpstr>Solução (*)</vt:lpstr>
      <vt:lpstr>Solução (**)</vt:lpstr>
      <vt:lpstr>Comentário</vt:lpstr>
      <vt:lpstr>Poincaré-Lindstedt</vt:lpstr>
      <vt:lpstr>Nova expansão</vt:lpstr>
      <vt:lpstr>Exemplo</vt:lpstr>
      <vt:lpstr>Mudança de variável</vt:lpstr>
      <vt:lpstr>Substituição</vt:lpstr>
      <vt:lpstr>Ordem de epsilon</vt:lpstr>
      <vt:lpstr>Cálculos(I)</vt:lpstr>
      <vt:lpstr>Cálculos (II)</vt:lpstr>
      <vt:lpstr>Comentário (I)</vt:lpstr>
      <vt:lpstr>Comentário (II)</vt:lpstr>
      <vt:lpstr>Comentário (III)</vt:lpstr>
      <vt:lpstr>Comparando soluções</vt:lpstr>
      <vt:lpstr>Múltiplas escalas</vt:lpstr>
      <vt:lpstr>Descrição do método</vt:lpstr>
      <vt:lpstr>Descrição do método (cont.)</vt:lpstr>
      <vt:lpstr>Mudança de variáveis</vt:lpstr>
      <vt:lpstr>Parte autônoma</vt:lpstr>
      <vt:lpstr>ODE/PDE</vt:lpstr>
      <vt:lpstr>Passo seguinte</vt:lpstr>
      <vt:lpstr>Passo final</vt:lpstr>
      <vt:lpstr>Exemplo</vt:lpstr>
      <vt:lpstr>Termo principal</vt:lpstr>
      <vt:lpstr>Ordem (épsilon)</vt:lpstr>
      <vt:lpstr>Cálculo (a) </vt:lpstr>
      <vt:lpstr>Cálculo (b)</vt:lpstr>
      <vt:lpstr>Eliminar termos seculares</vt:lpstr>
      <vt:lpstr>Comparação de soluções</vt:lpstr>
      <vt:lpstr>Tarefa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José Roberto Piqueira</cp:lastModifiedBy>
  <cp:revision>139</cp:revision>
  <dcterms:created xsi:type="dcterms:W3CDTF">2019-06-28T19:51:26Z</dcterms:created>
  <dcterms:modified xsi:type="dcterms:W3CDTF">2020-07-26T21:56:51Z</dcterms:modified>
</cp:coreProperties>
</file>