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2" r:id="rId5"/>
    <p:sldId id="450" r:id="rId6"/>
    <p:sldId id="451" r:id="rId7"/>
    <p:sldId id="457" r:id="rId8"/>
    <p:sldId id="466" r:id="rId9"/>
    <p:sldId id="458" r:id="rId10"/>
    <p:sldId id="459" r:id="rId11"/>
    <p:sldId id="462" r:id="rId12"/>
    <p:sldId id="460" r:id="rId13"/>
    <p:sldId id="468" r:id="rId14"/>
    <p:sldId id="469" r:id="rId15"/>
    <p:sldId id="463" r:id="rId16"/>
    <p:sldId id="464" r:id="rId17"/>
    <p:sldId id="465" r:id="rId18"/>
    <p:sldId id="454" r:id="rId19"/>
    <p:sldId id="467" r:id="rId20"/>
    <p:sldId id="455" r:id="rId21"/>
    <p:sldId id="461" r:id="rId22"/>
    <p:sldId id="470" r:id="rId23"/>
    <p:sldId id="471" r:id="rId24"/>
    <p:sldId id="472" r:id="rId25"/>
    <p:sldId id="274" r:id="rId26"/>
    <p:sldId id="295" r:id="rId2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14" autoAdjust="0"/>
  </p:normalViewPr>
  <p:slideViewPr>
    <p:cSldViewPr snapToGrid="0">
      <p:cViewPr varScale="1">
        <p:scale>
          <a:sx n="72" d="100"/>
          <a:sy n="72" d="100"/>
        </p:scale>
        <p:origin x="6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ara de Carvalho Barbosa" userId="1008e40f2a86475d" providerId="LiveId" clId="{0C85D365-914F-4930-8DE8-0246BA2B6876}"/>
    <pc:docChg chg="undo custSel addSld delSld modSld sldOrd">
      <pc:chgData name="Luara de Carvalho Barbosa" userId="1008e40f2a86475d" providerId="LiveId" clId="{0C85D365-914F-4930-8DE8-0246BA2B6876}" dt="2020-11-05T12:53:54.613" v="1122" actId="20577"/>
      <pc:docMkLst>
        <pc:docMk/>
      </pc:docMkLst>
      <pc:sldChg chg="modSp mod">
        <pc:chgData name="Luara de Carvalho Barbosa" userId="1008e40f2a86475d" providerId="LiveId" clId="{0C85D365-914F-4930-8DE8-0246BA2B6876}" dt="2020-11-03T14:19:22.634" v="849" actId="6549"/>
        <pc:sldMkLst>
          <pc:docMk/>
          <pc:sldMk cId="2212224829" sldId="282"/>
        </pc:sldMkLst>
        <pc:spChg chg="mod">
          <ac:chgData name="Luara de Carvalho Barbosa" userId="1008e40f2a86475d" providerId="LiveId" clId="{0C85D365-914F-4930-8DE8-0246BA2B6876}" dt="2020-11-03T14:19:22.634" v="849" actId="6549"/>
          <ac:spMkLst>
            <pc:docMk/>
            <pc:sldMk cId="2212224829" sldId="282"/>
            <ac:spMk id="4" creationId="{64857D70-F12B-4E1B-99F8-92DAD4349846}"/>
          </ac:spMkLst>
        </pc:spChg>
      </pc:sldChg>
      <pc:sldChg chg="modSp mod">
        <pc:chgData name="Luara de Carvalho Barbosa" userId="1008e40f2a86475d" providerId="LiveId" clId="{0C85D365-914F-4930-8DE8-0246BA2B6876}" dt="2020-11-03T14:33:24.429" v="1032" actId="207"/>
        <pc:sldMkLst>
          <pc:docMk/>
          <pc:sldMk cId="3184374730" sldId="295"/>
        </pc:sldMkLst>
        <pc:spChg chg="mod">
          <ac:chgData name="Luara de Carvalho Barbosa" userId="1008e40f2a86475d" providerId="LiveId" clId="{0C85D365-914F-4930-8DE8-0246BA2B6876}" dt="2020-11-03T14:33:24.429" v="1032" actId="207"/>
          <ac:spMkLst>
            <pc:docMk/>
            <pc:sldMk cId="3184374730" sldId="295"/>
            <ac:spMk id="3" creationId="{C17F5BF1-88DB-42F2-98A6-4C7FBFC311C4}"/>
          </ac:spMkLst>
        </pc:spChg>
      </pc:sldChg>
      <pc:sldChg chg="del">
        <pc:chgData name="Luara de Carvalho Barbosa" userId="1008e40f2a86475d" providerId="LiveId" clId="{0C85D365-914F-4930-8DE8-0246BA2B6876}" dt="2020-11-03T14:19:28.546" v="851" actId="47"/>
        <pc:sldMkLst>
          <pc:docMk/>
          <pc:sldMk cId="2218842637" sldId="314"/>
        </pc:sldMkLst>
      </pc:sldChg>
      <pc:sldChg chg="del">
        <pc:chgData name="Luara de Carvalho Barbosa" userId="1008e40f2a86475d" providerId="LiveId" clId="{0C85D365-914F-4930-8DE8-0246BA2B6876}" dt="2020-11-03T14:19:30.468" v="853" actId="47"/>
        <pc:sldMkLst>
          <pc:docMk/>
          <pc:sldMk cId="2882770281" sldId="413"/>
        </pc:sldMkLst>
      </pc:sldChg>
      <pc:sldChg chg="del">
        <pc:chgData name="Luara de Carvalho Barbosa" userId="1008e40f2a86475d" providerId="LiveId" clId="{0C85D365-914F-4930-8DE8-0246BA2B6876}" dt="2020-11-03T14:19:27.647" v="850" actId="47"/>
        <pc:sldMkLst>
          <pc:docMk/>
          <pc:sldMk cId="2486274882" sldId="414"/>
        </pc:sldMkLst>
      </pc:sldChg>
      <pc:sldChg chg="del">
        <pc:chgData name="Luara de Carvalho Barbosa" userId="1008e40f2a86475d" providerId="LiveId" clId="{0C85D365-914F-4930-8DE8-0246BA2B6876}" dt="2020-11-03T14:19:29.612" v="852" actId="47"/>
        <pc:sldMkLst>
          <pc:docMk/>
          <pc:sldMk cId="3873283977" sldId="415"/>
        </pc:sldMkLst>
      </pc:sldChg>
      <pc:sldChg chg="del">
        <pc:chgData name="Luara de Carvalho Barbosa" userId="1008e40f2a86475d" providerId="LiveId" clId="{0C85D365-914F-4930-8DE8-0246BA2B6876}" dt="2020-11-03T14:19:31.085" v="854" actId="47"/>
        <pc:sldMkLst>
          <pc:docMk/>
          <pc:sldMk cId="1112750530" sldId="446"/>
        </pc:sldMkLst>
      </pc:sldChg>
      <pc:sldChg chg="del">
        <pc:chgData name="Luara de Carvalho Barbosa" userId="1008e40f2a86475d" providerId="LiveId" clId="{0C85D365-914F-4930-8DE8-0246BA2B6876}" dt="2020-11-03T14:19:31.371" v="855" actId="47"/>
        <pc:sldMkLst>
          <pc:docMk/>
          <pc:sldMk cId="923449583" sldId="447"/>
        </pc:sldMkLst>
      </pc:sldChg>
      <pc:sldChg chg="del">
        <pc:chgData name="Luara de Carvalho Barbosa" userId="1008e40f2a86475d" providerId="LiveId" clId="{0C85D365-914F-4930-8DE8-0246BA2B6876}" dt="2020-11-03T14:19:31.944" v="856" actId="47"/>
        <pc:sldMkLst>
          <pc:docMk/>
          <pc:sldMk cId="2427148536" sldId="448"/>
        </pc:sldMkLst>
      </pc:sldChg>
      <pc:sldChg chg="del">
        <pc:chgData name="Luara de Carvalho Barbosa" userId="1008e40f2a86475d" providerId="LiveId" clId="{0C85D365-914F-4930-8DE8-0246BA2B6876}" dt="2020-11-03T14:19:32.561" v="857" actId="47"/>
        <pc:sldMkLst>
          <pc:docMk/>
          <pc:sldMk cId="2943794726" sldId="449"/>
        </pc:sldMkLst>
      </pc:sldChg>
      <pc:sldChg chg="delSp modSp mod">
        <pc:chgData name="Luara de Carvalho Barbosa" userId="1008e40f2a86475d" providerId="LiveId" clId="{0C85D365-914F-4930-8DE8-0246BA2B6876}" dt="2020-11-03T14:20:28.935" v="871" actId="6549"/>
        <pc:sldMkLst>
          <pc:docMk/>
          <pc:sldMk cId="1503741962" sldId="450"/>
        </pc:sldMkLst>
        <pc:spChg chg="mod">
          <ac:chgData name="Luara de Carvalho Barbosa" userId="1008e40f2a86475d" providerId="LiveId" clId="{0C85D365-914F-4930-8DE8-0246BA2B6876}" dt="2020-11-03T14:20:28.935" v="871" actId="6549"/>
          <ac:spMkLst>
            <pc:docMk/>
            <pc:sldMk cId="1503741962" sldId="450"/>
            <ac:spMk id="4" creationId="{92F0DA62-2032-4C85-A742-7184AB7895CD}"/>
          </ac:spMkLst>
        </pc:spChg>
        <pc:spChg chg="mod">
          <ac:chgData name="Luara de Carvalho Barbosa" userId="1008e40f2a86475d" providerId="LiveId" clId="{0C85D365-914F-4930-8DE8-0246BA2B6876}" dt="2020-11-03T13:28:23.434" v="610" actId="14100"/>
          <ac:spMkLst>
            <pc:docMk/>
            <pc:sldMk cId="1503741962" sldId="450"/>
            <ac:spMk id="8" creationId="{AEFD128F-9C3B-45F5-8298-E13171D639EA}"/>
          </ac:spMkLst>
        </pc:spChg>
        <pc:picChg chg="del">
          <ac:chgData name="Luara de Carvalho Barbosa" userId="1008e40f2a86475d" providerId="LiveId" clId="{0C85D365-914F-4930-8DE8-0246BA2B6876}" dt="2020-11-03T13:28:21.030" v="609" actId="478"/>
          <ac:picMkLst>
            <pc:docMk/>
            <pc:sldMk cId="1503741962" sldId="450"/>
            <ac:picMk id="3" creationId="{56E50212-6191-4512-822B-2A4AB168974A}"/>
          </ac:picMkLst>
        </pc:picChg>
      </pc:sldChg>
      <pc:sldChg chg="modSp mod">
        <pc:chgData name="Luara de Carvalho Barbosa" userId="1008e40f2a86475d" providerId="LiveId" clId="{0C85D365-914F-4930-8DE8-0246BA2B6876}" dt="2020-11-03T13:28:35.288" v="613" actId="14100"/>
        <pc:sldMkLst>
          <pc:docMk/>
          <pc:sldMk cId="1941828675" sldId="451"/>
        </pc:sldMkLst>
        <pc:spChg chg="mod">
          <ac:chgData name="Luara de Carvalho Barbosa" userId="1008e40f2a86475d" providerId="LiveId" clId="{0C85D365-914F-4930-8DE8-0246BA2B6876}" dt="2020-11-03T13:28:35.288" v="613" actId="14100"/>
          <ac:spMkLst>
            <pc:docMk/>
            <pc:sldMk cId="1941828675" sldId="451"/>
            <ac:spMk id="4" creationId="{92F0DA62-2032-4C85-A742-7184AB7895CD}"/>
          </ac:spMkLst>
        </pc:spChg>
        <pc:spChg chg="mod">
          <ac:chgData name="Luara de Carvalho Barbosa" userId="1008e40f2a86475d" providerId="LiveId" clId="{0C85D365-914F-4930-8DE8-0246BA2B6876}" dt="2020-11-03T13:28:32.848" v="612" actId="14100"/>
          <ac:spMkLst>
            <pc:docMk/>
            <pc:sldMk cId="1941828675" sldId="451"/>
            <ac:spMk id="8" creationId="{AEFD128F-9C3B-45F5-8298-E13171D639EA}"/>
          </ac:spMkLst>
        </pc:spChg>
      </pc:sldChg>
      <pc:sldChg chg="del">
        <pc:chgData name="Luara de Carvalho Barbosa" userId="1008e40f2a86475d" providerId="LiveId" clId="{0C85D365-914F-4930-8DE8-0246BA2B6876}" dt="2020-11-03T12:42:00.003" v="125" actId="47"/>
        <pc:sldMkLst>
          <pc:docMk/>
          <pc:sldMk cId="2366799608" sldId="452"/>
        </pc:sldMkLst>
      </pc:sldChg>
      <pc:sldChg chg="del">
        <pc:chgData name="Luara de Carvalho Barbosa" userId="1008e40f2a86475d" providerId="LiveId" clId="{0C85D365-914F-4930-8DE8-0246BA2B6876}" dt="2020-11-03T12:42:05.892" v="126" actId="47"/>
        <pc:sldMkLst>
          <pc:docMk/>
          <pc:sldMk cId="616655459" sldId="453"/>
        </pc:sldMkLst>
      </pc:sldChg>
      <pc:sldChg chg="modSp mod ord">
        <pc:chgData name="Luara de Carvalho Barbosa" userId="1008e40f2a86475d" providerId="LiveId" clId="{0C85D365-914F-4930-8DE8-0246BA2B6876}" dt="2020-11-03T12:45:06.414" v="214"/>
        <pc:sldMkLst>
          <pc:docMk/>
          <pc:sldMk cId="53367908" sldId="454"/>
        </pc:sldMkLst>
        <pc:spChg chg="mod">
          <ac:chgData name="Luara de Carvalho Barbosa" userId="1008e40f2a86475d" providerId="LiveId" clId="{0C85D365-914F-4930-8DE8-0246BA2B6876}" dt="2020-11-03T12:44:57.066" v="212" actId="123"/>
          <ac:spMkLst>
            <pc:docMk/>
            <pc:sldMk cId="53367908" sldId="454"/>
            <ac:spMk id="4" creationId="{92F0DA62-2032-4C85-A742-7184AB7895CD}"/>
          </ac:spMkLst>
        </pc:spChg>
        <pc:spChg chg="mod">
          <ac:chgData name="Luara de Carvalho Barbosa" userId="1008e40f2a86475d" providerId="LiveId" clId="{0C85D365-914F-4930-8DE8-0246BA2B6876}" dt="2020-11-03T12:44:14.067" v="198" actId="14100"/>
          <ac:spMkLst>
            <pc:docMk/>
            <pc:sldMk cId="53367908" sldId="454"/>
            <ac:spMk id="8" creationId="{AEFD128F-9C3B-45F5-8298-E13171D639EA}"/>
          </ac:spMkLst>
        </pc:spChg>
      </pc:sldChg>
      <pc:sldChg chg="modSp mod ord">
        <pc:chgData name="Luara de Carvalho Barbosa" userId="1008e40f2a86475d" providerId="LiveId" clId="{0C85D365-914F-4930-8DE8-0246BA2B6876}" dt="2020-11-03T12:53:53.013" v="329"/>
        <pc:sldMkLst>
          <pc:docMk/>
          <pc:sldMk cId="3513376882" sldId="455"/>
        </pc:sldMkLst>
        <pc:spChg chg="mod">
          <ac:chgData name="Luara de Carvalho Barbosa" userId="1008e40f2a86475d" providerId="LiveId" clId="{0C85D365-914F-4930-8DE8-0246BA2B6876}" dt="2020-11-03T12:48:24.440" v="299" actId="20577"/>
          <ac:spMkLst>
            <pc:docMk/>
            <pc:sldMk cId="3513376882" sldId="455"/>
            <ac:spMk id="4" creationId="{92F0DA62-2032-4C85-A742-7184AB7895CD}"/>
          </ac:spMkLst>
        </pc:spChg>
      </pc:sldChg>
      <pc:sldChg chg="modSp del mod">
        <pc:chgData name="Luara de Carvalho Barbosa" userId="1008e40f2a86475d" providerId="LiveId" clId="{0C85D365-914F-4930-8DE8-0246BA2B6876}" dt="2020-11-03T12:41:52.072" v="124" actId="47"/>
        <pc:sldMkLst>
          <pc:docMk/>
          <pc:sldMk cId="171421098" sldId="456"/>
        </pc:sldMkLst>
        <pc:spChg chg="mod">
          <ac:chgData name="Luara de Carvalho Barbosa" userId="1008e40f2a86475d" providerId="LiveId" clId="{0C85D365-914F-4930-8DE8-0246BA2B6876}" dt="2020-11-03T12:41:44.526" v="123" actId="20577"/>
          <ac:spMkLst>
            <pc:docMk/>
            <pc:sldMk cId="171421098" sldId="456"/>
            <ac:spMk id="4" creationId="{92F0DA62-2032-4C85-A742-7184AB7895CD}"/>
          </ac:spMkLst>
        </pc:spChg>
      </pc:sldChg>
      <pc:sldChg chg="addSp delSp modSp add mod">
        <pc:chgData name="Luara de Carvalho Barbosa" userId="1008e40f2a86475d" providerId="LiveId" clId="{0C85D365-914F-4930-8DE8-0246BA2B6876}" dt="2020-11-03T13:28:43.503" v="615" actId="14100"/>
        <pc:sldMkLst>
          <pc:docMk/>
          <pc:sldMk cId="1936291561" sldId="457"/>
        </pc:sldMkLst>
        <pc:spChg chg="mod">
          <ac:chgData name="Luara de Carvalho Barbosa" userId="1008e40f2a86475d" providerId="LiveId" clId="{0C85D365-914F-4930-8DE8-0246BA2B6876}" dt="2020-11-03T13:28:43.503" v="615" actId="14100"/>
          <ac:spMkLst>
            <pc:docMk/>
            <pc:sldMk cId="1936291561" sldId="457"/>
            <ac:spMk id="4" creationId="{92F0DA62-2032-4C85-A742-7184AB7895CD}"/>
          </ac:spMkLst>
        </pc:spChg>
        <pc:spChg chg="mod">
          <ac:chgData name="Luara de Carvalho Barbosa" userId="1008e40f2a86475d" providerId="LiveId" clId="{0C85D365-914F-4930-8DE8-0246BA2B6876}" dt="2020-11-03T12:25:53.049" v="19" actId="14100"/>
          <ac:spMkLst>
            <pc:docMk/>
            <pc:sldMk cId="1936291561" sldId="457"/>
            <ac:spMk id="8" creationId="{AEFD128F-9C3B-45F5-8298-E13171D639EA}"/>
          </ac:spMkLst>
        </pc:spChg>
        <pc:spChg chg="mod">
          <ac:chgData name="Luara de Carvalho Barbosa" userId="1008e40f2a86475d" providerId="LiveId" clId="{0C85D365-914F-4930-8DE8-0246BA2B6876}" dt="2020-11-03T12:25:49.701" v="18" actId="14100"/>
          <ac:spMkLst>
            <pc:docMk/>
            <pc:sldMk cId="1936291561" sldId="457"/>
            <ac:spMk id="15" creationId="{DD509E5E-F68C-4F2B-8EC7-4325958603E7}"/>
          </ac:spMkLst>
        </pc:spChg>
        <pc:picChg chg="add mod modCrop">
          <ac:chgData name="Luara de Carvalho Barbosa" userId="1008e40f2a86475d" providerId="LiveId" clId="{0C85D365-914F-4930-8DE8-0246BA2B6876}" dt="2020-11-03T12:27:27.676" v="31" actId="1076"/>
          <ac:picMkLst>
            <pc:docMk/>
            <pc:sldMk cId="1936291561" sldId="457"/>
            <ac:picMk id="3" creationId="{38C7F326-208F-4A54-8DB1-D84C4E58CF8B}"/>
          </ac:picMkLst>
        </pc:picChg>
        <pc:picChg chg="add del">
          <ac:chgData name="Luara de Carvalho Barbosa" userId="1008e40f2a86475d" providerId="LiveId" clId="{0C85D365-914F-4930-8DE8-0246BA2B6876}" dt="2020-11-03T12:27:20.171" v="27" actId="22"/>
          <ac:picMkLst>
            <pc:docMk/>
            <pc:sldMk cId="1936291561" sldId="457"/>
            <ac:picMk id="7" creationId="{31968BE9-A3BE-4613-BB1A-91072C25A9C2}"/>
          </ac:picMkLst>
        </pc:picChg>
      </pc:sldChg>
      <pc:sldChg chg="addSp delSp modSp add mod">
        <pc:chgData name="Luara de Carvalho Barbosa" userId="1008e40f2a86475d" providerId="LiveId" clId="{0C85D365-914F-4930-8DE8-0246BA2B6876}" dt="2020-11-03T14:22:08.498" v="873" actId="20577"/>
        <pc:sldMkLst>
          <pc:docMk/>
          <pc:sldMk cId="1086922064" sldId="458"/>
        </pc:sldMkLst>
        <pc:spChg chg="del">
          <ac:chgData name="Luara de Carvalho Barbosa" userId="1008e40f2a86475d" providerId="LiveId" clId="{0C85D365-914F-4930-8DE8-0246BA2B6876}" dt="2020-11-03T12:27:34.833" v="34" actId="478"/>
          <ac:spMkLst>
            <pc:docMk/>
            <pc:sldMk cId="1086922064" sldId="458"/>
            <ac:spMk id="4" creationId="{92F0DA62-2032-4C85-A742-7184AB7895CD}"/>
          </ac:spMkLst>
        </pc:spChg>
        <pc:spChg chg="add mod">
          <ac:chgData name="Luara de Carvalho Barbosa" userId="1008e40f2a86475d" providerId="LiveId" clId="{0C85D365-914F-4930-8DE8-0246BA2B6876}" dt="2020-11-03T14:22:08.498" v="873" actId="20577"/>
          <ac:spMkLst>
            <pc:docMk/>
            <pc:sldMk cId="1086922064" sldId="458"/>
            <ac:spMk id="10" creationId="{4978FC4D-29B4-45E0-8A30-22A82EEC2B3E}"/>
          </ac:spMkLst>
        </pc:spChg>
        <pc:picChg chg="del">
          <ac:chgData name="Luara de Carvalho Barbosa" userId="1008e40f2a86475d" providerId="LiveId" clId="{0C85D365-914F-4930-8DE8-0246BA2B6876}" dt="2020-11-03T12:27:32.371" v="33" actId="478"/>
          <ac:picMkLst>
            <pc:docMk/>
            <pc:sldMk cId="1086922064" sldId="458"/>
            <ac:picMk id="3" creationId="{38C7F326-208F-4A54-8DB1-D84C4E58CF8B}"/>
          </ac:picMkLst>
        </pc:picChg>
        <pc:picChg chg="add del mod modCrop">
          <ac:chgData name="Luara de Carvalho Barbosa" userId="1008e40f2a86475d" providerId="LiveId" clId="{0C85D365-914F-4930-8DE8-0246BA2B6876}" dt="2020-11-03T13:29:03.742" v="617" actId="478"/>
          <ac:picMkLst>
            <pc:docMk/>
            <pc:sldMk cId="1086922064" sldId="458"/>
            <ac:picMk id="5" creationId="{D813C07E-C4A7-4069-8F98-2F52C0AC335E}"/>
          </ac:picMkLst>
        </pc:picChg>
        <pc:picChg chg="add del mod modCrop">
          <ac:chgData name="Luara de Carvalho Barbosa" userId="1008e40f2a86475d" providerId="LiveId" clId="{0C85D365-914F-4930-8DE8-0246BA2B6876}" dt="2020-11-03T13:29:04.416" v="618" actId="478"/>
          <ac:picMkLst>
            <pc:docMk/>
            <pc:sldMk cId="1086922064" sldId="458"/>
            <ac:picMk id="9" creationId="{BC8EB830-B500-4BFE-8F9F-885C316E0FE4}"/>
          </ac:picMkLst>
        </pc:picChg>
      </pc:sldChg>
      <pc:sldChg chg="addSp delSp modSp add mod">
        <pc:chgData name="Luara de Carvalho Barbosa" userId="1008e40f2a86475d" providerId="LiveId" clId="{0C85D365-914F-4930-8DE8-0246BA2B6876}" dt="2020-11-03T12:40:06.196" v="83"/>
        <pc:sldMkLst>
          <pc:docMk/>
          <pc:sldMk cId="1345205822" sldId="459"/>
        </pc:sldMkLst>
        <pc:spChg chg="add del mod">
          <ac:chgData name="Luara de Carvalho Barbosa" userId="1008e40f2a86475d" providerId="LiveId" clId="{0C85D365-914F-4930-8DE8-0246BA2B6876}" dt="2020-11-03T12:39:48.887" v="78" actId="12"/>
          <ac:spMkLst>
            <pc:docMk/>
            <pc:sldMk cId="1345205822" sldId="459"/>
            <ac:spMk id="2" creationId="{968A0352-38B0-462A-9865-D38E6360E96F}"/>
          </ac:spMkLst>
        </pc:spChg>
        <pc:spChg chg="add del mod">
          <ac:chgData name="Luara de Carvalho Barbosa" userId="1008e40f2a86475d" providerId="LiveId" clId="{0C85D365-914F-4930-8DE8-0246BA2B6876}" dt="2020-11-03T12:40:06.196" v="83"/>
          <ac:spMkLst>
            <pc:docMk/>
            <pc:sldMk cId="1345205822" sldId="459"/>
            <ac:spMk id="7" creationId="{89DAC3AE-A34E-4148-88BF-B3F0F24B3DAA}"/>
          </ac:spMkLst>
        </pc:spChg>
        <pc:spChg chg="mod">
          <ac:chgData name="Luara de Carvalho Barbosa" userId="1008e40f2a86475d" providerId="LiveId" clId="{0C85D365-914F-4930-8DE8-0246BA2B6876}" dt="2020-11-03T12:39:57.593" v="80" actId="14100"/>
          <ac:spMkLst>
            <pc:docMk/>
            <pc:sldMk cId="1345205822" sldId="459"/>
            <ac:spMk id="8" creationId="{AEFD128F-9C3B-45F5-8298-E13171D639EA}"/>
          </ac:spMkLst>
        </pc:spChg>
        <pc:picChg chg="add mod modCrop">
          <ac:chgData name="Luara de Carvalho Barbosa" userId="1008e40f2a86475d" providerId="LiveId" clId="{0C85D365-914F-4930-8DE8-0246BA2B6876}" dt="2020-11-03T12:39:59.760" v="81" actId="1076"/>
          <ac:picMkLst>
            <pc:docMk/>
            <pc:sldMk cId="1345205822" sldId="459"/>
            <ac:picMk id="4" creationId="{A2FA4395-8854-4931-BA49-2ADC2F6E0CB5}"/>
          </ac:picMkLst>
        </pc:picChg>
        <pc:picChg chg="del">
          <ac:chgData name="Luara de Carvalho Barbosa" userId="1008e40f2a86475d" providerId="LiveId" clId="{0C85D365-914F-4930-8DE8-0246BA2B6876}" dt="2020-11-03T12:31:31.998" v="47" actId="478"/>
          <ac:picMkLst>
            <pc:docMk/>
            <pc:sldMk cId="1345205822" sldId="459"/>
            <ac:picMk id="5" creationId="{D813C07E-C4A7-4069-8F98-2F52C0AC335E}"/>
          </ac:picMkLst>
        </pc:picChg>
        <pc:picChg chg="del">
          <ac:chgData name="Luara de Carvalho Barbosa" userId="1008e40f2a86475d" providerId="LiveId" clId="{0C85D365-914F-4930-8DE8-0246BA2B6876}" dt="2020-11-03T12:31:32.801" v="48" actId="478"/>
          <ac:picMkLst>
            <pc:docMk/>
            <pc:sldMk cId="1345205822" sldId="459"/>
            <ac:picMk id="9" creationId="{BC8EB830-B500-4BFE-8F9F-885C316E0FE4}"/>
          </ac:picMkLst>
        </pc:picChg>
      </pc:sldChg>
      <pc:sldChg chg="delSp modSp add mod">
        <pc:chgData name="Luara de Carvalho Barbosa" userId="1008e40f2a86475d" providerId="LiveId" clId="{0C85D365-914F-4930-8DE8-0246BA2B6876}" dt="2020-11-03T14:23:30.505" v="907" actId="20577"/>
        <pc:sldMkLst>
          <pc:docMk/>
          <pc:sldMk cId="1933654217" sldId="460"/>
        </pc:sldMkLst>
        <pc:spChg chg="mod">
          <ac:chgData name="Luara de Carvalho Barbosa" userId="1008e40f2a86475d" providerId="LiveId" clId="{0C85D365-914F-4930-8DE8-0246BA2B6876}" dt="2020-11-03T14:23:30.505" v="907" actId="20577"/>
          <ac:spMkLst>
            <pc:docMk/>
            <pc:sldMk cId="1933654217" sldId="460"/>
            <ac:spMk id="4" creationId="{92F0DA62-2032-4C85-A742-7184AB7895CD}"/>
          </ac:spMkLst>
        </pc:spChg>
        <pc:spChg chg="mod">
          <ac:chgData name="Luara de Carvalho Barbosa" userId="1008e40f2a86475d" providerId="LiveId" clId="{0C85D365-914F-4930-8DE8-0246BA2B6876}" dt="2020-11-03T13:54:04.982" v="731" actId="14100"/>
          <ac:spMkLst>
            <pc:docMk/>
            <pc:sldMk cId="1933654217" sldId="460"/>
            <ac:spMk id="8" creationId="{AEFD128F-9C3B-45F5-8298-E13171D639EA}"/>
          </ac:spMkLst>
        </pc:spChg>
        <pc:spChg chg="mod">
          <ac:chgData name="Luara de Carvalho Barbosa" userId="1008e40f2a86475d" providerId="LiveId" clId="{0C85D365-914F-4930-8DE8-0246BA2B6876}" dt="2020-11-03T12:54:04.825" v="333" actId="14100"/>
          <ac:spMkLst>
            <pc:docMk/>
            <pc:sldMk cId="1933654217" sldId="460"/>
            <ac:spMk id="15" creationId="{DD509E5E-F68C-4F2B-8EC7-4325958603E7}"/>
          </ac:spMkLst>
        </pc:spChg>
        <pc:picChg chg="del">
          <ac:chgData name="Luara de Carvalho Barbosa" userId="1008e40f2a86475d" providerId="LiveId" clId="{0C85D365-914F-4930-8DE8-0246BA2B6876}" dt="2020-11-03T12:54:00.346" v="332" actId="478"/>
          <ac:picMkLst>
            <pc:docMk/>
            <pc:sldMk cId="1933654217" sldId="460"/>
            <ac:picMk id="3" creationId="{56E50212-6191-4512-822B-2A4AB168974A}"/>
          </ac:picMkLst>
        </pc:picChg>
      </pc:sldChg>
      <pc:sldChg chg="modSp add mod ord">
        <pc:chgData name="Luara de Carvalho Barbosa" userId="1008e40f2a86475d" providerId="LiveId" clId="{0C85D365-914F-4930-8DE8-0246BA2B6876}" dt="2020-11-05T12:53:54.613" v="1122" actId="20577"/>
        <pc:sldMkLst>
          <pc:docMk/>
          <pc:sldMk cId="3144254358" sldId="461"/>
        </pc:sldMkLst>
        <pc:spChg chg="mod">
          <ac:chgData name="Luara de Carvalho Barbosa" userId="1008e40f2a86475d" providerId="LiveId" clId="{0C85D365-914F-4930-8DE8-0246BA2B6876}" dt="2020-11-05T12:53:54.613" v="1122" actId="20577"/>
          <ac:spMkLst>
            <pc:docMk/>
            <pc:sldMk cId="3144254358" sldId="461"/>
            <ac:spMk id="4" creationId="{92F0DA62-2032-4C85-A742-7184AB7895CD}"/>
          </ac:spMkLst>
        </pc:spChg>
      </pc:sldChg>
      <pc:sldChg chg="addSp delSp modSp new mod">
        <pc:chgData name="Luara de Carvalho Barbosa" userId="1008e40f2a86475d" providerId="LiveId" clId="{0C85D365-914F-4930-8DE8-0246BA2B6876}" dt="2020-11-03T12:58:05.812" v="368" actId="1076"/>
        <pc:sldMkLst>
          <pc:docMk/>
          <pc:sldMk cId="2649455952" sldId="462"/>
        </pc:sldMkLst>
        <pc:spChg chg="del">
          <ac:chgData name="Luara de Carvalho Barbosa" userId="1008e40f2a86475d" providerId="LiveId" clId="{0C85D365-914F-4930-8DE8-0246BA2B6876}" dt="2020-11-03T12:55:13.516" v="342" actId="478"/>
          <ac:spMkLst>
            <pc:docMk/>
            <pc:sldMk cId="2649455952" sldId="462"/>
            <ac:spMk id="2" creationId="{6DD91822-EA4E-4120-98BC-F80A9786B09A}"/>
          </ac:spMkLst>
        </pc:spChg>
        <pc:spChg chg="del">
          <ac:chgData name="Luara de Carvalho Barbosa" userId="1008e40f2a86475d" providerId="LiveId" clId="{0C85D365-914F-4930-8DE8-0246BA2B6876}" dt="2020-11-03T12:54:57.083" v="336"/>
          <ac:spMkLst>
            <pc:docMk/>
            <pc:sldMk cId="2649455952" sldId="462"/>
            <ac:spMk id="3" creationId="{9C4A9E5A-4082-48E4-AB61-2C271EA7C532}"/>
          </ac:spMkLst>
        </pc:spChg>
        <pc:spChg chg="del">
          <ac:chgData name="Luara de Carvalho Barbosa" userId="1008e40f2a86475d" providerId="LiveId" clId="{0C85D365-914F-4930-8DE8-0246BA2B6876}" dt="2020-11-03T12:55:15.484" v="343" actId="478"/>
          <ac:spMkLst>
            <pc:docMk/>
            <pc:sldMk cId="2649455952" sldId="462"/>
            <ac:spMk id="5" creationId="{5165575E-5A83-4972-8035-0D7676DFF4DA}"/>
          </ac:spMkLst>
        </pc:spChg>
        <pc:spChg chg="add del mod">
          <ac:chgData name="Luara de Carvalho Barbosa" userId="1008e40f2a86475d" providerId="LiveId" clId="{0C85D365-914F-4930-8DE8-0246BA2B6876}" dt="2020-11-03T12:55:11.568" v="341" actId="478"/>
          <ac:spMkLst>
            <pc:docMk/>
            <pc:sldMk cId="2649455952" sldId="462"/>
            <ac:spMk id="8" creationId="{09E9743E-F573-4235-916D-5792D815D1B8}"/>
          </ac:spMkLst>
        </pc:spChg>
        <pc:spChg chg="add del mod">
          <ac:chgData name="Luara de Carvalho Barbosa" userId="1008e40f2a86475d" providerId="LiveId" clId="{0C85D365-914F-4930-8DE8-0246BA2B6876}" dt="2020-11-03T12:58:02.816" v="366" actId="478"/>
          <ac:spMkLst>
            <pc:docMk/>
            <pc:sldMk cId="2649455952" sldId="462"/>
            <ac:spMk id="11" creationId="{F9DCAF69-06C9-4BB4-B299-D032E98FDE9F}"/>
          </ac:spMkLst>
        </pc:spChg>
        <pc:picChg chg="add del mod">
          <ac:chgData name="Luara de Carvalho Barbosa" userId="1008e40f2a86475d" providerId="LiveId" clId="{0C85D365-914F-4930-8DE8-0246BA2B6876}" dt="2020-11-03T12:55:09.806" v="339" actId="478"/>
          <ac:picMkLst>
            <pc:docMk/>
            <pc:sldMk cId="2649455952" sldId="462"/>
            <ac:picMk id="6" creationId="{469BE4FF-2F0E-434E-AD1D-41023BC69D4C}"/>
          </ac:picMkLst>
        </pc:picChg>
        <pc:picChg chg="add mod">
          <ac:chgData name="Luara de Carvalho Barbosa" userId="1008e40f2a86475d" providerId="LiveId" clId="{0C85D365-914F-4930-8DE8-0246BA2B6876}" dt="2020-11-03T12:58:00.887" v="365" actId="1076"/>
          <ac:picMkLst>
            <pc:docMk/>
            <pc:sldMk cId="2649455952" sldId="462"/>
            <ac:picMk id="9" creationId="{9C6752E8-6D46-4E64-827C-731B1CB71236}"/>
          </ac:picMkLst>
        </pc:picChg>
        <pc:picChg chg="add mod">
          <ac:chgData name="Luara de Carvalho Barbosa" userId="1008e40f2a86475d" providerId="LiveId" clId="{0C85D365-914F-4930-8DE8-0246BA2B6876}" dt="2020-11-03T12:58:04.235" v="367" actId="1076"/>
          <ac:picMkLst>
            <pc:docMk/>
            <pc:sldMk cId="2649455952" sldId="462"/>
            <ac:picMk id="10" creationId="{A243A296-31B2-4374-ACF1-FEB3A816CFA1}"/>
          </ac:picMkLst>
        </pc:picChg>
        <pc:picChg chg="add mod">
          <ac:chgData name="Luara de Carvalho Barbosa" userId="1008e40f2a86475d" providerId="LiveId" clId="{0C85D365-914F-4930-8DE8-0246BA2B6876}" dt="2020-11-03T12:58:05.812" v="368" actId="1076"/>
          <ac:picMkLst>
            <pc:docMk/>
            <pc:sldMk cId="2649455952" sldId="462"/>
            <ac:picMk id="12" creationId="{4FC49845-0B01-4808-9E70-B0EAD2A521A6}"/>
          </ac:picMkLst>
        </pc:picChg>
      </pc:sldChg>
      <pc:sldChg chg="addSp delSp modSp add mod">
        <pc:chgData name="Luara de Carvalho Barbosa" userId="1008e40f2a86475d" providerId="LiveId" clId="{0C85D365-914F-4930-8DE8-0246BA2B6876}" dt="2020-11-03T13:03:10.451" v="491" actId="1076"/>
        <pc:sldMkLst>
          <pc:docMk/>
          <pc:sldMk cId="2844499625" sldId="463"/>
        </pc:sldMkLst>
        <pc:spChg chg="del">
          <ac:chgData name="Luara de Carvalho Barbosa" userId="1008e40f2a86475d" providerId="LiveId" clId="{0C85D365-914F-4930-8DE8-0246BA2B6876}" dt="2020-11-03T13:02:01.334" v="454" actId="478"/>
          <ac:spMkLst>
            <pc:docMk/>
            <pc:sldMk cId="2844499625" sldId="463"/>
            <ac:spMk id="4" creationId="{92F0DA62-2032-4C85-A742-7184AB7895CD}"/>
          </ac:spMkLst>
        </pc:spChg>
        <pc:spChg chg="add mod">
          <ac:chgData name="Luara de Carvalho Barbosa" userId="1008e40f2a86475d" providerId="LiveId" clId="{0C85D365-914F-4930-8DE8-0246BA2B6876}" dt="2020-11-03T13:03:07.252" v="490" actId="403"/>
          <ac:spMkLst>
            <pc:docMk/>
            <pc:sldMk cId="2844499625" sldId="463"/>
            <ac:spMk id="5" creationId="{9C1DFD3B-A50F-4931-9722-55C0516BA572}"/>
          </ac:spMkLst>
        </pc:spChg>
        <pc:spChg chg="del">
          <ac:chgData name="Luara de Carvalho Barbosa" userId="1008e40f2a86475d" providerId="LiveId" clId="{0C85D365-914F-4930-8DE8-0246BA2B6876}" dt="2020-11-03T13:02:56.399" v="486" actId="478"/>
          <ac:spMkLst>
            <pc:docMk/>
            <pc:sldMk cId="2844499625" sldId="463"/>
            <ac:spMk id="8" creationId="{AEFD128F-9C3B-45F5-8298-E13171D639EA}"/>
          </ac:spMkLst>
        </pc:spChg>
        <pc:spChg chg="del">
          <ac:chgData name="Luara de Carvalho Barbosa" userId="1008e40f2a86475d" providerId="LiveId" clId="{0C85D365-914F-4930-8DE8-0246BA2B6876}" dt="2020-11-03T13:02:59.206" v="487" actId="478"/>
          <ac:spMkLst>
            <pc:docMk/>
            <pc:sldMk cId="2844499625" sldId="463"/>
            <ac:spMk id="48" creationId="{C3FC51DE-D10A-4DE8-A7E3-22FA2E4FC194}"/>
          </ac:spMkLst>
        </pc:spChg>
        <pc:picChg chg="add mod modCrop">
          <ac:chgData name="Luara de Carvalho Barbosa" userId="1008e40f2a86475d" providerId="LiveId" clId="{0C85D365-914F-4930-8DE8-0246BA2B6876}" dt="2020-11-03T13:03:10.451" v="491" actId="1076"/>
          <ac:picMkLst>
            <pc:docMk/>
            <pc:sldMk cId="2844499625" sldId="463"/>
            <ac:picMk id="3" creationId="{4E793B36-B517-4885-BB53-E0C269EDFEA9}"/>
          </ac:picMkLst>
        </pc:picChg>
      </pc:sldChg>
      <pc:sldChg chg="addSp delSp modSp add mod">
        <pc:chgData name="Luara de Carvalho Barbosa" userId="1008e40f2a86475d" providerId="LiveId" clId="{0C85D365-914F-4930-8DE8-0246BA2B6876}" dt="2020-11-03T13:04:47.663" v="528" actId="6549"/>
        <pc:sldMkLst>
          <pc:docMk/>
          <pc:sldMk cId="1197984305" sldId="464"/>
        </pc:sldMkLst>
        <pc:spChg chg="add mod">
          <ac:chgData name="Luara de Carvalho Barbosa" userId="1008e40f2a86475d" providerId="LiveId" clId="{0C85D365-914F-4930-8DE8-0246BA2B6876}" dt="2020-11-03T13:04:47.663" v="528" actId="6549"/>
          <ac:spMkLst>
            <pc:docMk/>
            <pc:sldMk cId="1197984305" sldId="464"/>
            <ac:spMk id="2" creationId="{42FCFCD0-23EF-4CD9-A720-D1060C2D637F}"/>
          </ac:spMkLst>
        </pc:spChg>
        <pc:spChg chg="mod">
          <ac:chgData name="Luara de Carvalho Barbosa" userId="1008e40f2a86475d" providerId="LiveId" clId="{0C85D365-914F-4930-8DE8-0246BA2B6876}" dt="2020-11-03T13:04:00.156" v="499" actId="207"/>
          <ac:spMkLst>
            <pc:docMk/>
            <pc:sldMk cId="1197984305" sldId="464"/>
            <ac:spMk id="5" creationId="{9C1DFD3B-A50F-4931-9722-55C0516BA572}"/>
          </ac:spMkLst>
        </pc:spChg>
        <pc:picChg chg="del">
          <ac:chgData name="Luara de Carvalho Barbosa" userId="1008e40f2a86475d" providerId="LiveId" clId="{0C85D365-914F-4930-8DE8-0246BA2B6876}" dt="2020-11-03T13:03:38.603" v="493" actId="478"/>
          <ac:picMkLst>
            <pc:docMk/>
            <pc:sldMk cId="1197984305" sldId="464"/>
            <ac:picMk id="3" creationId="{4E793B36-B517-4885-BB53-E0C269EDFEA9}"/>
          </ac:picMkLst>
        </pc:picChg>
      </pc:sldChg>
      <pc:sldChg chg="modSp add mod">
        <pc:chgData name="Luara de Carvalho Barbosa" userId="1008e40f2a86475d" providerId="LiveId" clId="{0C85D365-914F-4930-8DE8-0246BA2B6876}" dt="2020-11-03T13:19:19.546" v="608" actId="123"/>
        <pc:sldMkLst>
          <pc:docMk/>
          <pc:sldMk cId="1583411714" sldId="465"/>
        </pc:sldMkLst>
        <pc:spChg chg="mod">
          <ac:chgData name="Luara de Carvalho Barbosa" userId="1008e40f2a86475d" providerId="LiveId" clId="{0C85D365-914F-4930-8DE8-0246BA2B6876}" dt="2020-11-03T13:19:19.546" v="608" actId="123"/>
          <ac:spMkLst>
            <pc:docMk/>
            <pc:sldMk cId="1583411714" sldId="465"/>
            <ac:spMk id="2" creationId="{42FCFCD0-23EF-4CD9-A720-D1060C2D637F}"/>
          </ac:spMkLst>
        </pc:spChg>
        <pc:spChg chg="mod">
          <ac:chgData name="Luara de Carvalho Barbosa" userId="1008e40f2a86475d" providerId="LiveId" clId="{0C85D365-914F-4930-8DE8-0246BA2B6876}" dt="2020-11-03T13:16:51.229" v="545" actId="1076"/>
          <ac:spMkLst>
            <pc:docMk/>
            <pc:sldMk cId="1583411714" sldId="465"/>
            <ac:spMk id="5" creationId="{9C1DFD3B-A50F-4931-9722-55C0516BA572}"/>
          </ac:spMkLst>
        </pc:spChg>
        <pc:spChg chg="mod">
          <ac:chgData name="Luara de Carvalho Barbosa" userId="1008e40f2a86475d" providerId="LiveId" clId="{0C85D365-914F-4930-8DE8-0246BA2B6876}" dt="2020-11-03T13:16:47.331" v="544" actId="14100"/>
          <ac:spMkLst>
            <pc:docMk/>
            <pc:sldMk cId="1583411714" sldId="465"/>
            <ac:spMk id="15" creationId="{DD509E5E-F68C-4F2B-8EC7-4325958603E7}"/>
          </ac:spMkLst>
        </pc:spChg>
      </pc:sldChg>
      <pc:sldChg chg="add ord">
        <pc:chgData name="Luara de Carvalho Barbosa" userId="1008e40f2a86475d" providerId="LiveId" clId="{0C85D365-914F-4930-8DE8-0246BA2B6876}" dt="2020-11-03T13:30:21.788" v="649"/>
        <pc:sldMkLst>
          <pc:docMk/>
          <pc:sldMk cId="2614166419" sldId="466"/>
        </pc:sldMkLst>
      </pc:sldChg>
      <pc:sldChg chg="addSp delSp modSp add mod">
        <pc:chgData name="Luara de Carvalho Barbosa" userId="1008e40f2a86475d" providerId="LiveId" clId="{0C85D365-914F-4930-8DE8-0246BA2B6876}" dt="2020-11-05T12:52:55.913" v="1114" actId="20577"/>
        <pc:sldMkLst>
          <pc:docMk/>
          <pc:sldMk cId="3422950231" sldId="467"/>
        </pc:sldMkLst>
        <pc:spChg chg="mod">
          <ac:chgData name="Luara de Carvalho Barbosa" userId="1008e40f2a86475d" providerId="LiveId" clId="{0C85D365-914F-4930-8DE8-0246BA2B6876}" dt="2020-11-05T12:52:55.913" v="1114" actId="20577"/>
          <ac:spMkLst>
            <pc:docMk/>
            <pc:sldMk cId="3422950231" sldId="467"/>
            <ac:spMk id="4" creationId="{92F0DA62-2032-4C85-A742-7184AB7895CD}"/>
          </ac:spMkLst>
        </pc:spChg>
        <pc:picChg chg="del">
          <ac:chgData name="Luara de Carvalho Barbosa" userId="1008e40f2a86475d" providerId="LiveId" clId="{0C85D365-914F-4930-8DE8-0246BA2B6876}" dt="2020-11-03T13:33:43.757" v="653" actId="478"/>
          <ac:picMkLst>
            <pc:docMk/>
            <pc:sldMk cId="3422950231" sldId="467"/>
            <ac:picMk id="3" creationId="{56E50212-6191-4512-822B-2A4AB168974A}"/>
          </ac:picMkLst>
        </pc:picChg>
        <pc:picChg chg="add mod modCrop">
          <ac:chgData name="Luara de Carvalho Barbosa" userId="1008e40f2a86475d" providerId="LiveId" clId="{0C85D365-914F-4930-8DE8-0246BA2B6876}" dt="2020-11-03T13:34:01.789" v="659" actId="1076"/>
          <ac:picMkLst>
            <pc:docMk/>
            <pc:sldMk cId="3422950231" sldId="467"/>
            <ac:picMk id="5" creationId="{55D23111-E443-444D-8DC6-B3ED79D93B62}"/>
          </ac:picMkLst>
        </pc:picChg>
      </pc:sldChg>
      <pc:sldChg chg="modSp add mod">
        <pc:chgData name="Luara de Carvalho Barbosa" userId="1008e40f2a86475d" providerId="LiveId" clId="{0C85D365-914F-4930-8DE8-0246BA2B6876}" dt="2020-11-03T14:24:11.961" v="912" actId="12"/>
        <pc:sldMkLst>
          <pc:docMk/>
          <pc:sldMk cId="3115909802" sldId="468"/>
        </pc:sldMkLst>
        <pc:spChg chg="mod">
          <ac:chgData name="Luara de Carvalho Barbosa" userId="1008e40f2a86475d" providerId="LiveId" clId="{0C85D365-914F-4930-8DE8-0246BA2B6876}" dt="2020-11-03T14:24:11.961" v="912" actId="12"/>
          <ac:spMkLst>
            <pc:docMk/>
            <pc:sldMk cId="3115909802" sldId="468"/>
            <ac:spMk id="4" creationId="{92F0DA62-2032-4C85-A742-7184AB7895CD}"/>
          </ac:spMkLst>
        </pc:spChg>
      </pc:sldChg>
      <pc:sldChg chg="addSp modSp add mod">
        <pc:chgData name="Luara de Carvalho Barbosa" userId="1008e40f2a86475d" providerId="LiveId" clId="{0C85D365-914F-4930-8DE8-0246BA2B6876}" dt="2020-11-03T14:11:20.251" v="827" actId="1076"/>
        <pc:sldMkLst>
          <pc:docMk/>
          <pc:sldMk cId="1186970803" sldId="469"/>
        </pc:sldMkLst>
        <pc:spChg chg="mod">
          <ac:chgData name="Luara de Carvalho Barbosa" userId="1008e40f2a86475d" providerId="LiveId" clId="{0C85D365-914F-4930-8DE8-0246BA2B6876}" dt="2020-11-03T14:10:55.604" v="822" actId="6549"/>
          <ac:spMkLst>
            <pc:docMk/>
            <pc:sldMk cId="1186970803" sldId="469"/>
            <ac:spMk id="4" creationId="{92F0DA62-2032-4C85-A742-7184AB7895CD}"/>
          </ac:spMkLst>
        </pc:spChg>
        <pc:picChg chg="add mod modCrop">
          <ac:chgData name="Luara de Carvalho Barbosa" userId="1008e40f2a86475d" providerId="LiveId" clId="{0C85D365-914F-4930-8DE8-0246BA2B6876}" dt="2020-11-03T14:11:20.251" v="827" actId="1076"/>
          <ac:picMkLst>
            <pc:docMk/>
            <pc:sldMk cId="1186970803" sldId="469"/>
            <ac:picMk id="3" creationId="{2FC3C340-4830-4F72-9347-3D410774DE3D}"/>
          </ac:picMkLst>
        </pc:picChg>
      </pc:sldChg>
      <pc:sldChg chg="addSp delSp modSp add mod">
        <pc:chgData name="Luara de Carvalho Barbosa" userId="1008e40f2a86475d" providerId="LiveId" clId="{0C85D365-914F-4930-8DE8-0246BA2B6876}" dt="2020-11-03T14:14:35.832" v="839" actId="1076"/>
        <pc:sldMkLst>
          <pc:docMk/>
          <pc:sldMk cId="2514237778" sldId="470"/>
        </pc:sldMkLst>
        <pc:spChg chg="del">
          <ac:chgData name="Luara de Carvalho Barbosa" userId="1008e40f2a86475d" providerId="LiveId" clId="{0C85D365-914F-4930-8DE8-0246BA2B6876}" dt="2020-11-03T14:13:58.480" v="832" actId="478"/>
          <ac:spMkLst>
            <pc:docMk/>
            <pc:sldMk cId="2514237778" sldId="470"/>
            <ac:spMk id="4" creationId="{92F0DA62-2032-4C85-A742-7184AB7895CD}"/>
          </ac:spMkLst>
        </pc:spChg>
        <pc:picChg chg="del">
          <ac:chgData name="Luara de Carvalho Barbosa" userId="1008e40f2a86475d" providerId="LiveId" clId="{0C85D365-914F-4930-8DE8-0246BA2B6876}" dt="2020-11-03T14:13:56.368" v="831" actId="478"/>
          <ac:picMkLst>
            <pc:docMk/>
            <pc:sldMk cId="2514237778" sldId="470"/>
            <ac:picMk id="3" creationId="{56E50212-6191-4512-822B-2A4AB168974A}"/>
          </ac:picMkLst>
        </pc:picChg>
        <pc:picChg chg="add mod modCrop">
          <ac:chgData name="Luara de Carvalho Barbosa" userId="1008e40f2a86475d" providerId="LiveId" clId="{0C85D365-914F-4930-8DE8-0246BA2B6876}" dt="2020-11-03T14:14:35.832" v="839" actId="1076"/>
          <ac:picMkLst>
            <pc:docMk/>
            <pc:sldMk cId="2514237778" sldId="470"/>
            <ac:picMk id="5" creationId="{0224936B-FF87-4705-BFF3-65C6F2950350}"/>
          </ac:picMkLst>
        </pc:picChg>
      </pc:sldChg>
      <pc:sldChg chg="new del">
        <pc:chgData name="Luara de Carvalho Barbosa" userId="1008e40f2a86475d" providerId="LiveId" clId="{0C85D365-914F-4930-8DE8-0246BA2B6876}" dt="2020-11-03T14:13:52.291" v="829" actId="680"/>
        <pc:sldMkLst>
          <pc:docMk/>
          <pc:sldMk cId="3144115313" sldId="470"/>
        </pc:sldMkLst>
      </pc:sldChg>
      <pc:sldChg chg="addSp delSp modSp add mod">
        <pc:chgData name="Luara de Carvalho Barbosa" userId="1008e40f2a86475d" providerId="LiveId" clId="{0C85D365-914F-4930-8DE8-0246BA2B6876}" dt="2020-11-03T14:15:19.466" v="848" actId="14100"/>
        <pc:sldMkLst>
          <pc:docMk/>
          <pc:sldMk cId="2241631181" sldId="471"/>
        </pc:sldMkLst>
        <pc:picChg chg="add mod modCrop">
          <ac:chgData name="Luara de Carvalho Barbosa" userId="1008e40f2a86475d" providerId="LiveId" clId="{0C85D365-914F-4930-8DE8-0246BA2B6876}" dt="2020-11-03T14:15:19.466" v="848" actId="14100"/>
          <ac:picMkLst>
            <pc:docMk/>
            <pc:sldMk cId="2241631181" sldId="471"/>
            <ac:picMk id="3" creationId="{F6F000CF-4F2B-4DDE-AB04-CA25FF4F1BEF}"/>
          </ac:picMkLst>
        </pc:picChg>
        <pc:picChg chg="del">
          <ac:chgData name="Luara de Carvalho Barbosa" userId="1008e40f2a86475d" providerId="LiveId" clId="{0C85D365-914F-4930-8DE8-0246BA2B6876}" dt="2020-11-03T14:15:04.184" v="841" actId="478"/>
          <ac:picMkLst>
            <pc:docMk/>
            <pc:sldMk cId="2241631181" sldId="471"/>
            <ac:picMk id="5" creationId="{0224936B-FF87-4705-BFF3-65C6F2950350}"/>
          </ac:picMkLst>
        </pc:picChg>
      </pc:sldChg>
      <pc:sldChg chg="addSp delSp modSp add mod">
        <pc:chgData name="Luara de Carvalho Barbosa" userId="1008e40f2a86475d" providerId="LiveId" clId="{0C85D365-914F-4930-8DE8-0246BA2B6876}" dt="2020-11-05T12:44:05.744" v="1097" actId="2710"/>
        <pc:sldMkLst>
          <pc:docMk/>
          <pc:sldMk cId="1593284783" sldId="472"/>
        </pc:sldMkLst>
        <pc:spChg chg="add del mod">
          <ac:chgData name="Luara de Carvalho Barbosa" userId="1008e40f2a86475d" providerId="LiveId" clId="{0C85D365-914F-4930-8DE8-0246BA2B6876}" dt="2020-11-05T12:43:21.548" v="1054" actId="478"/>
          <ac:spMkLst>
            <pc:docMk/>
            <pc:sldMk cId="1593284783" sldId="472"/>
            <ac:spMk id="4" creationId="{E8ABABBF-9E0D-4907-944C-AD479000C6E5}"/>
          </ac:spMkLst>
        </pc:spChg>
        <pc:spChg chg="mod">
          <ac:chgData name="Luara de Carvalho Barbosa" userId="1008e40f2a86475d" providerId="LiveId" clId="{0C85D365-914F-4930-8DE8-0246BA2B6876}" dt="2020-11-05T12:44:05.744" v="1097" actId="2710"/>
          <ac:spMkLst>
            <pc:docMk/>
            <pc:sldMk cId="1593284783" sldId="472"/>
            <ac:spMk id="8" creationId="{AEFD128F-9C3B-45F5-8298-E13171D639EA}"/>
          </ac:spMkLst>
        </pc:spChg>
        <pc:spChg chg="del">
          <ac:chgData name="Luara de Carvalho Barbosa" userId="1008e40f2a86475d" providerId="LiveId" clId="{0C85D365-914F-4930-8DE8-0246BA2B6876}" dt="2020-11-05T12:43:13.048" v="1051" actId="478"/>
          <ac:spMkLst>
            <pc:docMk/>
            <pc:sldMk cId="1593284783" sldId="472"/>
            <ac:spMk id="17" creationId="{F0C7571D-9549-4381-9427-80809559ABDF}"/>
          </ac:spMkLst>
        </pc:spChg>
        <pc:picChg chg="del">
          <ac:chgData name="Luara de Carvalho Barbosa" userId="1008e40f2a86475d" providerId="LiveId" clId="{0C85D365-914F-4930-8DE8-0246BA2B6876}" dt="2020-11-05T12:42:03.986" v="1034" actId="478"/>
          <ac:picMkLst>
            <pc:docMk/>
            <pc:sldMk cId="1593284783" sldId="472"/>
            <ac:picMk id="3" creationId="{F6F000CF-4F2B-4DDE-AB04-CA25FF4F1BE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C0C6F-CDDD-4662-9DA0-3CBFCD37FD8E}" type="datetime1">
              <a:rPr lang="pt-BR" smtClean="0"/>
              <a:t>05/11/2020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021A4-12FA-4C9A-8282-C2BFD2881E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571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E7B25-8111-442E-A41B-2383A35EB02C}" type="datetime1">
              <a:rPr lang="pt-BR" smtClean="0"/>
              <a:pPr/>
              <a:t>05/11/2020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558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492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1019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5812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0070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4522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8231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6652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0591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301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455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4770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0326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3509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307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66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822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724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261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972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43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61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29" name="Espaço Reservado para Imagem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0" name="Espaço Reservado para Imagem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1" name="Espaço Reservado para Imagem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2" name="Espaço Reservado para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23" name="Espaço Reservado para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24" name="Espaço Reservado para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27" name="Espaço Reservado para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28" name="Espaço Reservado para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32" name="Espaço Reservado para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33" name="Espaço Reservado para Imagem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4" name="Espaço Reservado para Imagem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5" name="Espaço Reservado para Imagem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s Lis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 dirty="0"/>
              <a:t>Insira aqui a descrição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pt-BR" noProof="0" dirty="0"/>
              <a:t>Local</a:t>
            </a:r>
            <a:br>
              <a:rPr lang="pt-BR" noProof="0" dirty="0"/>
            </a:br>
            <a:r>
              <a:rPr lang="pt-BR" noProof="0" dirty="0"/>
              <a:t>Insira aqui sua imagem/logotipo</a:t>
            </a:r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pt-BR" noProof="0" dirty="0"/>
              <a:t>Local</a:t>
            </a:r>
            <a:br>
              <a:rPr lang="pt-BR" noProof="0" dirty="0"/>
            </a:br>
            <a:r>
              <a:rPr lang="pt-BR" noProof="0" dirty="0"/>
              <a:t>Insira aqui sua imagem/logotipo</a:t>
            </a:r>
          </a:p>
        </p:txBody>
      </p:sp>
      <p:sp>
        <p:nvSpPr>
          <p:cNvPr id="13" name="Espaço Reservado para Imagem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pt-BR" noProof="0" dirty="0"/>
              <a:t>Local</a:t>
            </a:r>
            <a:br>
              <a:rPr lang="pt-BR" noProof="0" dirty="0"/>
            </a:br>
            <a:r>
              <a:rPr lang="pt-BR" noProof="0" dirty="0"/>
              <a:t>Insira aqui sua imagem/logotipo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 dirty="0"/>
              <a:t>Insira aqui a descrição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 dirty="0"/>
              <a:t>Insira aqui a descrição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Obrigado </a:t>
            </a:r>
            <a:br>
              <a:rPr lang="pt-BR" noProof="0" dirty="0"/>
            </a:br>
            <a:endParaRPr lang="pt-BR" noProof="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endParaRPr lang="pt-BR" noProof="0" dirty="0"/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/>
              <a:t>Telefone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/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Descreva sua Grande Ideia</a:t>
            </a:r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íc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4" name="Espaço Reservado para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6" name="Espaço Reservado para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/>
              <a:t>Resultado</a:t>
            </a:r>
          </a:p>
        </p:txBody>
      </p:sp>
      <p:sp>
        <p:nvSpPr>
          <p:cNvPr id="26" name="Espaço Reservado para Imagem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7" name="Espaço Reservado para Imagem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8" name="Espaço Reservado para Imagem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9" name="Espaço Reservado para Imagem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0" name="Espaço Reservado para Imagem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sã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co de conteúdo com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0" name="Espaço Reservado para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21" name="Espaço Reservado para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2" name="Espaço Reservado para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23" name="Espaço Reservado para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4" name="Espaço Reservado para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co de conteúdo com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29" name="Espaço Reservado para Imagem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0" name="Espaço Reservado para Imagem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1" name="Espaço Reservado para Imagem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 - E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 - Foto Comple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EECC7194-A4D0-457B-9D3E-53681723AFF7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bserh.gov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1497F18A-7A2F-42C9-B0CE-18A8D1FD15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7802" b="780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1"/>
            <a:ext cx="9672000" cy="3814068"/>
          </a:xfrm>
        </p:spPr>
        <p:txBody>
          <a:bodyPr rtlCol="0"/>
          <a:lstStyle/>
          <a:p>
            <a:pPr rtl="0">
              <a:lnSpc>
                <a:spcPct val="110000"/>
              </a:lnSpc>
            </a:pPr>
            <a:r>
              <a:rPr lang="pt-BR" dirty="0"/>
              <a:t>Assistência perioperatória</a:t>
            </a:r>
            <a:br>
              <a:rPr lang="pt-BR" dirty="0"/>
            </a:br>
            <a:r>
              <a:rPr lang="pt-BR" sz="3200" dirty="0"/>
              <a:t>Aula 9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7184" y="3921877"/>
            <a:ext cx="9413638" cy="1247449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Avaliação de risco de infecção do sítio cirúrgico: cirurgias contaminadas e infectadas.</a:t>
            </a:r>
            <a:endParaRPr lang="pt-B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616742" y="3814069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023" y="5260615"/>
            <a:ext cx="3817719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Subtítulo 3">
            <a:extLst>
              <a:ext uri="{FF2B5EF4-FFF2-40B4-BE49-F238E27FC236}">
                <a16:creationId xmlns:a16="http://schemas.microsoft.com/office/drawing/2014/main" id="{46E84803-C057-469F-9D4F-3F1A74CE8D1B}"/>
              </a:ext>
            </a:extLst>
          </p:cNvPr>
          <p:cNvSpPr txBox="1">
            <a:spLocks/>
          </p:cNvSpPr>
          <p:nvPr/>
        </p:nvSpPr>
        <p:spPr>
          <a:xfrm>
            <a:off x="98290" y="5945657"/>
            <a:ext cx="5815125" cy="866774"/>
          </a:xfrm>
          <a:prstGeom prst="rect">
            <a:avLst/>
          </a:prstGeo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vert="horz" lIns="144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4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/>
              <a:t>Profa. Luara de Carvalho Barbosa</a:t>
            </a:r>
          </a:p>
          <a:p>
            <a:pPr>
              <a:spcAft>
                <a:spcPts val="0"/>
              </a:spcAft>
            </a:pPr>
            <a:r>
              <a:rPr lang="pt-BR"/>
              <a:t>Profa. Nádia Zanon Narchi 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1D6BEF8-A355-452C-B90B-FB0F0024B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867" y="6053852"/>
            <a:ext cx="2618955" cy="6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2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763" y="7733"/>
            <a:ext cx="1124749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10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747" y="345762"/>
            <a:ext cx="11468831" cy="618194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F0DA62-2032-4C85-A742-7184AB7895CD}"/>
              </a:ext>
            </a:extLst>
          </p:cNvPr>
          <p:cNvSpPr txBox="1"/>
          <p:nvPr/>
        </p:nvSpPr>
        <p:spPr>
          <a:xfrm>
            <a:off x="804717" y="544618"/>
            <a:ext cx="105977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0" i="0" u="none" strike="noStrike" baseline="0" dirty="0">
                <a:solidFill>
                  <a:schemeClr val="tx2">
                    <a:lumMod val="50000"/>
                    <a:lumOff val="50000"/>
                  </a:schemeClr>
                </a:solidFill>
                <a:latin typeface="MinionPro-Regular"/>
              </a:rPr>
              <a:t>Técnica operatória.</a:t>
            </a:r>
          </a:p>
          <a:p>
            <a:pPr algn="l"/>
            <a:endParaRPr lang="pt-BR" sz="2000" b="0" i="0" u="none" strike="noStrike" baseline="0" dirty="0">
              <a:solidFill>
                <a:schemeClr val="tx2">
                  <a:lumMod val="50000"/>
                  <a:lumOff val="50000"/>
                </a:schemeClr>
              </a:solidFill>
              <a:latin typeface="MinionPro-Regular"/>
            </a:endParaRP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MinionPro-Regular"/>
              </a:rPr>
              <a:t>Cuidados gerais da técnica cirúrgica:</a:t>
            </a:r>
          </a:p>
          <a:p>
            <a:pPr algn="l"/>
            <a:endParaRPr lang="pt-BR" sz="2000" b="0" i="0" u="none" strike="noStrike" baseline="0" dirty="0">
              <a:solidFill>
                <a:schemeClr val="bg1"/>
              </a:solidFill>
              <a:latin typeface="MinionPro-Regular"/>
            </a:endParaRP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MinionPro-Regular"/>
              </a:rPr>
              <a:t>• Hemostasia adequada reduzindo a possibilidade de hematoma; minimizar trauma e usar cautelosamente o cautério e ligaduras vasculares evitando necrose tecidual;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u="none" strike="noStrike" baseline="0" dirty="0">
                <a:solidFill>
                  <a:schemeClr val="bg1"/>
                </a:solidFill>
                <a:latin typeface="MinionPro-Regular"/>
              </a:rPr>
              <a:t>Não deixar espaço morto no fechamento dos planos cirúrgicos e remover tecidos desvitalizados</a:t>
            </a:r>
          </a:p>
          <a:p>
            <a:pPr algn="l"/>
            <a:endParaRPr lang="pt-BR" sz="2000" dirty="0">
              <a:solidFill>
                <a:schemeClr val="bg1"/>
              </a:solidFill>
              <a:latin typeface="MinionPro-Regular"/>
            </a:endParaRPr>
          </a:p>
          <a:p>
            <a:pPr algn="l"/>
            <a:endParaRPr lang="pt-BR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0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763" y="7733"/>
            <a:ext cx="1124749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11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747" y="345762"/>
            <a:ext cx="11468831" cy="618194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F0DA62-2032-4C85-A742-7184AB7895CD}"/>
              </a:ext>
            </a:extLst>
          </p:cNvPr>
          <p:cNvSpPr txBox="1"/>
          <p:nvPr/>
        </p:nvSpPr>
        <p:spPr>
          <a:xfrm>
            <a:off x="804717" y="544618"/>
            <a:ext cx="105977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MinionPro-Regular"/>
              </a:rPr>
              <a:t>Tem sido sugerido uma forma de estimativa deste risco utilizando o </a:t>
            </a:r>
            <a:r>
              <a:rPr lang="pt-BR" sz="1800" b="0" i="1" u="none" strike="noStrike" baseline="0" dirty="0">
                <a:latin typeface="MinionPro-It"/>
              </a:rPr>
              <a:t>score Risk Index -</a:t>
            </a:r>
            <a:r>
              <a:rPr lang="pt-BR" sz="1800" b="0" i="0" u="none" strike="noStrike" baseline="0" dirty="0">
                <a:latin typeface="MinionPro-Regular"/>
              </a:rPr>
              <a:t> formado por 3 variáveis: ASA score (</a:t>
            </a:r>
            <a:r>
              <a:rPr lang="pt-BR" sz="1800" b="0" i="1" u="none" strike="noStrike" baseline="0" dirty="0">
                <a:latin typeface="MinionPro-It"/>
              </a:rPr>
              <a:t>ASA </a:t>
            </a:r>
            <a:r>
              <a:rPr lang="pt-BR" sz="1800" b="0" i="1" u="none" strike="noStrike" baseline="0" dirty="0" err="1">
                <a:latin typeface="MinionPro-It"/>
              </a:rPr>
              <a:t>Physical</a:t>
            </a:r>
            <a:r>
              <a:rPr lang="pt-BR" sz="1800" b="0" i="1" u="none" strike="noStrike" baseline="0" dirty="0">
                <a:latin typeface="MinionPro-It"/>
              </a:rPr>
              <a:t> Status </a:t>
            </a:r>
            <a:r>
              <a:rPr lang="pt-BR" sz="1800" b="0" i="1" u="none" strike="noStrike" baseline="0" dirty="0" err="1">
                <a:latin typeface="MinionPro-It"/>
              </a:rPr>
              <a:t>Classification</a:t>
            </a:r>
            <a:r>
              <a:rPr lang="pt-BR" sz="1800" b="0" i="1" u="none" strike="noStrike" baseline="0" dirty="0">
                <a:latin typeface="MinionPro-It"/>
              </a:rPr>
              <a:t> System</a:t>
            </a:r>
            <a:r>
              <a:rPr lang="pt-BR" sz="1800" b="0" i="0" u="none" strike="noStrike" baseline="0" dirty="0">
                <a:latin typeface="MinionPro-Regular"/>
              </a:rPr>
              <a:t>), classificação da ferida operatória (contaminada ou suja - conforme manual de IRAS) e,  duração do procedimento (maior que o percentil 75). </a:t>
            </a:r>
          </a:p>
          <a:p>
            <a:pPr algn="l"/>
            <a:endParaRPr lang="pt-BR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FC3C340-4830-4F72-9347-3D410774DE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35" t="37675" r="29022" b="37945"/>
          <a:stretch/>
        </p:blipFill>
        <p:spPr>
          <a:xfrm>
            <a:off x="2414795" y="2113753"/>
            <a:ext cx="8173692" cy="26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7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763" y="7733"/>
            <a:ext cx="1124749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12</a:t>
            </a:fld>
            <a:endParaRPr lang="pt-BR" sz="1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793B36-B517-4885-BB53-E0C269EDFE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74" t="17470" r="24891" b="7505"/>
          <a:stretch/>
        </p:blipFill>
        <p:spPr>
          <a:xfrm>
            <a:off x="2742603" y="1303050"/>
            <a:ext cx="6453809" cy="514274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C1DFD3B-A50F-4931-9722-55C0516BA572}"/>
              </a:ext>
            </a:extLst>
          </p:cNvPr>
          <p:cNvSpPr txBox="1"/>
          <p:nvPr/>
        </p:nvSpPr>
        <p:spPr>
          <a:xfrm>
            <a:off x="3074504" y="41220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Sinais e sintomas</a:t>
            </a:r>
          </a:p>
        </p:txBody>
      </p:sp>
    </p:spTree>
    <p:extLst>
      <p:ext uri="{BB962C8B-B14F-4D97-AF65-F5344CB8AC3E}">
        <p14:creationId xmlns:p14="http://schemas.microsoft.com/office/powerpoint/2010/main" val="284449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763" y="7733"/>
            <a:ext cx="1124749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13</a:t>
            </a:fld>
            <a:endParaRPr lang="pt-BR" sz="1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1DFD3B-A50F-4931-9722-55C0516BA572}"/>
              </a:ext>
            </a:extLst>
          </p:cNvPr>
          <p:cNvSpPr txBox="1"/>
          <p:nvPr/>
        </p:nvSpPr>
        <p:spPr>
          <a:xfrm>
            <a:off x="3074503" y="412202"/>
            <a:ext cx="5658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1" i="0" u="none" strike="noStrike" baseline="0" dirty="0">
                <a:solidFill>
                  <a:schemeClr val="bg1"/>
                </a:solidFill>
                <a:latin typeface="TimesNewRomanPS-BoldMT"/>
              </a:rPr>
              <a:t>Conduta Diagnóstica </a:t>
            </a:r>
            <a:r>
              <a:rPr lang="pt-BR" sz="2400" b="0" i="0" u="none" strike="noStrike" baseline="0" dirty="0">
                <a:solidFill>
                  <a:schemeClr val="bg1"/>
                </a:solidFill>
                <a:latin typeface="TimesNewRomanPSMT"/>
              </a:rPr>
              <a:t>(Individualizar):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2FCFCD0-23EF-4CD9-A720-D1060C2D637F}"/>
              </a:ext>
            </a:extLst>
          </p:cNvPr>
          <p:cNvSpPr txBox="1"/>
          <p:nvPr/>
        </p:nvSpPr>
        <p:spPr>
          <a:xfrm>
            <a:off x="1457740" y="1278336"/>
            <a:ext cx="8428381" cy="419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» Hemograma completo: Repetir a cada 2 dias</a:t>
            </a:r>
          </a:p>
          <a:p>
            <a:pPr algn="l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» Urina I</a:t>
            </a:r>
          </a:p>
          <a:p>
            <a:pPr algn="l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»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+mj-lt"/>
              </a:rPr>
              <a:t>Urinocultura</a:t>
            </a:r>
            <a:endParaRPr lang="pt-BR" sz="18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» Dosagem de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+mj-lt"/>
              </a:rPr>
              <a:t>Uréia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 e Creatinina</a:t>
            </a:r>
          </a:p>
          <a:p>
            <a:pPr algn="l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» Função Hepática</a:t>
            </a:r>
          </a:p>
          <a:p>
            <a:pPr algn="l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» Proteína C Reativa: Repetir a cada 3 dias</a:t>
            </a:r>
          </a:p>
          <a:p>
            <a:pPr algn="l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» Hemocultura </a:t>
            </a:r>
          </a:p>
          <a:p>
            <a:pPr algn="l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» Cultura do conteúdo do sítio cirúrgico colhido por aspiração,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+mj-lt"/>
              </a:rPr>
              <a:t>swab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 ou biópsia</a:t>
            </a:r>
          </a:p>
          <a:p>
            <a:pPr algn="l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»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+mj-lt"/>
              </a:rPr>
              <a:t>Ultrassonograia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 (US) transvaginal</a:t>
            </a:r>
          </a:p>
          <a:p>
            <a:pPr algn="l">
              <a:lnSpc>
                <a:spcPct val="150000"/>
              </a:lnSpc>
            </a:pP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»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+mj-lt"/>
              </a:rPr>
              <a:t>Tomograia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 computadorizada pélvica: se o exame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+mj-lt"/>
              </a:rPr>
              <a:t>ultrassonográico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 for inconclusivo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798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763" y="7733"/>
            <a:ext cx="1124749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14</a:t>
            </a:fld>
            <a:endParaRPr lang="pt-BR" sz="1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1DFD3B-A50F-4931-9722-55C0516BA572}"/>
              </a:ext>
            </a:extLst>
          </p:cNvPr>
          <p:cNvSpPr txBox="1"/>
          <p:nvPr/>
        </p:nvSpPr>
        <p:spPr>
          <a:xfrm>
            <a:off x="736694" y="168128"/>
            <a:ext cx="5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baseline="0" dirty="0">
                <a:solidFill>
                  <a:schemeClr val="bg1"/>
                </a:solidFill>
                <a:latin typeface="TimesNewRomanPS-BoldMT"/>
              </a:rPr>
              <a:t>Conduta Terapêutica:</a:t>
            </a:r>
          </a:p>
          <a:p>
            <a:pPr algn="l"/>
            <a:endParaRPr lang="pt-BR" sz="2400" b="0" i="0" u="none" strike="noStrike" baseline="0" dirty="0">
              <a:solidFill>
                <a:schemeClr val="bg1"/>
              </a:solidFill>
              <a:latin typeface="TimesNewRomanPSM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2FCFCD0-23EF-4CD9-A720-D1060C2D637F}"/>
              </a:ext>
            </a:extLst>
          </p:cNvPr>
          <p:cNvSpPr txBox="1"/>
          <p:nvPr/>
        </p:nvSpPr>
        <p:spPr>
          <a:xfrm>
            <a:off x="598747" y="758616"/>
            <a:ext cx="1059933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1</a:t>
            </a:r>
            <a:r>
              <a:rPr lang="pt-BR" sz="20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. Infecção em Local de Incisão Cirúrgica na Pele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• </a:t>
            </a:r>
            <a:r>
              <a:rPr lang="pt-BR" sz="1800" i="0" u="none" strike="noStrike" baseline="0" dirty="0">
                <a:solidFill>
                  <a:schemeClr val="bg1"/>
                </a:solidFill>
                <a:latin typeface="+mj-lt"/>
              </a:rPr>
              <a:t>Retirada de pontos da pele.</a:t>
            </a:r>
          </a:p>
          <a:p>
            <a:pPr algn="just"/>
            <a:r>
              <a:rPr lang="pt-BR" sz="1800" i="0" u="none" strike="noStrike" baseline="0" dirty="0">
                <a:solidFill>
                  <a:schemeClr val="bg1"/>
                </a:solidFill>
                <a:latin typeface="+mj-lt"/>
              </a:rPr>
              <a:t>• Drenagem do conteúdo purulento.</a:t>
            </a:r>
          </a:p>
          <a:p>
            <a:pPr algn="just"/>
            <a:r>
              <a:rPr lang="pt-BR" sz="1800" i="0" u="none" strike="noStrike" baseline="0" dirty="0">
                <a:solidFill>
                  <a:schemeClr val="bg1"/>
                </a:solidFill>
                <a:latin typeface="+mj-lt"/>
              </a:rPr>
              <a:t>• </a:t>
            </a:r>
            <a:r>
              <a:rPr lang="pt-BR" sz="1800" i="0" u="none" strike="noStrike" baseline="0" dirty="0" err="1">
                <a:solidFill>
                  <a:schemeClr val="bg1"/>
                </a:solidFill>
                <a:latin typeface="+mj-lt"/>
              </a:rPr>
              <a:t>Debridamento</a:t>
            </a:r>
            <a:r>
              <a:rPr lang="pt-BR" sz="1800" i="0" u="none" strike="noStrike" baseline="0" dirty="0">
                <a:solidFill>
                  <a:schemeClr val="bg1"/>
                </a:solidFill>
                <a:latin typeface="+mj-lt"/>
              </a:rPr>
              <a:t> de todo tecido necrosado ou desvitalizado.</a:t>
            </a:r>
          </a:p>
          <a:p>
            <a:pPr algn="just"/>
            <a:r>
              <a:rPr lang="pt-BR" sz="1800" i="0" u="none" strike="noStrike" baseline="0" dirty="0">
                <a:solidFill>
                  <a:schemeClr val="bg1"/>
                </a:solidFill>
                <a:latin typeface="+mj-lt"/>
              </a:rPr>
              <a:t>• Curativo: 2-3 vezes ao dia com solução antisséptica e compressa de gazes. </a:t>
            </a:r>
            <a:endParaRPr lang="pt-BR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pt-BR" sz="2000" b="1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t-BR" sz="20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2. Infecção de Cúpula Vaginal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• Retirada de pontos.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• Drenagem do conteúdo purulento.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• Lavagem diária da cavidade vaginal com soro fisiológico. </a:t>
            </a:r>
          </a:p>
          <a:p>
            <a:pPr algn="just"/>
            <a:r>
              <a:rPr lang="pt-BR" sz="20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3. Abscesso Pélvico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•   Antibioticoterapia isolada inicialmente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Drenagem do abscesso guiado por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+mj-lt"/>
              </a:rPr>
              <a:t>ultrassonograia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 transvaginal associada a antibioticoterapia no caso de insucesso da antibioticoterapia isolada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• Abordagem cirúrgica do abscesso em caso de insucesso da associação terapêutica de drenagem guiada por US com antibioticoterapia.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341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10023377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15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7977" y="345763"/>
            <a:ext cx="8399601" cy="628032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E50212-6191-4512-822B-2A4AB1689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61" t="34176" r="63696" b="24819"/>
          <a:stretch/>
        </p:blipFill>
        <p:spPr>
          <a:xfrm>
            <a:off x="337300" y="505834"/>
            <a:ext cx="3150774" cy="28107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2F0DA62-2032-4C85-A742-7184AB7895CD}"/>
              </a:ext>
            </a:extLst>
          </p:cNvPr>
          <p:cNvSpPr txBox="1"/>
          <p:nvPr/>
        </p:nvSpPr>
        <p:spPr>
          <a:xfrm>
            <a:off x="3817795" y="593987"/>
            <a:ext cx="82497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i="0" u="sng" strike="noStrike" baseline="0" dirty="0">
                <a:solidFill>
                  <a:schemeClr val="accent3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Light"/>
              </a:rPr>
              <a:t>Prevenção e vigilância de infecção do sitio cirúrgico</a:t>
            </a:r>
          </a:p>
          <a:p>
            <a:pPr algn="just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O Estudo sobre a Eficácia do Controle de Infecções Nosocomiais (SENIC) mostrou que cerca de 6% das infecções hospitalares podem ser impedidas através de mínima Intervenção. 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Métodos simples que podem ser usados para limitar o risco incluem: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avaliação completa de todos os pacientes cirúrgicos no pré-operatório;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redução da hospitalização pré-operatória;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avaliação e tratamento de infecções metastáticas;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redução de peso (para pacientes obesos);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interrupção do uso de tabaco;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controle da hiperglicemia;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restauração das defesas do hospedeiro;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diminuição da contaminação bacteriana endógena;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uso de métodos apropriados para remoção de pelos;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administração apropriada e oportuna de antimicrobianos profiláticos;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confirmação de assepsia de instrumentais e antissepsia correta da pele;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manutenção de técnica cirúrgica correta e de minimização do trauma tecidual;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manutenção de </a:t>
            </a:r>
            <a:r>
              <a:rPr lang="pt-BR" b="0" i="0" u="none" strike="noStrike" baseline="0" dirty="0" err="1">
                <a:solidFill>
                  <a:schemeClr val="bg1"/>
                </a:solidFill>
                <a:latin typeface="Frutiger-Light"/>
              </a:rPr>
              <a:t>normotermia</a:t>
            </a:r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 durante a cirurgia;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diminuição do tempo operatório;</a:t>
            </a:r>
          </a:p>
          <a:p>
            <a:pPr algn="l"/>
            <a:r>
              <a:rPr lang="pt-BR" b="0" i="0" u="none" strike="noStrike" baseline="0" dirty="0">
                <a:solidFill>
                  <a:schemeClr val="bg1"/>
                </a:solidFill>
                <a:latin typeface="Frutiger-Light"/>
              </a:rPr>
              <a:t>• vigilância efetiva da ferida.</a:t>
            </a:r>
            <a:endParaRPr lang="pt-BR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10023377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16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7977" y="345763"/>
            <a:ext cx="8399601" cy="628032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F0DA62-2032-4C85-A742-7184AB7895CD}"/>
              </a:ext>
            </a:extLst>
          </p:cNvPr>
          <p:cNvSpPr txBox="1"/>
          <p:nvPr/>
        </p:nvSpPr>
        <p:spPr>
          <a:xfrm>
            <a:off x="3817795" y="593987"/>
            <a:ext cx="82497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500628"/>
                </a:solidFill>
                <a:latin typeface="FrutigerLTStd-BoldCn"/>
              </a:rPr>
              <a:t>Medidas de Prevenção e Controle para Cirurgia Cesariana</a:t>
            </a: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latin typeface="MinionPro-Regular"/>
              </a:rPr>
              <a:t>1. Banho pré-operatório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• Banho de aspersão (chuveiro) pré-operatório antes da cirurgia;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• Não está recomendado o uso de antisséptico no banho.</a:t>
            </a:r>
          </a:p>
          <a:p>
            <a:pPr algn="just"/>
            <a:endParaRPr lang="pt-BR" sz="1800" b="0" i="0" u="none" strike="noStrike" baseline="0" dirty="0">
              <a:solidFill>
                <a:schemeClr val="bg1"/>
              </a:solidFill>
              <a:latin typeface="MinionPro-Regular"/>
            </a:endParaRPr>
          </a:p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latin typeface="MinionPro-Regular"/>
              </a:rPr>
              <a:t>2. Preparo cirúrgico da pele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• Realizar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MinionPro-Regular"/>
              </a:rPr>
              <a:t>degermação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 do local próximo da incisão cirúrgica antes de aplicar solução antisséptica;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• Realizar a antissepsia no campo operatório. </a:t>
            </a:r>
          </a:p>
          <a:p>
            <a:pPr algn="just"/>
            <a:endParaRPr lang="pt-BR" sz="1800" b="0" i="0" u="none" strike="noStrike" baseline="0" dirty="0">
              <a:solidFill>
                <a:schemeClr val="bg1"/>
              </a:solidFill>
              <a:latin typeface="MinionPro-Regular"/>
            </a:endParaRP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3</a:t>
            </a:r>
            <a:r>
              <a:rPr lang="pt-BR" sz="1800" b="1" i="0" u="none" strike="noStrike" baseline="0" dirty="0">
                <a:solidFill>
                  <a:schemeClr val="bg1"/>
                </a:solidFill>
                <a:latin typeface="MinionPro-Regular"/>
              </a:rPr>
              <a:t>. Emborcação ginecológica 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com produto antisséptico aquoso -  As evidências apontam que a limpeza vaginal com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MinionPro-Regular"/>
              </a:rPr>
              <a:t>iodopovidona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 imediatamente antes da cesariana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previnem endometrite pós cirurgia cesariana. O procedimento deve ser feito imediatamente antes da cirurgia devido ao risco de exposição fetal ao iodo****</a:t>
            </a:r>
          </a:p>
          <a:p>
            <a:pPr algn="just"/>
            <a:endParaRPr lang="pt-BR" sz="1800" b="0" i="0" u="none" strike="noStrike" baseline="0" dirty="0">
              <a:solidFill>
                <a:schemeClr val="bg1"/>
              </a:solidFill>
              <a:latin typeface="MinionPro-Regular"/>
            </a:endParaRP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4. Antissepsia cirúrgica das mãos</a:t>
            </a:r>
            <a:endParaRPr lang="pt-BR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D23111-E443-444D-8DC6-B3ED79D93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13" t="17695" r="35435" b="11633"/>
          <a:stretch/>
        </p:blipFill>
        <p:spPr>
          <a:xfrm>
            <a:off x="213968" y="593987"/>
            <a:ext cx="3322008" cy="43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5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10023377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17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7977" y="345763"/>
            <a:ext cx="8399601" cy="554285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E50212-6191-4512-822B-2A4AB1689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61" t="34176" r="63696" b="24819"/>
          <a:stretch/>
        </p:blipFill>
        <p:spPr>
          <a:xfrm>
            <a:off x="337300" y="505834"/>
            <a:ext cx="3150774" cy="28107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2F0DA62-2032-4C85-A742-7184AB7895CD}"/>
              </a:ext>
            </a:extLst>
          </p:cNvPr>
          <p:cNvSpPr txBox="1"/>
          <p:nvPr/>
        </p:nvSpPr>
        <p:spPr>
          <a:xfrm>
            <a:off x="3852368" y="505834"/>
            <a:ext cx="80308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chemeClr val="bg1"/>
                </a:solidFill>
                <a:latin typeface="Frutiger-Light"/>
              </a:rPr>
              <a:t>As taxas podem ser reduzidas para </a:t>
            </a:r>
            <a:r>
              <a:rPr lang="pt-BR" sz="2000" b="0" i="0" u="none" strike="noStrike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Frutiger-Light"/>
              </a:rPr>
              <a:t>um terço ou mais </a:t>
            </a:r>
            <a:r>
              <a:rPr lang="pt-BR" sz="2000" b="0" i="0" u="none" strike="noStrike" baseline="0" dirty="0">
                <a:solidFill>
                  <a:schemeClr val="bg1"/>
                </a:solidFill>
                <a:latin typeface="Frutiger-Light"/>
              </a:rPr>
              <a:t>com programas e  pessoal treinado em controle e vigilância de infecções</a:t>
            </a:r>
          </a:p>
          <a:p>
            <a:pPr algn="l"/>
            <a:endParaRPr lang="pt-BR" sz="2000" dirty="0">
              <a:solidFill>
                <a:schemeClr val="bg1"/>
              </a:solidFill>
              <a:latin typeface="Frutiger-Light"/>
            </a:endParaRP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Frutiger-Light"/>
              </a:rPr>
              <a:t>Os métodos de vigilância incluem</a:t>
            </a:r>
          </a:p>
          <a:p>
            <a:pPr marL="342900" indent="-342900" algn="l">
              <a:buFontTx/>
              <a:buChar char="-"/>
            </a:pPr>
            <a:r>
              <a:rPr lang="pt-BR" sz="2000" b="0" i="0" u="none" strike="noStrike" baseline="0" dirty="0">
                <a:solidFill>
                  <a:schemeClr val="bg1"/>
                </a:solidFill>
                <a:latin typeface="Frutiger-Light"/>
              </a:rPr>
              <a:t>revisão de prontuário,</a:t>
            </a:r>
          </a:p>
          <a:p>
            <a:pPr marL="342900" indent="-342900" algn="l">
              <a:buFontTx/>
              <a:buChar char="-"/>
            </a:pPr>
            <a:r>
              <a:rPr lang="pt-BR" sz="2000" b="0" i="0" u="none" strike="noStrike" baseline="0" dirty="0">
                <a:solidFill>
                  <a:schemeClr val="bg1"/>
                </a:solidFill>
                <a:latin typeface="Frutiger-Light"/>
              </a:rPr>
              <a:t> revisão de medicação,</a:t>
            </a:r>
          </a:p>
          <a:p>
            <a:pPr marL="342900" indent="-342900" algn="l">
              <a:buFontTx/>
              <a:buChar char="-"/>
            </a:pPr>
            <a:r>
              <a:rPr lang="pt-BR" sz="2000" b="0" i="0" u="none" strike="noStrike" baseline="0" dirty="0">
                <a:solidFill>
                  <a:schemeClr val="bg1"/>
                </a:solidFill>
                <a:latin typeface="Frutiger-Light"/>
              </a:rPr>
              <a:t>vigilância de enfermaria,</a:t>
            </a:r>
          </a:p>
          <a:p>
            <a:pPr marL="342900" indent="-342900" algn="l">
              <a:buFontTx/>
              <a:buChar char="-"/>
            </a:pPr>
            <a:r>
              <a:rPr lang="pt-BR" sz="2000" b="0" i="0" u="none" strike="noStrike" baseline="0" dirty="0">
                <a:solidFill>
                  <a:schemeClr val="bg1"/>
                </a:solidFill>
                <a:latin typeface="Frutiger-Light"/>
              </a:rPr>
              <a:t>vigilância telefônica</a:t>
            </a:r>
          </a:p>
          <a:p>
            <a:pPr marL="342900" indent="-342900" algn="l">
              <a:buFontTx/>
              <a:buChar char="-"/>
            </a:pPr>
            <a:r>
              <a:rPr lang="pt-BR" sz="2000" b="0" i="0" u="none" strike="noStrike" baseline="0" dirty="0">
                <a:solidFill>
                  <a:schemeClr val="bg1"/>
                </a:solidFill>
                <a:latin typeface="Frutiger-Light"/>
              </a:rPr>
              <a:t>vigilância do tratamento e temperatura no prontuário, </a:t>
            </a:r>
          </a:p>
          <a:p>
            <a:pPr marL="342900" indent="-342900" algn="l">
              <a:buFontTx/>
              <a:buChar char="-"/>
            </a:pPr>
            <a:r>
              <a:rPr lang="pt-BR" sz="2000" b="0" i="0" u="none" strike="noStrike" baseline="0" dirty="0">
                <a:solidFill>
                  <a:schemeClr val="bg1"/>
                </a:solidFill>
                <a:latin typeface="Frutiger-Light"/>
              </a:rPr>
              <a:t>vigilância de fator de risco, </a:t>
            </a:r>
          </a:p>
          <a:p>
            <a:pPr marL="342900" indent="-342900" algn="l">
              <a:buFontTx/>
              <a:buChar char="-"/>
            </a:pPr>
            <a:r>
              <a:rPr lang="pt-BR" sz="2000" b="0" i="0" u="none" strike="noStrike" baseline="0" dirty="0">
                <a:solidFill>
                  <a:schemeClr val="bg1"/>
                </a:solidFill>
                <a:latin typeface="Frutiger-Light"/>
              </a:rPr>
              <a:t>monitoramento do uso de antimicrobianos.</a:t>
            </a:r>
          </a:p>
        </p:txBody>
      </p:sp>
    </p:spTree>
    <p:extLst>
      <p:ext uri="{BB962C8B-B14F-4D97-AF65-F5344CB8AC3E}">
        <p14:creationId xmlns:p14="http://schemas.microsoft.com/office/powerpoint/2010/main" val="3513376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10023377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18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7977" y="345763"/>
            <a:ext cx="8399601" cy="554285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E50212-6191-4512-822B-2A4AB1689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61" t="34176" r="63696" b="24819"/>
          <a:stretch/>
        </p:blipFill>
        <p:spPr>
          <a:xfrm>
            <a:off x="337300" y="505834"/>
            <a:ext cx="3150774" cy="28107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2F0DA62-2032-4C85-A742-7184AB7895CD}"/>
              </a:ext>
            </a:extLst>
          </p:cNvPr>
          <p:cNvSpPr txBox="1"/>
          <p:nvPr/>
        </p:nvSpPr>
        <p:spPr>
          <a:xfrm>
            <a:off x="3852368" y="505834"/>
            <a:ext cx="8030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Os princípios de um sistema de vigilância efetivo são:</a:t>
            </a:r>
          </a:p>
          <a:p>
            <a:pPr algn="l"/>
            <a:endParaRPr lang="pt-BR" sz="20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• manter coleta de dados exata, eficiente e confidencial;</a:t>
            </a: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• fornecer informações sobre as ultimas taxas de infecção, estratificadas por risco multivariado para cada cirurgião e paciente;</a:t>
            </a: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• usar definições claras e consistentes de infecção; e</a:t>
            </a: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• usar protocolos padronizados </a:t>
            </a:r>
            <a:r>
              <a:rPr lang="pt-BR" sz="2000" b="0" i="0" u="none" strike="noStrike" baseline="0">
                <a:solidFill>
                  <a:schemeClr val="bg1"/>
                </a:solidFill>
                <a:latin typeface="+mj-lt"/>
              </a:rPr>
              <a:t>de acompanhamento </a:t>
            </a:r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e manter os dados de maneira adequada.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425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10023377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19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7977" y="345763"/>
            <a:ext cx="8399601" cy="554285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24936B-FF87-4705-BFF3-65C6F29503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59" t="17107" r="26544" b="5383"/>
          <a:stretch/>
        </p:blipFill>
        <p:spPr>
          <a:xfrm>
            <a:off x="3667977" y="193793"/>
            <a:ext cx="6668271" cy="618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3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10023377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2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749" y="345763"/>
            <a:ext cx="11468830" cy="620769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F0DA62-2032-4C85-A742-7184AB7895CD}"/>
              </a:ext>
            </a:extLst>
          </p:cNvPr>
          <p:cNvSpPr txBox="1"/>
          <p:nvPr/>
        </p:nvSpPr>
        <p:spPr>
          <a:xfrm>
            <a:off x="980662" y="999125"/>
            <a:ext cx="109025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  <a:latin typeface="+mj-lt"/>
              </a:rPr>
              <a:t>Infecção do sitio cirúrgico: </a:t>
            </a:r>
            <a:r>
              <a:rPr lang="pt-BR" i="0" u="none" strike="noStrike" baseline="0" dirty="0">
                <a:solidFill>
                  <a:schemeClr val="bg1"/>
                </a:solidFill>
                <a:latin typeface="+mj-lt"/>
              </a:rPr>
              <a:t>infecção que ocorre em pacientes cirúrgicos no local da operação.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i="0" u="none" strike="noStrike" baseline="0" dirty="0">
                <a:solidFill>
                  <a:schemeClr val="bg1"/>
                </a:solidFill>
                <a:latin typeface="+mj-lt"/>
              </a:rPr>
              <a:t>Ocorrem após procedimentos invasivos nas camadas superficiais ou profundas da incisão, no órgão ou espaço que foi manipulado ou traumatizado</a:t>
            </a:r>
            <a:r>
              <a:rPr lang="pt-BR" dirty="0">
                <a:solidFill>
                  <a:schemeClr val="bg1"/>
                </a:solidFill>
                <a:latin typeface="+mj-lt"/>
              </a:rPr>
              <a:t>.</a:t>
            </a:r>
            <a:endParaRPr lang="pt-BR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0" dirty="0">
              <a:solidFill>
                <a:schemeClr val="bg1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0" i="0" u="none" strike="noStrike" baseline="0" dirty="0">
                <a:solidFill>
                  <a:schemeClr val="bg1"/>
                </a:solidFill>
                <a:latin typeface="+mj-lt"/>
              </a:rPr>
              <a:t>O termo infecção de sítio cirúrgico compreende 3subgrupos: infecção superficial (pele e tecido celular subcutâneo), infecção profunda (abscessos no nível subaponeurótico ou </a:t>
            </a:r>
            <a:r>
              <a:rPr lang="pt-BR" b="0" i="0" u="none" strike="noStrike" baseline="0" dirty="0" err="1">
                <a:solidFill>
                  <a:schemeClr val="bg1"/>
                </a:solidFill>
                <a:latin typeface="+mj-lt"/>
              </a:rPr>
              <a:t>submuscular</a:t>
            </a:r>
            <a:r>
              <a:rPr lang="pt-BR" b="0" i="0" u="none" strike="noStrike" baseline="0" dirty="0">
                <a:solidFill>
                  <a:schemeClr val="bg1"/>
                </a:solidFill>
                <a:latin typeface="+mj-lt"/>
              </a:rPr>
              <a:t>) e infecção de órgãos e espaços (infecção/abscessos cavitários).</a:t>
            </a:r>
          </a:p>
          <a:p>
            <a:pPr algn="just"/>
            <a:endParaRPr lang="pt-BR" dirty="0">
              <a:solidFill>
                <a:schemeClr val="bg1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i="0" u="none" strike="noStrike" baseline="0" dirty="0">
                <a:solidFill>
                  <a:schemeClr val="bg1"/>
                </a:solidFill>
                <a:latin typeface="+mj-lt"/>
              </a:rPr>
              <a:t> Estes são problemas sérios, de alto custo e estão associados a aumento da morbidade e mortalidade, assim como a hospitalização prolongada.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i="0" u="none" strike="noStrike" baseline="0" dirty="0">
                <a:solidFill>
                  <a:schemeClr val="bg1"/>
                </a:solidFill>
                <a:latin typeface="+mj-lt"/>
              </a:rPr>
              <a:t>Recentemente, sua prevalência tem sido usada como um indicador da qualidade dos hospitais e cirurgiões.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3741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10023377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20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7977" y="345763"/>
            <a:ext cx="8399601" cy="554285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F000CF-4F2B-4DDE-AB04-CA25FF4F1B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35" t="16022" r="26544" b="7504"/>
          <a:stretch/>
        </p:blipFill>
        <p:spPr>
          <a:xfrm>
            <a:off x="3909392" y="502104"/>
            <a:ext cx="6712732" cy="60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31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10023377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21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7977" y="345763"/>
            <a:ext cx="8399601" cy="5542858"/>
          </a:xfrm>
        </p:spPr>
        <p:txBody>
          <a:bodyPr/>
          <a:lstStyle/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Atividade: </a:t>
            </a:r>
          </a:p>
          <a:p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000" dirty="0"/>
              <a:t>Relacione diagnósticos de enfermagem que tenham relação com infecção ou risco de infecção em uma puérpera.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93284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5D9A8656-6D2B-4AE0-8E28-E035271DE0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17F5BF1-88DB-42F2-98A6-4C7FBFC31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br>
              <a:rPr lang="pt-BR" dirty="0"/>
            </a:br>
            <a:r>
              <a:rPr lang="pt-BR" dirty="0"/>
              <a:t>Obrigada!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E7E363B-55F5-4528-8A9D-A5D90055C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Luara de Carvalho Barbosa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45FEE4F-333C-40EF-B46D-8D25C79C0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Luara.obstetrícia@hotmail.com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5F44DEB-FABF-4ADE-B7EB-29DFAFA3DF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@luara_obstetriz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F795760-75DB-4415-BB10-2C6299BBF1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t-BR" dirty="0"/>
              <a:t>Obstetriz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AF39051-1049-4508-8373-6A289966A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399" y="2238573"/>
            <a:ext cx="10629202" cy="119042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objeto 7" descr="Retângulo bege">
            <a:extLst>
              <a:ext uri="{FF2B5EF4-FFF2-40B4-BE49-F238E27FC236}">
                <a16:creationId xmlns:a16="http://schemas.microsoft.com/office/drawing/2014/main" id="{2D7851E8-1907-4C8A-A16F-E461B5BFA940}"/>
              </a:ext>
            </a:extLst>
          </p:cNvPr>
          <p:cNvSpPr/>
          <p:nvPr/>
        </p:nvSpPr>
        <p:spPr bwMode="white">
          <a:xfrm flipV="1">
            <a:off x="1204699" y="37916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grpSp>
        <p:nvGrpSpPr>
          <p:cNvPr id="46" name="Grupo 45" descr="Ícone de Telefone">
            <a:extLst>
              <a:ext uri="{FF2B5EF4-FFF2-40B4-BE49-F238E27FC236}">
                <a16:creationId xmlns:a16="http://schemas.microsoft.com/office/drawing/2014/main" id="{4BB2D73A-DB1F-47D9-9BDA-D6F01A0EDC06}"/>
              </a:ext>
            </a:extLst>
          </p:cNvPr>
          <p:cNvGrpSpPr/>
          <p:nvPr/>
        </p:nvGrpSpPr>
        <p:grpSpPr>
          <a:xfrm>
            <a:off x="1365937" y="5637315"/>
            <a:ext cx="297521" cy="297521"/>
            <a:chOff x="1334697" y="5606075"/>
            <a:chExt cx="360000" cy="360000"/>
          </a:xfrm>
        </p:grpSpPr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3C40AF29-F294-4B60-B5B4-56011134948E}"/>
                </a:ext>
              </a:extLst>
            </p:cNvPr>
            <p:cNvSpPr/>
            <p:nvPr/>
          </p:nvSpPr>
          <p:spPr>
            <a:xfrm>
              <a:off x="1423220" y="5624464"/>
              <a:ext cx="257175" cy="257175"/>
            </a:xfrm>
            <a:custGeom>
              <a:avLst/>
              <a:gdLst>
                <a:gd name="connsiteX0" fmla="*/ 0 w 257175"/>
                <a:gd name="connsiteY0" fmla="*/ 163664 h 257175"/>
                <a:gd name="connsiteX1" fmla="*/ 163664 w 257175"/>
                <a:gd name="connsiteY1" fmla="*/ 0 h 257175"/>
                <a:gd name="connsiteX2" fmla="*/ 261323 w 257175"/>
                <a:gd name="connsiteY2" fmla="*/ 97659 h 257175"/>
                <a:gd name="connsiteX3" fmla="*/ 97659 w 257175"/>
                <a:gd name="connsiteY3" fmla="*/ 2613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257175">
                  <a:moveTo>
                    <a:pt x="0" y="163664"/>
                  </a:moveTo>
                  <a:lnTo>
                    <a:pt x="163664" y="0"/>
                  </a:lnTo>
                  <a:lnTo>
                    <a:pt x="261323" y="97659"/>
                  </a:lnTo>
                  <a:lnTo>
                    <a:pt x="97659" y="261323"/>
                  </a:lnTo>
                  <a:close/>
                </a:path>
              </a:pathLst>
            </a:custGeom>
            <a:noFill/>
            <a:ln w="23813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pt-BR" dirty="0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82F5782C-5E0E-47EA-861C-88990A8D95DF}"/>
                </a:ext>
              </a:extLst>
            </p:cNvPr>
            <p:cNvSpPr/>
            <p:nvPr/>
          </p:nvSpPr>
          <p:spPr>
            <a:xfrm>
              <a:off x="1491815" y="5800385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7145 w 9525"/>
                <a:gd name="connsiteY1" fmla="*/ 180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7145" y="18098"/>
                  </a:lnTo>
                </a:path>
              </a:pathLst>
            </a:custGeom>
            <a:ln w="23813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pt-BR" dirty="0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0ACDDF69-03CD-491C-A9E4-08E5726C5BD3}"/>
                </a:ext>
              </a:extLst>
            </p:cNvPr>
            <p:cNvSpPr/>
            <p:nvPr/>
          </p:nvSpPr>
          <p:spPr>
            <a:xfrm>
              <a:off x="1334697" y="5606075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dirty="0"/>
            </a:p>
          </p:txBody>
        </p:sp>
      </p:grpSp>
      <p:grpSp>
        <p:nvGrpSpPr>
          <p:cNvPr id="50" name="Grupo 49" descr="Ícone de Email">
            <a:extLst>
              <a:ext uri="{FF2B5EF4-FFF2-40B4-BE49-F238E27FC236}">
                <a16:creationId xmlns:a16="http://schemas.microsoft.com/office/drawing/2014/main" id="{F7F47E31-EB9A-4529-BE0F-A1213B79FE07}"/>
              </a:ext>
            </a:extLst>
          </p:cNvPr>
          <p:cNvGrpSpPr/>
          <p:nvPr/>
        </p:nvGrpSpPr>
        <p:grpSpPr>
          <a:xfrm>
            <a:off x="1365937" y="5133777"/>
            <a:ext cx="297521" cy="297521"/>
            <a:chOff x="1334697" y="5102537"/>
            <a:chExt cx="360000" cy="360000"/>
          </a:xfrm>
        </p:grpSpPr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299C0ACA-AA85-4505-A8DF-0275634D7832}"/>
                </a:ext>
              </a:extLst>
            </p:cNvPr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5AA236B-9A92-4808-B7BB-0AEF3FD2754B}"/>
                  </a:ext>
                </a:extLst>
              </p:cNvPr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>
                  <a:gd name="connsiteX0" fmla="*/ 0 w 257175"/>
                  <a:gd name="connsiteY0" fmla="*/ 163664 h 257175"/>
                  <a:gd name="connsiteX1" fmla="*/ 163664 w 257175"/>
                  <a:gd name="connsiteY1" fmla="*/ 0 h 257175"/>
                  <a:gd name="connsiteX2" fmla="*/ 261323 w 257175"/>
                  <a:gd name="connsiteY2" fmla="*/ 97659 h 257175"/>
                  <a:gd name="connsiteX3" fmla="*/ 97659 w 257175"/>
                  <a:gd name="connsiteY3" fmla="*/ 26132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257175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94E72230-A0A3-4A80-AD64-FE14B4AA1A95}"/>
                  </a:ext>
                </a:extLst>
              </p:cNvPr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>
                  <a:gd name="connsiteX0" fmla="*/ 0 w 161925"/>
                  <a:gd name="connsiteY0" fmla="*/ 162878 h 161925"/>
                  <a:gd name="connsiteX1" fmla="*/ 141923 w 161925"/>
                  <a:gd name="connsiteY1" fmla="*/ 135255 h 161925"/>
                  <a:gd name="connsiteX2" fmla="*/ 162878 w 161925"/>
                  <a:gd name="connsiteY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61925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</p:grp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D01D119F-74E1-4482-B664-AAD0BB5B651F}"/>
                </a:ext>
              </a:extLst>
            </p:cNvPr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dirty="0"/>
            </a:p>
          </p:txBody>
        </p:sp>
      </p:grpSp>
      <p:grpSp>
        <p:nvGrpSpPr>
          <p:cNvPr id="55" name="Grupo 54" descr="Ícone de Pessoa">
            <a:extLst>
              <a:ext uri="{FF2B5EF4-FFF2-40B4-BE49-F238E27FC236}">
                <a16:creationId xmlns:a16="http://schemas.microsoft.com/office/drawing/2014/main" id="{9E1A2D9D-4A3F-4720-9A14-FFD74FC5C7A2}"/>
              </a:ext>
            </a:extLst>
          </p:cNvPr>
          <p:cNvGrpSpPr/>
          <p:nvPr/>
        </p:nvGrpSpPr>
        <p:grpSpPr>
          <a:xfrm>
            <a:off x="1365937" y="4611901"/>
            <a:ext cx="297521" cy="297521"/>
            <a:chOff x="1334697" y="4580661"/>
            <a:chExt cx="360000" cy="360000"/>
          </a:xfrm>
        </p:grpSpPr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FBC59C07-FDEC-40D0-BE4E-E1FAC0DEBC4A}"/>
                </a:ext>
              </a:extLst>
            </p:cNvPr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</p:grpSpPr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15EC7012-98A7-4A94-8CC9-0EC3408A6BC4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E519FE88-ED74-4D46-86D2-F2530BE46026}"/>
                  </a:ext>
                </a:extLst>
              </p:cNvPr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</p:grpSp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03AF6D1D-DE4A-460B-A540-E7DACF1F333F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954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5D9A8656-6D2B-4AE0-8E28-E035271DE0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17F5BF1-88DB-42F2-98A6-4C7FBFC3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algn="l"/>
            <a:r>
              <a:rPr lang="pt-BR" sz="1800" b="0" i="0" u="none" strike="noStrike" cap="none" baseline="0" dirty="0">
                <a:latin typeface="Optima"/>
              </a:rPr>
              <a:t>EBSERH - </a:t>
            </a:r>
            <a:r>
              <a:rPr lang="pt-BR" sz="1800" b="0" i="0" u="none" strike="noStrike" cap="none" baseline="0" dirty="0">
                <a:latin typeface="ErasITC-Medium"/>
              </a:rPr>
              <a:t>Infecções de Sítio Cirúrgico – Capítulo 12. Disponível Em  </a:t>
            </a:r>
            <a:r>
              <a:rPr lang="pt-BR" sz="1800" b="0" i="0" u="none" strike="noStrike" cap="none" baseline="0" dirty="0" err="1">
                <a:latin typeface="ErasITC-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Www.Ebserh.Gov.Br</a:t>
            </a:r>
            <a:r>
              <a:rPr lang="pt-BR" sz="1800" b="0" i="0" u="none" strike="noStrike" cap="none" baseline="0" dirty="0">
                <a:latin typeface="ErasITC-Medium"/>
              </a:rPr>
              <a:t> </a:t>
            </a:r>
            <a:br>
              <a:rPr lang="pt-BR" sz="1800" b="0" i="0" u="none" strike="noStrike" baseline="0" dirty="0">
                <a:latin typeface="Optima"/>
              </a:rPr>
            </a:br>
            <a:r>
              <a:rPr lang="pt-BR" sz="1800" b="0" i="0" u="none" strike="noStrike" baseline="0" dirty="0">
                <a:latin typeface="Optima"/>
              </a:rPr>
              <a:t> </a:t>
            </a:r>
            <a:br>
              <a:rPr lang="pt-BR" sz="1800" b="0" i="0" u="none" strike="noStrike" baseline="0" dirty="0">
                <a:latin typeface="Optima"/>
              </a:rPr>
            </a:br>
            <a:r>
              <a:rPr lang="pt-BR" sz="1800" b="0" i="0" u="none" strike="noStrike" baseline="0" dirty="0" err="1">
                <a:latin typeface="Frutiger-Light"/>
              </a:rPr>
              <a:t>Organizacao</a:t>
            </a:r>
            <a:r>
              <a:rPr lang="pt-BR" sz="1800" b="0" i="0" u="none" strike="noStrike" baseline="0" dirty="0">
                <a:latin typeface="Frutiger-Light"/>
              </a:rPr>
              <a:t> Mundial da </a:t>
            </a:r>
            <a:r>
              <a:rPr lang="pt-BR" sz="1800" b="0" i="0" u="none" strike="noStrike" baseline="0" dirty="0" err="1">
                <a:latin typeface="Frutiger-Light"/>
              </a:rPr>
              <a:t>Saude.</a:t>
            </a:r>
            <a:r>
              <a:rPr lang="pt-BR" sz="1800" b="0" i="0" u="none" strike="noStrike" cap="none" baseline="0" dirty="0" err="1">
                <a:latin typeface="Frutiger-Light"/>
              </a:rPr>
              <a:t>Segundo</a:t>
            </a:r>
            <a:r>
              <a:rPr lang="pt-BR" sz="1800" b="0" i="0" u="none" strike="noStrike" cap="none" baseline="0" dirty="0">
                <a:latin typeface="Frutiger-Light"/>
              </a:rPr>
              <a:t> Desafio Global Para A </a:t>
            </a:r>
            <a:r>
              <a:rPr lang="pt-BR" sz="1800" b="0" i="0" u="none" strike="noStrike" cap="none" baseline="0" dirty="0" err="1">
                <a:latin typeface="Frutiger-Light"/>
              </a:rPr>
              <a:t>Seguranca</a:t>
            </a:r>
            <a:r>
              <a:rPr lang="pt-BR" sz="1800" b="0" i="0" u="none" strike="noStrike" cap="none" baseline="0" dirty="0">
                <a:latin typeface="Frutiger-Light"/>
              </a:rPr>
              <a:t> Do Paciente: Cirurgias Seguras Salvam Vidas (</a:t>
            </a:r>
            <a:r>
              <a:rPr lang="pt-BR" sz="1800" b="0" i="0" u="none" strike="noStrike" cap="none" baseline="0" dirty="0" err="1">
                <a:latin typeface="Frutiger-Light"/>
              </a:rPr>
              <a:t>Orientacoes</a:t>
            </a:r>
            <a:r>
              <a:rPr lang="pt-BR" sz="1800" b="0" i="0" u="none" strike="noStrike" cap="none" baseline="0" dirty="0">
                <a:latin typeface="Frutiger-Light"/>
              </a:rPr>
              <a:t> Para Cirurgia Segura Da Oms) / </a:t>
            </a:r>
            <a:r>
              <a:rPr lang="pt-BR" sz="1800" b="0" i="0" u="none" strike="noStrike" cap="none" baseline="0" dirty="0" err="1">
                <a:latin typeface="Frutiger-Light"/>
              </a:rPr>
              <a:t>Organizacao</a:t>
            </a:r>
            <a:r>
              <a:rPr lang="pt-BR" sz="1800" b="0" i="0" u="none" strike="noStrike" cap="none" baseline="0" dirty="0">
                <a:latin typeface="Frutiger-Light"/>
              </a:rPr>
              <a:t> Mundial Da </a:t>
            </a:r>
            <a:r>
              <a:rPr lang="pt-BR" sz="1800" b="0" i="0" u="none" strike="noStrike" cap="none" baseline="0" dirty="0" err="1">
                <a:latin typeface="Frutiger-Light"/>
              </a:rPr>
              <a:t>Saude</a:t>
            </a:r>
            <a:r>
              <a:rPr lang="pt-BR" sz="1800" b="0" i="0" u="none" strike="noStrike" cap="none" baseline="0" dirty="0">
                <a:latin typeface="Frutiger-Light"/>
              </a:rPr>
              <a:t>; </a:t>
            </a:r>
            <a:r>
              <a:rPr lang="pt-BR" sz="1800" b="0" i="0" u="none" strike="noStrike" cap="none" baseline="0" dirty="0" err="1">
                <a:latin typeface="Frutiger-Light"/>
              </a:rPr>
              <a:t>Traducao</a:t>
            </a:r>
            <a:r>
              <a:rPr lang="pt-BR" sz="1800" b="0" i="0" u="none" strike="noStrike" cap="none" baseline="0" dirty="0">
                <a:latin typeface="Frutiger-Light"/>
              </a:rPr>
              <a:t> De Marcela Sanchez Nilo E Irma </a:t>
            </a:r>
            <a:r>
              <a:rPr lang="pt-BR" sz="1800" b="0" i="0" u="none" strike="noStrike" cap="none" baseline="0" dirty="0" err="1">
                <a:latin typeface="Frutiger-Light"/>
              </a:rPr>
              <a:t>Angelica</a:t>
            </a:r>
            <a:r>
              <a:rPr lang="pt-BR" sz="1800" b="0" i="0" u="none" strike="noStrike" cap="none" baseline="0" dirty="0">
                <a:latin typeface="Frutiger-Light"/>
              </a:rPr>
              <a:t> Duran – Rio De </a:t>
            </a:r>
            <a:r>
              <a:rPr lang="pt-BR" sz="1800" b="0" i="0" u="none" strike="noStrike" cap="none" baseline="0" dirty="0" err="1">
                <a:latin typeface="Frutiger-Light"/>
              </a:rPr>
              <a:t>Janeir</a:t>
            </a:r>
            <a:r>
              <a:rPr lang="pt-BR" sz="1800" b="0" i="0" u="none" strike="noStrike" cap="none" baseline="0" dirty="0">
                <a:latin typeface="Frutiger-Light"/>
              </a:rPr>
              <a:t> O: </a:t>
            </a:r>
            <a:r>
              <a:rPr lang="pt-BR" sz="1800" b="0" i="0" u="none" strike="noStrike" cap="none" baseline="0" dirty="0" err="1">
                <a:latin typeface="Frutiger-Light"/>
              </a:rPr>
              <a:t>Organizacaopan</a:t>
            </a:r>
            <a:r>
              <a:rPr lang="pt-BR" sz="1800" b="0" i="0" u="none" strike="noStrike" cap="none" baseline="0" dirty="0">
                <a:latin typeface="Frutiger-Light"/>
              </a:rPr>
              <a:t>-americana Da </a:t>
            </a:r>
            <a:r>
              <a:rPr lang="pt-BR" sz="1800" b="0" i="0" u="none" strike="noStrike" cap="none" baseline="0" dirty="0" err="1">
                <a:latin typeface="Frutiger-Light"/>
              </a:rPr>
              <a:t>Saude</a:t>
            </a:r>
            <a:r>
              <a:rPr lang="pt-BR" sz="1800" b="0" i="0" u="none" strike="noStrike" cap="none" baseline="0" dirty="0">
                <a:latin typeface="Frutiger-Light"/>
              </a:rPr>
              <a:t>; </a:t>
            </a:r>
            <a:r>
              <a:rPr lang="pt-BR" sz="1800" b="0" i="0" u="none" strike="noStrike" cap="none" baseline="0" dirty="0" err="1">
                <a:latin typeface="Frutiger-Light"/>
              </a:rPr>
              <a:t>Ministerio</a:t>
            </a:r>
            <a:r>
              <a:rPr lang="pt-BR" sz="1800" b="0" i="0" u="none" strike="noStrike" cap="none" baseline="0" dirty="0">
                <a:latin typeface="Frutiger-Light"/>
              </a:rPr>
              <a:t> Da </a:t>
            </a:r>
            <a:r>
              <a:rPr lang="pt-BR" sz="1800" b="0" i="0" u="none" strike="noStrike" cap="none" baseline="0" dirty="0" err="1">
                <a:latin typeface="Frutiger-Light"/>
              </a:rPr>
              <a:t>Saude</a:t>
            </a:r>
            <a:r>
              <a:rPr lang="pt-BR" sz="1800" b="0" i="0" u="none" strike="noStrike" cap="none" baseline="0" dirty="0">
                <a:latin typeface="Frutiger-Light"/>
              </a:rPr>
              <a:t>; Agencia Nacional De </a:t>
            </a:r>
            <a:r>
              <a:rPr lang="pt-BR" sz="1800" b="0" i="0" u="none" strike="noStrike" cap="none" baseline="0" dirty="0" err="1">
                <a:latin typeface="Frutiger-Light"/>
              </a:rPr>
              <a:t>Vigilancia</a:t>
            </a:r>
            <a:r>
              <a:rPr lang="pt-BR" sz="1800" b="0" i="0" u="none" strike="noStrike" cap="none" baseline="0" dirty="0">
                <a:latin typeface="Frutiger-Light"/>
              </a:rPr>
              <a:t> </a:t>
            </a:r>
            <a:r>
              <a:rPr lang="pt-BR" sz="1800" b="0" i="0" u="none" strike="noStrike" cap="none" baseline="0" dirty="0" err="1">
                <a:latin typeface="Frutiger-Light"/>
              </a:rPr>
              <a:t>Sanitaria</a:t>
            </a:r>
            <a:r>
              <a:rPr lang="pt-BR" sz="1800" b="0" i="0" u="none" strike="noStrike" cap="none" baseline="0" dirty="0">
                <a:latin typeface="Frutiger-Light"/>
              </a:rPr>
              <a:t>, 2009. 211 P.: Il. </a:t>
            </a:r>
            <a:r>
              <a:rPr lang="pt-BR" sz="1800" b="0" i="0" u="none" strike="noStrike" cap="none" baseline="0" dirty="0" err="1">
                <a:latin typeface="Frutiger-Light"/>
              </a:rPr>
              <a:t>Isbn</a:t>
            </a:r>
            <a:r>
              <a:rPr lang="pt-BR" sz="1800" b="0" i="0" u="none" strike="noStrike" cap="none" baseline="0" dirty="0">
                <a:latin typeface="Frutiger-Light"/>
              </a:rPr>
              <a:t> 978-85-87943-97-2</a:t>
            </a:r>
            <a:br>
              <a:rPr lang="pt-BR" sz="1800" b="0" i="0" u="none" strike="noStrike" cap="none" baseline="0" dirty="0">
                <a:latin typeface="Frutiger-Light"/>
              </a:rPr>
            </a:br>
            <a:br>
              <a:rPr lang="pt-BR" sz="1800" b="0" i="0" u="none" strike="noStrike" cap="none" baseline="0" dirty="0">
                <a:latin typeface="Frutiger-Light"/>
              </a:rPr>
            </a:br>
            <a:r>
              <a:rPr lang="pt-BR" sz="1800" b="0" i="0" u="none" strike="noStrike" baseline="0" dirty="0">
                <a:latin typeface="FrutigerLTStd-Light"/>
              </a:rPr>
              <a:t>Brasil. Agência Nacional de Vigilância Sanitária. </a:t>
            </a:r>
            <a:r>
              <a:rPr lang="pt-BR" sz="1800" b="0" i="0" u="none" strike="noStrike" cap="none" baseline="0" dirty="0">
                <a:latin typeface="FrutigerLTStd-Light"/>
              </a:rPr>
              <a:t>Medidas De Prevenção E Critérios Diagnósticos De Infecções Puerperais Em Parto Vaginal E Cirurgia Cesariana/Agência Nacional De Vigilância Sanitária. Brasília: Anvisa, 2017.</a:t>
            </a:r>
            <a:endParaRPr lang="pt-BR" b="0" dirty="0"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743CB5-9AB2-498F-A8FE-41C405AB8F98}"/>
              </a:ext>
            </a:extLst>
          </p:cNvPr>
          <p:cNvSpPr txBox="1"/>
          <p:nvPr/>
        </p:nvSpPr>
        <p:spPr>
          <a:xfrm>
            <a:off x="1151690" y="649357"/>
            <a:ext cx="471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18437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5" y="7733"/>
            <a:ext cx="10023377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3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749" y="345763"/>
            <a:ext cx="11534830" cy="554285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F0DA62-2032-4C85-A742-7184AB7895CD}"/>
              </a:ext>
            </a:extLst>
          </p:cNvPr>
          <p:cNvSpPr txBox="1"/>
          <p:nvPr/>
        </p:nvSpPr>
        <p:spPr>
          <a:xfrm>
            <a:off x="808384" y="999125"/>
            <a:ext cx="110748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As infecções do sitio cirúrgico contribuem para cerca de 15% de todas as infecções relacionadas a assistência a saúde e para cerca de 37% das infecções de pacientes cirúrgicos adquiridas em hospital.</a:t>
            </a:r>
          </a:p>
          <a:p>
            <a:pPr algn="just"/>
            <a:endParaRPr lang="pt-BR" sz="20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Uma proporção importante de infecções pós-operatórias desenvolve-se após a alta hospitalar. 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Um grande número de infecções do sítio cirúrgico ocorre até o 7º dia de pós- operatório.</a:t>
            </a:r>
          </a:p>
          <a:p>
            <a:pPr algn="just"/>
            <a:endParaRPr lang="pt-BR" sz="20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Os pacientes infectados tem duas vezes mais chance de ir a óbito, duas vezes mais chance de passar algum tempo na unidade de tratamento intensivo e cinco vezes mais chance de ser readmitidos apos a alta.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Os custos da assistência a saúde aumentam substancialmente para pacientes com infecções do sitio cirúrgico.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182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763" y="7733"/>
            <a:ext cx="1124749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4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763" y="345763"/>
            <a:ext cx="11721815" cy="554285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F0DA62-2032-4C85-A742-7184AB7895CD}"/>
              </a:ext>
            </a:extLst>
          </p:cNvPr>
          <p:cNvSpPr txBox="1"/>
          <p:nvPr/>
        </p:nvSpPr>
        <p:spPr>
          <a:xfrm>
            <a:off x="598747" y="724853"/>
            <a:ext cx="10977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TimesNewRomanPSMT"/>
              </a:rPr>
              <a:t>A maioria das cirurgias em obstetrícia e ginecologia envolve algum grau de contaminação bacteriana.</a:t>
            </a: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TimesNewRomanPSMT"/>
              </a:rPr>
              <a:t> A taxa média esperada de infecção da ferida é 4% em ginecologia e 6% após a cesariana. </a:t>
            </a: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TimesNewRomanPSMT"/>
              </a:rPr>
              <a:t>Estas taxas são aumentadas, na presença de outros fatores de risco: 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C7F326-208F-4A54-8DB1-D84C4E58CF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74" t="32455" r="28696" b="25399"/>
          <a:stretch/>
        </p:blipFill>
        <p:spPr>
          <a:xfrm>
            <a:off x="1533335" y="2101490"/>
            <a:ext cx="8872345" cy="350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9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763" y="7733"/>
            <a:ext cx="1124749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5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763" y="345763"/>
            <a:ext cx="11721815" cy="554285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13C07E-C4A7-4069-8F98-2F52C0AC3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5" t="30522" r="32392" b="11633"/>
          <a:stretch/>
        </p:blipFill>
        <p:spPr>
          <a:xfrm>
            <a:off x="2017929" y="1214646"/>
            <a:ext cx="7381462" cy="39650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EB830-B500-4BFE-8F9F-885C316E0F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4" t="3322" r="12760" b="82473"/>
          <a:stretch/>
        </p:blipFill>
        <p:spPr>
          <a:xfrm>
            <a:off x="1883853" y="819202"/>
            <a:ext cx="7649614" cy="49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6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763" y="7733"/>
            <a:ext cx="1124749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6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763" y="345763"/>
            <a:ext cx="11721815" cy="554285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78FC4D-29B4-45E0-8A30-22A82EEC2B3E}"/>
              </a:ext>
            </a:extLst>
          </p:cNvPr>
          <p:cNvSpPr txBox="1"/>
          <p:nvPr/>
        </p:nvSpPr>
        <p:spPr>
          <a:xfrm>
            <a:off x="795130" y="662608"/>
            <a:ext cx="10429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1" i="0" u="none" strike="noStrike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Fatores de Risco para Infecção Associada à Cirurgia Cesariana</a:t>
            </a:r>
          </a:p>
          <a:p>
            <a:pPr algn="l"/>
            <a:endParaRPr lang="pt-BR" sz="2000" b="1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Somados aos fatores de risco comuns para complicações infecciosas na gestação e no parto existem os fatores relacionados a infecção de sitio cirúrgico.</a:t>
            </a:r>
          </a:p>
          <a:p>
            <a:pPr algn="l"/>
            <a:endParaRPr lang="pt-BR" sz="20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Citam-se abaixo fatores comumente discutidos na literatura:</a:t>
            </a: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• Tempo prolongado de cirurgia - A duração media estimada da cirurgia cesariana e de 56 minutos; acima desse tempo, o risco aumenta. </a:t>
            </a: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• Lesão acidental de órgão</a:t>
            </a: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• Cesariana de emergência</a:t>
            </a: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• Cesariana após inicio de trabalho de parto</a:t>
            </a:r>
          </a:p>
          <a:p>
            <a:pPr algn="l"/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• </a:t>
            </a:r>
            <a:r>
              <a:rPr lang="pt-BR" sz="2000" b="0" i="0" u="none" strike="noStrike" baseline="0" dirty="0" err="1">
                <a:solidFill>
                  <a:schemeClr val="bg1"/>
                </a:solidFill>
                <a:latin typeface="+mj-lt"/>
              </a:rPr>
              <a:t>Antibioticoprofilaxia</a:t>
            </a:r>
            <a:r>
              <a:rPr lang="pt-BR" sz="2000" b="0" i="0" u="none" strike="noStrike" baseline="0" dirty="0">
                <a:solidFill>
                  <a:schemeClr val="bg1"/>
                </a:solidFill>
                <a:latin typeface="+mj-lt"/>
              </a:rPr>
              <a:t> não realizada no tempo e dose indicados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692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763" y="7733"/>
            <a:ext cx="1124749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7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763" y="345763"/>
            <a:ext cx="11721815" cy="630682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68A0352-38B0-462A-9865-D38E6360E96F}"/>
              </a:ext>
            </a:extLst>
          </p:cNvPr>
          <p:cNvSpPr txBox="1"/>
          <p:nvPr/>
        </p:nvSpPr>
        <p:spPr>
          <a:xfrm>
            <a:off x="795130" y="783605"/>
            <a:ext cx="10429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u="none" strike="noStrike" baseline="0" dirty="0">
                <a:solidFill>
                  <a:schemeClr val="bg1"/>
                </a:solidFill>
                <a:latin typeface="TimesNewRomanPSMT"/>
              </a:rPr>
              <a:t>As infecções pós-cirúrgicas são geralmente </a:t>
            </a:r>
            <a:r>
              <a:rPr lang="pt-BR" sz="2000" b="0" i="0" u="none" strike="noStrike" baseline="0" dirty="0" err="1">
                <a:solidFill>
                  <a:schemeClr val="bg1"/>
                </a:solidFill>
                <a:latin typeface="TimesNewRomanPSMT"/>
              </a:rPr>
              <a:t>polimicrobianas</a:t>
            </a:r>
            <a:r>
              <a:rPr lang="pt-BR" sz="2000" b="0" i="0" u="none" strike="noStrike" baseline="0" dirty="0">
                <a:solidFill>
                  <a:schemeClr val="bg1"/>
                </a:solidFill>
                <a:latin typeface="TimesNewRomanPSMT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u="none" strike="noStrike" baseline="0" dirty="0">
                <a:solidFill>
                  <a:schemeClr val="bg1"/>
                </a:solidFill>
                <a:latin typeface="TimesNewRomanPSMT"/>
              </a:rPr>
              <a:t>Bactérias aeróbias podem iniciar o processo infeccioso e, quando o tecido está desvitalizado e o potencial de oxirredução está alterado, os anaeróbios proliferam e aumentam a lesão tecidual.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i="0" u="none" strike="noStrike" baseline="0" dirty="0">
                <a:solidFill>
                  <a:schemeClr val="bg1"/>
                </a:solidFill>
                <a:latin typeface="TimesNewRomanPSMT"/>
              </a:rPr>
              <a:t>As infecções no pós-operatório de cirurgias ginecológicas e obstétricas são, na sua maioria, provocadas por bactérias endógenas.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FA4395-8854-4931-BA49-2ADC2F6E0C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9" t="28806" r="31196" b="20185"/>
          <a:stretch/>
        </p:blipFill>
        <p:spPr>
          <a:xfrm>
            <a:off x="2240830" y="2997438"/>
            <a:ext cx="7725497" cy="349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46678B-82C2-4817-824F-01CDE324B5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pt-BR" noProof="0" smtClean="0"/>
              <a:pPr rtl="0"/>
              <a:t>8</a:t>
            </a:fld>
            <a:endParaRPr lang="pt-BR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C6752E8-6D46-4E64-827C-731B1CB71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9" y="594619"/>
            <a:ext cx="4259124" cy="292323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243A296-31B2-4374-ACF1-FEB3A816C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556" y="291658"/>
            <a:ext cx="3098524" cy="301589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FC49845-0B01-4808-9E70-B0EAD2A52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357" y="3517855"/>
            <a:ext cx="3922643" cy="29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5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DE8878F-0EA3-453E-8D2E-324D0A5836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105" b="3105"/>
          <a:stretch>
            <a:fillRect/>
          </a:stretch>
        </p:blipFill>
        <p:spPr>
          <a:xfrm>
            <a:off x="7579" y="-7733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763" y="7733"/>
            <a:ext cx="1124749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9</a:t>
            </a:fld>
            <a:endParaRPr lang="pt-BR" sz="10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EFD128F-9C3B-45F5-8298-E13171D6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747" y="345762"/>
            <a:ext cx="11468831" cy="618194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B45B5F-7B85-4E9C-A210-78AC7D895019}"/>
              </a:ext>
            </a:extLst>
          </p:cNvPr>
          <p:cNvSpPr txBox="1"/>
          <p:nvPr/>
        </p:nvSpPr>
        <p:spPr>
          <a:xfrm>
            <a:off x="2703443" y="799070"/>
            <a:ext cx="89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2000" dirty="0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0C7571D-9549-4381-9427-80809559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F0DA62-2032-4C85-A742-7184AB7895CD}"/>
              </a:ext>
            </a:extLst>
          </p:cNvPr>
          <p:cNvSpPr txBox="1"/>
          <p:nvPr/>
        </p:nvSpPr>
        <p:spPr>
          <a:xfrm>
            <a:off x="804717" y="544618"/>
            <a:ext cx="105977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500628"/>
                </a:solidFill>
                <a:latin typeface="FrutigerLTStd-Cn"/>
              </a:rPr>
              <a:t>Medidas de Prevenção e Controle </a:t>
            </a:r>
            <a:r>
              <a:rPr lang="pt-BR" sz="1800" b="0" i="0" u="none" strike="noStrike" baseline="0" dirty="0" err="1">
                <a:solidFill>
                  <a:srgbClr val="500628"/>
                </a:solidFill>
                <a:latin typeface="FrutigerLTStd-Cn"/>
              </a:rPr>
              <a:t>Intra-Operatório</a:t>
            </a:r>
            <a:endParaRPr lang="pt-BR" sz="1800" b="0" i="0" u="none" strike="noStrike" baseline="0" dirty="0">
              <a:solidFill>
                <a:srgbClr val="500628"/>
              </a:solidFill>
              <a:latin typeface="FrutigerLTStd-Cn"/>
            </a:endParaRPr>
          </a:p>
          <a:p>
            <a:pPr algn="l"/>
            <a:endParaRPr lang="pt-BR" dirty="0">
              <a:solidFill>
                <a:srgbClr val="500628"/>
              </a:solidFill>
              <a:latin typeface="FrutigerLTStd-Cn"/>
            </a:endParaRPr>
          </a:p>
          <a:p>
            <a:pPr algn="l"/>
            <a:endParaRPr lang="pt-BR" sz="1800" b="0" i="0" u="none" strike="noStrike" baseline="0" dirty="0">
              <a:solidFill>
                <a:srgbClr val="500628"/>
              </a:solidFill>
              <a:latin typeface="FrutigerLTStd-Cn"/>
            </a:endParaRP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1.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MinionPro-Regular"/>
              </a:rPr>
              <a:t>Antibioticoprofilaxia</a:t>
            </a:r>
            <a:endParaRPr lang="pt-BR" sz="1800" b="0" i="0" u="none" strike="noStrike" baseline="0" dirty="0">
              <a:solidFill>
                <a:schemeClr val="bg1"/>
              </a:solidFill>
              <a:latin typeface="MinionPro-Regular"/>
            </a:endParaRP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1a escolha: Cefalosporina de primeira geração: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MinionPro-Regular"/>
              </a:rPr>
              <a:t>Cefazolina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 2g ate 120 kg e 3g acima de 120 kg. Deve ser administrada nos 60 minutos que antecedem a incisão, em dose única.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 Em caso de duração da cirurgia maior que 4 horas, sangramento maior que 1,5 L, nova dose deve ser administrada.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Pacientes alérgicas a cefalosporinas, ou com reação anafilática grave a penicilina: Clindamicina 900 mg (Gentamicina 5mg/kg).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TimesNewRomanPSMT"/>
              </a:rPr>
              <a:t>.</a:t>
            </a:r>
          </a:p>
          <a:p>
            <a:pPr algn="just"/>
            <a:endParaRPr lang="pt-BR" sz="1800" b="0" i="0" u="none" strike="noStrike" baseline="0" dirty="0">
              <a:solidFill>
                <a:schemeClr val="bg1"/>
              </a:solidFill>
              <a:latin typeface="TimesNewRomanPSMT"/>
            </a:endParaRP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2. Manutenção da </a:t>
            </a:r>
            <a:r>
              <a:rPr lang="pt-BR" sz="1800" b="0" i="0" u="none" strike="noStrike" baseline="0" dirty="0" err="1">
                <a:solidFill>
                  <a:schemeClr val="bg1"/>
                </a:solidFill>
                <a:latin typeface="MinionPro-Regular"/>
              </a:rPr>
              <a:t>normotermia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 durante a cirurgia.</a:t>
            </a:r>
          </a:p>
          <a:p>
            <a:pPr algn="just"/>
            <a:endParaRPr lang="pt-BR" sz="1800" b="0" i="0" u="none" strike="noStrike" baseline="0" dirty="0">
              <a:solidFill>
                <a:schemeClr val="bg1"/>
              </a:solidFill>
              <a:latin typeface="MinionPro-Regular"/>
            </a:endParaRP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3. Usar </a:t>
            </a:r>
            <a:r>
              <a:rPr lang="pt-BR" sz="1800" b="0" i="1" u="none" strike="noStrike" baseline="0" dirty="0">
                <a:solidFill>
                  <a:schemeClr val="bg1"/>
                </a:solidFill>
                <a:latin typeface="MinionPro-It"/>
              </a:rPr>
              <a:t>Checklist 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de cirurgia segura e do nascimento seguro da OMS.</a:t>
            </a:r>
          </a:p>
          <a:p>
            <a:pPr algn="just"/>
            <a:endParaRPr lang="pt-BR" sz="1800" b="0" i="0" u="none" strike="noStrike" baseline="0" dirty="0">
              <a:solidFill>
                <a:schemeClr val="bg1"/>
              </a:solidFill>
              <a:latin typeface="MinionPro-Regular"/>
            </a:endParaRP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4. Evitar remoção manual da placenta.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Recomenda-se a retirada da placenta pela tração do cordão umbilical.</a:t>
            </a:r>
          </a:p>
          <a:p>
            <a:pPr algn="just"/>
            <a:endParaRPr lang="pt-BR" sz="1800" b="0" i="0" u="none" strike="noStrike" baseline="0" dirty="0">
              <a:solidFill>
                <a:schemeClr val="bg1"/>
              </a:solidFill>
              <a:latin typeface="MinionPro-Regular"/>
            </a:endParaRPr>
          </a:p>
          <a:p>
            <a:pPr algn="just"/>
            <a:r>
              <a:rPr lang="pt-BR" sz="1800" b="0" i="0" u="none" strike="noStrike" baseline="0" dirty="0">
                <a:solidFill>
                  <a:schemeClr val="bg1"/>
                </a:solidFill>
                <a:latin typeface="MinionPro-Regular"/>
              </a:rPr>
              <a:t>5. Redução do tempo cirúrgico. </a:t>
            </a:r>
            <a:endParaRPr lang="pt-BR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54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7485_TF00450287.potx" id="{814D308D-9714-4366-95F6-F5AC3AF417DF}" vid="{3CF6833A-9199-401F-BA88-00AE8E801A7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4BDB64-2AF8-42D4-96C8-B6B6F098993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consultório de assistência médica</Template>
  <TotalTime>12076</TotalTime>
  <Words>1549</Words>
  <Application>Microsoft Office PowerPoint</Application>
  <PresentationFormat>Widescreen</PresentationFormat>
  <Paragraphs>205</Paragraphs>
  <Slides>23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41" baseType="lpstr">
      <vt:lpstr>Arial</vt:lpstr>
      <vt:lpstr>Arial </vt:lpstr>
      <vt:lpstr>Calibri</vt:lpstr>
      <vt:lpstr>Courier New</vt:lpstr>
      <vt:lpstr>ErasITC-Medium</vt:lpstr>
      <vt:lpstr>Frutiger-Light</vt:lpstr>
      <vt:lpstr>FrutigerLTStd-BoldCn</vt:lpstr>
      <vt:lpstr>FrutigerLTStd-Cn</vt:lpstr>
      <vt:lpstr>FrutigerLTStd-Light</vt:lpstr>
      <vt:lpstr>Gill Sans MT</vt:lpstr>
      <vt:lpstr>MinionPro-It</vt:lpstr>
      <vt:lpstr>MinionPro-Regular</vt:lpstr>
      <vt:lpstr>Optima</vt:lpstr>
      <vt:lpstr>Times New Roman</vt:lpstr>
      <vt:lpstr>TimesNewRomanPS-BoldMT</vt:lpstr>
      <vt:lpstr>TimesNewRomanPSMT</vt:lpstr>
      <vt:lpstr>Wingdings</vt:lpstr>
      <vt:lpstr>Tema do Office</vt:lpstr>
      <vt:lpstr>Assistência perioperatória Aula 9</vt:lpstr>
      <vt:lpstr> </vt:lpstr>
      <vt:lpstr> </vt:lpstr>
      <vt:lpstr> </vt:lpstr>
      <vt:lpstr> </vt:lpstr>
      <vt:lpstr> </vt:lpstr>
      <vt:lpstr> </vt:lpstr>
      <vt:lpstr>Apresentação do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Apresentação do PowerPoint</vt:lpstr>
      <vt:lpstr> Obrigada! </vt:lpstr>
      <vt:lpstr>EBSERH - Infecções de Sítio Cirúrgico – Capítulo 12. Disponível Em  Www.Ebserh.Gov.Br    Organizacao Mundial da Saude.Segundo Desafio Global Para A Seguranca Do Paciente: Cirurgias Seguras Salvam Vidas (Orientacoes Para Cirurgia Segura Da Oms) / Organizacao Mundial Da Saude; Traducao De Marcela Sanchez Nilo E Irma Angelica Duran – Rio De Janeir O: Organizacaopan-americana Da Saude; Ministerio Da Saude; Agencia Nacional De Vigilancia Sanitaria, 2009. 211 P.: Il. Isbn 978-85-87943-97-2  Brasil. Agência Nacional de Vigilância Sanitária. Medidas De Prevenção E Critérios Diagnósticos De Infecções Puerperais Em Parto Vaginal E Cirurgia Cesariana/Agência Nacional De Vigilância Sanitária. Brasília: Anvisa, 2017.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ACH5067 – Assistência perioperatória Solução do OFFICE</dc:title>
  <dc:creator>Luara de Carvalho Barbosa</dc:creator>
  <cp:lastModifiedBy>Luara de Carvalho Barbosa</cp:lastModifiedBy>
  <cp:revision>623</cp:revision>
  <dcterms:created xsi:type="dcterms:W3CDTF">2020-07-23T13:25:30Z</dcterms:created>
  <dcterms:modified xsi:type="dcterms:W3CDTF">2020-11-05T12:53:59Z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