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2" d="100"/>
          <a:sy n="152" d="100"/>
        </p:scale>
        <p:origin x="-348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39379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0" y="161575"/>
            <a:ext cx="8520600" cy="152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/>
              <a:t>Ações Educativas na Prática de Enfermagem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1768350"/>
            <a:ext cx="8520600" cy="1858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Você é o veterano: ajudando ingressantes.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pt-BR"/>
              <a:t>GRUPO 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ctrTitle"/>
          </p:nvPr>
        </p:nvSpPr>
        <p:spPr>
          <a:xfrm>
            <a:off x="311700" y="188500"/>
            <a:ext cx="8520600" cy="825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3600"/>
              <a:t>Planejamento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subTitle" idx="1"/>
          </p:nvPr>
        </p:nvSpPr>
        <p:spPr>
          <a:xfrm>
            <a:off x="311700" y="1095125"/>
            <a:ext cx="8520600" cy="253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pt-BR" sz="1800"/>
              <a:t>Divisão em grupos: Amarelo e Verde;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pt-BR" sz="1800"/>
              <a:t>Pensando sempre na acessibilidade;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pt-BR" sz="1800"/>
              <a:t>Nomear os capitães dos grupos;</a:t>
            </a:r>
          </a:p>
          <a:p>
            <a:pPr marL="457200" lvl="0" indent="-342900" algn="l" rtl="0">
              <a:spcBef>
                <a:spcPts val="0"/>
              </a:spcBef>
              <a:buSzPct val="100000"/>
              <a:buChar char="●"/>
            </a:pPr>
            <a:r>
              <a:rPr lang="pt-BR" sz="1800"/>
              <a:t>Visando a praticidade e rapidez;</a:t>
            </a:r>
          </a:p>
          <a:p>
            <a:pPr marL="457200" lvl="0" indent="-342900" algn="l">
              <a:spcBef>
                <a:spcPts val="0"/>
              </a:spcBef>
              <a:buSzPct val="100000"/>
              <a:buChar char="●"/>
            </a:pPr>
            <a:r>
              <a:rPr lang="pt-BR" sz="1800"/>
              <a:t>Gasto máximo de R$ 3,80.</a:t>
            </a:r>
          </a:p>
        </p:txBody>
      </p:sp>
      <p:pic>
        <p:nvPicPr>
          <p:cNvPr id="62" name="Shape 62" descr="medjr_144_Escola de Enfermage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0299" y="1749074"/>
            <a:ext cx="2352324" cy="2024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 descr="logo-icb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525" y="2932050"/>
            <a:ext cx="2153700" cy="2024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3563387" y="2611225"/>
            <a:ext cx="1915850" cy="20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311700" y="134650"/>
            <a:ext cx="8520600" cy="870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3600"/>
              <a:t>Grupo Amarelo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311700" y="1148975"/>
            <a:ext cx="8520600" cy="2477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800">
                <a:solidFill>
                  <a:srgbClr val="000000"/>
                </a:solidFill>
              </a:rPr>
              <a:t>Partindo da EEUSP, virar a direita;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800">
                <a:solidFill>
                  <a:srgbClr val="000000"/>
                </a:solidFill>
              </a:rPr>
              <a:t>Caminhar até a Avenida Rebouças;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800">
                <a:solidFill>
                  <a:srgbClr val="000000"/>
                </a:solidFill>
              </a:rPr>
              <a:t>Ônibus: Terminal Parque Dom Pedro II, 702U-10;</a:t>
            </a:r>
          </a:p>
          <a:p>
            <a:pPr marL="457200" lvl="0" indent="-342900" algn="l" rtl="0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800">
                <a:solidFill>
                  <a:srgbClr val="000000"/>
                </a:solidFill>
              </a:rPr>
              <a:t>15 paradas até o ICB;</a:t>
            </a:r>
          </a:p>
          <a:p>
            <a:pPr marL="457200" lvl="0" indent="-342900" algn="l">
              <a:spcBef>
                <a:spcPts val="0"/>
              </a:spcBef>
              <a:buClr>
                <a:srgbClr val="000000"/>
              </a:buClr>
              <a:buSzPct val="100000"/>
              <a:buChar char="●"/>
            </a:pPr>
            <a:r>
              <a:rPr lang="pt-BR" sz="1800">
                <a:solidFill>
                  <a:srgbClr val="000000"/>
                </a:solidFill>
              </a:rPr>
              <a:t>Descer na Av. Prof. Lineu Prestes, nº 1524.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0050" y="2471550"/>
            <a:ext cx="3653950" cy="26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 descr="Educativa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 descr="Educativas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9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296225"/>
            <a:ext cx="8520600" cy="721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/>
              <a:t>Grupo Verde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Partindo da EEUSP, virar a esquerda;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Andar até o Metrô das Clínicas, linha 2 verde;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Descer na estação da Consolação;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Baldeação para a estação da Paulista, linha 4 amarela;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Descer no terminal Butantã;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pt-BR">
                <a:solidFill>
                  <a:srgbClr val="000000"/>
                </a:solidFill>
              </a:rPr>
              <a:t>Ônibus:   Cidade Universitária (Circular 1), 8012-10 </a:t>
            </a:r>
          </a:p>
          <a:p>
            <a:pPr lvl="0">
              <a:spcBef>
                <a:spcPts val="0"/>
              </a:spcBef>
              <a:buNone/>
            </a:pPr>
            <a:r>
              <a:rPr lang="pt-BR">
                <a:solidFill>
                  <a:srgbClr val="000000"/>
                </a:solidFill>
              </a:rPr>
              <a:t>                       Cidade Universitária (Circular 2), 8022-10       </a:t>
            </a:r>
          </a:p>
        </p:txBody>
      </p:sp>
      <p:sp>
        <p:nvSpPr>
          <p:cNvPr id="92" name="Shape 92"/>
          <p:cNvSpPr/>
          <p:nvPr/>
        </p:nvSpPr>
        <p:spPr>
          <a:xfrm>
            <a:off x="1755450" y="2786425"/>
            <a:ext cx="191700" cy="621000"/>
          </a:xfrm>
          <a:prstGeom prst="leftBracket">
            <a:avLst>
              <a:gd name="adj" fmla="val 833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/>
          <p:nvPr/>
        </p:nvSpPr>
        <p:spPr>
          <a:xfrm>
            <a:off x="6132400" y="2824675"/>
            <a:ext cx="191700" cy="5445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6324100" y="2851525"/>
            <a:ext cx="2177100" cy="49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 sz="1800"/>
              <a:t>16 paradas;</a:t>
            </a:r>
          </a:p>
        </p:txBody>
      </p:sp>
      <p:sp>
        <p:nvSpPr>
          <p:cNvPr id="95" name="Shape 95"/>
          <p:cNvSpPr txBox="1"/>
          <p:nvPr/>
        </p:nvSpPr>
        <p:spPr>
          <a:xfrm>
            <a:off x="311700" y="3342325"/>
            <a:ext cx="8060700" cy="135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>
              <a:spcBef>
                <a:spcPts val="0"/>
              </a:spcBef>
              <a:buSzPct val="100000"/>
              <a:buChar char="●"/>
            </a:pPr>
            <a:r>
              <a:rPr lang="pt-BR" sz="1800">
                <a:solidFill>
                  <a:schemeClr val="dk1"/>
                </a:solidFill>
              </a:rPr>
              <a:t>Descer na Av. Prof. Lineu Prestes, nº 1524. </a:t>
            </a:r>
            <a:r>
              <a:rPr lang="pt-BR" sz="1800"/>
              <a:t> 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9550" y="-6350"/>
            <a:ext cx="142444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3" name="Shape 103" descr="Educativas 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6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0" name="Shape 110" descr="Educativas 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</Words>
  <Application>Microsoft Office PowerPoint</Application>
  <PresentationFormat>Apresentação na tela (16:9)</PresentationFormat>
  <Paragraphs>27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Simple Light</vt:lpstr>
      <vt:lpstr>Ações Educativas na Prática de Enfermagem</vt:lpstr>
      <vt:lpstr>Planejamento</vt:lpstr>
      <vt:lpstr>Grupo Amarelo</vt:lpstr>
      <vt:lpstr>Apresentação do PowerPoint</vt:lpstr>
      <vt:lpstr>Apresentação do PowerPoint</vt:lpstr>
      <vt:lpstr>Grupo Verde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Educativas na Prática de Enfermagem</dc:title>
  <dc:creator>Denise</dc:creator>
  <cp:lastModifiedBy>Denise</cp:lastModifiedBy>
  <cp:revision>1</cp:revision>
  <dcterms:modified xsi:type="dcterms:W3CDTF">2017-09-21T10:28:59Z</dcterms:modified>
</cp:coreProperties>
</file>