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14sOIxq3vI" TargetMode="External"/><Relationship Id="rId2" Type="http://schemas.openxmlformats.org/officeDocument/2006/relationships/hyperlink" Target="https://www.institutodopasso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83aiQz8RrU" TargetMode="External"/><Relationship Id="rId2" Type="http://schemas.openxmlformats.org/officeDocument/2006/relationships/hyperlink" Target="https://www.youtube.com/watch?v=k-uAvM6ZTL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9960D-F443-4D70-A3AC-E4BBD79956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 gota de óleo e o copo d’água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F811BA-475E-4DA9-A9CA-763AA8F1D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Lucas Ciavatta</a:t>
            </a:r>
          </a:p>
        </p:txBody>
      </p:sp>
    </p:spTree>
    <p:extLst>
      <p:ext uri="{BB962C8B-B14F-4D97-AF65-F5344CB8AC3E}">
        <p14:creationId xmlns:p14="http://schemas.microsoft.com/office/powerpoint/2010/main" val="206563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FEA99-A99B-4540-AF41-2E281B2F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Inclusão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D87AE6-3AF7-4F42-82B5-936D7D9B8D1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“Não há inclusão sem autonomia.”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“É possível decidir que alguém vai jogar, mas não se pode garantir que a bola vai ser passada para ele. E sem tocar na bola, o próprio “estar em campo” perde seu sentido. “</a:t>
            </a:r>
          </a:p>
        </p:txBody>
      </p:sp>
    </p:spTree>
    <p:extLst>
      <p:ext uri="{BB962C8B-B14F-4D97-AF65-F5344CB8AC3E}">
        <p14:creationId xmlns:p14="http://schemas.microsoft.com/office/powerpoint/2010/main" val="249213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C6E91-F921-4D42-8850-10D82CCA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O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4F6D4-3185-4C8A-9FAC-AE66C5CBED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“O Passo é um método de Educação Musical criado por mim em 1996 e, atualmente, utilizado no Brasil e no Exterior. Orientado por quatro eixos (corpo, representação, grupo e cultura), O Passo surgiu justamente em resposta ao processo altamente seletivo do acesso à prática musical tanto nos espaços acadêmicos quanto nos espaços populares (CIAVATTA, 2003).”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Site o passo: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https://www.institutodopasso.org/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Metodologia o passo: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https://www.youtube.com/watch?v=914sOIxq3vI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Até min 5:40.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42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B0BA9-C611-4135-B6CD-61932565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Inclusão 2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209960-7A91-4783-93AF-908B820C74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  “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Passo no sentido de promover a inclusão de diferentes alunos em diferentes contextos (surdos, menores em conflito com a lei, portadores de diferentes síndromes, cadeirantes, pessoas ditas “normais” com pequenas, médias e grandes dificuldades de ritmo e de afinação, cegos, pessoas diagnosticadas como portadoras de distúrbios de aprendizagem e outros).“</a:t>
            </a:r>
          </a:p>
        </p:txBody>
      </p:sp>
    </p:spTree>
    <p:extLst>
      <p:ext uri="{BB962C8B-B14F-4D97-AF65-F5344CB8AC3E}">
        <p14:creationId xmlns:p14="http://schemas.microsoft.com/office/powerpoint/2010/main" val="92062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73FCF-0BB1-498E-B1B6-D13D13B6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Exemplos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797A3-68CB-4E70-A1BA-331D1142E5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Adrian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Anantawan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Schindler's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https://www.youtube.com/watch?v=k-uAvM6ZTLc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Itzhak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Perlman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Tchaikovsky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Violin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Concerto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D,Hollywood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Bowl 9-13-12 -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https://www.youtube.com/watch?v=z83aiQz8RrU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4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BE941-B4C7-433C-9290-EE18221A6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2714747449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70</TotalTime>
  <Words>271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Gotícula</vt:lpstr>
      <vt:lpstr>A gota de óleo e o copo d’água</vt:lpstr>
      <vt:lpstr>Inclusão</vt:lpstr>
      <vt:lpstr>O Passo</vt:lpstr>
      <vt:lpstr>Inclusão 2 </vt:lpstr>
      <vt:lpstr>Exemplos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gota de óleo e o copo d’água</dc:title>
  <dc:creator>Mateus Marchiori</dc:creator>
  <cp:lastModifiedBy>Mateus Marchiori</cp:lastModifiedBy>
  <cp:revision>7</cp:revision>
  <dcterms:created xsi:type="dcterms:W3CDTF">2018-05-08T12:23:43Z</dcterms:created>
  <dcterms:modified xsi:type="dcterms:W3CDTF">2018-05-11T00:24:07Z</dcterms:modified>
</cp:coreProperties>
</file>