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D8DB1D-DD31-C7F9-332F-4FDDDAB04A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84F3C49-F987-3483-C4E2-05A98455B7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ACABF7B-7C06-4BFD-AD7C-0FFCB68E3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5F407-392E-4986-9337-2137BF433037}" type="datetimeFigureOut">
              <a:rPr lang="pt-BR" smtClean="0"/>
              <a:t>29/03/2023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2779AFD-0FAA-2DFB-F78D-657C7CE51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B3EE15C-268F-E156-3B2F-9DFD4254B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2357E-33F7-4700-A004-B12029EDAE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2787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131ED4-4385-277E-8672-EA5CFE80B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832AB43-9577-8AAA-D04D-461B4B9D79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9070F41-4ACF-F542-CCE1-D050302B7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5F407-392E-4986-9337-2137BF433037}" type="datetimeFigureOut">
              <a:rPr lang="pt-BR" smtClean="0"/>
              <a:t>29/03/2023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DCDD265-1134-4E6A-8653-62AD6DEE9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D46F384-108B-FF49-0F2E-CAB296E93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2357E-33F7-4700-A004-B12029EDAE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7733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5CF0C20-27E1-7040-465D-C112D94CC2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896F148-CAB0-B753-AE7E-CBEF56A63E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54A4817-417B-B11D-79FB-387B95EE5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5F407-392E-4986-9337-2137BF433037}" type="datetimeFigureOut">
              <a:rPr lang="pt-BR" smtClean="0"/>
              <a:t>29/03/2023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044C971-7416-2ABB-C5B8-4F3811726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B8B30F0-C58D-28F5-7D8B-351991809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2357E-33F7-4700-A004-B12029EDAE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438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00CE18-8F2A-D2EB-B762-71374C603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8E1FCC5-7A0A-3574-33E9-7D3043DC6D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38A001F-F61B-7613-4A0D-94D795A6A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5F407-392E-4986-9337-2137BF433037}" type="datetimeFigureOut">
              <a:rPr lang="pt-BR" smtClean="0"/>
              <a:t>29/03/2023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6481A6A-8A1F-6411-8EAE-BD1195137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78F3417-96C5-5FF1-1EC5-6ED8AD50D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2357E-33F7-4700-A004-B12029EDAE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8290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3AC19C-DF1F-8CAC-45B0-F4809C483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A0CC7A3-D092-9D46-C5EE-BEB11AB809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42FBBBD-DA78-3261-2594-016E04A9B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5F407-392E-4986-9337-2137BF433037}" type="datetimeFigureOut">
              <a:rPr lang="pt-BR" smtClean="0"/>
              <a:t>29/03/2023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C2D818F-57B2-0555-5C8F-8091339D3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F1C78E7-80D2-E62D-AC5C-E5AFDF16F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2357E-33F7-4700-A004-B12029EDAE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2651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0C92A9-43B0-3E0B-C54B-936478810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03B28F4-8967-39EE-B24D-C59F0B53CB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9613772-A784-74F0-90A2-8E1E215726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9C4163B-6E4B-4D80-7574-C32767D2D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5F407-392E-4986-9337-2137BF433037}" type="datetimeFigureOut">
              <a:rPr lang="pt-BR" smtClean="0"/>
              <a:t>29/03/2023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7CF03FC-556C-4F53-43F6-E32A9F51A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C56CF6A-549F-4948-7D69-48F267B8C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2357E-33F7-4700-A004-B12029EDAE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4721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CC80CF-11E6-B7F3-71E2-08E8D50D0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7F7E29C-EE37-F6D3-E766-F6507BBA4D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66C00E9-CA4E-6701-43FA-5357D1F527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D5099CB6-EAFB-B466-BB11-20E3292E30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44AC96B-EB73-8D30-3506-66AE84B6DF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9714348E-DE74-AADB-0AC1-A4A94BD09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5F407-392E-4986-9337-2137BF433037}" type="datetimeFigureOut">
              <a:rPr lang="pt-BR" smtClean="0"/>
              <a:t>29/03/2023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9BB0CD0F-5009-B202-DF35-7CF1AF7A5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99638F8A-1D82-F3BB-EA73-5B24392CA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2357E-33F7-4700-A004-B12029EDAE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3307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BCFE3E-0976-40A0-9812-CEBB5CFD6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2254EBE0-CC87-D672-BA84-87FBA0262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5F407-392E-4986-9337-2137BF433037}" type="datetimeFigureOut">
              <a:rPr lang="pt-BR" smtClean="0"/>
              <a:t>29/03/2023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AC873AF-9EF3-8676-0C02-49E153CC8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C626D975-2F2E-343B-2936-D5BF78488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2357E-33F7-4700-A004-B12029EDAE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8952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71B66DDA-3610-F287-540A-35B5A39D3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5F407-392E-4986-9337-2137BF433037}" type="datetimeFigureOut">
              <a:rPr lang="pt-BR" smtClean="0"/>
              <a:t>29/03/2023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077F9F0-CC74-E5F2-5989-A241DE01A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C3D4C63F-E4DB-B185-0704-17A1F0C28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2357E-33F7-4700-A004-B12029EDAE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9610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80A7BD-99D5-ECB7-4134-E923CBEC4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E73D099-8379-E383-7E3A-00B80182C9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7FEA568-E9F3-3DE9-9BC8-C50DF07834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4309BFF-A3B3-8C4D-A7A7-012D08DE6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5F407-392E-4986-9337-2137BF433037}" type="datetimeFigureOut">
              <a:rPr lang="pt-BR" smtClean="0"/>
              <a:t>29/03/2023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C3F93AA-EB4A-EED6-29D2-EF11EDF32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195310E-6DA2-6ADC-0241-0F12D47F0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2357E-33F7-4700-A004-B12029EDAE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1448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C0A0D1-9A70-9D18-71C8-CBABA1C2C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CB8E1108-4CFA-0AB6-1275-060724D090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65A9079-151D-3891-91E9-1BCDE70099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E434FD7-385B-7393-3D00-F99A08769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5F407-392E-4986-9337-2137BF433037}" type="datetimeFigureOut">
              <a:rPr lang="pt-BR" smtClean="0"/>
              <a:t>29/03/2023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D0A70AB-0B6E-F9B2-BEDD-B0692BAC6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6BB77AF-CB1D-4132-DFE3-7E20F6659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2357E-33F7-4700-A004-B12029EDAE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381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6C4C378F-3ADC-F1D1-44F6-7E769957B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DBD1415-4A53-FF92-6703-C7457FB49F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FE2E8A1-89E5-AB93-D0EB-DD430F0C94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5F407-392E-4986-9337-2137BF433037}" type="datetimeFigureOut">
              <a:rPr lang="pt-BR" smtClean="0"/>
              <a:t>29/03/2023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14B4C9E-173F-1C91-3A18-E54BAB3247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73FC6BB-1F07-ECF2-EA2C-6054670511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2357E-33F7-4700-A004-B12029EDAE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076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34F1179-B481-4F9E-BCA3-AFB972070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F956F68-D55E-E8FA-FD3E-0EA1935828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542045"/>
          </a:xfrm>
        </p:spPr>
        <p:txBody>
          <a:bodyPr anchor="b">
            <a:normAutofit/>
          </a:bodyPr>
          <a:lstStyle/>
          <a:p>
            <a:pPr algn="l"/>
            <a:r>
              <a:rPr lang="pt-BR" sz="11500"/>
              <a:t>Arquitetura de Avaliação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4706F0E-87BA-DCC3-330A-9ABDA26D79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241" y="4582814"/>
            <a:ext cx="7132335" cy="1312657"/>
          </a:xfrm>
        </p:spPr>
        <p:txBody>
          <a:bodyPr anchor="t">
            <a:normAutofit/>
          </a:bodyPr>
          <a:lstStyle/>
          <a:p>
            <a:pPr algn="l"/>
            <a:r>
              <a:rPr lang="pt-BR" dirty="0"/>
              <a:t>Modelo para avaliação parcial, grupo e pessoal, do aprendizado no laboratório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6703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6120034E-A7E4-4EBB-A9EB-36C0E80A2C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6153" y="228600"/>
            <a:ext cx="9244494" cy="5225845"/>
          </a:xfrm>
          <a:prstGeom prst="rect">
            <a:avLst/>
          </a:prstGeom>
        </p:spPr>
      </p:pic>
      <p:grpSp>
        <p:nvGrpSpPr>
          <p:cNvPr id="2" name="Agrupar 1">
            <a:extLst>
              <a:ext uri="{FF2B5EF4-FFF2-40B4-BE49-F238E27FC236}">
                <a16:creationId xmlns:a16="http://schemas.microsoft.com/office/drawing/2014/main" id="{AED62E0A-9414-830B-06B2-BECE87000869}"/>
              </a:ext>
            </a:extLst>
          </p:cNvPr>
          <p:cNvGrpSpPr/>
          <p:nvPr/>
        </p:nvGrpSpPr>
        <p:grpSpPr>
          <a:xfrm>
            <a:off x="2314254" y="5454445"/>
            <a:ext cx="8291244" cy="1316225"/>
            <a:chOff x="2478812" y="5497286"/>
            <a:chExt cx="6502400" cy="1132114"/>
          </a:xfrm>
        </p:grpSpPr>
        <p:sp>
          <p:nvSpPr>
            <p:cNvPr id="3" name="Retângulo 2">
              <a:extLst>
                <a:ext uri="{FF2B5EF4-FFF2-40B4-BE49-F238E27FC236}">
                  <a16:creationId xmlns:a16="http://schemas.microsoft.com/office/drawing/2014/main" id="{588E9B5F-0530-7460-0604-D7FE75507950}"/>
                </a:ext>
              </a:extLst>
            </p:cNvPr>
            <p:cNvSpPr/>
            <p:nvPr/>
          </p:nvSpPr>
          <p:spPr>
            <a:xfrm>
              <a:off x="2478812" y="5497286"/>
              <a:ext cx="6502400" cy="113211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5" name="Retângulo 4">
              <a:extLst>
                <a:ext uri="{FF2B5EF4-FFF2-40B4-BE49-F238E27FC236}">
                  <a16:creationId xmlns:a16="http://schemas.microsoft.com/office/drawing/2014/main" id="{A1C3C092-20C1-7ECB-F7CB-8C859DBF92A8}"/>
                </a:ext>
              </a:extLst>
            </p:cNvPr>
            <p:cNvSpPr/>
            <p:nvPr/>
          </p:nvSpPr>
          <p:spPr>
            <a:xfrm>
              <a:off x="2753474" y="5801596"/>
              <a:ext cx="965771" cy="60617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>
                  <a:solidFill>
                    <a:schemeClr val="tx1"/>
                  </a:solidFill>
                </a:rPr>
                <a:t>Broker</a:t>
              </a:r>
              <a:endParaRPr lang="pt-BR" dirty="0"/>
            </a:p>
          </p:txBody>
        </p:sp>
        <p:sp>
          <p:nvSpPr>
            <p:cNvPr id="7" name="Retângulo 6">
              <a:extLst>
                <a:ext uri="{FF2B5EF4-FFF2-40B4-BE49-F238E27FC236}">
                  <a16:creationId xmlns:a16="http://schemas.microsoft.com/office/drawing/2014/main" id="{1E89EDCC-7797-C8F9-2B75-91686CC05EBD}"/>
                </a:ext>
              </a:extLst>
            </p:cNvPr>
            <p:cNvSpPr/>
            <p:nvPr/>
          </p:nvSpPr>
          <p:spPr>
            <a:xfrm>
              <a:off x="7006976" y="5760255"/>
              <a:ext cx="1335640" cy="60617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>
                  <a:solidFill>
                    <a:schemeClr val="tx1"/>
                  </a:solidFill>
                </a:rPr>
                <a:t>Segurança</a:t>
              </a:r>
              <a:endParaRPr lang="pt-BR" dirty="0"/>
            </a:p>
          </p:txBody>
        </p:sp>
        <p:sp>
          <p:nvSpPr>
            <p:cNvPr id="8" name="Retângulo 7">
              <a:extLst>
                <a:ext uri="{FF2B5EF4-FFF2-40B4-BE49-F238E27FC236}">
                  <a16:creationId xmlns:a16="http://schemas.microsoft.com/office/drawing/2014/main" id="{9B3F17DD-1914-D2A8-B91F-0371E865B87F}"/>
                </a:ext>
              </a:extLst>
            </p:cNvPr>
            <p:cNvSpPr/>
            <p:nvPr/>
          </p:nvSpPr>
          <p:spPr>
            <a:xfrm>
              <a:off x="3993907" y="5781292"/>
              <a:ext cx="965771" cy="60617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>
                  <a:solidFill>
                    <a:schemeClr val="tx1"/>
                  </a:solidFill>
                </a:rPr>
                <a:t>Banco</a:t>
              </a:r>
              <a:endParaRPr lang="pt-BR" dirty="0"/>
            </a:p>
          </p:txBody>
        </p:sp>
        <p:sp>
          <p:nvSpPr>
            <p:cNvPr id="9" name="Retângulo 8">
              <a:extLst>
                <a:ext uri="{FF2B5EF4-FFF2-40B4-BE49-F238E27FC236}">
                  <a16:creationId xmlns:a16="http://schemas.microsoft.com/office/drawing/2014/main" id="{FDE32352-A324-7F4F-6684-17B2820481A4}"/>
                </a:ext>
              </a:extLst>
            </p:cNvPr>
            <p:cNvSpPr/>
            <p:nvPr/>
          </p:nvSpPr>
          <p:spPr>
            <a:xfrm>
              <a:off x="5500441" y="5801595"/>
              <a:ext cx="965771" cy="60617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>
                  <a:solidFill>
                    <a:schemeClr val="tx1"/>
                  </a:solidFill>
                </a:rPr>
                <a:t>Serviços</a:t>
              </a:r>
              <a:endParaRPr lang="pt-BR" dirty="0"/>
            </a:p>
          </p:txBody>
        </p:sp>
      </p:grpSp>
      <p:sp>
        <p:nvSpPr>
          <p:cNvPr id="13" name="Seta: de Cima para Baixo 12">
            <a:extLst>
              <a:ext uri="{FF2B5EF4-FFF2-40B4-BE49-F238E27FC236}">
                <a16:creationId xmlns:a16="http://schemas.microsoft.com/office/drawing/2014/main" id="{99FCD6AF-4A04-6741-9367-5E564A0BD969}"/>
              </a:ext>
            </a:extLst>
          </p:cNvPr>
          <p:cNvSpPr/>
          <p:nvPr/>
        </p:nvSpPr>
        <p:spPr>
          <a:xfrm>
            <a:off x="6282647" y="4917663"/>
            <a:ext cx="354459" cy="536782"/>
          </a:xfrm>
          <a:prstGeom prst="up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37678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20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Arquitetura de Avaliação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Arquitetura de Avaliação</dc:title>
  <dc:creator>jorge risco</dc:creator>
  <cp:lastModifiedBy>jorge risco</cp:lastModifiedBy>
  <cp:revision>2</cp:revision>
  <dcterms:created xsi:type="dcterms:W3CDTF">2023-03-29T14:59:22Z</dcterms:created>
  <dcterms:modified xsi:type="dcterms:W3CDTF">2023-03-29T15:02:08Z</dcterms:modified>
</cp:coreProperties>
</file>