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75EDA-7FD2-47B2-9347-679B27003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C70894-CA47-4F76-AA53-70DB7A6C8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0B1DB7-5D38-4D47-9D3C-7356CAAD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454A45-C608-4393-96E2-03B7C69E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7EF8D7-ED42-48BF-BC71-17A313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96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DFE0A-FA53-4950-A4C9-00A47EFB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11C18E-9FB2-4DBE-9265-625D61720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473F85-2728-4C0C-921E-0642C5FA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690CF7-6914-4D9E-946E-0F7F073D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E2B4D6-527E-4966-99F9-5B13C8B2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68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B10E30-BB7C-4EBF-86D4-632C1C881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EC9653-62E9-4B60-A113-C5A21C529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AB5D1E-6F82-47B8-A95A-179536EE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0418C4-3E5D-4D83-B382-DB8DA572D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E1D998-806E-41BF-8F88-CBA8F1EC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13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4635-9EE3-4212-8BBA-1D710C7D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24F3CE-C503-4193-B739-B5FEA81BF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F8DE9-031C-4A99-B1DF-F592762A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CA0934-13D8-4B16-96F6-0D8C3725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7DC1B0-9689-40FE-97A2-82387A24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56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BF642-666E-4AF2-A229-5143CCDA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998C46-D683-4A37-A7C1-455809624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08F1DE-CE97-4902-8B2E-1E91E53C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8B87A3-6F47-4C49-8F10-122F77AF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F9F525-0094-46EA-8DA6-60C64B8B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0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075A0-8A01-4BD7-A06F-B3139CEB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24C3A-BA64-4496-9D4A-93FFCB901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652849-2783-44AA-9AEA-FF4A4C65C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503A02-DC02-44F7-89FB-D153BD79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4E976-C110-46F6-B674-C6D209424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28ADAC-A525-407B-95B7-39DA8369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86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7992A-C4BF-4B34-8833-1EDFE96E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640BFA-A5DA-4099-9A56-1FA38EA7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56CB8F-E656-4ED1-B91D-5365BFB6F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B58C00-DE4B-4ADC-A840-C4945639E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DB6F1B-EA8D-4AA2-AD5E-428397735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F0BD8B-AB69-48BD-9714-18BD5808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853B71C-4F59-46F4-BD0C-52EFF2C0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7E4386-6F0D-4F6B-BF37-0A871A1D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D76F2-ADFE-4779-AA61-605F38D5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1F48A9F-6A1F-48AB-A780-DBCAFE39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D94503-BA9D-4488-AA53-71529FED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59DF7C7-AB26-4171-A284-23806EA1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31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C07C46-2829-4701-97D3-9C194FAA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F35086-3675-4397-853F-4C471229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160AAA-8493-42EA-A9CE-596CC217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28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EFBB6-8E1E-48D8-A1C3-26A9977A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7917E-635F-4085-A5C7-1DDC85CF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D9925B-9352-4D7C-958D-508964315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766939-E4B8-44C1-844D-F4AA35B5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6964AE-F3FC-458A-9DB4-9338D601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6EB49D-E6BD-43A5-95EF-E25729C4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8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617BC-5007-4193-86DE-5B3F2072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B56F99-1BF1-45AC-887F-33B64A460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A10DFC-9CA9-40A9-B098-A67B7A2B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19CC18-2A09-49C2-BDC5-50E3ECB0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1DB860-C063-4476-BD19-D72493E8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018A0C-5F13-4796-A679-2AEA6BDB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3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D79922A-95FF-4F20-B427-E089D8E6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A2E501-34BB-4644-863F-09D04464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A2913C-9330-4498-A648-0A7F60B21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70E7-ED1B-4AEE-87AD-15BFBAEA9CBC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FB7834-A2A1-4072-93F1-2A4DDDA50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91EA47-3B1C-4304-B0F8-84F5892FC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6D63C-CE83-422E-88A0-ED870ACC7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84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8329B-5685-4811-98D8-3137FF5F0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União Monetária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9DC51B-F81C-49B8-A539-1DC2E4D34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44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DDE1E-3F9B-408D-9FDE-22108336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Historia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74C44C-87A1-4F98-9EFE-3A989AE8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Primeira ideia durante o ‘relançamento’ da Comunidade Europeia em 1969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Completion</a:t>
            </a:r>
            <a:r>
              <a:rPr lang="pt-BR" dirty="0"/>
              <a:t>, </a:t>
            </a:r>
            <a:r>
              <a:rPr lang="pt-BR" dirty="0" err="1"/>
              <a:t>deepening</a:t>
            </a:r>
            <a:r>
              <a:rPr lang="pt-BR" dirty="0"/>
              <a:t>, </a:t>
            </a:r>
            <a:r>
              <a:rPr lang="pt-BR" dirty="0" err="1"/>
              <a:t>enlargement</a:t>
            </a:r>
            <a:r>
              <a:rPr lang="pt-BR" dirty="0"/>
              <a:t> </a:t>
            </a:r>
          </a:p>
          <a:p>
            <a:r>
              <a:rPr lang="pt-BR" dirty="0"/>
              <a:t>Ideia foi </a:t>
            </a:r>
            <a:r>
              <a:rPr lang="pt-BR" dirty="0" err="1"/>
              <a:t>re-lançada</a:t>
            </a:r>
            <a:r>
              <a:rPr lang="pt-BR" dirty="0"/>
              <a:t> em 1988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One</a:t>
            </a:r>
            <a:r>
              <a:rPr lang="pt-BR" dirty="0"/>
              <a:t> Market, </a:t>
            </a:r>
            <a:r>
              <a:rPr lang="pt-BR" dirty="0" err="1"/>
              <a:t>one</a:t>
            </a:r>
            <a:r>
              <a:rPr lang="pt-BR" dirty="0"/>
              <a:t> Money </a:t>
            </a:r>
          </a:p>
          <a:p>
            <a:r>
              <a:rPr lang="pt-BR" dirty="0"/>
              <a:t>O fim da Guerra Fria como evento chave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Maastricht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‘questão alemã’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983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C8258-5C4B-4ACA-89E9-BE9A010E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questão alemã e a moeda única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4EFB44-525E-4FC4-8365-954914A10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o fim da Guerra Fria ressurgiu a ‘questão alemã’.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País reunificado no centro da Europa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que o país faria com o seu novo poder e posição geográfica? </a:t>
            </a:r>
          </a:p>
          <a:p>
            <a:r>
              <a:rPr lang="pt-BR" dirty="0"/>
              <a:t>A moeda única como ‘moeda de troco’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Reunificação alemã em troco da criação de uma moeda única </a:t>
            </a:r>
          </a:p>
          <a:p>
            <a:r>
              <a:rPr lang="pt-BR" dirty="0"/>
              <a:t>Para Helmut Kohl um preço a ser pago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Não havia apoio popular para uma moeda única na Alemanha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Mark Alemão como símbolo da recuperação nacional </a:t>
            </a:r>
          </a:p>
        </p:txBody>
      </p:sp>
    </p:spTree>
    <p:extLst>
      <p:ext uri="{BB962C8B-B14F-4D97-AF65-F5344CB8AC3E}">
        <p14:creationId xmlns:p14="http://schemas.microsoft.com/office/powerpoint/2010/main" val="44492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505F1-C26B-4DA1-9815-8021151B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criação da moeda única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4F6A32-DC49-46EF-A236-4EB160069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União Monetária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Supranacional e autônoma: O Banco Central Europeu </a:t>
            </a:r>
          </a:p>
          <a:p>
            <a:r>
              <a:rPr lang="pt-BR" dirty="0"/>
              <a:t>SEM união fiscal </a:t>
            </a:r>
          </a:p>
          <a:p>
            <a:r>
              <a:rPr lang="pt-BR" dirty="0"/>
              <a:t>O pacto de estabilidade e crescimento: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Regras sobre dividas nacionais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Regras sobre déficits públicos</a:t>
            </a:r>
          </a:p>
          <a:p>
            <a:r>
              <a:rPr lang="pt-BR" dirty="0"/>
              <a:t>Problemas: </a:t>
            </a:r>
            <a:r>
              <a:rPr lang="pt-BR" dirty="0" err="1"/>
              <a:t>enforcement</a:t>
            </a:r>
            <a:r>
              <a:rPr lang="pt-BR" dirty="0"/>
              <a:t>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Quem decidiu era o Conselho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764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Estruturas da integração monetária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Tratado de Maastricht criou: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Banco Central Europeu </a:t>
            </a:r>
          </a:p>
          <a:p>
            <a:r>
              <a:rPr lang="pt-BR" dirty="0"/>
              <a:t> Objetivo do Banco Central Europeu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manutenção da estabilidade dos preços</a:t>
            </a:r>
          </a:p>
          <a:p>
            <a:r>
              <a:rPr lang="pt-BR" dirty="0"/>
              <a:t>Objetivo foi definido pelo Conselho Europeu </a:t>
            </a:r>
          </a:p>
          <a:p>
            <a:r>
              <a:rPr lang="pt-BR" dirty="0"/>
              <a:t>Políticas são feitas pelo Conselho Executivo do Banco </a:t>
            </a:r>
          </a:p>
          <a:p>
            <a:pPr>
              <a:buFontTx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20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Estruturas da integração monetária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Instrumentos políticos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Ajustar taxas de juros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Executar operações nos mercados de troca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Controlar reservas de moeda </a:t>
            </a:r>
          </a:p>
          <a:p>
            <a:pPr>
              <a:buFontTx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20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problemas atuais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Falta de convergência </a:t>
            </a:r>
          </a:p>
          <a:p>
            <a:r>
              <a:rPr lang="pt-BR" dirty="0"/>
              <a:t>Falta de controle </a:t>
            </a:r>
          </a:p>
          <a:p>
            <a:r>
              <a:rPr lang="pt-BR" dirty="0"/>
              <a:t>Falta de solidariedade?</a:t>
            </a:r>
          </a:p>
          <a:p>
            <a:r>
              <a:rPr lang="pt-BR" dirty="0"/>
              <a:t>Falta de instrumentos e mecanismos?</a:t>
            </a:r>
          </a:p>
          <a:p>
            <a:r>
              <a:rPr lang="pt-BR" dirty="0"/>
              <a:t>O pato de estabilidade e crescimento reforçado (Dezembro de 2011):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Novas regras incluem um papel mais importante de supervisor para a Comissão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Status elevado do critério das dividias públicas no controle dos estados membros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Evitar sanções através de uma votação no Conselho fica mais difícil.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670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7DD93-B3B3-449D-8BEC-84AA9F8E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Porém, também...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820121-895E-4402-AFEA-37214D2B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Falta de vontade política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‘Big </a:t>
            </a:r>
            <a:r>
              <a:rPr lang="pt-BR" dirty="0" err="1"/>
              <a:t>things</a:t>
            </a:r>
            <a:r>
              <a:rPr lang="pt-BR" dirty="0"/>
              <a:t> too </a:t>
            </a:r>
            <a:r>
              <a:rPr lang="pt-BR" dirty="0" err="1"/>
              <a:t>small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small</a:t>
            </a:r>
            <a:r>
              <a:rPr lang="pt-BR" dirty="0"/>
              <a:t> </a:t>
            </a:r>
            <a:r>
              <a:rPr lang="pt-BR" dirty="0" err="1"/>
              <a:t>things</a:t>
            </a:r>
            <a:r>
              <a:rPr lang="pt-BR" dirty="0"/>
              <a:t> too big’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Evitar conflitos políticos a qualquer custo</a:t>
            </a:r>
          </a:p>
          <a:p>
            <a:r>
              <a:rPr lang="pt-BR" dirty="0"/>
              <a:t>Consequências: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Crises econômicas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Conflitos políticos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legitimidade da União Europeia?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000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F50B0-BE7B-4F37-B112-41E9C0A2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Sendo assim...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A4981-905B-4FFF-B07A-E557C41B8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problemas da União Europeia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‘Do </a:t>
            </a:r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...’</a:t>
            </a:r>
          </a:p>
          <a:p>
            <a:r>
              <a:rPr lang="pt-BR" dirty="0"/>
              <a:t>O que é o modelo Europeu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Projeto normativo ou ideológico?</a:t>
            </a:r>
          </a:p>
          <a:p>
            <a:r>
              <a:rPr lang="pt-BR" dirty="0"/>
              <a:t>Sustentabilidade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/>
              <a:t>A </a:t>
            </a:r>
            <a:r>
              <a:rPr lang="pt-BR" dirty="0"/>
              <a:t>moeda única é essencial para a União Europeia politicamente, mas vai sobreviver </a:t>
            </a:r>
            <a:r>
              <a:rPr lang="pt-BR"/>
              <a:t>uma próxima crise?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867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387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A União Monetária</vt:lpstr>
      <vt:lpstr>Historia </vt:lpstr>
      <vt:lpstr>A questão alemã e a moeda única</vt:lpstr>
      <vt:lpstr>A criação da moeda única </vt:lpstr>
      <vt:lpstr>Estruturas da integração monetária </vt:lpstr>
      <vt:lpstr>Estruturas da integração monetária (2)</vt:lpstr>
      <vt:lpstr>Os problemas atuais</vt:lpstr>
      <vt:lpstr>Porém, também...</vt:lpstr>
      <vt:lpstr>Sendo assim...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União Monetária</dc:title>
  <dc:creator>Kai Lehmann</dc:creator>
  <cp:lastModifiedBy>Kai Lehmann</cp:lastModifiedBy>
  <cp:revision>4</cp:revision>
  <dcterms:created xsi:type="dcterms:W3CDTF">2020-11-24T10:32:43Z</dcterms:created>
  <dcterms:modified xsi:type="dcterms:W3CDTF">2020-11-24T11:06:54Z</dcterms:modified>
</cp:coreProperties>
</file>