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7" r:id="rId2"/>
    <p:sldId id="272" r:id="rId3"/>
    <p:sldId id="273" r:id="rId4"/>
    <p:sldId id="263" r:id="rId5"/>
    <p:sldId id="265" r:id="rId6"/>
    <p:sldId id="266" r:id="rId7"/>
    <p:sldId id="268" r:id="rId8"/>
    <p:sldId id="269" r:id="rId9"/>
    <p:sldId id="274" r:id="rId10"/>
    <p:sldId id="270" r:id="rId11"/>
  </p:sldIdLst>
  <p:sldSz cx="9144000" cy="5143500" type="screen16x9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C33F8D3-52BF-4A3D-AB3C-9BC8B0031D90}" v="101" dt="2023-03-12T13:50:43.4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5" d="100"/>
          <a:sy n="135" d="100"/>
        </p:scale>
        <p:origin x="846" y="10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van Marques" userId="b39235f5fa335bc8" providerId="LiveId" clId="{FC33F8D3-52BF-4A3D-AB3C-9BC8B0031D90}"/>
    <pc:docChg chg="undo redo custSel addSld delSld modSld sldOrd">
      <pc:chgData name="Ivan Marques" userId="b39235f5fa335bc8" providerId="LiveId" clId="{FC33F8D3-52BF-4A3D-AB3C-9BC8B0031D90}" dt="2023-03-12T14:05:25.579" v="835" actId="1076"/>
      <pc:docMkLst>
        <pc:docMk/>
      </pc:docMkLst>
      <pc:sldChg chg="addSp delSp modSp mod">
        <pc:chgData name="Ivan Marques" userId="b39235f5fa335bc8" providerId="LiveId" clId="{FC33F8D3-52BF-4A3D-AB3C-9BC8B0031D90}" dt="2023-03-12T13:08:06.727" v="404" actId="1035"/>
        <pc:sldMkLst>
          <pc:docMk/>
          <pc:sldMk cId="289697293" sldId="267"/>
        </pc:sldMkLst>
        <pc:spChg chg="del mod">
          <ac:chgData name="Ivan Marques" userId="b39235f5fa335bc8" providerId="LiveId" clId="{FC33F8D3-52BF-4A3D-AB3C-9BC8B0031D90}" dt="2023-03-12T13:01:46.523" v="267"/>
          <ac:spMkLst>
            <pc:docMk/>
            <pc:sldMk cId="289697293" sldId="267"/>
            <ac:spMk id="3" creationId="{335CAE3F-113F-48D7-83D9-2A757E456BDC}"/>
          </ac:spMkLst>
        </pc:spChg>
        <pc:spChg chg="add del">
          <ac:chgData name="Ivan Marques" userId="b39235f5fa335bc8" providerId="LiveId" clId="{FC33F8D3-52BF-4A3D-AB3C-9BC8B0031D90}" dt="2023-03-12T13:02:04.585" v="271" actId="22"/>
          <ac:spMkLst>
            <pc:docMk/>
            <pc:sldMk cId="289697293" sldId="267"/>
            <ac:spMk id="4" creationId="{8F45C924-86E7-F982-79BC-9BD2B9497C06}"/>
          </ac:spMkLst>
        </pc:spChg>
        <pc:spChg chg="add mod">
          <ac:chgData name="Ivan Marques" userId="b39235f5fa335bc8" providerId="LiveId" clId="{FC33F8D3-52BF-4A3D-AB3C-9BC8B0031D90}" dt="2023-03-12T13:08:06.727" v="404" actId="1035"/>
          <ac:spMkLst>
            <pc:docMk/>
            <pc:sldMk cId="289697293" sldId="267"/>
            <ac:spMk id="6" creationId="{6068F6DF-AE8B-259C-C3EF-DA1913C558A9}"/>
          </ac:spMkLst>
        </pc:spChg>
      </pc:sldChg>
      <pc:sldChg chg="modSp mod">
        <pc:chgData name="Ivan Marques" userId="b39235f5fa335bc8" providerId="LiveId" clId="{FC33F8D3-52BF-4A3D-AB3C-9BC8B0031D90}" dt="2023-03-12T13:53:01.711" v="701" actId="20577"/>
        <pc:sldMkLst>
          <pc:docMk/>
          <pc:sldMk cId="4186561977" sldId="268"/>
        </pc:sldMkLst>
        <pc:spChg chg="mod">
          <ac:chgData name="Ivan Marques" userId="b39235f5fa335bc8" providerId="LiveId" clId="{FC33F8D3-52BF-4A3D-AB3C-9BC8B0031D90}" dt="2023-03-12T13:53:01.711" v="701" actId="20577"/>
          <ac:spMkLst>
            <pc:docMk/>
            <pc:sldMk cId="4186561977" sldId="268"/>
            <ac:spMk id="3" creationId="{EFD3B013-A789-4BFC-9A87-85CAEB8E439D}"/>
          </ac:spMkLst>
        </pc:spChg>
      </pc:sldChg>
      <pc:sldChg chg="modSp mod">
        <pc:chgData name="Ivan Marques" userId="b39235f5fa335bc8" providerId="LiveId" clId="{FC33F8D3-52BF-4A3D-AB3C-9BC8B0031D90}" dt="2023-03-12T13:59:43.359" v="790" actId="20577"/>
        <pc:sldMkLst>
          <pc:docMk/>
          <pc:sldMk cId="112397319" sldId="269"/>
        </pc:sldMkLst>
        <pc:spChg chg="mod">
          <ac:chgData name="Ivan Marques" userId="b39235f5fa335bc8" providerId="LiveId" clId="{FC33F8D3-52BF-4A3D-AB3C-9BC8B0031D90}" dt="2023-03-12T13:59:43.359" v="790" actId="20577"/>
          <ac:spMkLst>
            <pc:docMk/>
            <pc:sldMk cId="112397319" sldId="269"/>
            <ac:spMk id="3" creationId="{BC6B20E6-D948-41C6-88D1-9F8016C0CD33}"/>
          </ac:spMkLst>
        </pc:spChg>
      </pc:sldChg>
      <pc:sldChg chg="modSp mod">
        <pc:chgData name="Ivan Marques" userId="b39235f5fa335bc8" providerId="LiveId" clId="{FC33F8D3-52BF-4A3D-AB3C-9BC8B0031D90}" dt="2023-03-12T14:05:25.579" v="835" actId="1076"/>
        <pc:sldMkLst>
          <pc:docMk/>
          <pc:sldMk cId="1542685262" sldId="270"/>
        </pc:sldMkLst>
        <pc:spChg chg="mod">
          <ac:chgData name="Ivan Marques" userId="b39235f5fa335bc8" providerId="LiveId" clId="{FC33F8D3-52BF-4A3D-AB3C-9BC8B0031D90}" dt="2023-03-12T14:05:25.579" v="835" actId="1076"/>
          <ac:spMkLst>
            <pc:docMk/>
            <pc:sldMk cId="1542685262" sldId="270"/>
            <ac:spMk id="3" creationId="{0B21567E-30F8-4B27-96B2-2CFCF011F128}"/>
          </ac:spMkLst>
        </pc:spChg>
      </pc:sldChg>
      <pc:sldChg chg="addSp delSp modSp new del mod ord">
        <pc:chgData name="Ivan Marques" userId="b39235f5fa335bc8" providerId="LiveId" clId="{FC33F8D3-52BF-4A3D-AB3C-9BC8B0031D90}" dt="2023-03-12T13:03:32.504" v="333" actId="47"/>
        <pc:sldMkLst>
          <pc:docMk/>
          <pc:sldMk cId="1375650725" sldId="271"/>
        </pc:sldMkLst>
        <pc:spChg chg="add del">
          <ac:chgData name="Ivan Marques" userId="b39235f5fa335bc8" providerId="LiveId" clId="{FC33F8D3-52BF-4A3D-AB3C-9BC8B0031D90}" dt="2023-03-12T12:53:44.849" v="4" actId="22"/>
          <ac:spMkLst>
            <pc:docMk/>
            <pc:sldMk cId="1375650725" sldId="271"/>
            <ac:spMk id="3" creationId="{80B75E7D-7A3A-3C87-3CB6-CEE0BE322EDB}"/>
          </ac:spMkLst>
        </pc:spChg>
        <pc:spChg chg="add mod">
          <ac:chgData name="Ivan Marques" userId="b39235f5fa335bc8" providerId="LiveId" clId="{FC33F8D3-52BF-4A3D-AB3C-9BC8B0031D90}" dt="2023-03-12T12:55:55.109" v="169" actId="6549"/>
          <ac:spMkLst>
            <pc:docMk/>
            <pc:sldMk cId="1375650725" sldId="271"/>
            <ac:spMk id="5" creationId="{8C1F9510-D62E-000F-47A3-9860C6D6D2FC}"/>
          </ac:spMkLst>
        </pc:spChg>
      </pc:sldChg>
      <pc:sldChg chg="addSp delSp modSp add mod ord">
        <pc:chgData name="Ivan Marques" userId="b39235f5fa335bc8" providerId="LiveId" clId="{FC33F8D3-52BF-4A3D-AB3C-9BC8B0031D90}" dt="2023-03-12T13:50:43.475" v="684" actId="1036"/>
        <pc:sldMkLst>
          <pc:docMk/>
          <pc:sldMk cId="563716694" sldId="272"/>
        </pc:sldMkLst>
        <pc:spChg chg="add del">
          <ac:chgData name="Ivan Marques" userId="b39235f5fa335bc8" providerId="LiveId" clId="{FC33F8D3-52BF-4A3D-AB3C-9BC8B0031D90}" dt="2023-03-12T12:57:47.900" v="184"/>
          <ac:spMkLst>
            <pc:docMk/>
            <pc:sldMk cId="563716694" sldId="272"/>
            <ac:spMk id="2" creationId="{59B2954E-DB87-A9BA-A209-0864B37853B2}"/>
          </ac:spMkLst>
        </pc:spChg>
        <pc:spChg chg="del mod">
          <ac:chgData name="Ivan Marques" userId="b39235f5fa335bc8" providerId="LiveId" clId="{FC33F8D3-52BF-4A3D-AB3C-9BC8B0031D90}" dt="2023-03-12T13:37:50.471" v="582" actId="478"/>
          <ac:spMkLst>
            <pc:docMk/>
            <pc:sldMk cId="563716694" sldId="272"/>
            <ac:spMk id="3" creationId="{335CAE3F-113F-48D7-83D9-2A757E456BDC}"/>
          </ac:spMkLst>
        </pc:spChg>
        <pc:spChg chg="add mod">
          <ac:chgData name="Ivan Marques" userId="b39235f5fa335bc8" providerId="LiveId" clId="{FC33F8D3-52BF-4A3D-AB3C-9BC8B0031D90}" dt="2023-03-12T13:50:43.475" v="684" actId="1036"/>
          <ac:spMkLst>
            <pc:docMk/>
            <pc:sldMk cId="563716694" sldId="272"/>
            <ac:spMk id="4" creationId="{39E0A4E1-DE9F-1AB0-7D86-C8D97010A897}"/>
          </ac:spMkLst>
        </pc:spChg>
        <pc:spChg chg="add mod">
          <ac:chgData name="Ivan Marques" userId="b39235f5fa335bc8" providerId="LiveId" clId="{FC33F8D3-52BF-4A3D-AB3C-9BC8B0031D90}" dt="2023-03-12T13:50:43.475" v="684" actId="1036"/>
          <ac:spMkLst>
            <pc:docMk/>
            <pc:sldMk cId="563716694" sldId="272"/>
            <ac:spMk id="5" creationId="{DA3A0F4B-20FE-9464-30A5-756EE4C949CD}"/>
          </ac:spMkLst>
        </pc:spChg>
        <pc:spChg chg="add del mod">
          <ac:chgData name="Ivan Marques" userId="b39235f5fa335bc8" providerId="LiveId" clId="{FC33F8D3-52BF-4A3D-AB3C-9BC8B0031D90}" dt="2023-03-12T13:43:06.560" v="649" actId="478"/>
          <ac:spMkLst>
            <pc:docMk/>
            <pc:sldMk cId="563716694" sldId="272"/>
            <ac:spMk id="7" creationId="{13C9EEF7-FC07-2500-C764-31195395930E}"/>
          </ac:spMkLst>
        </pc:spChg>
      </pc:sldChg>
      <pc:sldChg chg="modSp add mod">
        <pc:chgData name="Ivan Marques" userId="b39235f5fa335bc8" providerId="LiveId" clId="{FC33F8D3-52BF-4A3D-AB3C-9BC8B0031D90}" dt="2023-03-12T13:50:19.710" v="682" actId="1076"/>
        <pc:sldMkLst>
          <pc:docMk/>
          <pc:sldMk cId="4107164560" sldId="273"/>
        </pc:sldMkLst>
        <pc:spChg chg="mod">
          <ac:chgData name="Ivan Marques" userId="b39235f5fa335bc8" providerId="LiveId" clId="{FC33F8D3-52BF-4A3D-AB3C-9BC8B0031D90}" dt="2023-03-12T13:50:19.710" v="682" actId="1076"/>
          <ac:spMkLst>
            <pc:docMk/>
            <pc:sldMk cId="4107164560" sldId="273"/>
            <ac:spMk id="3" creationId="{335CAE3F-113F-48D7-83D9-2A757E456BDC}"/>
          </ac:spMkLst>
        </pc:spChg>
      </pc:sldChg>
      <pc:sldChg chg="modSp add mod ord">
        <pc:chgData name="Ivan Marques" userId="b39235f5fa335bc8" providerId="LiveId" clId="{FC33F8D3-52BF-4A3D-AB3C-9BC8B0031D90}" dt="2023-03-12T14:03:30.289" v="814" actId="114"/>
        <pc:sldMkLst>
          <pc:docMk/>
          <pc:sldMk cId="1011329710" sldId="274"/>
        </pc:sldMkLst>
        <pc:spChg chg="mod">
          <ac:chgData name="Ivan Marques" userId="b39235f5fa335bc8" providerId="LiveId" clId="{FC33F8D3-52BF-4A3D-AB3C-9BC8B0031D90}" dt="2023-03-12T14:03:30.289" v="814" actId="114"/>
          <ac:spMkLst>
            <pc:docMk/>
            <pc:sldMk cId="1011329710" sldId="274"/>
            <ac:spMk id="3" creationId="{335CAE3F-113F-48D7-83D9-2A757E456BD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D9EE1B-3DBE-41EA-AA57-4BC023EB825C}" type="datetimeFigureOut">
              <a:rPr lang="pt-BR" smtClean="0"/>
              <a:t>12/03/2023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AD1C80-9B73-417C-B1FB-15ACF2D295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7091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AD1C80-9B73-417C-B1FB-15ACF2D295EB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2581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0F818-2EF7-4AA9-8D5B-92D72315586F}" type="datetimeFigureOut">
              <a:rPr lang="pt-BR" smtClean="0"/>
              <a:t>12/03/2023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2B10A-DB8D-4823-A6B7-2B1C9BAD89D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0F818-2EF7-4AA9-8D5B-92D72315586F}" type="datetimeFigureOut">
              <a:rPr lang="pt-BR" smtClean="0"/>
              <a:t>12/03/2023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2B10A-DB8D-4823-A6B7-2B1C9BAD89D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0F818-2EF7-4AA9-8D5B-92D72315586F}" type="datetimeFigureOut">
              <a:rPr lang="pt-BR" smtClean="0"/>
              <a:t>12/03/2023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2B10A-DB8D-4823-A6B7-2B1C9BAD89D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0F818-2EF7-4AA9-8D5B-92D72315586F}" type="datetimeFigureOut">
              <a:rPr lang="pt-BR" smtClean="0"/>
              <a:t>12/03/2023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2B10A-DB8D-4823-A6B7-2B1C9BAD89D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0F818-2EF7-4AA9-8D5B-92D72315586F}" type="datetimeFigureOut">
              <a:rPr lang="pt-BR" smtClean="0"/>
              <a:t>12/03/2023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2B10A-DB8D-4823-A6B7-2B1C9BAD89D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0F818-2EF7-4AA9-8D5B-92D72315586F}" type="datetimeFigureOut">
              <a:rPr lang="pt-BR" smtClean="0"/>
              <a:t>12/03/2023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2B10A-DB8D-4823-A6B7-2B1C9BAD89D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0F818-2EF7-4AA9-8D5B-92D72315586F}" type="datetimeFigureOut">
              <a:rPr lang="pt-BR" smtClean="0"/>
              <a:t>12/03/2023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2B10A-DB8D-4823-A6B7-2B1C9BAD89D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0F818-2EF7-4AA9-8D5B-92D72315586F}" type="datetimeFigureOut">
              <a:rPr lang="pt-BR" smtClean="0"/>
              <a:t>12/03/2023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2B10A-DB8D-4823-A6B7-2B1C9BAD89D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0F818-2EF7-4AA9-8D5B-92D72315586F}" type="datetimeFigureOut">
              <a:rPr lang="pt-BR" smtClean="0"/>
              <a:t>12/03/2023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2B10A-DB8D-4823-A6B7-2B1C9BAD89D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0F818-2EF7-4AA9-8D5B-92D72315586F}" type="datetimeFigureOut">
              <a:rPr lang="pt-BR" smtClean="0"/>
              <a:t>12/03/2023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2B10A-DB8D-4823-A6B7-2B1C9BAD89D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0F818-2EF7-4AA9-8D5B-92D72315586F}" type="datetimeFigureOut">
              <a:rPr lang="pt-BR" smtClean="0"/>
              <a:t>12/03/2023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2B10A-DB8D-4823-A6B7-2B1C9BAD89D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80F818-2EF7-4AA9-8D5B-92D72315586F}" type="datetimeFigureOut">
              <a:rPr lang="pt-BR" smtClean="0"/>
              <a:t>12/03/2023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2B10A-DB8D-4823-A6B7-2B1C9BAD89DD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6068F6DF-AE8B-259C-C3EF-DA1913C558A9}"/>
              </a:ext>
            </a:extLst>
          </p:cNvPr>
          <p:cNvSpPr txBox="1"/>
          <p:nvPr/>
        </p:nvSpPr>
        <p:spPr>
          <a:xfrm>
            <a:off x="1923340" y="1019299"/>
            <a:ext cx="531033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pt-BR" sz="4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Literatura Brasileira I</a:t>
            </a:r>
          </a:p>
          <a:p>
            <a:pPr algn="ctr"/>
            <a:endParaRPr lang="pt-BR" sz="4500" i="1" dirty="0">
              <a:solidFill>
                <a:prstClr val="black"/>
              </a:solidFill>
              <a:latin typeface="Calibri"/>
            </a:endParaRPr>
          </a:p>
          <a:p>
            <a:pPr algn="ctr"/>
            <a:endParaRPr lang="pt-BR" sz="4500" i="1" dirty="0">
              <a:solidFill>
                <a:prstClr val="black"/>
              </a:solidFill>
              <a:latin typeface="Calibri"/>
            </a:endParaRPr>
          </a:p>
          <a:p>
            <a:pPr algn="ctr"/>
            <a:r>
              <a:rPr lang="pt-BR" sz="4500" dirty="0">
                <a:solidFill>
                  <a:prstClr val="black"/>
                </a:solidFill>
                <a:latin typeface="Calibri"/>
              </a:rPr>
              <a:t>Prof. Ivan Marques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96972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0B21567E-30F8-4B27-96B2-2CFCF011F128}"/>
              </a:ext>
            </a:extLst>
          </p:cNvPr>
          <p:cNvSpPr txBox="1"/>
          <p:nvPr/>
        </p:nvSpPr>
        <p:spPr>
          <a:xfrm>
            <a:off x="2019260" y="1131590"/>
            <a:ext cx="510548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 </a:t>
            </a:r>
            <a:r>
              <a:rPr lang="pt-BR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modernismo</a:t>
            </a:r>
            <a:r>
              <a:rPr lang="pt-BR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é uma perturbada e fugidia resposta estética a condições de </a:t>
            </a:r>
            <a:r>
              <a:rPr lang="pt-BR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modernidade</a:t>
            </a:r>
            <a:r>
              <a:rPr lang="pt-BR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produzidas por um processo particular de </a:t>
            </a:r>
            <a:r>
              <a:rPr lang="pt-BR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modernização</a:t>
            </a:r>
            <a:r>
              <a:rPr lang="pt-BR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pt-BR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endParaRPr lang="pt-BR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pt-BR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/>
            <a:r>
              <a:rPr lang="pt-BR" dirty="0">
                <a:ea typeface="Calibri" panose="020F0502020204030204" pitchFamily="34" charset="0"/>
                <a:cs typeface="Times New Roman" panose="02020603050405020304" pitchFamily="18" charset="0"/>
              </a:rPr>
              <a:t>David Harvey,</a:t>
            </a:r>
          </a:p>
          <a:p>
            <a:pPr algn="r"/>
            <a:r>
              <a:rPr lang="pt-BR" i="1" dirty="0">
                <a:ea typeface="Calibri" panose="020F0502020204030204" pitchFamily="34" charset="0"/>
                <a:cs typeface="Times New Roman" panose="02020603050405020304" pitchFamily="18" charset="0"/>
              </a:rPr>
              <a:t>Condição pós-moderna</a:t>
            </a:r>
            <a:r>
              <a:rPr lang="pt-BR" dirty="0">
                <a:ea typeface="Calibri" panose="020F0502020204030204" pitchFamily="34" charset="0"/>
                <a:cs typeface="Times New Roman" panose="02020603050405020304" pitchFamily="18" charset="0"/>
              </a:rPr>
              <a:t> (1989)</a:t>
            </a:r>
            <a:endParaRPr lang="pt-BR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685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39E0A4E1-DE9F-1AB0-7D86-C8D97010A8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9359" y="530063"/>
            <a:ext cx="3096344" cy="3816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581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581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581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581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581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581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581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581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581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81400" algn="l"/>
              </a:tabLst>
            </a:pPr>
            <a:r>
              <a:rPr kumimoji="0" lang="pt-BR" altLang="pt-BR" sz="17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Literatura Brasileira I – 2023</a:t>
            </a:r>
            <a:endParaRPr kumimoji="0" lang="pt-BR" altLang="pt-BR" sz="1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81400" algn="l"/>
              </a:tabLst>
            </a:pPr>
            <a:r>
              <a:rPr kumimoji="0" lang="pt-BR" altLang="pt-BR" sz="17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Prof. Dr. Ivan Francisco Marques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81400" algn="l"/>
              </a:tabLst>
            </a:pPr>
            <a:endParaRPr lang="pt-BR" altLang="pt-BR" sz="1600" b="1" dirty="0"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81400" algn="l"/>
              </a:tabLst>
            </a:pPr>
            <a:endParaRPr kumimoji="0" lang="pt-BR" altLang="pt-BR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81400" algn="l"/>
              </a:tabLst>
            </a:pPr>
            <a:r>
              <a:rPr kumimoji="0" lang="pt-BR" altLang="pt-BR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1. Introdução</a:t>
            </a:r>
            <a:endParaRPr kumimoji="0" lang="pt-BR" altLang="pt-B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81400" algn="l"/>
              </a:tabLst>
            </a:pPr>
            <a:r>
              <a:rPr kumimoji="0" lang="pt-BR" altLang="pt-B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1.1. Modernização, Modernidade,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81400" algn="l"/>
              </a:tabLst>
            </a:pPr>
            <a:r>
              <a:rPr lang="pt-BR" altLang="pt-BR" sz="16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       </a:t>
            </a:r>
            <a:r>
              <a:rPr kumimoji="0" lang="pt-BR" altLang="pt-B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Modernismo</a:t>
            </a:r>
            <a:endParaRPr kumimoji="0" lang="pt-BR" altLang="pt-B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81400" algn="l"/>
              </a:tabLst>
            </a:pPr>
            <a:r>
              <a:rPr kumimoji="0" lang="pt-BR" altLang="pt-B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1.2. Vanguardas europeias</a:t>
            </a:r>
            <a:endParaRPr kumimoji="0" lang="pt-BR" altLang="pt-B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81400" algn="l"/>
              </a:tabLst>
            </a:pPr>
            <a:r>
              <a:rPr kumimoji="0" lang="pt-BR" altLang="pt-B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1.3. Modernismo brasileiro</a:t>
            </a:r>
            <a:endParaRPr kumimoji="0" lang="pt-BR" altLang="pt-B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81400" algn="l"/>
              </a:tabLst>
            </a:pPr>
            <a:endParaRPr kumimoji="0" lang="pt-BR" altLang="pt-BR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81400" algn="l"/>
              </a:tabLst>
            </a:pPr>
            <a:r>
              <a:rPr kumimoji="0" lang="pt-BR" altLang="pt-BR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2. Oswald de Andrade</a:t>
            </a:r>
            <a:endParaRPr kumimoji="0" lang="pt-BR" altLang="pt-B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81400" algn="l"/>
              </a:tabLst>
            </a:pPr>
            <a:r>
              <a:rPr kumimoji="0" lang="pt-BR" altLang="pt-B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2.1. </a:t>
            </a:r>
            <a:r>
              <a:rPr kumimoji="0" lang="pt-BR" altLang="pt-BR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Memórias sentimentais de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81400" algn="l"/>
              </a:tabLst>
            </a:pPr>
            <a:r>
              <a:rPr lang="pt-BR" altLang="pt-BR" sz="1600" i="1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       </a:t>
            </a:r>
            <a:r>
              <a:rPr kumimoji="0" lang="pt-BR" altLang="pt-BR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João Miramar </a:t>
            </a:r>
            <a:r>
              <a:rPr kumimoji="0" lang="pt-BR" altLang="pt-B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(1924)</a:t>
            </a:r>
            <a:endParaRPr kumimoji="0" lang="pt-BR" altLang="pt-B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81400" algn="l"/>
              </a:tabLst>
            </a:pPr>
            <a:r>
              <a:rPr kumimoji="0" lang="pt-BR" altLang="pt-B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2.2</a:t>
            </a:r>
            <a:r>
              <a:rPr kumimoji="0" lang="pt-BR" altLang="pt-BR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. Pau-Brasil</a:t>
            </a:r>
            <a:r>
              <a:rPr kumimoji="0" lang="pt-BR" altLang="pt-B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(1925)</a:t>
            </a:r>
            <a:endParaRPr kumimoji="0" lang="pt-BR" altLang="pt-B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81400" algn="l"/>
              </a:tabLst>
            </a:pPr>
            <a:r>
              <a:rPr kumimoji="0" lang="pt-BR" altLang="pt-B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2.3. </a:t>
            </a:r>
            <a:r>
              <a:rPr kumimoji="0" lang="pt-BR" altLang="pt-BR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O rei da vela</a:t>
            </a:r>
            <a:r>
              <a:rPr kumimoji="0" lang="pt-BR" altLang="pt-B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(1937)</a:t>
            </a:r>
            <a:endParaRPr kumimoji="0" lang="pt-BR" altLang="pt-BR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A3A0F4B-20FE-9464-30A5-756EE4C949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9970" y="524743"/>
            <a:ext cx="3014671" cy="3847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581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581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581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581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581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581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581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581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581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81400" algn="l"/>
              </a:tabLst>
            </a:pPr>
            <a:r>
              <a:rPr kumimoji="0" lang="pt-BR" altLang="pt-BR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3. Mário de Andrade</a:t>
            </a:r>
            <a:endParaRPr kumimoji="0" lang="pt-BR" altLang="pt-B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81400" algn="l"/>
              </a:tabLst>
            </a:pPr>
            <a:r>
              <a:rPr kumimoji="0" lang="pt-BR" altLang="pt-B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3.1. </a:t>
            </a:r>
            <a:r>
              <a:rPr kumimoji="0" lang="pt-BR" altLang="pt-BR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Pauliceia desvairada (1922) </a:t>
            </a:r>
            <a:endParaRPr kumimoji="0" lang="pt-BR" altLang="pt-B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81400" algn="l"/>
              </a:tabLst>
            </a:pPr>
            <a:r>
              <a:rPr kumimoji="0" lang="pt-BR" altLang="pt-B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3.2</a:t>
            </a:r>
            <a:r>
              <a:rPr kumimoji="0" lang="pt-BR" altLang="pt-BR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. Clã do jabuti (1927)</a:t>
            </a:r>
            <a:endParaRPr kumimoji="0" lang="pt-BR" altLang="pt-B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81400" algn="l"/>
              </a:tabLst>
            </a:pPr>
            <a:r>
              <a:rPr kumimoji="0" lang="pt-BR" altLang="pt-B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3.3. </a:t>
            </a:r>
            <a:r>
              <a:rPr kumimoji="0" lang="pt-BR" altLang="pt-BR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Macunaíma</a:t>
            </a:r>
            <a:r>
              <a:rPr kumimoji="0" lang="pt-BR" altLang="pt-B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(1928) </a:t>
            </a:r>
            <a:endParaRPr kumimoji="0" lang="pt-BR" altLang="pt-B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81400" algn="l"/>
              </a:tabLst>
            </a:pPr>
            <a:r>
              <a:rPr kumimoji="0" lang="pt-BR" altLang="pt-B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3.4. </a:t>
            </a:r>
            <a:r>
              <a:rPr kumimoji="0" lang="pt-BR" altLang="pt-BR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Os contos de </a:t>
            </a:r>
            <a:r>
              <a:rPr kumimoji="0" lang="pt-BR" altLang="pt-BR" sz="16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Belazarte</a:t>
            </a:r>
            <a:r>
              <a:rPr kumimoji="0" lang="pt-BR" altLang="pt-B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(1934)</a:t>
            </a:r>
            <a:endParaRPr kumimoji="0" lang="pt-BR" altLang="pt-B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81400" algn="l"/>
              </a:tabLst>
            </a:pPr>
            <a:endParaRPr kumimoji="0" lang="pt-BR" altLang="pt-BR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81400" algn="l"/>
              </a:tabLst>
            </a:pPr>
            <a:r>
              <a:rPr kumimoji="0" lang="pt-BR" altLang="pt-BR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4. Manuel Bandeira</a:t>
            </a:r>
            <a:endParaRPr kumimoji="0" lang="pt-BR" altLang="pt-B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81400" algn="l"/>
              </a:tabLst>
            </a:pPr>
            <a:r>
              <a:rPr kumimoji="0" lang="pt-BR" altLang="pt-B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4.1. </a:t>
            </a:r>
            <a:r>
              <a:rPr kumimoji="0" lang="pt-BR" altLang="pt-BR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Libertinagem</a:t>
            </a:r>
            <a:r>
              <a:rPr kumimoji="0" lang="pt-BR" altLang="pt-B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(1930)</a:t>
            </a:r>
            <a:endParaRPr kumimoji="0" lang="pt-BR" altLang="pt-B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81400" algn="l"/>
              </a:tabLst>
            </a:pPr>
            <a:r>
              <a:rPr kumimoji="0" lang="pt-BR" altLang="pt-B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4.2. </a:t>
            </a:r>
            <a:r>
              <a:rPr kumimoji="0" lang="pt-BR" altLang="pt-BR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Estrela da manhã</a:t>
            </a:r>
            <a:r>
              <a:rPr kumimoji="0" lang="pt-BR" altLang="pt-B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(1936)</a:t>
            </a:r>
            <a:endParaRPr kumimoji="0" lang="pt-BR" altLang="pt-B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81400" algn="l"/>
              </a:tabLst>
            </a:pPr>
            <a:r>
              <a:rPr kumimoji="0" lang="pt-BR" altLang="pt-B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4.3. </a:t>
            </a:r>
            <a:r>
              <a:rPr kumimoji="0" lang="pt-BR" altLang="pt-BR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Opus 10</a:t>
            </a:r>
            <a:r>
              <a:rPr kumimoji="0" lang="pt-BR" altLang="pt-B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(1952)</a:t>
            </a:r>
            <a:endParaRPr kumimoji="0" lang="pt-BR" altLang="pt-B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81400" algn="l"/>
              </a:tabLst>
            </a:pPr>
            <a:endParaRPr kumimoji="0" lang="pt-BR" altLang="pt-BR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81400" algn="l"/>
              </a:tabLst>
            </a:pPr>
            <a:r>
              <a:rPr kumimoji="0" lang="pt-BR" altLang="pt-BR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5. Carlos Drummond de Andrade</a:t>
            </a:r>
            <a:endParaRPr kumimoji="0" lang="pt-BR" altLang="pt-B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81400" algn="l"/>
              </a:tabLst>
            </a:pPr>
            <a:r>
              <a:rPr kumimoji="0" lang="pt-BR" altLang="pt-B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5.1. </a:t>
            </a:r>
            <a:r>
              <a:rPr kumimoji="0" lang="pt-BR" altLang="pt-BR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Alguma poesia</a:t>
            </a:r>
            <a:r>
              <a:rPr kumimoji="0" lang="pt-BR" altLang="pt-B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(1930)</a:t>
            </a:r>
            <a:endParaRPr kumimoji="0" lang="pt-BR" altLang="pt-B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81400" algn="l"/>
              </a:tabLst>
            </a:pPr>
            <a:r>
              <a:rPr kumimoji="0" lang="pt-BR" altLang="pt-B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5.2</a:t>
            </a:r>
            <a:r>
              <a:rPr kumimoji="0" lang="pt-BR" altLang="pt-BR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. A rosa do povo</a:t>
            </a:r>
            <a:r>
              <a:rPr kumimoji="0" lang="pt-BR" altLang="pt-B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(1945)</a:t>
            </a:r>
            <a:endParaRPr kumimoji="0" lang="pt-BR" altLang="pt-B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81400" algn="l"/>
              </a:tabLst>
            </a:pPr>
            <a:r>
              <a:rPr kumimoji="0" lang="pt-BR" altLang="pt-B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5.3. </a:t>
            </a:r>
            <a:r>
              <a:rPr kumimoji="0" lang="pt-BR" altLang="pt-BR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Claro enigma</a:t>
            </a:r>
            <a:r>
              <a:rPr kumimoji="0" lang="pt-BR" altLang="pt-B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(1951)</a:t>
            </a:r>
            <a:endParaRPr kumimoji="0" lang="pt-BR" altLang="pt-B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63716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335CAE3F-113F-48D7-83D9-2A757E456BDC}"/>
              </a:ext>
            </a:extLst>
          </p:cNvPr>
          <p:cNvSpPr txBox="1"/>
          <p:nvPr/>
        </p:nvSpPr>
        <p:spPr>
          <a:xfrm>
            <a:off x="1583668" y="555526"/>
            <a:ext cx="5976664" cy="3096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Era burguesa, segundo </a:t>
            </a:r>
            <a:r>
              <a:rPr lang="pt-BR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Karl</a:t>
            </a:r>
            <a:r>
              <a:rPr lang="pt-B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Marx</a:t>
            </a:r>
            <a:r>
              <a:rPr lang="pt-B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>
              <a:lnSpc>
                <a:spcPct val="150000"/>
              </a:lnSpc>
            </a:pPr>
            <a:endParaRPr lang="pt-BR" i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BR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Revolução ininterrupta da produção, contínua perturbação de todas as relações sociais, interminável incerteza e agitação... </a:t>
            </a:r>
          </a:p>
          <a:p>
            <a:pPr>
              <a:lnSpc>
                <a:spcPct val="150000"/>
              </a:lnSpc>
            </a:pPr>
            <a:endParaRPr lang="pt-BR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pt-BR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Tudo está impregnado do seu contrário.</a:t>
            </a:r>
          </a:p>
          <a:p>
            <a:pPr>
              <a:lnSpc>
                <a:spcPct val="150000"/>
              </a:lnSpc>
            </a:pPr>
            <a:endParaRPr lang="pt-BR" i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pt-BR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Tudo que é sólido desmancha no ar.</a:t>
            </a:r>
          </a:p>
        </p:txBody>
      </p:sp>
    </p:spTree>
    <p:extLst>
      <p:ext uri="{BB962C8B-B14F-4D97-AF65-F5344CB8AC3E}">
        <p14:creationId xmlns:p14="http://schemas.microsoft.com/office/powerpoint/2010/main" val="4107164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aris-século XIX | MONTE DE LEITURAS: blog do Alfredo Monte">
            <a:extLst>
              <a:ext uri="{FF2B5EF4-FFF2-40B4-BE49-F238E27FC236}">
                <a16:creationId xmlns:a16="http://schemas.microsoft.com/office/drawing/2014/main" id="{B3CD604C-D4B6-44FF-AF24-B2A16B8C37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215" y="417791"/>
            <a:ext cx="5614097" cy="42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9458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is_con_sec_XX_XXI_u1_s1_wa">
            <a:extLst>
              <a:ext uri="{FF2B5EF4-FFF2-40B4-BE49-F238E27FC236}">
                <a16:creationId xmlns:a16="http://schemas.microsoft.com/office/drawing/2014/main" id="{A57660E6-68E8-4ECF-BE92-EE020CCCA1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58" y="418798"/>
            <a:ext cx="7594190" cy="42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6917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aris na Bela Época – Wikipédia, a enciclopédia livre">
            <a:extLst>
              <a:ext uri="{FF2B5EF4-FFF2-40B4-BE49-F238E27FC236}">
                <a16:creationId xmlns:a16="http://schemas.microsoft.com/office/drawing/2014/main" id="{935AC632-621D-45C0-B1C5-7595F441EE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728" y="425606"/>
            <a:ext cx="5472576" cy="42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BB5954A8-D4A2-41DB-9346-C0384C6D66C9}"/>
              </a:ext>
            </a:extLst>
          </p:cNvPr>
          <p:cNvSpPr txBox="1"/>
          <p:nvPr/>
        </p:nvSpPr>
        <p:spPr>
          <a:xfrm>
            <a:off x="4364521" y="4680529"/>
            <a:ext cx="30243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Boulevard Montmartre </a:t>
            </a:r>
            <a:r>
              <a:rPr lang="pt-BR" sz="100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(1897), de Camille </a:t>
            </a:r>
            <a:r>
              <a:rPr lang="pt-BR" sz="100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Pissarro</a:t>
            </a: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1014910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EFD3B013-A789-4BFC-9A87-85CAEB8E439D}"/>
              </a:ext>
            </a:extLst>
          </p:cNvPr>
          <p:cNvSpPr txBox="1"/>
          <p:nvPr/>
        </p:nvSpPr>
        <p:spPr>
          <a:xfrm>
            <a:off x="2555776" y="915566"/>
            <a:ext cx="403244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 modernidade é o transitório, o fugidio, o contingente, a metade da arte, cuja outra metade é o eterno e o imutável.</a:t>
            </a:r>
          </a:p>
          <a:p>
            <a:pPr>
              <a:lnSpc>
                <a:spcPct val="150000"/>
              </a:lnSpc>
            </a:pPr>
            <a:endParaRPr lang="pt-BR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pt-BR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/>
            <a:r>
              <a:rPr lang="pt-BR" dirty="0">
                <a:ea typeface="Calibri" panose="020F0502020204030204" pitchFamily="34" charset="0"/>
                <a:cs typeface="Times New Roman" panose="02020603050405020304" pitchFamily="18" charset="0"/>
              </a:rPr>
              <a:t>Charles Baudelaire,</a:t>
            </a:r>
          </a:p>
          <a:p>
            <a:pPr algn="r"/>
            <a:r>
              <a:rPr lang="pt-BR" i="1" dirty="0">
                <a:ea typeface="Calibri" panose="020F0502020204030204" pitchFamily="34" charset="0"/>
                <a:cs typeface="Times New Roman" panose="02020603050405020304" pitchFamily="18" charset="0"/>
              </a:rPr>
              <a:t>O pintor da vida moderna</a:t>
            </a:r>
            <a:r>
              <a:rPr lang="pt-BR" dirty="0">
                <a:ea typeface="Calibri" panose="020F0502020204030204" pitchFamily="34" charset="0"/>
                <a:cs typeface="Times New Roman" panose="02020603050405020304" pitchFamily="18" charset="0"/>
              </a:rPr>
              <a:t> (1863)</a:t>
            </a:r>
            <a:endParaRPr lang="pt-BR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5619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BC6B20E6-D948-41C6-88D1-9F8016C0CD33}"/>
              </a:ext>
            </a:extLst>
          </p:cNvPr>
          <p:cNvSpPr txBox="1"/>
          <p:nvPr/>
        </p:nvSpPr>
        <p:spPr>
          <a:xfrm>
            <a:off x="755576" y="448091"/>
            <a:ext cx="7632848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5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Nova poética</a:t>
            </a:r>
          </a:p>
          <a:p>
            <a:endParaRPr lang="pt-BR" sz="15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BR" sz="15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Vou lançar a teoria do poeta sórdido.</a:t>
            </a:r>
          </a:p>
          <a:p>
            <a:r>
              <a:rPr lang="pt-BR" sz="15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Poeta sórdido:</a:t>
            </a:r>
          </a:p>
          <a:p>
            <a:r>
              <a:rPr lang="pt-BR" sz="15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Aquele em cuja poesia há a marca suja da vida.</a:t>
            </a:r>
          </a:p>
          <a:p>
            <a:r>
              <a:rPr lang="pt-BR" sz="15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Vai um sujeito.</a:t>
            </a:r>
          </a:p>
          <a:p>
            <a:pPr algn="r"/>
            <a:r>
              <a:rPr lang="pt-BR" sz="15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Sai um sujeito de casa com a roupa de brim branco muito bem engomada, e na primeira esquina               [passa um caminhão, salpica-lhe o paletó ou a calça de uma nódoa de lama:</a:t>
            </a:r>
          </a:p>
          <a:p>
            <a:r>
              <a:rPr lang="pt-BR" sz="15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É a vida.</a:t>
            </a:r>
          </a:p>
          <a:p>
            <a:endParaRPr lang="pt-BR" sz="15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BR" sz="15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 poema deve ser como a nódoa no brim:</a:t>
            </a:r>
          </a:p>
          <a:p>
            <a:r>
              <a:rPr lang="pt-BR" sz="15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Fazer o leitor satisfeito de si dar o desespero.</a:t>
            </a:r>
          </a:p>
          <a:p>
            <a:r>
              <a:rPr lang="pt-BR" sz="15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Sei que a poesia é também orvalho.</a:t>
            </a:r>
          </a:p>
          <a:p>
            <a:r>
              <a:rPr lang="pt-BR" sz="15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Mas este fica para as menininhas, as estrelas alfas, as virgens cem por cento e as amadas que</a:t>
            </a:r>
          </a:p>
          <a:p>
            <a:pPr algn="r"/>
            <a:r>
              <a:rPr lang="pt-BR" sz="15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[envelheceram sem maldade.</a:t>
            </a:r>
          </a:p>
          <a:p>
            <a:endParaRPr lang="pt-BR" sz="15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/>
            <a:endParaRPr lang="pt-BR" sz="15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/>
            <a:r>
              <a:rPr lang="pt-BR" sz="15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Manuel Bandeira, </a:t>
            </a:r>
            <a:r>
              <a:rPr lang="pt-BR" sz="15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Belo belo</a:t>
            </a:r>
            <a:r>
              <a:rPr lang="pt-BR" sz="15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(1949)</a:t>
            </a:r>
          </a:p>
        </p:txBody>
      </p:sp>
    </p:spTree>
    <p:extLst>
      <p:ext uri="{BB962C8B-B14F-4D97-AF65-F5344CB8AC3E}">
        <p14:creationId xmlns:p14="http://schemas.microsoft.com/office/powerpoint/2010/main" val="112397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335CAE3F-113F-48D7-83D9-2A757E456BDC}"/>
              </a:ext>
            </a:extLst>
          </p:cNvPr>
          <p:cNvSpPr txBox="1"/>
          <p:nvPr/>
        </p:nvSpPr>
        <p:spPr>
          <a:xfrm>
            <a:off x="1403648" y="771550"/>
            <a:ext cx="6336704" cy="29578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Walter Benjamin:</a:t>
            </a:r>
          </a:p>
          <a:p>
            <a:pPr>
              <a:lnSpc>
                <a:spcPct val="150000"/>
              </a:lnSpc>
            </a:pPr>
            <a:endParaRPr lang="pt-BR" i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pt-BR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Sobre alguns temas em Baudelaire</a:t>
            </a:r>
            <a:r>
              <a:rPr lang="pt-B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(1939)</a:t>
            </a:r>
          </a:p>
          <a:p>
            <a:pPr>
              <a:lnSpc>
                <a:spcPct val="150000"/>
              </a:lnSpc>
            </a:pPr>
            <a:endParaRPr lang="pt-BR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pt-BR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 obra de arte na era de sua reprodutibilidade técnica</a:t>
            </a:r>
            <a:r>
              <a:rPr lang="pt-B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(1936)</a:t>
            </a:r>
          </a:p>
          <a:p>
            <a:pPr>
              <a:lnSpc>
                <a:spcPct val="150000"/>
              </a:lnSpc>
            </a:pPr>
            <a:endParaRPr lang="pt-BR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pt-BR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 narrador: considerações sobre a obra de Nikolai </a:t>
            </a:r>
            <a:r>
              <a:rPr lang="pt-BR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Leskov</a:t>
            </a:r>
            <a:r>
              <a:rPr lang="pt-BR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(1936)</a:t>
            </a:r>
          </a:p>
        </p:txBody>
      </p:sp>
    </p:spTree>
    <p:extLst>
      <p:ext uri="{BB962C8B-B14F-4D97-AF65-F5344CB8AC3E}">
        <p14:creationId xmlns:p14="http://schemas.microsoft.com/office/powerpoint/2010/main" val="10113297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440</Words>
  <Application>Microsoft Office PowerPoint</Application>
  <PresentationFormat>Apresentação na tela (16:9)</PresentationFormat>
  <Paragraphs>77</Paragraphs>
  <Slides>10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3" baseType="lpstr">
      <vt:lpstr>Arial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Ivan Marques</dc:creator>
  <cp:lastModifiedBy>Ivan Marques</cp:lastModifiedBy>
  <cp:revision>5</cp:revision>
  <dcterms:created xsi:type="dcterms:W3CDTF">2021-09-02T19:14:54Z</dcterms:created>
  <dcterms:modified xsi:type="dcterms:W3CDTF">2023-03-12T14:05:34Z</dcterms:modified>
</cp:coreProperties>
</file>