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1"/>
  </p:sldMasterIdLst>
  <p:notesMasterIdLst>
    <p:notesMasterId r:id="rId73"/>
  </p:notesMasterIdLst>
  <p:handoutMasterIdLst>
    <p:handoutMasterId r:id="rId74"/>
  </p:handoutMasterIdLst>
  <p:sldIdLst>
    <p:sldId id="256" r:id="rId2"/>
    <p:sldId id="784" r:id="rId3"/>
    <p:sldId id="623" r:id="rId4"/>
    <p:sldId id="662" r:id="rId5"/>
    <p:sldId id="663" r:id="rId6"/>
    <p:sldId id="664" r:id="rId7"/>
    <p:sldId id="665" r:id="rId8"/>
    <p:sldId id="666" r:id="rId9"/>
    <p:sldId id="667" r:id="rId10"/>
    <p:sldId id="668" r:id="rId11"/>
    <p:sldId id="669" r:id="rId12"/>
    <p:sldId id="670" r:id="rId13"/>
    <p:sldId id="671" r:id="rId14"/>
    <p:sldId id="672" r:id="rId15"/>
    <p:sldId id="673" r:id="rId16"/>
    <p:sldId id="768" r:id="rId17"/>
    <p:sldId id="769" r:id="rId18"/>
    <p:sldId id="674" r:id="rId19"/>
    <p:sldId id="675" r:id="rId20"/>
    <p:sldId id="676" r:id="rId21"/>
    <p:sldId id="677" r:id="rId22"/>
    <p:sldId id="678" r:id="rId23"/>
    <p:sldId id="679" r:id="rId24"/>
    <p:sldId id="680" r:id="rId25"/>
    <p:sldId id="681" r:id="rId26"/>
    <p:sldId id="682" r:id="rId27"/>
    <p:sldId id="683" r:id="rId28"/>
    <p:sldId id="770" r:id="rId29"/>
    <p:sldId id="342" r:id="rId30"/>
    <p:sldId id="343" r:id="rId31"/>
    <p:sldId id="344" r:id="rId32"/>
    <p:sldId id="345" r:id="rId33"/>
    <p:sldId id="341" r:id="rId34"/>
    <p:sldId id="269" r:id="rId35"/>
    <p:sldId id="270" r:id="rId36"/>
    <p:sldId id="271" r:id="rId37"/>
    <p:sldId id="272" r:id="rId38"/>
    <p:sldId id="771" r:id="rId39"/>
    <p:sldId id="379" r:id="rId40"/>
    <p:sldId id="383" r:id="rId41"/>
    <p:sldId id="329" r:id="rId42"/>
    <p:sldId id="380" r:id="rId43"/>
    <p:sldId id="381" r:id="rId44"/>
    <p:sldId id="330" r:id="rId45"/>
    <p:sldId id="775" r:id="rId46"/>
    <p:sldId id="273" r:id="rId47"/>
    <p:sldId id="324" r:id="rId48"/>
    <p:sldId id="336" r:id="rId49"/>
    <p:sldId id="337" r:id="rId50"/>
    <p:sldId id="338" r:id="rId51"/>
    <p:sldId id="339" r:id="rId52"/>
    <p:sldId id="340" r:id="rId53"/>
    <p:sldId id="328" r:id="rId54"/>
    <p:sldId id="346" r:id="rId55"/>
    <p:sldId id="347" r:id="rId56"/>
    <p:sldId id="348" r:id="rId57"/>
    <p:sldId id="349" r:id="rId58"/>
    <p:sldId id="350" r:id="rId59"/>
    <p:sldId id="351" r:id="rId60"/>
    <p:sldId id="268" r:id="rId61"/>
    <p:sldId id="353" r:id="rId62"/>
    <p:sldId id="354" r:id="rId63"/>
    <p:sldId id="356" r:id="rId64"/>
    <p:sldId id="357" r:id="rId65"/>
    <p:sldId id="358" r:id="rId66"/>
    <p:sldId id="773" r:id="rId67"/>
    <p:sldId id="777" r:id="rId68"/>
    <p:sldId id="776" r:id="rId69"/>
    <p:sldId id="782" r:id="rId70"/>
    <p:sldId id="785" r:id="rId71"/>
    <p:sldId id="306"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34EB9-7227-4272-8A99-A2434607C115}" v="29" dt="2024-03-13T19:46:17.466"/>
  </p1510:revLst>
</p1510:revInfo>
</file>

<file path=ppt/tableStyles.xml><?xml version="1.0" encoding="utf-8"?>
<a:tblStyleLst xmlns:a="http://schemas.openxmlformats.org/drawingml/2006/main" def="{5C22544A-7EE6-4342-B048-85BDC9FD1C3A}">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33"/>
  </p:normalViewPr>
  <p:slideViewPr>
    <p:cSldViewPr snapToGrid="0" showGuides="1">
      <p:cViewPr varScale="1">
        <p:scale>
          <a:sx n="105" d="100"/>
          <a:sy n="105" d="100"/>
        </p:scale>
        <p:origin x="1716" y="54"/>
      </p:cViewPr>
      <p:guideLst>
        <p:guide orient="horz" pos="2160"/>
        <p:guide pos="2880"/>
      </p:guideLst>
    </p:cSldViewPr>
  </p:slideViewPr>
  <p:notesTextViewPr>
    <p:cViewPr>
      <p:scale>
        <a:sx n="3" d="2"/>
        <a:sy n="3" d="2"/>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go Mauricio Riaño Pachón" userId="3b77a96813978dae" providerId="LiveId" clId="{D7B49C52-58DD-2447-954F-B57276CA4C58}"/>
    <pc:docChg chg="undo custSel addSld modSld">
      <pc:chgData name="Diego Mauricio Riaño Pachón" userId="3b77a96813978dae" providerId="LiveId" clId="{D7B49C52-58DD-2447-954F-B57276CA4C58}" dt="2020-02-20T13:43:03.532" v="2640" actId="20577"/>
      <pc:docMkLst>
        <pc:docMk/>
      </pc:docMkLst>
      <pc:sldChg chg="addSp modSp">
        <pc:chgData name="Diego Mauricio Riaño Pachón" userId="3b77a96813978dae" providerId="LiveId" clId="{D7B49C52-58DD-2447-954F-B57276CA4C58}" dt="2020-02-20T11:32:30.694" v="49" actId="113"/>
        <pc:sldMkLst>
          <pc:docMk/>
          <pc:sldMk cId="3325524058" sldId="628"/>
        </pc:sldMkLst>
        <pc:spChg chg="add mod">
          <ac:chgData name="Diego Mauricio Riaño Pachón" userId="3b77a96813978dae" providerId="LiveId" clId="{D7B49C52-58DD-2447-954F-B57276CA4C58}" dt="2020-02-20T11:32:30.694" v="49" actId="113"/>
          <ac:spMkLst>
            <pc:docMk/>
            <pc:sldMk cId="3325524058" sldId="628"/>
            <ac:spMk id="8" creationId="{82E30135-6C10-FC43-AF3A-447185E9786C}"/>
          </ac:spMkLst>
        </pc:spChg>
        <pc:picChg chg="add mod modCrop">
          <ac:chgData name="Diego Mauricio Riaño Pachón" userId="3b77a96813978dae" providerId="LiveId" clId="{D7B49C52-58DD-2447-954F-B57276CA4C58}" dt="2020-02-20T11:31:44.091" v="19" actId="1035"/>
          <ac:picMkLst>
            <pc:docMk/>
            <pc:sldMk cId="3325524058" sldId="628"/>
            <ac:picMk id="4" creationId="{13DC6D6A-212B-A94D-A3BD-14ACF7870D74}"/>
          </ac:picMkLst>
        </pc:picChg>
      </pc:sldChg>
      <pc:sldChg chg="addSp delSp modSp add">
        <pc:chgData name="Diego Mauricio Riaño Pachón" userId="3b77a96813978dae" providerId="LiveId" clId="{D7B49C52-58DD-2447-954F-B57276CA4C58}" dt="2020-02-20T12:02:18.413" v="449" actId="1038"/>
        <pc:sldMkLst>
          <pc:docMk/>
          <pc:sldMk cId="2708797866" sldId="629"/>
        </pc:sldMkLst>
        <pc:spChg chg="mod">
          <ac:chgData name="Diego Mauricio Riaño Pachón" userId="3b77a96813978dae" providerId="LiveId" clId="{D7B49C52-58DD-2447-954F-B57276CA4C58}" dt="2020-02-20T11:40:55.998" v="204" actId="790"/>
          <ac:spMkLst>
            <pc:docMk/>
            <pc:sldMk cId="2708797866" sldId="629"/>
            <ac:spMk id="2" creationId="{AE78C8F0-539C-449B-97A1-0E1E55594977}"/>
          </ac:spMkLst>
        </pc:spChg>
        <pc:spChg chg="mod">
          <ac:chgData name="Diego Mauricio Riaño Pachón" userId="3b77a96813978dae" providerId="LiveId" clId="{D7B49C52-58DD-2447-954F-B57276CA4C58}" dt="2020-02-20T11:40:55.998" v="204" actId="790"/>
          <ac:spMkLst>
            <pc:docMk/>
            <pc:sldMk cId="2708797866" sldId="629"/>
            <ac:spMk id="3" creationId="{9E2CE521-6FD5-4AA9-AE80-5A0B01DEADCD}"/>
          </ac:spMkLst>
        </pc:spChg>
        <pc:spChg chg="mod">
          <ac:chgData name="Diego Mauricio Riaño Pachón" userId="3b77a96813978dae" providerId="LiveId" clId="{D7B49C52-58DD-2447-954F-B57276CA4C58}" dt="2020-02-20T11:40:55.998" v="204" actId="790"/>
          <ac:spMkLst>
            <pc:docMk/>
            <pc:sldMk cId="2708797866" sldId="629"/>
            <ac:spMk id="5" creationId="{E272B088-B4BF-4FE0-9AA9-92CFCF8E2147}"/>
          </ac:spMkLst>
        </pc:spChg>
        <pc:spChg chg="mod">
          <ac:chgData name="Diego Mauricio Riaño Pachón" userId="3b77a96813978dae" providerId="LiveId" clId="{D7B49C52-58DD-2447-954F-B57276CA4C58}" dt="2020-02-20T11:40:55.998" v="204" actId="790"/>
          <ac:spMkLst>
            <pc:docMk/>
            <pc:sldMk cId="2708797866" sldId="629"/>
            <ac:spMk id="6" creationId="{D59AA15A-777B-4377-BEAE-4C2478A84C65}"/>
          </ac:spMkLst>
        </pc:spChg>
        <pc:spChg chg="del">
          <ac:chgData name="Diego Mauricio Riaño Pachón" userId="3b77a96813978dae" providerId="LiveId" clId="{D7B49C52-58DD-2447-954F-B57276CA4C58}" dt="2020-02-20T11:39:52.562" v="76" actId="478"/>
          <ac:spMkLst>
            <pc:docMk/>
            <pc:sldMk cId="2708797866" sldId="629"/>
            <ac:spMk id="8" creationId="{82E30135-6C10-FC43-AF3A-447185E9786C}"/>
          </ac:spMkLst>
        </pc:spChg>
        <pc:graphicFrameChg chg="mod modGraphic">
          <ac:chgData name="Diego Mauricio Riaño Pachón" userId="3b77a96813978dae" providerId="LiveId" clId="{D7B49C52-58DD-2447-954F-B57276CA4C58}" dt="2020-02-20T12:02:12.305" v="436" actId="20577"/>
          <ac:graphicFrameMkLst>
            <pc:docMk/>
            <pc:sldMk cId="2708797866" sldId="629"/>
            <ac:graphicFrameMk id="7" creationId="{7C21AC29-4989-4B40-89CD-4405E3248E22}"/>
          </ac:graphicFrameMkLst>
        </pc:graphicFrameChg>
        <pc:picChg chg="del">
          <ac:chgData name="Diego Mauricio Riaño Pachón" userId="3b77a96813978dae" providerId="LiveId" clId="{D7B49C52-58DD-2447-954F-B57276CA4C58}" dt="2020-02-20T11:39:49.971" v="75" actId="478"/>
          <ac:picMkLst>
            <pc:docMk/>
            <pc:sldMk cId="2708797866" sldId="629"/>
            <ac:picMk id="4" creationId="{13DC6D6A-212B-A94D-A3BD-14ACF7870D74}"/>
          </ac:picMkLst>
        </pc:picChg>
        <pc:picChg chg="add mod">
          <ac:chgData name="Diego Mauricio Riaño Pachón" userId="3b77a96813978dae" providerId="LiveId" clId="{D7B49C52-58DD-2447-954F-B57276CA4C58}" dt="2020-02-20T12:02:18.413" v="449" actId="1038"/>
          <ac:picMkLst>
            <pc:docMk/>
            <pc:sldMk cId="2708797866" sldId="629"/>
            <ac:picMk id="10" creationId="{13AE649D-0CBF-E148-B661-F9C8B30951EF}"/>
          </ac:picMkLst>
        </pc:picChg>
        <pc:picChg chg="del">
          <ac:chgData name="Diego Mauricio Riaño Pachón" userId="3b77a96813978dae" providerId="LiveId" clId="{D7B49C52-58DD-2447-954F-B57276CA4C58}" dt="2020-02-20T11:34:09.864" v="72" actId="478"/>
          <ac:picMkLst>
            <pc:docMk/>
            <pc:sldMk cId="2708797866" sldId="629"/>
            <ac:picMk id="2050" creationId="{E7CA2DD2-D7D7-445D-A211-E12145B15A48}"/>
          </ac:picMkLst>
        </pc:picChg>
        <pc:picChg chg="del">
          <ac:chgData name="Diego Mauricio Riaño Pachón" userId="3b77a96813978dae" providerId="LiveId" clId="{D7B49C52-58DD-2447-954F-B57276CA4C58}" dt="2020-02-20T11:34:09.864" v="72" actId="478"/>
          <ac:picMkLst>
            <pc:docMk/>
            <pc:sldMk cId="2708797866" sldId="629"/>
            <ac:picMk id="2052" creationId="{BA1DAAD2-AB7F-4BEC-8023-2B79B389628D}"/>
          </ac:picMkLst>
        </pc:picChg>
      </pc:sldChg>
      <pc:sldChg chg="delSp modSp add">
        <pc:chgData name="Diego Mauricio Riaño Pachón" userId="3b77a96813978dae" providerId="LiveId" clId="{D7B49C52-58DD-2447-954F-B57276CA4C58}" dt="2020-02-20T13:17:52.575" v="1931" actId="20577"/>
        <pc:sldMkLst>
          <pc:docMk/>
          <pc:sldMk cId="2283032490" sldId="630"/>
        </pc:sldMkLst>
        <pc:graphicFrameChg chg="mod modGraphic">
          <ac:chgData name="Diego Mauricio Riaño Pachón" userId="3b77a96813978dae" providerId="LiveId" clId="{D7B49C52-58DD-2447-954F-B57276CA4C58}" dt="2020-02-20T13:17:52.575" v="1931" actId="20577"/>
          <ac:graphicFrameMkLst>
            <pc:docMk/>
            <pc:sldMk cId="2283032490" sldId="630"/>
            <ac:graphicFrameMk id="7" creationId="{7C21AC29-4989-4B40-89CD-4405E3248E22}"/>
          </ac:graphicFrameMkLst>
        </pc:graphicFrameChg>
        <pc:picChg chg="del">
          <ac:chgData name="Diego Mauricio Riaño Pachón" userId="3b77a96813978dae" providerId="LiveId" clId="{D7B49C52-58DD-2447-954F-B57276CA4C58}" dt="2020-02-20T12:05:15.593" v="650" actId="478"/>
          <ac:picMkLst>
            <pc:docMk/>
            <pc:sldMk cId="2283032490" sldId="630"/>
            <ac:picMk id="10" creationId="{13AE649D-0CBF-E148-B661-F9C8B30951EF}"/>
          </ac:picMkLst>
        </pc:picChg>
      </pc:sldChg>
      <pc:sldChg chg="modSp add">
        <pc:chgData name="Diego Mauricio Riaño Pachón" userId="3b77a96813978dae" providerId="LiveId" clId="{D7B49C52-58DD-2447-954F-B57276CA4C58}" dt="2020-02-20T13:22:12.421" v="2142" actId="114"/>
        <pc:sldMkLst>
          <pc:docMk/>
          <pc:sldMk cId="1630318564" sldId="631"/>
        </pc:sldMkLst>
        <pc:graphicFrameChg chg="mod modGraphic">
          <ac:chgData name="Diego Mauricio Riaño Pachón" userId="3b77a96813978dae" providerId="LiveId" clId="{D7B49C52-58DD-2447-954F-B57276CA4C58}" dt="2020-02-20T13:22:12.421" v="2142" actId="114"/>
          <ac:graphicFrameMkLst>
            <pc:docMk/>
            <pc:sldMk cId="1630318564" sldId="631"/>
            <ac:graphicFrameMk id="7" creationId="{7C21AC29-4989-4B40-89CD-4405E3248E22}"/>
          </ac:graphicFrameMkLst>
        </pc:graphicFrameChg>
      </pc:sldChg>
      <pc:sldChg chg="addSp modSp add">
        <pc:chgData name="Diego Mauricio Riaño Pachón" userId="3b77a96813978dae" providerId="LiveId" clId="{D7B49C52-58DD-2447-954F-B57276CA4C58}" dt="2020-02-20T13:43:03.532" v="2640" actId="20577"/>
        <pc:sldMkLst>
          <pc:docMk/>
          <pc:sldMk cId="1140793085" sldId="632"/>
        </pc:sldMkLst>
        <pc:graphicFrameChg chg="mod modGraphic">
          <ac:chgData name="Diego Mauricio Riaño Pachón" userId="3b77a96813978dae" providerId="LiveId" clId="{D7B49C52-58DD-2447-954F-B57276CA4C58}" dt="2020-02-20T13:43:03.532" v="2640" actId="20577"/>
          <ac:graphicFrameMkLst>
            <pc:docMk/>
            <pc:sldMk cId="1140793085" sldId="632"/>
            <ac:graphicFrameMk id="7" creationId="{7C21AC29-4989-4B40-89CD-4405E3248E22}"/>
          </ac:graphicFrameMkLst>
        </pc:graphicFrameChg>
        <pc:picChg chg="add mod">
          <ac:chgData name="Diego Mauricio Riaño Pachón" userId="3b77a96813978dae" providerId="LiveId" clId="{D7B49C52-58DD-2447-954F-B57276CA4C58}" dt="2020-02-20T13:26:05.892" v="2345" actId="1038"/>
          <ac:picMkLst>
            <pc:docMk/>
            <pc:sldMk cId="1140793085" sldId="632"/>
            <ac:picMk id="8" creationId="{9C73AB21-1857-A642-B8F2-C9F1F11034D2}"/>
          </ac:picMkLst>
        </pc:picChg>
      </pc:sldChg>
      <pc:sldChg chg="addSp delSp modSp add">
        <pc:chgData name="Diego Mauricio Riaño Pachón" userId="3b77a96813978dae" providerId="LiveId" clId="{D7B49C52-58DD-2447-954F-B57276CA4C58}" dt="2020-02-20T13:42:19.513" v="2555" actId="1036"/>
        <pc:sldMkLst>
          <pc:docMk/>
          <pc:sldMk cId="1233664455" sldId="633"/>
        </pc:sldMkLst>
        <pc:spChg chg="mod">
          <ac:chgData name="Diego Mauricio Riaño Pachón" userId="3b77a96813978dae" providerId="LiveId" clId="{D7B49C52-58DD-2447-954F-B57276CA4C58}" dt="2020-02-20T13:40:16.519" v="2456"/>
          <ac:spMkLst>
            <pc:docMk/>
            <pc:sldMk cId="1233664455" sldId="633"/>
            <ac:spMk id="6" creationId="{D59AA15A-777B-4377-BEAE-4C2478A84C65}"/>
          </ac:spMkLst>
        </pc:spChg>
        <pc:spChg chg="add mod">
          <ac:chgData name="Diego Mauricio Riaño Pachón" userId="3b77a96813978dae" providerId="LiveId" clId="{D7B49C52-58DD-2447-954F-B57276CA4C58}" dt="2020-02-20T13:42:19.513" v="2555" actId="1036"/>
          <ac:spMkLst>
            <pc:docMk/>
            <pc:sldMk cId="1233664455" sldId="633"/>
            <ac:spMk id="10" creationId="{AE3CC4B1-2D1A-C247-9E52-31683D809A8B}"/>
          </ac:spMkLst>
        </pc:spChg>
        <pc:graphicFrameChg chg="mod modGraphic">
          <ac:chgData name="Diego Mauricio Riaño Pachón" userId="3b77a96813978dae" providerId="LiveId" clId="{D7B49C52-58DD-2447-954F-B57276CA4C58}" dt="2020-02-20T13:42:06.940" v="2530"/>
          <ac:graphicFrameMkLst>
            <pc:docMk/>
            <pc:sldMk cId="1233664455" sldId="633"/>
            <ac:graphicFrameMk id="7" creationId="{7C21AC29-4989-4B40-89CD-4405E3248E22}"/>
          </ac:graphicFrameMkLst>
        </pc:graphicFrameChg>
        <pc:picChg chg="del">
          <ac:chgData name="Diego Mauricio Riaño Pachón" userId="3b77a96813978dae" providerId="LiveId" clId="{D7B49C52-58DD-2447-954F-B57276CA4C58}" dt="2020-02-20T13:39:24.738" v="2450" actId="478"/>
          <ac:picMkLst>
            <pc:docMk/>
            <pc:sldMk cId="1233664455" sldId="633"/>
            <ac:picMk id="8" creationId="{9C73AB21-1857-A642-B8F2-C9F1F11034D2}"/>
          </ac:picMkLst>
        </pc:picChg>
        <pc:picChg chg="add mod">
          <ac:chgData name="Diego Mauricio Riaño Pachón" userId="3b77a96813978dae" providerId="LiveId" clId="{D7B49C52-58DD-2447-954F-B57276CA4C58}" dt="2020-02-20T13:42:14.928" v="2541" actId="1038"/>
          <ac:picMkLst>
            <pc:docMk/>
            <pc:sldMk cId="1233664455" sldId="633"/>
            <ac:picMk id="9" creationId="{860BF980-2D5F-2242-9EEF-CCE9607A812A}"/>
          </ac:picMkLst>
        </pc:picChg>
      </pc:sldChg>
    </pc:docChg>
  </pc:docChgLst>
  <pc:docChgLst>
    <pc:chgData name="Diego Mauricio Riaño Pachón" userId="3b77a96813978dae" providerId="Windows Live" clId="Web-{851ED41F-9B99-4B18-8BD7-07D38176DB97}"/>
    <pc:docChg chg="modSld">
      <pc:chgData name="Diego Mauricio Riaño Pachón" userId="3b77a96813978dae" providerId="Windows Live" clId="Web-{851ED41F-9B99-4B18-8BD7-07D38176DB97}" dt="2020-02-12T16:49:39.124" v="85" actId="20577"/>
      <pc:docMkLst>
        <pc:docMk/>
      </pc:docMkLst>
      <pc:sldChg chg="modSp">
        <pc:chgData name="Diego Mauricio Riaño Pachón" userId="3b77a96813978dae" providerId="Windows Live" clId="Web-{851ED41F-9B99-4B18-8BD7-07D38176DB97}" dt="2020-02-12T16:49:39.124" v="84" actId="20577"/>
        <pc:sldMkLst>
          <pc:docMk/>
          <pc:sldMk cId="1780953693" sldId="615"/>
        </pc:sldMkLst>
        <pc:spChg chg="mod">
          <ac:chgData name="Diego Mauricio Riaño Pachón" userId="3b77a96813978dae" providerId="Windows Live" clId="Web-{851ED41F-9B99-4B18-8BD7-07D38176DB97}" dt="2020-02-12T16:49:39.124" v="84" actId="20577"/>
          <ac:spMkLst>
            <pc:docMk/>
            <pc:sldMk cId="1780953693" sldId="615"/>
            <ac:spMk id="3" creationId="{6738BB84-9E88-4729-9512-49BB76B84E73}"/>
          </ac:spMkLst>
        </pc:spChg>
      </pc:sldChg>
    </pc:docChg>
  </pc:docChgLst>
  <pc:docChgLst>
    <pc:chgData name="Diego Mauricio Riaño Pachón" userId="3b77a96813978dae" providerId="LiveId" clId="{ECF51955-1D6C-4A80-82AD-D90B77763C6F}"/>
    <pc:docChg chg="delSld">
      <pc:chgData name="Diego Mauricio Riaño Pachón" userId="3b77a96813978dae" providerId="LiveId" clId="{ECF51955-1D6C-4A80-82AD-D90B77763C6F}" dt="2022-03-14T15:55:43.576" v="0" actId="47"/>
      <pc:docMkLst>
        <pc:docMk/>
      </pc:docMkLst>
      <pc:sldChg chg="del">
        <pc:chgData name="Diego Mauricio Riaño Pachón" userId="3b77a96813978dae" providerId="LiveId" clId="{ECF51955-1D6C-4A80-82AD-D90B77763C6F}" dt="2022-03-14T15:55:43.576" v="0" actId="47"/>
        <pc:sldMkLst>
          <pc:docMk/>
          <pc:sldMk cId="2207052871" sldId="612"/>
        </pc:sldMkLst>
      </pc:sldChg>
      <pc:sldChg chg="del">
        <pc:chgData name="Diego Mauricio Riaño Pachón" userId="3b77a96813978dae" providerId="LiveId" clId="{ECF51955-1D6C-4A80-82AD-D90B77763C6F}" dt="2022-03-14T15:55:43.576" v="0" actId="47"/>
        <pc:sldMkLst>
          <pc:docMk/>
          <pc:sldMk cId="668544898" sldId="614"/>
        </pc:sldMkLst>
      </pc:sldChg>
      <pc:sldChg chg="del">
        <pc:chgData name="Diego Mauricio Riaño Pachón" userId="3b77a96813978dae" providerId="LiveId" clId="{ECF51955-1D6C-4A80-82AD-D90B77763C6F}" dt="2022-03-14T15:55:43.576" v="0" actId="47"/>
        <pc:sldMkLst>
          <pc:docMk/>
          <pc:sldMk cId="1780953693" sldId="615"/>
        </pc:sldMkLst>
      </pc:sldChg>
      <pc:sldChg chg="del">
        <pc:chgData name="Diego Mauricio Riaño Pachón" userId="3b77a96813978dae" providerId="LiveId" clId="{ECF51955-1D6C-4A80-82AD-D90B77763C6F}" dt="2022-03-14T15:55:43.576" v="0" actId="47"/>
        <pc:sldMkLst>
          <pc:docMk/>
          <pc:sldMk cId="3672838970" sldId="616"/>
        </pc:sldMkLst>
      </pc:sldChg>
      <pc:sldChg chg="del">
        <pc:chgData name="Diego Mauricio Riaño Pachón" userId="3b77a96813978dae" providerId="LiveId" clId="{ECF51955-1D6C-4A80-82AD-D90B77763C6F}" dt="2022-03-14T15:55:43.576" v="0" actId="47"/>
        <pc:sldMkLst>
          <pc:docMk/>
          <pc:sldMk cId="1422620451" sldId="617"/>
        </pc:sldMkLst>
      </pc:sldChg>
      <pc:sldChg chg="del">
        <pc:chgData name="Diego Mauricio Riaño Pachón" userId="3b77a96813978dae" providerId="LiveId" clId="{ECF51955-1D6C-4A80-82AD-D90B77763C6F}" dt="2022-03-14T15:55:43.576" v="0" actId="47"/>
        <pc:sldMkLst>
          <pc:docMk/>
          <pc:sldMk cId="1271610329" sldId="618"/>
        </pc:sldMkLst>
      </pc:sldChg>
      <pc:sldChg chg="del">
        <pc:chgData name="Diego Mauricio Riaño Pachón" userId="3b77a96813978dae" providerId="LiveId" clId="{ECF51955-1D6C-4A80-82AD-D90B77763C6F}" dt="2022-03-14T15:55:43.576" v="0" actId="47"/>
        <pc:sldMkLst>
          <pc:docMk/>
          <pc:sldMk cId="2671818816" sldId="619"/>
        </pc:sldMkLst>
      </pc:sldChg>
      <pc:sldChg chg="del">
        <pc:chgData name="Diego Mauricio Riaño Pachón" userId="3b77a96813978dae" providerId="LiveId" clId="{ECF51955-1D6C-4A80-82AD-D90B77763C6F}" dt="2022-03-14T15:55:43.576" v="0" actId="47"/>
        <pc:sldMkLst>
          <pc:docMk/>
          <pc:sldMk cId="2568574234" sldId="620"/>
        </pc:sldMkLst>
      </pc:sldChg>
      <pc:sldChg chg="del">
        <pc:chgData name="Diego Mauricio Riaño Pachón" userId="3b77a96813978dae" providerId="LiveId" clId="{ECF51955-1D6C-4A80-82AD-D90B77763C6F}" dt="2022-03-14T15:55:43.576" v="0" actId="47"/>
        <pc:sldMkLst>
          <pc:docMk/>
          <pc:sldMk cId="1282048537" sldId="621"/>
        </pc:sldMkLst>
      </pc:sldChg>
      <pc:sldChg chg="del">
        <pc:chgData name="Diego Mauricio Riaño Pachón" userId="3b77a96813978dae" providerId="LiveId" clId="{ECF51955-1D6C-4A80-82AD-D90B77763C6F}" dt="2022-03-14T15:55:43.576" v="0" actId="47"/>
        <pc:sldMkLst>
          <pc:docMk/>
          <pc:sldMk cId="2516555047" sldId="622"/>
        </pc:sldMkLst>
      </pc:sldChg>
      <pc:sldChg chg="del">
        <pc:chgData name="Diego Mauricio Riaño Pachón" userId="3b77a96813978dae" providerId="LiveId" clId="{ECF51955-1D6C-4A80-82AD-D90B77763C6F}" dt="2022-03-14T15:55:43.576" v="0" actId="47"/>
        <pc:sldMkLst>
          <pc:docMk/>
          <pc:sldMk cId="3197085255" sldId="624"/>
        </pc:sldMkLst>
      </pc:sldChg>
      <pc:sldChg chg="del">
        <pc:chgData name="Diego Mauricio Riaño Pachón" userId="3b77a96813978dae" providerId="LiveId" clId="{ECF51955-1D6C-4A80-82AD-D90B77763C6F}" dt="2022-03-14T15:55:43.576" v="0" actId="47"/>
        <pc:sldMkLst>
          <pc:docMk/>
          <pc:sldMk cId="2296443842" sldId="625"/>
        </pc:sldMkLst>
      </pc:sldChg>
      <pc:sldChg chg="del">
        <pc:chgData name="Diego Mauricio Riaño Pachón" userId="3b77a96813978dae" providerId="LiveId" clId="{ECF51955-1D6C-4A80-82AD-D90B77763C6F}" dt="2022-03-14T15:55:43.576" v="0" actId="47"/>
        <pc:sldMkLst>
          <pc:docMk/>
          <pc:sldMk cId="1320510055" sldId="626"/>
        </pc:sldMkLst>
      </pc:sldChg>
      <pc:sldChg chg="del">
        <pc:chgData name="Diego Mauricio Riaño Pachón" userId="3b77a96813978dae" providerId="LiveId" clId="{ECF51955-1D6C-4A80-82AD-D90B77763C6F}" dt="2022-03-14T15:55:43.576" v="0" actId="47"/>
        <pc:sldMkLst>
          <pc:docMk/>
          <pc:sldMk cId="2909721094" sldId="627"/>
        </pc:sldMkLst>
      </pc:sldChg>
      <pc:sldChg chg="del">
        <pc:chgData name="Diego Mauricio Riaño Pachón" userId="3b77a96813978dae" providerId="LiveId" clId="{ECF51955-1D6C-4A80-82AD-D90B77763C6F}" dt="2022-03-14T15:55:43.576" v="0" actId="47"/>
        <pc:sldMkLst>
          <pc:docMk/>
          <pc:sldMk cId="3325524058" sldId="628"/>
        </pc:sldMkLst>
      </pc:sldChg>
      <pc:sldChg chg="del">
        <pc:chgData name="Diego Mauricio Riaño Pachón" userId="3b77a96813978dae" providerId="LiveId" clId="{ECF51955-1D6C-4A80-82AD-D90B77763C6F}" dt="2022-03-14T15:55:43.576" v="0" actId="47"/>
        <pc:sldMkLst>
          <pc:docMk/>
          <pc:sldMk cId="2708797866" sldId="629"/>
        </pc:sldMkLst>
      </pc:sldChg>
      <pc:sldChg chg="del">
        <pc:chgData name="Diego Mauricio Riaño Pachón" userId="3b77a96813978dae" providerId="LiveId" clId="{ECF51955-1D6C-4A80-82AD-D90B77763C6F}" dt="2022-03-14T15:55:43.576" v="0" actId="47"/>
        <pc:sldMkLst>
          <pc:docMk/>
          <pc:sldMk cId="2283032490" sldId="630"/>
        </pc:sldMkLst>
      </pc:sldChg>
      <pc:sldChg chg="del">
        <pc:chgData name="Diego Mauricio Riaño Pachón" userId="3b77a96813978dae" providerId="LiveId" clId="{ECF51955-1D6C-4A80-82AD-D90B77763C6F}" dt="2022-03-14T15:55:43.576" v="0" actId="47"/>
        <pc:sldMkLst>
          <pc:docMk/>
          <pc:sldMk cId="1630318564" sldId="631"/>
        </pc:sldMkLst>
      </pc:sldChg>
      <pc:sldChg chg="del">
        <pc:chgData name="Diego Mauricio Riaño Pachón" userId="3b77a96813978dae" providerId="LiveId" clId="{ECF51955-1D6C-4A80-82AD-D90B77763C6F}" dt="2022-03-14T15:55:43.576" v="0" actId="47"/>
        <pc:sldMkLst>
          <pc:docMk/>
          <pc:sldMk cId="1140793085" sldId="632"/>
        </pc:sldMkLst>
      </pc:sldChg>
      <pc:sldChg chg="del">
        <pc:chgData name="Diego Mauricio Riaño Pachón" userId="3b77a96813978dae" providerId="LiveId" clId="{ECF51955-1D6C-4A80-82AD-D90B77763C6F}" dt="2022-03-14T15:55:43.576" v="0" actId="47"/>
        <pc:sldMkLst>
          <pc:docMk/>
          <pc:sldMk cId="1233664455" sldId="633"/>
        </pc:sldMkLst>
      </pc:sldChg>
      <pc:sldChg chg="del">
        <pc:chgData name="Diego Mauricio Riaño Pachón" userId="3b77a96813978dae" providerId="LiveId" clId="{ECF51955-1D6C-4A80-82AD-D90B77763C6F}" dt="2022-03-14T15:55:43.576" v="0" actId="47"/>
        <pc:sldMkLst>
          <pc:docMk/>
          <pc:sldMk cId="1963934221" sldId="634"/>
        </pc:sldMkLst>
      </pc:sldChg>
      <pc:sldChg chg="del">
        <pc:chgData name="Diego Mauricio Riaño Pachón" userId="3b77a96813978dae" providerId="LiveId" clId="{ECF51955-1D6C-4A80-82AD-D90B77763C6F}" dt="2022-03-14T15:55:43.576" v="0" actId="47"/>
        <pc:sldMkLst>
          <pc:docMk/>
          <pc:sldMk cId="3213326960" sldId="638"/>
        </pc:sldMkLst>
      </pc:sldChg>
      <pc:sldChg chg="del">
        <pc:chgData name="Diego Mauricio Riaño Pachón" userId="3b77a96813978dae" providerId="LiveId" clId="{ECF51955-1D6C-4A80-82AD-D90B77763C6F}" dt="2022-03-14T15:55:43.576" v="0" actId="47"/>
        <pc:sldMkLst>
          <pc:docMk/>
          <pc:sldMk cId="4240612753" sldId="639"/>
        </pc:sldMkLst>
      </pc:sldChg>
      <pc:sldChg chg="del">
        <pc:chgData name="Diego Mauricio Riaño Pachón" userId="3b77a96813978dae" providerId="LiveId" clId="{ECF51955-1D6C-4A80-82AD-D90B77763C6F}" dt="2022-03-14T15:55:43.576" v="0" actId="47"/>
        <pc:sldMkLst>
          <pc:docMk/>
          <pc:sldMk cId="3051803076" sldId="640"/>
        </pc:sldMkLst>
      </pc:sldChg>
      <pc:sldChg chg="del">
        <pc:chgData name="Diego Mauricio Riaño Pachón" userId="3b77a96813978dae" providerId="LiveId" clId="{ECF51955-1D6C-4A80-82AD-D90B77763C6F}" dt="2022-03-14T15:55:43.576" v="0" actId="47"/>
        <pc:sldMkLst>
          <pc:docMk/>
          <pc:sldMk cId="669592594" sldId="641"/>
        </pc:sldMkLst>
      </pc:sldChg>
      <pc:sldChg chg="del">
        <pc:chgData name="Diego Mauricio Riaño Pachón" userId="3b77a96813978dae" providerId="LiveId" clId="{ECF51955-1D6C-4A80-82AD-D90B77763C6F}" dt="2022-03-14T15:55:43.576" v="0" actId="47"/>
        <pc:sldMkLst>
          <pc:docMk/>
          <pc:sldMk cId="2437258961" sldId="642"/>
        </pc:sldMkLst>
      </pc:sldChg>
      <pc:sldChg chg="del">
        <pc:chgData name="Diego Mauricio Riaño Pachón" userId="3b77a96813978dae" providerId="LiveId" clId="{ECF51955-1D6C-4A80-82AD-D90B77763C6F}" dt="2022-03-14T15:55:43.576" v="0" actId="47"/>
        <pc:sldMkLst>
          <pc:docMk/>
          <pc:sldMk cId="2944643361" sldId="643"/>
        </pc:sldMkLst>
      </pc:sldChg>
      <pc:sldChg chg="del">
        <pc:chgData name="Diego Mauricio Riaño Pachón" userId="3b77a96813978dae" providerId="LiveId" clId="{ECF51955-1D6C-4A80-82AD-D90B77763C6F}" dt="2022-03-14T15:55:43.576" v="0" actId="47"/>
        <pc:sldMkLst>
          <pc:docMk/>
          <pc:sldMk cId="1822954486" sldId="644"/>
        </pc:sldMkLst>
      </pc:sldChg>
      <pc:sldChg chg="del">
        <pc:chgData name="Diego Mauricio Riaño Pachón" userId="3b77a96813978dae" providerId="LiveId" clId="{ECF51955-1D6C-4A80-82AD-D90B77763C6F}" dt="2022-03-14T15:55:43.576" v="0" actId="47"/>
        <pc:sldMkLst>
          <pc:docMk/>
          <pc:sldMk cId="2449195233" sldId="645"/>
        </pc:sldMkLst>
      </pc:sldChg>
      <pc:sldChg chg="del">
        <pc:chgData name="Diego Mauricio Riaño Pachón" userId="3b77a96813978dae" providerId="LiveId" clId="{ECF51955-1D6C-4A80-82AD-D90B77763C6F}" dt="2022-03-14T15:55:43.576" v="0" actId="47"/>
        <pc:sldMkLst>
          <pc:docMk/>
          <pc:sldMk cId="1303240311" sldId="646"/>
        </pc:sldMkLst>
      </pc:sldChg>
      <pc:sldChg chg="del">
        <pc:chgData name="Diego Mauricio Riaño Pachón" userId="3b77a96813978dae" providerId="LiveId" clId="{ECF51955-1D6C-4A80-82AD-D90B77763C6F}" dt="2022-03-14T15:55:43.576" v="0" actId="47"/>
        <pc:sldMkLst>
          <pc:docMk/>
          <pc:sldMk cId="780164402" sldId="647"/>
        </pc:sldMkLst>
      </pc:sldChg>
      <pc:sldChg chg="del">
        <pc:chgData name="Diego Mauricio Riaño Pachón" userId="3b77a96813978dae" providerId="LiveId" clId="{ECF51955-1D6C-4A80-82AD-D90B77763C6F}" dt="2022-03-14T15:55:43.576" v="0" actId="47"/>
        <pc:sldMkLst>
          <pc:docMk/>
          <pc:sldMk cId="2398702128" sldId="648"/>
        </pc:sldMkLst>
      </pc:sldChg>
      <pc:sldChg chg="del">
        <pc:chgData name="Diego Mauricio Riaño Pachón" userId="3b77a96813978dae" providerId="LiveId" clId="{ECF51955-1D6C-4A80-82AD-D90B77763C6F}" dt="2022-03-14T15:55:43.576" v="0" actId="47"/>
        <pc:sldMkLst>
          <pc:docMk/>
          <pc:sldMk cId="240610286" sldId="649"/>
        </pc:sldMkLst>
      </pc:sldChg>
      <pc:sldChg chg="del">
        <pc:chgData name="Diego Mauricio Riaño Pachón" userId="3b77a96813978dae" providerId="LiveId" clId="{ECF51955-1D6C-4A80-82AD-D90B77763C6F}" dt="2022-03-14T15:55:43.576" v="0" actId="47"/>
        <pc:sldMkLst>
          <pc:docMk/>
          <pc:sldMk cId="2021566637" sldId="650"/>
        </pc:sldMkLst>
      </pc:sldChg>
      <pc:sldChg chg="del">
        <pc:chgData name="Diego Mauricio Riaño Pachón" userId="3b77a96813978dae" providerId="LiveId" clId="{ECF51955-1D6C-4A80-82AD-D90B77763C6F}" dt="2022-03-14T15:55:43.576" v="0" actId="47"/>
        <pc:sldMkLst>
          <pc:docMk/>
          <pc:sldMk cId="807967017" sldId="651"/>
        </pc:sldMkLst>
      </pc:sldChg>
      <pc:sldChg chg="del">
        <pc:chgData name="Diego Mauricio Riaño Pachón" userId="3b77a96813978dae" providerId="LiveId" clId="{ECF51955-1D6C-4A80-82AD-D90B77763C6F}" dt="2022-03-14T15:55:43.576" v="0" actId="47"/>
        <pc:sldMkLst>
          <pc:docMk/>
          <pc:sldMk cId="1888024619" sldId="652"/>
        </pc:sldMkLst>
      </pc:sldChg>
      <pc:sldChg chg="del">
        <pc:chgData name="Diego Mauricio Riaño Pachón" userId="3b77a96813978dae" providerId="LiveId" clId="{ECF51955-1D6C-4A80-82AD-D90B77763C6F}" dt="2022-03-14T15:55:43.576" v="0" actId="47"/>
        <pc:sldMkLst>
          <pc:docMk/>
          <pc:sldMk cId="1456059306" sldId="653"/>
        </pc:sldMkLst>
      </pc:sldChg>
      <pc:sldChg chg="del">
        <pc:chgData name="Diego Mauricio Riaño Pachón" userId="3b77a96813978dae" providerId="LiveId" clId="{ECF51955-1D6C-4A80-82AD-D90B77763C6F}" dt="2022-03-14T15:55:43.576" v="0" actId="47"/>
        <pc:sldMkLst>
          <pc:docMk/>
          <pc:sldMk cId="3923997557" sldId="654"/>
        </pc:sldMkLst>
      </pc:sldChg>
      <pc:sldChg chg="del">
        <pc:chgData name="Diego Mauricio Riaño Pachón" userId="3b77a96813978dae" providerId="LiveId" clId="{ECF51955-1D6C-4A80-82AD-D90B77763C6F}" dt="2022-03-14T15:55:43.576" v="0" actId="47"/>
        <pc:sldMkLst>
          <pc:docMk/>
          <pc:sldMk cId="1793715510" sldId="655"/>
        </pc:sldMkLst>
      </pc:sldChg>
      <pc:sldChg chg="del">
        <pc:chgData name="Diego Mauricio Riaño Pachón" userId="3b77a96813978dae" providerId="LiveId" clId="{ECF51955-1D6C-4A80-82AD-D90B77763C6F}" dt="2022-03-14T15:55:43.576" v="0" actId="47"/>
        <pc:sldMkLst>
          <pc:docMk/>
          <pc:sldMk cId="3034422391" sldId="657"/>
        </pc:sldMkLst>
      </pc:sldChg>
      <pc:sldChg chg="del">
        <pc:chgData name="Diego Mauricio Riaño Pachón" userId="3b77a96813978dae" providerId="LiveId" clId="{ECF51955-1D6C-4A80-82AD-D90B77763C6F}" dt="2022-03-14T15:55:43.576" v="0" actId="47"/>
        <pc:sldMkLst>
          <pc:docMk/>
          <pc:sldMk cId="2052539187" sldId="778"/>
        </pc:sldMkLst>
      </pc:sldChg>
      <pc:sldChg chg="del">
        <pc:chgData name="Diego Mauricio Riaño Pachón" userId="3b77a96813978dae" providerId="LiveId" clId="{ECF51955-1D6C-4A80-82AD-D90B77763C6F}" dt="2022-03-14T15:55:43.576" v="0" actId="47"/>
        <pc:sldMkLst>
          <pc:docMk/>
          <pc:sldMk cId="1787399223" sldId="780"/>
        </pc:sldMkLst>
      </pc:sldChg>
      <pc:sldChg chg="del">
        <pc:chgData name="Diego Mauricio Riaño Pachón" userId="3b77a96813978dae" providerId="LiveId" clId="{ECF51955-1D6C-4A80-82AD-D90B77763C6F}" dt="2022-03-14T15:55:43.576" v="0" actId="47"/>
        <pc:sldMkLst>
          <pc:docMk/>
          <pc:sldMk cId="2684204873" sldId="781"/>
        </pc:sldMkLst>
      </pc:sldChg>
      <pc:sldChg chg="del">
        <pc:chgData name="Diego Mauricio Riaño Pachón" userId="3b77a96813978dae" providerId="LiveId" clId="{ECF51955-1D6C-4A80-82AD-D90B77763C6F}" dt="2022-03-14T15:55:43.576" v="0" actId="47"/>
        <pc:sldMkLst>
          <pc:docMk/>
          <pc:sldMk cId="1067747874" sldId="783"/>
        </pc:sldMkLst>
      </pc:sldChg>
    </pc:docChg>
  </pc:docChgLst>
  <pc:docChgLst>
    <pc:chgData name="Diego Mauricio Riaño Pachón" userId="3b77a96813978dae" providerId="LiveId" clId="{0FF31539-0A37-46F6-877A-5711B57A7F0C}"/>
    <pc:docChg chg="undo custSel addSld modSld modMainMaster">
      <pc:chgData name="Diego Mauricio Riaño Pachón" userId="3b77a96813978dae" providerId="LiveId" clId="{0FF31539-0A37-46F6-877A-5711B57A7F0C}" dt="2021-04-22T17:04:18.451" v="792" actId="403"/>
      <pc:docMkLst>
        <pc:docMk/>
      </pc:docMkLst>
      <pc:sldChg chg="modSp">
        <pc:chgData name="Diego Mauricio Riaño Pachón" userId="3b77a96813978dae" providerId="LiveId" clId="{0FF31539-0A37-46F6-877A-5711B57A7F0C}" dt="2021-04-07T13:51:39.019" v="392" actId="20577"/>
        <pc:sldMkLst>
          <pc:docMk/>
          <pc:sldMk cId="668544898" sldId="614"/>
        </pc:sldMkLst>
        <pc:spChg chg="mod">
          <ac:chgData name="Diego Mauricio Riaño Pachón" userId="3b77a96813978dae" providerId="LiveId" clId="{0FF31539-0A37-46F6-877A-5711B57A7F0C}" dt="2021-04-07T13:51:39.019" v="392" actId="20577"/>
          <ac:spMkLst>
            <pc:docMk/>
            <pc:sldMk cId="668544898" sldId="614"/>
            <ac:spMk id="3" creationId="{6738BB84-9E88-4729-9512-49BB76B84E73}"/>
          </ac:spMkLst>
        </pc:spChg>
      </pc:sldChg>
      <pc:sldChg chg="modSp">
        <pc:chgData name="Diego Mauricio Riaño Pachón" userId="3b77a96813978dae" providerId="LiveId" clId="{0FF31539-0A37-46F6-877A-5711B57A7F0C}" dt="2021-04-07T14:21:19.840" v="667" actId="20577"/>
        <pc:sldMkLst>
          <pc:docMk/>
          <pc:sldMk cId="1780953693" sldId="615"/>
        </pc:sldMkLst>
        <pc:spChg chg="mod">
          <ac:chgData name="Diego Mauricio Riaño Pachón" userId="3b77a96813978dae" providerId="LiveId" clId="{0FF31539-0A37-46F6-877A-5711B57A7F0C}" dt="2021-04-07T14:21:19.840" v="667" actId="20577"/>
          <ac:spMkLst>
            <pc:docMk/>
            <pc:sldMk cId="1780953693" sldId="615"/>
            <ac:spMk id="3" creationId="{6738BB84-9E88-4729-9512-49BB76B84E73}"/>
          </ac:spMkLst>
        </pc:spChg>
      </pc:sldChg>
      <pc:sldChg chg="modSp mod">
        <pc:chgData name="Diego Mauricio Riaño Pachón" userId="3b77a96813978dae" providerId="LiveId" clId="{0FF31539-0A37-46F6-877A-5711B57A7F0C}" dt="2021-04-15T03:54:30.515" v="762" actId="20577"/>
        <pc:sldMkLst>
          <pc:docMk/>
          <pc:sldMk cId="3672838970" sldId="616"/>
        </pc:sldMkLst>
        <pc:spChg chg="mod">
          <ac:chgData name="Diego Mauricio Riaño Pachón" userId="3b77a96813978dae" providerId="LiveId" clId="{0FF31539-0A37-46F6-877A-5711B57A7F0C}" dt="2021-04-15T03:54:30.515" v="762" actId="20577"/>
          <ac:spMkLst>
            <pc:docMk/>
            <pc:sldMk cId="3672838970" sldId="616"/>
            <ac:spMk id="3" creationId="{6738BB84-9E88-4729-9512-49BB76B84E73}"/>
          </ac:spMkLst>
        </pc:spChg>
      </pc:sldChg>
      <pc:sldChg chg="modSp mod">
        <pc:chgData name="Diego Mauricio Riaño Pachón" userId="3b77a96813978dae" providerId="LiveId" clId="{0FF31539-0A37-46F6-877A-5711B57A7F0C}" dt="2021-04-15T19:13:26.513" v="770" actId="20577"/>
        <pc:sldMkLst>
          <pc:docMk/>
          <pc:sldMk cId="2516555047" sldId="622"/>
        </pc:sldMkLst>
        <pc:spChg chg="mod">
          <ac:chgData name="Diego Mauricio Riaño Pachón" userId="3b77a96813978dae" providerId="LiveId" clId="{0FF31539-0A37-46F6-877A-5711B57A7F0C}" dt="2021-04-15T19:13:26.513" v="770" actId="20577"/>
          <ac:spMkLst>
            <pc:docMk/>
            <pc:sldMk cId="2516555047" sldId="622"/>
            <ac:spMk id="3" creationId="{2735F5DB-2276-4640-B36D-2451EC0BFBDE}"/>
          </ac:spMkLst>
        </pc:spChg>
      </pc:sldChg>
      <pc:sldChg chg="addSp modSp mod">
        <pc:chgData name="Diego Mauricio Riaño Pachón" userId="3b77a96813978dae" providerId="LiveId" clId="{0FF31539-0A37-46F6-877A-5711B57A7F0C}" dt="2021-04-15T03:51:06.899" v="760" actId="20577"/>
        <pc:sldMkLst>
          <pc:docMk/>
          <pc:sldMk cId="1303240311" sldId="646"/>
        </pc:sldMkLst>
        <pc:spChg chg="mod">
          <ac:chgData name="Diego Mauricio Riaño Pachón" userId="3b77a96813978dae" providerId="LiveId" clId="{0FF31539-0A37-46F6-877A-5711B57A7F0C}" dt="2021-04-07T13:46:54.987" v="8" actId="6549"/>
          <ac:spMkLst>
            <pc:docMk/>
            <pc:sldMk cId="1303240311" sldId="646"/>
            <ac:spMk id="3" creationId="{6738BB84-9E88-4729-9512-49BB76B84E73}"/>
          </ac:spMkLst>
        </pc:spChg>
        <pc:spChg chg="add mod">
          <ac:chgData name="Diego Mauricio Riaño Pachón" userId="3b77a96813978dae" providerId="LiveId" clId="{0FF31539-0A37-46F6-877A-5711B57A7F0C}" dt="2021-04-15T03:51:06.899" v="760" actId="20577"/>
          <ac:spMkLst>
            <pc:docMk/>
            <pc:sldMk cId="1303240311" sldId="646"/>
            <ac:spMk id="5" creationId="{488E981A-CC4F-440A-878B-E623932C3BEA}"/>
          </ac:spMkLst>
        </pc:spChg>
        <pc:spChg chg="mod">
          <ac:chgData name="Diego Mauricio Riaño Pachón" userId="3b77a96813978dae" providerId="LiveId" clId="{0FF31539-0A37-46F6-877A-5711B57A7F0C}" dt="2021-04-15T03:50:15.085" v="758" actId="1076"/>
          <ac:spMkLst>
            <pc:docMk/>
            <pc:sldMk cId="1303240311" sldId="646"/>
            <ac:spMk id="23" creationId="{19947FD4-D955-4CA2-9876-7EB4C642261A}"/>
          </ac:spMkLst>
        </pc:spChg>
      </pc:sldChg>
      <pc:sldChg chg="modSp mod">
        <pc:chgData name="Diego Mauricio Riaño Pachón" userId="3b77a96813978dae" providerId="LiveId" clId="{0FF31539-0A37-46F6-877A-5711B57A7F0C}" dt="2021-04-07T15:12:20.438" v="691" actId="404"/>
        <pc:sldMkLst>
          <pc:docMk/>
          <pc:sldMk cId="780164402" sldId="647"/>
        </pc:sldMkLst>
        <pc:spChg chg="mod">
          <ac:chgData name="Diego Mauricio Riaño Pachón" userId="3b77a96813978dae" providerId="LiveId" clId="{0FF31539-0A37-46F6-877A-5711B57A7F0C}" dt="2021-04-07T15:12:20.438" v="691" actId="404"/>
          <ac:spMkLst>
            <pc:docMk/>
            <pc:sldMk cId="780164402" sldId="647"/>
            <ac:spMk id="7" creationId="{294CBC0D-7F4A-2E40-B77F-2E103105BB50}"/>
          </ac:spMkLst>
        </pc:spChg>
      </pc:sldChg>
      <pc:sldChg chg="addSp delSp modSp mod">
        <pc:chgData name="Diego Mauricio Riaño Pachón" userId="3b77a96813978dae" providerId="LiveId" clId="{0FF31539-0A37-46F6-877A-5711B57A7F0C}" dt="2021-04-07T15:15:45.228" v="743" actId="20577"/>
        <pc:sldMkLst>
          <pc:docMk/>
          <pc:sldMk cId="3016461383" sldId="668"/>
        </pc:sldMkLst>
        <pc:spChg chg="mod">
          <ac:chgData name="Diego Mauricio Riaño Pachón" userId="3b77a96813978dae" providerId="LiveId" clId="{0FF31539-0A37-46F6-877A-5711B57A7F0C}" dt="2021-04-07T15:15:24.435" v="740" actId="20577"/>
          <ac:spMkLst>
            <pc:docMk/>
            <pc:sldMk cId="3016461383" sldId="668"/>
            <ac:spMk id="3" creationId="{00000000-0000-0000-0000-000000000000}"/>
          </ac:spMkLst>
        </pc:spChg>
        <pc:spChg chg="mod">
          <ac:chgData name="Diego Mauricio Riaño Pachón" userId="3b77a96813978dae" providerId="LiveId" clId="{0FF31539-0A37-46F6-877A-5711B57A7F0C}" dt="2021-04-07T15:15:45.228" v="743" actId="20577"/>
          <ac:spMkLst>
            <pc:docMk/>
            <pc:sldMk cId="3016461383" sldId="668"/>
            <ac:spMk id="5" creationId="{00000000-0000-0000-0000-000000000000}"/>
          </ac:spMkLst>
        </pc:spChg>
        <pc:spChg chg="add del">
          <ac:chgData name="Diego Mauricio Riaño Pachón" userId="3b77a96813978dae" providerId="LiveId" clId="{0FF31539-0A37-46F6-877A-5711B57A7F0C}" dt="2021-04-07T15:14:34.244" v="705"/>
          <ac:spMkLst>
            <pc:docMk/>
            <pc:sldMk cId="3016461383" sldId="668"/>
            <ac:spMk id="6" creationId="{D98C20C9-4A72-4F6E-9C1C-095D7BBD9863}"/>
          </ac:spMkLst>
        </pc:spChg>
        <pc:spChg chg="add del">
          <ac:chgData name="Diego Mauricio Riaño Pachón" userId="3b77a96813978dae" providerId="LiveId" clId="{0FF31539-0A37-46F6-877A-5711B57A7F0C}" dt="2021-04-07T15:14:37.190" v="707"/>
          <ac:spMkLst>
            <pc:docMk/>
            <pc:sldMk cId="3016461383" sldId="668"/>
            <ac:spMk id="7" creationId="{BE6C1140-CB37-40DF-84BB-4B598F40E8B8}"/>
          </ac:spMkLst>
        </pc:spChg>
        <pc:spChg chg="add del">
          <ac:chgData name="Diego Mauricio Riaño Pachón" userId="3b77a96813978dae" providerId="LiveId" clId="{0FF31539-0A37-46F6-877A-5711B57A7F0C}" dt="2021-04-07T15:14:45.591" v="710"/>
          <ac:spMkLst>
            <pc:docMk/>
            <pc:sldMk cId="3016461383" sldId="668"/>
            <ac:spMk id="8" creationId="{ADBDF89C-5944-41E6-AFD2-1FDE193F569F}"/>
          </ac:spMkLst>
        </pc:spChg>
      </pc:sldChg>
      <pc:sldChg chg="addSp delSp modSp add mod delAnim modAnim">
        <pc:chgData name="Diego Mauricio Riaño Pachón" userId="3b77a96813978dae" providerId="LiveId" clId="{0FF31539-0A37-46F6-877A-5711B57A7F0C}" dt="2021-04-07T14:04:02.425" v="640"/>
        <pc:sldMkLst>
          <pc:docMk/>
          <pc:sldMk cId="1067747874" sldId="783"/>
        </pc:sldMkLst>
        <pc:spChg chg="mod">
          <ac:chgData name="Diego Mauricio Riaño Pachón" userId="3b77a96813978dae" providerId="LiveId" clId="{0FF31539-0A37-46F6-877A-5711B57A7F0C}" dt="2021-04-07T13:52:08.298" v="409" actId="20577"/>
          <ac:spMkLst>
            <pc:docMk/>
            <pc:sldMk cId="1067747874" sldId="783"/>
            <ac:spMk id="2" creationId="{00000000-0000-0000-0000-000000000000}"/>
          </ac:spMkLst>
        </pc:spChg>
        <pc:spChg chg="del mod">
          <ac:chgData name="Diego Mauricio Riaño Pachón" userId="3b77a96813978dae" providerId="LiveId" clId="{0FF31539-0A37-46F6-877A-5711B57A7F0C}" dt="2021-04-07T13:52:42.730" v="421" actId="478"/>
          <ac:spMkLst>
            <pc:docMk/>
            <pc:sldMk cId="1067747874" sldId="783"/>
            <ac:spMk id="3" creationId="{6738BB84-9E88-4729-9512-49BB76B84E73}"/>
          </ac:spMkLst>
        </pc:spChg>
        <pc:spChg chg="add mod">
          <ac:chgData name="Diego Mauricio Riaño Pachón" userId="3b77a96813978dae" providerId="LiveId" clId="{0FF31539-0A37-46F6-877A-5711B57A7F0C}" dt="2021-04-07T13:58:55.106" v="426" actId="14100"/>
          <ac:spMkLst>
            <pc:docMk/>
            <pc:sldMk cId="1067747874" sldId="783"/>
            <ac:spMk id="7" creationId="{D749DC3A-A22D-46AF-A29A-0A7A0F52429A}"/>
          </ac:spMkLst>
        </pc:spChg>
        <pc:spChg chg="add del mod">
          <ac:chgData name="Diego Mauricio Riaño Pachón" userId="3b77a96813978dae" providerId="LiveId" clId="{0FF31539-0A37-46F6-877A-5711B57A7F0C}" dt="2021-04-07T14:01:00.307" v="467" actId="21"/>
          <ac:spMkLst>
            <pc:docMk/>
            <pc:sldMk cId="1067747874" sldId="783"/>
            <ac:spMk id="8" creationId="{3A936CEE-425C-491B-8743-362E973F6E0A}"/>
          </ac:spMkLst>
        </pc:spChg>
        <pc:spChg chg="add del mod">
          <ac:chgData name="Diego Mauricio Riaño Pachón" userId="3b77a96813978dae" providerId="LiveId" clId="{0FF31539-0A37-46F6-877A-5711B57A7F0C}" dt="2021-04-07T14:03:44.257" v="639" actId="1076"/>
          <ac:spMkLst>
            <pc:docMk/>
            <pc:sldMk cId="1067747874" sldId="783"/>
            <ac:spMk id="9" creationId="{C1D2EACC-1CC9-4417-9FE7-D7B4EC7A5E9D}"/>
          </ac:spMkLst>
        </pc:spChg>
        <pc:spChg chg="add mod">
          <ac:chgData name="Diego Mauricio Riaño Pachón" userId="3b77a96813978dae" providerId="LiveId" clId="{0FF31539-0A37-46F6-877A-5711B57A7F0C}" dt="2021-04-07T14:02:43.841" v="627" actId="2085"/>
          <ac:spMkLst>
            <pc:docMk/>
            <pc:sldMk cId="1067747874" sldId="783"/>
            <ac:spMk id="10" creationId="{3095C9D7-4F01-48AD-A8DF-15F7FEF22EF1}"/>
          </ac:spMkLst>
        </pc:spChg>
        <pc:spChg chg="add mod">
          <ac:chgData name="Diego Mauricio Riaño Pachón" userId="3b77a96813978dae" providerId="LiveId" clId="{0FF31539-0A37-46F6-877A-5711B57A7F0C}" dt="2021-04-07T14:03:26.145" v="631" actId="1076"/>
          <ac:spMkLst>
            <pc:docMk/>
            <pc:sldMk cId="1067747874" sldId="783"/>
            <ac:spMk id="11" creationId="{DFDFABEB-BF75-4E78-9B41-BC422729EF35}"/>
          </ac:spMkLst>
        </pc:spChg>
        <pc:spChg chg="add del mod">
          <ac:chgData name="Diego Mauricio Riaño Pachón" userId="3b77a96813978dae" providerId="LiveId" clId="{0FF31539-0A37-46F6-877A-5711B57A7F0C}" dt="2021-04-07T14:03:30.755" v="634"/>
          <ac:spMkLst>
            <pc:docMk/>
            <pc:sldMk cId="1067747874" sldId="783"/>
            <ac:spMk id="12" creationId="{7335AEAA-F532-44B5-A708-22B763998282}"/>
          </ac:spMkLst>
        </pc:spChg>
        <pc:spChg chg="add mod">
          <ac:chgData name="Diego Mauricio Riaño Pachón" userId="3b77a96813978dae" providerId="LiveId" clId="{0FF31539-0A37-46F6-877A-5711B57A7F0C}" dt="2021-04-07T14:03:41.288" v="638" actId="1076"/>
          <ac:spMkLst>
            <pc:docMk/>
            <pc:sldMk cId="1067747874" sldId="783"/>
            <ac:spMk id="13" creationId="{96DDEE92-024C-4EEC-8943-227B2AB96882}"/>
          </ac:spMkLst>
        </pc:spChg>
        <pc:graphicFrameChg chg="add mod modGraphic">
          <ac:chgData name="Diego Mauricio Riaño Pachón" userId="3b77a96813978dae" providerId="LiveId" clId="{0FF31539-0A37-46F6-877A-5711B57A7F0C}" dt="2021-04-07T14:01:53.381" v="500" actId="20577"/>
          <ac:graphicFrameMkLst>
            <pc:docMk/>
            <pc:sldMk cId="1067747874" sldId="783"/>
            <ac:graphicFrameMk id="5" creationId="{149219D4-8030-4FF2-85BA-7121542A53D8}"/>
          </ac:graphicFrameMkLst>
        </pc:graphicFrameChg>
      </pc:sldChg>
      <pc:sldChg chg="modSp new mod">
        <pc:chgData name="Diego Mauricio Riaño Pachón" userId="3b77a96813978dae" providerId="LiveId" clId="{0FF31539-0A37-46F6-877A-5711B57A7F0C}" dt="2021-04-22T17:04:18.451" v="792" actId="403"/>
        <pc:sldMkLst>
          <pc:docMk/>
          <pc:sldMk cId="3749373671" sldId="784"/>
        </pc:sldMkLst>
        <pc:spChg chg="mod">
          <ac:chgData name="Diego Mauricio Riaño Pachón" userId="3b77a96813978dae" providerId="LiveId" clId="{0FF31539-0A37-46F6-877A-5711B57A7F0C}" dt="2021-04-22T17:04:18.451" v="792" actId="403"/>
          <ac:spMkLst>
            <pc:docMk/>
            <pc:sldMk cId="3749373671" sldId="784"/>
            <ac:spMk id="3" creationId="{16BB909C-4F66-4AB4-B477-A80E0CD8134C}"/>
          </ac:spMkLst>
        </pc:spChg>
      </pc:sldChg>
      <pc:sldMasterChg chg="modSp mod">
        <pc:chgData name="Diego Mauricio Riaño Pachón" userId="3b77a96813978dae" providerId="LiveId" clId="{0FF31539-0A37-46F6-877A-5711B57A7F0C}" dt="2021-04-07T13:46:00.384" v="0"/>
        <pc:sldMasterMkLst>
          <pc:docMk/>
          <pc:sldMasterMk cId="0" sldId="2147483761"/>
        </pc:sldMasterMkLst>
        <pc:spChg chg="mod">
          <ac:chgData name="Diego Mauricio Riaño Pachón" userId="3b77a96813978dae" providerId="LiveId" clId="{0FF31539-0A37-46F6-877A-5711B57A7F0C}" dt="2021-04-07T13:46:00.384" v="0"/>
          <ac:spMkLst>
            <pc:docMk/>
            <pc:sldMasterMk cId="0" sldId="2147483761"/>
            <ac:spMk id="10" creationId="{00000000-0000-0000-0000-000000000000}"/>
          </ac:spMkLst>
        </pc:spChg>
      </pc:sldMasterChg>
    </pc:docChg>
  </pc:docChgLst>
  <pc:docChgLst>
    <pc:chgData name="Diego Mauricio Riaño Pachón" userId="3b77a96813978dae" providerId="LiveId" clId="{C7E50573-E386-4807-A70E-EBB974DA37E2}"/>
    <pc:docChg chg="undo custSel addSld modSld">
      <pc:chgData name="Diego Mauricio Riaño Pachón" userId="3b77a96813978dae" providerId="LiveId" clId="{C7E50573-E386-4807-A70E-EBB974DA37E2}" dt="2020-03-03T11:12:50.747" v="1273" actId="20577"/>
      <pc:docMkLst>
        <pc:docMk/>
      </pc:docMkLst>
      <pc:sldChg chg="addSp delSp modSp">
        <pc:chgData name="Diego Mauricio Riaño Pachón" userId="3b77a96813978dae" providerId="LiveId" clId="{C7E50573-E386-4807-A70E-EBB974DA37E2}" dt="2020-02-27T16:55:17.348" v="1266" actId="1076"/>
        <pc:sldMkLst>
          <pc:docMk/>
          <pc:sldMk cId="2207052871" sldId="612"/>
        </pc:sldMkLst>
        <pc:spChg chg="add del mod">
          <ac:chgData name="Diego Mauricio Riaño Pachón" userId="3b77a96813978dae" providerId="LiveId" clId="{C7E50573-E386-4807-A70E-EBB974DA37E2}" dt="2020-02-27T16:55:17.348" v="1266" actId="1076"/>
          <ac:spMkLst>
            <pc:docMk/>
            <pc:sldMk cId="2207052871" sldId="612"/>
            <ac:spMk id="2" creationId="{00000000-0000-0000-0000-000000000000}"/>
          </ac:spMkLst>
        </pc:spChg>
        <pc:spChg chg="del">
          <ac:chgData name="Diego Mauricio Riaño Pachón" userId="3b77a96813978dae" providerId="LiveId" clId="{C7E50573-E386-4807-A70E-EBB974DA37E2}" dt="2020-02-27T16:54:41.044" v="1244" actId="478"/>
          <ac:spMkLst>
            <pc:docMk/>
            <pc:sldMk cId="2207052871" sldId="612"/>
            <ac:spMk id="3" creationId="{6738BB84-9E88-4729-9512-49BB76B84E73}"/>
          </ac:spMkLst>
        </pc:spChg>
        <pc:spChg chg="add del mod">
          <ac:chgData name="Diego Mauricio Riaño Pachón" userId="3b77a96813978dae" providerId="LiveId" clId="{C7E50573-E386-4807-A70E-EBB974DA37E2}" dt="2020-02-27T16:54:46.175" v="1246" actId="478"/>
          <ac:spMkLst>
            <pc:docMk/>
            <pc:sldMk cId="2207052871" sldId="612"/>
            <ac:spMk id="6" creationId="{946A2AD0-C921-4BF1-A2B1-B4CFC257BF7E}"/>
          </ac:spMkLst>
        </pc:spChg>
        <pc:spChg chg="del">
          <ac:chgData name="Diego Mauricio Riaño Pachón" userId="3b77a96813978dae" providerId="LiveId" clId="{C7E50573-E386-4807-A70E-EBB974DA37E2}" dt="2020-02-27T16:54:41.044" v="1244" actId="478"/>
          <ac:spMkLst>
            <pc:docMk/>
            <pc:sldMk cId="2207052871" sldId="612"/>
            <ac:spMk id="23" creationId="{19947FD4-D955-4CA2-9876-7EB4C642261A}"/>
          </ac:spMkLst>
        </pc:spChg>
      </pc:sldChg>
      <pc:sldChg chg="modSp">
        <pc:chgData name="Diego Mauricio Riaño Pachón" userId="3b77a96813978dae" providerId="LiveId" clId="{C7E50573-E386-4807-A70E-EBB974DA37E2}" dt="2020-02-27T16:19:49.120" v="1201" actId="20577"/>
        <pc:sldMkLst>
          <pc:docMk/>
          <pc:sldMk cId="668544898" sldId="614"/>
        </pc:sldMkLst>
        <pc:spChg chg="mod">
          <ac:chgData name="Diego Mauricio Riaño Pachón" userId="3b77a96813978dae" providerId="LiveId" clId="{C7E50573-E386-4807-A70E-EBB974DA37E2}" dt="2020-02-27T16:19:49.120" v="1201" actId="20577"/>
          <ac:spMkLst>
            <pc:docMk/>
            <pc:sldMk cId="668544898" sldId="614"/>
            <ac:spMk id="3" creationId="{6738BB84-9E88-4729-9512-49BB76B84E73}"/>
          </ac:spMkLst>
        </pc:spChg>
      </pc:sldChg>
      <pc:sldChg chg="modSp">
        <pc:chgData name="Diego Mauricio Riaño Pachón" userId="3b77a96813978dae" providerId="LiveId" clId="{C7E50573-E386-4807-A70E-EBB974DA37E2}" dt="2020-02-27T16:21:06.237" v="1214" actId="20577"/>
        <pc:sldMkLst>
          <pc:docMk/>
          <pc:sldMk cId="1780953693" sldId="615"/>
        </pc:sldMkLst>
        <pc:spChg chg="mod">
          <ac:chgData name="Diego Mauricio Riaño Pachón" userId="3b77a96813978dae" providerId="LiveId" clId="{C7E50573-E386-4807-A70E-EBB974DA37E2}" dt="2020-02-27T16:21:06.237" v="1214" actId="20577"/>
          <ac:spMkLst>
            <pc:docMk/>
            <pc:sldMk cId="1780953693" sldId="615"/>
            <ac:spMk id="3" creationId="{6738BB84-9E88-4729-9512-49BB76B84E73}"/>
          </ac:spMkLst>
        </pc:spChg>
      </pc:sldChg>
      <pc:sldChg chg="modSp">
        <pc:chgData name="Diego Mauricio Riaño Pachón" userId="3b77a96813978dae" providerId="LiveId" clId="{C7E50573-E386-4807-A70E-EBB974DA37E2}" dt="2020-03-03T11:12:50.747" v="1273" actId="20577"/>
        <pc:sldMkLst>
          <pc:docMk/>
          <pc:sldMk cId="3672838970" sldId="616"/>
        </pc:sldMkLst>
        <pc:spChg chg="mod">
          <ac:chgData name="Diego Mauricio Riaño Pachón" userId="3b77a96813978dae" providerId="LiveId" clId="{C7E50573-E386-4807-A70E-EBB974DA37E2}" dt="2020-03-03T11:12:50.747" v="1273" actId="20577"/>
          <ac:spMkLst>
            <pc:docMk/>
            <pc:sldMk cId="3672838970" sldId="616"/>
            <ac:spMk id="3" creationId="{6738BB84-9E88-4729-9512-49BB76B84E73}"/>
          </ac:spMkLst>
        </pc:spChg>
      </pc:sldChg>
      <pc:sldChg chg="modSp">
        <pc:chgData name="Diego Mauricio Riaño Pachón" userId="3b77a96813978dae" providerId="LiveId" clId="{C7E50573-E386-4807-A70E-EBB974DA37E2}" dt="2020-02-27T16:53:19.332" v="1242" actId="20577"/>
        <pc:sldMkLst>
          <pc:docMk/>
          <pc:sldMk cId="1271610329" sldId="618"/>
        </pc:sldMkLst>
        <pc:spChg chg="mod">
          <ac:chgData name="Diego Mauricio Riaño Pachón" userId="3b77a96813978dae" providerId="LiveId" clId="{C7E50573-E386-4807-A70E-EBB974DA37E2}" dt="2020-02-27T16:53:19.332" v="1242" actId="20577"/>
          <ac:spMkLst>
            <pc:docMk/>
            <pc:sldMk cId="1271610329" sldId="618"/>
            <ac:spMk id="5" creationId="{66D652CD-C6A7-43F1-B4EB-E66E7F3AAD54}"/>
          </ac:spMkLst>
        </pc:spChg>
      </pc:sldChg>
      <pc:sldChg chg="addSp modSp add">
        <pc:chgData name="Diego Mauricio Riaño Pachón" userId="3b77a96813978dae" providerId="LiveId" clId="{C7E50573-E386-4807-A70E-EBB974DA37E2}" dt="2020-02-12T17:02:22.287" v="209" actId="179"/>
        <pc:sldMkLst>
          <pc:docMk/>
          <pc:sldMk cId="2296443842" sldId="625"/>
        </pc:sldMkLst>
        <pc:spChg chg="add mod">
          <ac:chgData name="Diego Mauricio Riaño Pachón" userId="3b77a96813978dae" providerId="LiveId" clId="{C7E50573-E386-4807-A70E-EBB974DA37E2}" dt="2020-02-12T16:53:01.233" v="170" actId="14100"/>
          <ac:spMkLst>
            <pc:docMk/>
            <pc:sldMk cId="2296443842" sldId="625"/>
            <ac:spMk id="3" creationId="{FFCD3E34-5924-4D93-B64D-6E5D5C4A0C52}"/>
          </ac:spMkLst>
        </pc:spChg>
        <pc:spChg chg="add mod">
          <ac:chgData name="Diego Mauricio Riaño Pachón" userId="3b77a96813978dae" providerId="LiveId" clId="{C7E50573-E386-4807-A70E-EBB974DA37E2}" dt="2020-02-12T16:53:14.683" v="179" actId="404"/>
          <ac:spMkLst>
            <pc:docMk/>
            <pc:sldMk cId="2296443842" sldId="625"/>
            <ac:spMk id="4" creationId="{3A951DD7-3EA1-425F-9827-341FDCA35D89}"/>
          </ac:spMkLst>
        </pc:spChg>
        <pc:spChg chg="add mod">
          <ac:chgData name="Diego Mauricio Riaño Pachón" userId="3b77a96813978dae" providerId="LiveId" clId="{C7E50573-E386-4807-A70E-EBB974DA37E2}" dt="2020-02-12T16:54:20.888" v="184" actId="14100"/>
          <ac:spMkLst>
            <pc:docMk/>
            <pc:sldMk cId="2296443842" sldId="625"/>
            <ac:spMk id="5" creationId="{6C15CCCC-DE17-4CEE-9A64-3FAA4B742471}"/>
          </ac:spMkLst>
        </pc:spChg>
        <pc:spChg chg="add mod">
          <ac:chgData name="Diego Mauricio Riaño Pachón" userId="3b77a96813978dae" providerId="LiveId" clId="{C7E50573-E386-4807-A70E-EBB974DA37E2}" dt="2020-02-12T16:54:36.430" v="187" actId="1076"/>
          <ac:spMkLst>
            <pc:docMk/>
            <pc:sldMk cId="2296443842" sldId="625"/>
            <ac:spMk id="6" creationId="{BC855B51-5F01-4608-BC64-8D3F1EF9103E}"/>
          </ac:spMkLst>
        </pc:spChg>
        <pc:spChg chg="add mod">
          <ac:chgData name="Diego Mauricio Riaño Pachón" userId="3b77a96813978dae" providerId="LiveId" clId="{C7E50573-E386-4807-A70E-EBB974DA37E2}" dt="2020-02-12T16:59:36.807" v="196"/>
          <ac:spMkLst>
            <pc:docMk/>
            <pc:sldMk cId="2296443842" sldId="625"/>
            <ac:spMk id="7" creationId="{16323299-7C73-4CAA-BE81-B3BB71380FB6}"/>
          </ac:spMkLst>
        </pc:spChg>
        <pc:spChg chg="add mod">
          <ac:chgData name="Diego Mauricio Riaño Pachón" userId="3b77a96813978dae" providerId="LiveId" clId="{C7E50573-E386-4807-A70E-EBB974DA37E2}" dt="2020-02-12T16:59:29.001" v="194" actId="1076"/>
          <ac:spMkLst>
            <pc:docMk/>
            <pc:sldMk cId="2296443842" sldId="625"/>
            <ac:spMk id="8" creationId="{8C6F09FB-A402-4CE4-A1E1-F9872DDEDFE1}"/>
          </ac:spMkLst>
        </pc:spChg>
        <pc:spChg chg="add mod">
          <ac:chgData name="Diego Mauricio Riaño Pachón" userId="3b77a96813978dae" providerId="LiveId" clId="{C7E50573-E386-4807-A70E-EBB974DA37E2}" dt="2020-02-12T16:59:54.640" v="199" actId="1076"/>
          <ac:spMkLst>
            <pc:docMk/>
            <pc:sldMk cId="2296443842" sldId="625"/>
            <ac:spMk id="9" creationId="{61E3880A-EA43-4543-A15B-43EF9268CAAF}"/>
          </ac:spMkLst>
        </pc:spChg>
        <pc:spChg chg="add mod">
          <ac:chgData name="Diego Mauricio Riaño Pachón" userId="3b77a96813978dae" providerId="LiveId" clId="{C7E50573-E386-4807-A70E-EBB974DA37E2}" dt="2020-02-12T17:02:22.287" v="209" actId="179"/>
          <ac:spMkLst>
            <pc:docMk/>
            <pc:sldMk cId="2296443842" sldId="625"/>
            <ac:spMk id="10" creationId="{B789EFB3-87E1-4F8F-AF79-E5DEB766B88E}"/>
          </ac:spMkLst>
        </pc:spChg>
      </pc:sldChg>
      <pc:sldChg chg="addSp modSp add">
        <pc:chgData name="Diego Mauricio Riaño Pachón" userId="3b77a96813978dae" providerId="LiveId" clId="{C7E50573-E386-4807-A70E-EBB974DA37E2}" dt="2020-02-12T17:02:56.454" v="262"/>
        <pc:sldMkLst>
          <pc:docMk/>
          <pc:sldMk cId="1320510055" sldId="626"/>
        </pc:sldMkLst>
        <pc:spChg chg="add mod">
          <ac:chgData name="Diego Mauricio Riaño Pachón" userId="3b77a96813978dae" providerId="LiveId" clId="{C7E50573-E386-4807-A70E-EBB974DA37E2}" dt="2020-02-12T17:02:43.199" v="261" actId="1076"/>
          <ac:spMkLst>
            <pc:docMk/>
            <pc:sldMk cId="1320510055" sldId="626"/>
            <ac:spMk id="3" creationId="{9E2CE521-6FD5-4AA9-AE80-5A0B01DEADCD}"/>
          </ac:spMkLst>
        </pc:spChg>
        <pc:spChg chg="add">
          <ac:chgData name="Diego Mauricio Riaño Pachón" userId="3b77a96813978dae" providerId="LiveId" clId="{C7E50573-E386-4807-A70E-EBB974DA37E2}" dt="2020-02-12T17:02:56.454" v="262"/>
          <ac:spMkLst>
            <pc:docMk/>
            <pc:sldMk cId="1320510055" sldId="626"/>
            <ac:spMk id="4" creationId="{DDF8281E-4539-4189-B5D6-DDC7867C1D79}"/>
          </ac:spMkLst>
        </pc:spChg>
      </pc:sldChg>
      <pc:sldChg chg="addSp delSp modSp add">
        <pc:chgData name="Diego Mauricio Riaño Pachón" userId="3b77a96813978dae" providerId="LiveId" clId="{C7E50573-E386-4807-A70E-EBB974DA37E2}" dt="2020-02-12T17:27:10.294" v="838" actId="1038"/>
        <pc:sldMkLst>
          <pc:docMk/>
          <pc:sldMk cId="2909721094" sldId="627"/>
        </pc:sldMkLst>
        <pc:spChg chg="mod">
          <ac:chgData name="Diego Mauricio Riaño Pachón" userId="3b77a96813978dae" providerId="LiveId" clId="{C7E50573-E386-4807-A70E-EBB974DA37E2}" dt="2020-02-12T17:04:59.459" v="318" actId="1076"/>
          <ac:spMkLst>
            <pc:docMk/>
            <pc:sldMk cId="2909721094" sldId="627"/>
            <ac:spMk id="3" creationId="{9E2CE521-6FD5-4AA9-AE80-5A0B01DEADCD}"/>
          </ac:spMkLst>
        </pc:spChg>
        <pc:spChg chg="del mod">
          <ac:chgData name="Diego Mauricio Riaño Pachón" userId="3b77a96813978dae" providerId="LiveId" clId="{C7E50573-E386-4807-A70E-EBB974DA37E2}" dt="2020-02-12T17:05:06.230" v="321" actId="478"/>
          <ac:spMkLst>
            <pc:docMk/>
            <pc:sldMk cId="2909721094" sldId="627"/>
            <ac:spMk id="4" creationId="{DDF8281E-4539-4189-B5D6-DDC7867C1D79}"/>
          </ac:spMkLst>
        </pc:spChg>
        <pc:spChg chg="add mod">
          <ac:chgData name="Diego Mauricio Riaño Pachón" userId="3b77a96813978dae" providerId="LiveId" clId="{C7E50573-E386-4807-A70E-EBB974DA37E2}" dt="2020-02-12T17:13:29.212" v="325" actId="1076"/>
          <ac:spMkLst>
            <pc:docMk/>
            <pc:sldMk cId="2909721094" sldId="627"/>
            <ac:spMk id="5" creationId="{E272B088-B4BF-4FE0-9AA9-92CFCF8E2147}"/>
          </ac:spMkLst>
        </pc:spChg>
        <pc:spChg chg="add mod">
          <ac:chgData name="Diego Mauricio Riaño Pachón" userId="3b77a96813978dae" providerId="LiveId" clId="{C7E50573-E386-4807-A70E-EBB974DA37E2}" dt="2020-02-12T17:16:26.292" v="469" actId="21"/>
          <ac:spMkLst>
            <pc:docMk/>
            <pc:sldMk cId="2909721094" sldId="627"/>
            <ac:spMk id="6" creationId="{D59AA15A-777B-4377-BEAE-4C2478A84C65}"/>
          </ac:spMkLst>
        </pc:spChg>
        <pc:spChg chg="add mod">
          <ac:chgData name="Diego Mauricio Riaño Pachón" userId="3b77a96813978dae" providerId="LiveId" clId="{C7E50573-E386-4807-A70E-EBB974DA37E2}" dt="2020-02-12T17:25:24.095" v="757"/>
          <ac:spMkLst>
            <pc:docMk/>
            <pc:sldMk cId="2909721094" sldId="627"/>
            <ac:spMk id="9" creationId="{06B31CA5-1AD1-4918-92F1-0C0ED901220E}"/>
          </ac:spMkLst>
        </pc:spChg>
        <pc:spChg chg="add mod">
          <ac:chgData name="Diego Mauricio Riaño Pachón" userId="3b77a96813978dae" providerId="LiveId" clId="{C7E50573-E386-4807-A70E-EBB974DA37E2}" dt="2020-02-12T17:27:10.294" v="838" actId="1038"/>
          <ac:spMkLst>
            <pc:docMk/>
            <pc:sldMk cId="2909721094" sldId="627"/>
            <ac:spMk id="12" creationId="{00F97957-6146-4212-B0DC-C826C0C96CDF}"/>
          </ac:spMkLst>
        </pc:spChg>
        <pc:graphicFrameChg chg="add mod modGraphic">
          <ac:chgData name="Diego Mauricio Riaño Pachón" userId="3b77a96813978dae" providerId="LiveId" clId="{C7E50573-E386-4807-A70E-EBB974DA37E2}" dt="2020-02-12T17:22:39.329" v="747" actId="113"/>
          <ac:graphicFrameMkLst>
            <pc:docMk/>
            <pc:sldMk cId="2909721094" sldId="627"/>
            <ac:graphicFrameMk id="7" creationId="{7C21AC29-4989-4B40-89CD-4405E3248E22}"/>
          </ac:graphicFrameMkLst>
        </pc:graphicFrameChg>
        <pc:picChg chg="add mod">
          <ac:chgData name="Diego Mauricio Riaño Pachón" userId="3b77a96813978dae" providerId="LiveId" clId="{C7E50573-E386-4807-A70E-EBB974DA37E2}" dt="2020-02-12T17:25:08.609" v="753" actId="1076"/>
          <ac:picMkLst>
            <pc:docMk/>
            <pc:sldMk cId="2909721094" sldId="627"/>
            <ac:picMk id="1026" creationId="{95FBAFBA-346F-4E28-AAFF-90C61A294D16}"/>
          </ac:picMkLst>
        </pc:picChg>
        <pc:picChg chg="add mod">
          <ac:chgData name="Diego Mauricio Riaño Pachón" userId="3b77a96813978dae" providerId="LiveId" clId="{C7E50573-E386-4807-A70E-EBB974DA37E2}" dt="2020-02-12T17:25:11.736" v="754" actId="1076"/>
          <ac:picMkLst>
            <pc:docMk/>
            <pc:sldMk cId="2909721094" sldId="627"/>
            <ac:picMk id="1028" creationId="{E85C2AD4-4FC1-47B6-A405-1BFF63AB9DE2}"/>
          </ac:picMkLst>
        </pc:picChg>
      </pc:sldChg>
      <pc:sldChg chg="addSp delSp modSp add">
        <pc:chgData name="Diego Mauricio Riaño Pachón" userId="3b77a96813978dae" providerId="LiveId" clId="{C7E50573-E386-4807-A70E-EBB974DA37E2}" dt="2020-02-12T17:37:18.236" v="1186" actId="113"/>
        <pc:sldMkLst>
          <pc:docMk/>
          <pc:sldMk cId="3325524058" sldId="628"/>
        </pc:sldMkLst>
        <pc:spChg chg="del">
          <ac:chgData name="Diego Mauricio Riaño Pachón" userId="3b77a96813978dae" providerId="LiveId" clId="{C7E50573-E386-4807-A70E-EBB974DA37E2}" dt="2020-02-12T17:32:59.168" v="902" actId="478"/>
          <ac:spMkLst>
            <pc:docMk/>
            <pc:sldMk cId="3325524058" sldId="628"/>
            <ac:spMk id="9" creationId="{06B31CA5-1AD1-4918-92F1-0C0ED901220E}"/>
          </ac:spMkLst>
        </pc:spChg>
        <pc:spChg chg="del">
          <ac:chgData name="Diego Mauricio Riaño Pachón" userId="3b77a96813978dae" providerId="LiveId" clId="{C7E50573-E386-4807-A70E-EBB974DA37E2}" dt="2020-02-12T17:32:59.168" v="902" actId="478"/>
          <ac:spMkLst>
            <pc:docMk/>
            <pc:sldMk cId="3325524058" sldId="628"/>
            <ac:spMk id="12" creationId="{00F97957-6146-4212-B0DC-C826C0C96CDF}"/>
          </ac:spMkLst>
        </pc:spChg>
        <pc:graphicFrameChg chg="mod modGraphic">
          <ac:chgData name="Diego Mauricio Riaño Pachón" userId="3b77a96813978dae" providerId="LiveId" clId="{C7E50573-E386-4807-A70E-EBB974DA37E2}" dt="2020-02-12T17:37:18.236" v="1186" actId="113"/>
          <ac:graphicFrameMkLst>
            <pc:docMk/>
            <pc:sldMk cId="3325524058" sldId="628"/>
            <ac:graphicFrameMk id="7" creationId="{7C21AC29-4989-4B40-89CD-4405E3248E22}"/>
          </ac:graphicFrameMkLst>
        </pc:graphicFrameChg>
        <pc:picChg chg="del">
          <ac:chgData name="Diego Mauricio Riaño Pachón" userId="3b77a96813978dae" providerId="LiveId" clId="{C7E50573-E386-4807-A70E-EBB974DA37E2}" dt="2020-02-12T17:32:59.168" v="902" actId="478"/>
          <ac:picMkLst>
            <pc:docMk/>
            <pc:sldMk cId="3325524058" sldId="628"/>
            <ac:picMk id="1026" creationId="{95FBAFBA-346F-4E28-AAFF-90C61A294D16}"/>
          </ac:picMkLst>
        </pc:picChg>
        <pc:picChg chg="del">
          <ac:chgData name="Diego Mauricio Riaño Pachón" userId="3b77a96813978dae" providerId="LiveId" clId="{C7E50573-E386-4807-A70E-EBB974DA37E2}" dt="2020-02-12T17:32:59.168" v="902" actId="478"/>
          <ac:picMkLst>
            <pc:docMk/>
            <pc:sldMk cId="3325524058" sldId="628"/>
            <ac:picMk id="1028" creationId="{E85C2AD4-4FC1-47B6-A405-1BFF63AB9DE2}"/>
          </ac:picMkLst>
        </pc:picChg>
        <pc:picChg chg="add mod">
          <ac:chgData name="Diego Mauricio Riaño Pachón" userId="3b77a96813978dae" providerId="LiveId" clId="{C7E50573-E386-4807-A70E-EBB974DA37E2}" dt="2020-02-12T17:36:25.396" v="1087" actId="1035"/>
          <ac:picMkLst>
            <pc:docMk/>
            <pc:sldMk cId="3325524058" sldId="628"/>
            <ac:picMk id="2050" creationId="{E7CA2DD2-D7D7-445D-A211-E12145B15A48}"/>
          </ac:picMkLst>
        </pc:picChg>
        <pc:picChg chg="add mod">
          <ac:chgData name="Diego Mauricio Riaño Pachón" userId="3b77a96813978dae" providerId="LiveId" clId="{C7E50573-E386-4807-A70E-EBB974DA37E2}" dt="2020-02-12T17:36:25.396" v="1087" actId="1035"/>
          <ac:picMkLst>
            <pc:docMk/>
            <pc:sldMk cId="3325524058" sldId="628"/>
            <ac:picMk id="2052" creationId="{BA1DAAD2-AB7F-4BEC-8023-2B79B389628D}"/>
          </ac:picMkLst>
        </pc:picChg>
      </pc:sldChg>
      <pc:sldChg chg="add setBg">
        <pc:chgData name="Diego Mauricio Riaño Pachón" userId="3b77a96813978dae" providerId="LiveId" clId="{C7E50573-E386-4807-A70E-EBB974DA37E2}" dt="2020-02-27T16:45:34.921" v="1215"/>
        <pc:sldMkLst>
          <pc:docMk/>
          <pc:sldMk cId="1963934221" sldId="634"/>
        </pc:sldMkLst>
      </pc:sldChg>
      <pc:sldChg chg="add setBg">
        <pc:chgData name="Diego Mauricio Riaño Pachón" userId="3b77a96813978dae" providerId="LiveId" clId="{C7E50573-E386-4807-A70E-EBB974DA37E2}" dt="2020-02-27T16:45:40.612" v="1216"/>
        <pc:sldMkLst>
          <pc:docMk/>
          <pc:sldMk cId="3834108477" sldId="635"/>
        </pc:sldMkLst>
      </pc:sldChg>
      <pc:sldChg chg="add">
        <pc:chgData name="Diego Mauricio Riaño Pachón" userId="3b77a96813978dae" providerId="LiveId" clId="{C7E50573-E386-4807-A70E-EBB974DA37E2}" dt="2020-02-27T16:45:41.897" v="1217"/>
        <pc:sldMkLst>
          <pc:docMk/>
          <pc:sldMk cId="2888923384" sldId="636"/>
        </pc:sldMkLst>
      </pc:sldChg>
      <pc:sldChg chg="add setBg">
        <pc:chgData name="Diego Mauricio Riaño Pachón" userId="3b77a96813978dae" providerId="LiveId" clId="{C7E50573-E386-4807-A70E-EBB974DA37E2}" dt="2020-02-27T16:45:43.094" v="1218"/>
        <pc:sldMkLst>
          <pc:docMk/>
          <pc:sldMk cId="2628425812" sldId="637"/>
        </pc:sldMkLst>
      </pc:sldChg>
      <pc:sldChg chg="add">
        <pc:chgData name="Diego Mauricio Riaño Pachón" userId="3b77a96813978dae" providerId="LiveId" clId="{C7E50573-E386-4807-A70E-EBB974DA37E2}" dt="2020-02-27T16:46:02.587" v="1219"/>
        <pc:sldMkLst>
          <pc:docMk/>
          <pc:sldMk cId="3213326960" sldId="638"/>
        </pc:sldMkLst>
      </pc:sldChg>
      <pc:sldChg chg="add setBg">
        <pc:chgData name="Diego Mauricio Riaño Pachón" userId="3b77a96813978dae" providerId="LiveId" clId="{C7E50573-E386-4807-A70E-EBB974DA37E2}" dt="2020-02-27T16:46:05.698" v="1220"/>
        <pc:sldMkLst>
          <pc:docMk/>
          <pc:sldMk cId="4240612753" sldId="639"/>
        </pc:sldMkLst>
      </pc:sldChg>
      <pc:sldChg chg="add">
        <pc:chgData name="Diego Mauricio Riaño Pachón" userId="3b77a96813978dae" providerId="LiveId" clId="{C7E50573-E386-4807-A70E-EBB974DA37E2}" dt="2020-02-27T16:46:08.458" v="1221"/>
        <pc:sldMkLst>
          <pc:docMk/>
          <pc:sldMk cId="3051803076" sldId="640"/>
        </pc:sldMkLst>
      </pc:sldChg>
      <pc:sldChg chg="add">
        <pc:chgData name="Diego Mauricio Riaño Pachón" userId="3b77a96813978dae" providerId="LiveId" clId="{C7E50573-E386-4807-A70E-EBB974DA37E2}" dt="2020-02-27T16:46:10.304" v="1222"/>
        <pc:sldMkLst>
          <pc:docMk/>
          <pc:sldMk cId="669592594" sldId="641"/>
        </pc:sldMkLst>
      </pc:sldChg>
      <pc:sldChg chg="add">
        <pc:chgData name="Diego Mauricio Riaño Pachón" userId="3b77a96813978dae" providerId="LiveId" clId="{C7E50573-E386-4807-A70E-EBB974DA37E2}" dt="2020-02-27T16:46:16.847" v="1223"/>
        <pc:sldMkLst>
          <pc:docMk/>
          <pc:sldMk cId="2437258961" sldId="642"/>
        </pc:sldMkLst>
      </pc:sldChg>
      <pc:sldChg chg="add">
        <pc:chgData name="Diego Mauricio Riaño Pachón" userId="3b77a96813978dae" providerId="LiveId" clId="{C7E50573-E386-4807-A70E-EBB974DA37E2}" dt="2020-02-27T16:46:17.664" v="1224"/>
        <pc:sldMkLst>
          <pc:docMk/>
          <pc:sldMk cId="2944643361" sldId="643"/>
        </pc:sldMkLst>
      </pc:sldChg>
      <pc:sldChg chg="add">
        <pc:chgData name="Diego Mauricio Riaño Pachón" userId="3b77a96813978dae" providerId="LiveId" clId="{C7E50573-E386-4807-A70E-EBB974DA37E2}" dt="2020-02-27T16:46:18.627" v="1225"/>
        <pc:sldMkLst>
          <pc:docMk/>
          <pc:sldMk cId="1822954486" sldId="644"/>
        </pc:sldMkLst>
      </pc:sldChg>
      <pc:sldChg chg="add setBg">
        <pc:chgData name="Diego Mauricio Riaño Pachón" userId="3b77a96813978dae" providerId="LiveId" clId="{C7E50573-E386-4807-A70E-EBB974DA37E2}" dt="2020-02-27T16:46:19.753" v="1226"/>
        <pc:sldMkLst>
          <pc:docMk/>
          <pc:sldMk cId="2449195233" sldId="645"/>
        </pc:sldMkLst>
      </pc:sldChg>
      <pc:sldChg chg="add">
        <pc:chgData name="Diego Mauricio Riaño Pachón" userId="3b77a96813978dae" providerId="LiveId" clId="{C7E50573-E386-4807-A70E-EBB974DA37E2}" dt="2020-02-27T16:54:36.775" v="1243"/>
        <pc:sldMkLst>
          <pc:docMk/>
          <pc:sldMk cId="1303240311" sldId="646"/>
        </pc:sldMkLst>
      </pc:sldChg>
    </pc:docChg>
  </pc:docChgLst>
  <pc:docChgLst>
    <pc:chgData name="Diego Mauricio Riaño Pachón" userId="3b77a96813978dae" providerId="Windows Live" clId="Web-{27234EB9-7227-4272-8A99-A2434607C115}"/>
    <pc:docChg chg="addSld modSld">
      <pc:chgData name="Diego Mauricio Riaño Pachón" userId="3b77a96813978dae" providerId="Windows Live" clId="Web-{27234EB9-7227-4272-8A99-A2434607C115}" dt="2024-03-13T19:46:17.466" v="22" actId="1076"/>
      <pc:docMkLst>
        <pc:docMk/>
      </pc:docMkLst>
      <pc:sldChg chg="modSp">
        <pc:chgData name="Diego Mauricio Riaño Pachón" userId="3b77a96813978dae" providerId="Windows Live" clId="Web-{27234EB9-7227-4272-8A99-A2434607C115}" dt="2024-03-13T19:35:50.949" v="6" actId="20577"/>
        <pc:sldMkLst>
          <pc:docMk/>
          <pc:sldMk cId="3211983535" sldId="673"/>
        </pc:sldMkLst>
        <pc:spChg chg="mod">
          <ac:chgData name="Diego Mauricio Riaño Pachón" userId="3b77a96813978dae" providerId="Windows Live" clId="Web-{27234EB9-7227-4272-8A99-A2434607C115}" dt="2024-03-13T19:35:50.949" v="6" actId="20577"/>
          <ac:spMkLst>
            <pc:docMk/>
            <pc:sldMk cId="3211983535" sldId="673"/>
            <ac:spMk id="2" creationId="{916CE7B3-2F0E-B44A-858B-834E39CF509D}"/>
          </ac:spMkLst>
        </pc:spChg>
      </pc:sldChg>
      <pc:sldChg chg="addSp delSp modSp new">
        <pc:chgData name="Diego Mauricio Riaño Pachón" userId="3b77a96813978dae" providerId="Windows Live" clId="Web-{27234EB9-7227-4272-8A99-A2434607C115}" dt="2024-03-13T19:46:17.466" v="22" actId="1076"/>
        <pc:sldMkLst>
          <pc:docMk/>
          <pc:sldMk cId="4093057337" sldId="785"/>
        </pc:sldMkLst>
        <pc:spChg chg="mod">
          <ac:chgData name="Diego Mauricio Riaño Pachón" userId="3b77a96813978dae" providerId="Windows Live" clId="Web-{27234EB9-7227-4272-8A99-A2434607C115}" dt="2024-03-13T19:44:29.744" v="11" actId="1076"/>
          <ac:spMkLst>
            <pc:docMk/>
            <pc:sldMk cId="4093057337" sldId="785"/>
            <ac:spMk id="3" creationId="{24369BDF-52AC-C04C-0077-CA729FCCE08D}"/>
          </ac:spMkLst>
        </pc:spChg>
        <pc:spChg chg="del">
          <ac:chgData name="Diego Mauricio Riaño Pachón" userId="3b77a96813978dae" providerId="Windows Live" clId="Web-{27234EB9-7227-4272-8A99-A2434607C115}" dt="2024-03-13T19:44:39.776" v="15"/>
          <ac:spMkLst>
            <pc:docMk/>
            <pc:sldMk cId="4093057337" sldId="785"/>
            <ac:spMk id="4" creationId="{AC0812E7-CACD-E00A-5805-6876C77AF10A}"/>
          </ac:spMkLst>
        </pc:spChg>
        <pc:spChg chg="add mod">
          <ac:chgData name="Diego Mauricio Riaño Pachón" userId="3b77a96813978dae" providerId="Windows Live" clId="Web-{27234EB9-7227-4272-8A99-A2434607C115}" dt="2024-03-13T19:44:37.666" v="14" actId="1076"/>
          <ac:spMkLst>
            <pc:docMk/>
            <pc:sldMk cId="4093057337" sldId="785"/>
            <ac:spMk id="5" creationId="{FEDA4503-52F1-9117-882A-5F39C5DB42F6}"/>
          </ac:spMkLst>
        </pc:spChg>
        <pc:picChg chg="add mod">
          <ac:chgData name="Diego Mauricio Riaño Pachón" userId="3b77a96813978dae" providerId="Windows Live" clId="Web-{27234EB9-7227-4272-8A99-A2434607C115}" dt="2024-03-13T19:46:06.185" v="19" actId="1076"/>
          <ac:picMkLst>
            <pc:docMk/>
            <pc:sldMk cId="4093057337" sldId="785"/>
            <ac:picMk id="6" creationId="{A79DCE35-5E94-92E0-0E4E-30F3C2456693}"/>
          </ac:picMkLst>
        </pc:picChg>
        <pc:picChg chg="add mod">
          <ac:chgData name="Diego Mauricio Riaño Pachón" userId="3b77a96813978dae" providerId="Windows Live" clId="Web-{27234EB9-7227-4272-8A99-A2434607C115}" dt="2024-03-13T19:46:17.466" v="22" actId="1076"/>
          <ac:picMkLst>
            <pc:docMk/>
            <pc:sldMk cId="4093057337" sldId="785"/>
            <ac:picMk id="7" creationId="{7763FE0F-C205-F57A-2FEC-B69F33F10768}"/>
          </ac:picMkLst>
        </pc:picChg>
      </pc:sldChg>
    </pc:docChg>
  </pc:docChgLst>
  <pc:docChgLst>
    <pc:chgData name="Diego Mauricio Riaño Pachón" userId="3b77a96813978dae" providerId="LiveId" clId="{43DCBE55-7223-40F4-B726-066F42AB5F29}"/>
    <pc:docChg chg="undo custSel mod addSld delSld modSld sldOrd modMainMaster">
      <pc:chgData name="Diego Mauricio Riaño Pachón" userId="3b77a96813978dae" providerId="LiveId" clId="{43DCBE55-7223-40F4-B726-066F42AB5F29}" dt="2020-01-15T00:27:55.650" v="3218" actId="114"/>
      <pc:docMkLst>
        <pc:docMk/>
      </pc:docMkLst>
      <pc:sldChg chg="addSp delSp modSp">
        <pc:chgData name="Diego Mauricio Riaño Pachón" userId="3b77a96813978dae" providerId="LiveId" clId="{43DCBE55-7223-40F4-B726-066F42AB5F29}" dt="2020-01-15T00:19:08.630" v="3074" actId="113"/>
        <pc:sldMkLst>
          <pc:docMk/>
          <pc:sldMk cId="0" sldId="256"/>
        </pc:sldMkLst>
        <pc:spChg chg="del">
          <ac:chgData name="Diego Mauricio Riaño Pachón" userId="3b77a96813978dae" providerId="LiveId" clId="{43DCBE55-7223-40F4-B726-066F42AB5F29}" dt="2020-01-14T21:49:38.160" v="0" actId="478"/>
          <ac:spMkLst>
            <pc:docMk/>
            <pc:sldMk cId="0" sldId="256"/>
            <ac:spMk id="2" creationId="{00000000-0000-0000-0000-000000000000}"/>
          </ac:spMkLst>
        </pc:spChg>
        <pc:spChg chg="mod">
          <ac:chgData name="Diego Mauricio Riaño Pachón" userId="3b77a96813978dae" providerId="LiveId" clId="{43DCBE55-7223-40F4-B726-066F42AB5F29}" dt="2020-01-14T21:51:10.951" v="192" actId="313"/>
          <ac:spMkLst>
            <pc:docMk/>
            <pc:sldMk cId="0" sldId="256"/>
            <ac:spMk id="3" creationId="{00000000-0000-0000-0000-000000000000}"/>
          </ac:spMkLst>
        </pc:spChg>
        <pc:spChg chg="mod">
          <ac:chgData name="Diego Mauricio Riaño Pachón" userId="3b77a96813978dae" providerId="LiveId" clId="{43DCBE55-7223-40F4-B726-066F42AB5F29}" dt="2020-01-14T21:51:24.150" v="206" actId="1035"/>
          <ac:spMkLst>
            <pc:docMk/>
            <pc:sldMk cId="0" sldId="256"/>
            <ac:spMk id="5" creationId="{00000000-0000-0000-0000-000000000000}"/>
          </ac:spMkLst>
        </pc:spChg>
        <pc:spChg chg="add del mod">
          <ac:chgData name="Diego Mauricio Riaño Pachón" userId="3b77a96813978dae" providerId="LiveId" clId="{43DCBE55-7223-40F4-B726-066F42AB5F29}" dt="2020-01-14T21:49:41.264" v="1" actId="478"/>
          <ac:spMkLst>
            <pc:docMk/>
            <pc:sldMk cId="0" sldId="256"/>
            <ac:spMk id="6" creationId="{BFBACDAD-C8DE-4864-A56A-A17B356C85E4}"/>
          </ac:spMkLst>
        </pc:spChg>
        <pc:spChg chg="add mod">
          <ac:chgData name="Diego Mauricio Riaño Pachón" userId="3b77a96813978dae" providerId="LiveId" clId="{43DCBE55-7223-40F4-B726-066F42AB5F29}" dt="2020-01-15T00:19:08.630" v="3074" actId="113"/>
          <ac:spMkLst>
            <pc:docMk/>
            <pc:sldMk cId="0" sldId="256"/>
            <ac:spMk id="7" creationId="{92AD56C4-B117-4B02-A1D9-B35F9C4763D5}"/>
          </ac:spMkLst>
        </pc:spChg>
      </pc:sldChg>
      <pc:sldChg chg="del">
        <pc:chgData name="Diego Mauricio Riaño Pachón" userId="3b77a96813978dae" providerId="LiveId" clId="{43DCBE55-7223-40F4-B726-066F42AB5F29}" dt="2020-01-14T21:51:54.135" v="242" actId="47"/>
        <pc:sldMkLst>
          <pc:docMk/>
          <pc:sldMk cId="3318102061" sldId="545"/>
        </pc:sldMkLst>
      </pc:sldChg>
      <pc:sldChg chg="del">
        <pc:chgData name="Diego Mauricio Riaño Pachón" userId="3b77a96813978dae" providerId="LiveId" clId="{43DCBE55-7223-40F4-B726-066F42AB5F29}" dt="2020-01-14T21:51:54.715" v="245" actId="47"/>
        <pc:sldMkLst>
          <pc:docMk/>
          <pc:sldMk cId="2787124062" sldId="582"/>
        </pc:sldMkLst>
      </pc:sldChg>
      <pc:sldChg chg="del">
        <pc:chgData name="Diego Mauricio Riaño Pachón" userId="3b77a96813978dae" providerId="LiveId" clId="{43DCBE55-7223-40F4-B726-066F42AB5F29}" dt="2020-01-14T21:51:54.875" v="246" actId="47"/>
        <pc:sldMkLst>
          <pc:docMk/>
          <pc:sldMk cId="1099279710" sldId="592"/>
        </pc:sldMkLst>
      </pc:sldChg>
      <pc:sldChg chg="del">
        <pc:chgData name="Diego Mauricio Riaño Pachón" userId="3b77a96813978dae" providerId="LiveId" clId="{43DCBE55-7223-40F4-B726-066F42AB5F29}" dt="2020-01-14T21:51:45.730" v="215" actId="47"/>
        <pc:sldMkLst>
          <pc:docMk/>
          <pc:sldMk cId="1368635893" sldId="595"/>
        </pc:sldMkLst>
      </pc:sldChg>
      <pc:sldChg chg="del">
        <pc:chgData name="Diego Mauricio Riaño Pachón" userId="3b77a96813978dae" providerId="LiveId" clId="{43DCBE55-7223-40F4-B726-066F42AB5F29}" dt="2020-01-14T21:51:36.014" v="208" actId="47"/>
        <pc:sldMkLst>
          <pc:docMk/>
          <pc:sldMk cId="672125321" sldId="596"/>
        </pc:sldMkLst>
      </pc:sldChg>
      <pc:sldChg chg="del">
        <pc:chgData name="Diego Mauricio Riaño Pachón" userId="3b77a96813978dae" providerId="LiveId" clId="{43DCBE55-7223-40F4-B726-066F42AB5F29}" dt="2020-01-14T21:51:46.754" v="217" actId="47"/>
        <pc:sldMkLst>
          <pc:docMk/>
          <pc:sldMk cId="913021057" sldId="597"/>
        </pc:sldMkLst>
      </pc:sldChg>
      <pc:sldChg chg="del">
        <pc:chgData name="Diego Mauricio Riaño Pachón" userId="3b77a96813978dae" providerId="LiveId" clId="{43DCBE55-7223-40F4-B726-066F42AB5F29}" dt="2020-01-14T21:51:53.763" v="239" actId="47"/>
        <pc:sldMkLst>
          <pc:docMk/>
          <pc:sldMk cId="1534641099" sldId="601"/>
        </pc:sldMkLst>
      </pc:sldChg>
      <pc:sldChg chg="del">
        <pc:chgData name="Diego Mauricio Riaño Pachón" userId="3b77a96813978dae" providerId="LiveId" clId="{43DCBE55-7223-40F4-B726-066F42AB5F29}" dt="2020-01-14T21:51:53.798" v="240" actId="47"/>
        <pc:sldMkLst>
          <pc:docMk/>
          <pc:sldMk cId="303259957" sldId="602"/>
        </pc:sldMkLst>
      </pc:sldChg>
      <pc:sldChg chg="addSp delSp modSp add del modNotesTx">
        <pc:chgData name="Diego Mauricio Riaño Pachón" userId="3b77a96813978dae" providerId="LiveId" clId="{43DCBE55-7223-40F4-B726-066F42AB5F29}" dt="2020-01-14T22:48:48.571" v="646" actId="1035"/>
        <pc:sldMkLst>
          <pc:docMk/>
          <pc:sldMk cId="2207052871" sldId="612"/>
        </pc:sldMkLst>
        <pc:spChg chg="mod">
          <ac:chgData name="Diego Mauricio Riaño Pachón" userId="3b77a96813978dae" providerId="LiveId" clId="{43DCBE55-7223-40F4-B726-066F42AB5F29}" dt="2020-01-14T22:37:23.375" v="502" actId="20577"/>
          <ac:spMkLst>
            <pc:docMk/>
            <pc:sldMk cId="2207052871" sldId="612"/>
            <ac:spMk id="2" creationId="{00000000-0000-0000-0000-000000000000}"/>
          </ac:spMkLst>
        </pc:spChg>
        <pc:spChg chg="add mod">
          <ac:chgData name="Diego Mauricio Riaño Pachón" userId="3b77a96813978dae" providerId="LiveId" clId="{43DCBE55-7223-40F4-B726-066F42AB5F29}" dt="2020-01-14T22:48:48.571" v="646" actId="1035"/>
          <ac:spMkLst>
            <pc:docMk/>
            <pc:sldMk cId="2207052871" sldId="612"/>
            <ac:spMk id="3" creationId="{6738BB84-9E88-4729-9512-49BB76B84E73}"/>
          </ac:spMkLst>
        </pc:spChg>
        <pc:spChg chg="del">
          <ac:chgData name="Diego Mauricio Riaño Pachón" userId="3b77a96813978dae" providerId="LiveId" clId="{43DCBE55-7223-40F4-B726-066F42AB5F29}" dt="2020-01-14T21:51:44.087" v="214" actId="478"/>
          <ac:spMkLst>
            <pc:docMk/>
            <pc:sldMk cId="2207052871" sldId="612"/>
            <ac:spMk id="7" creationId="{00000000-0000-0000-0000-000000000000}"/>
          </ac:spMkLst>
        </pc:spChg>
        <pc:spChg chg="del">
          <ac:chgData name="Diego Mauricio Riaño Pachón" userId="3b77a96813978dae" providerId="LiveId" clId="{43DCBE55-7223-40F4-B726-066F42AB5F29}" dt="2020-01-14T21:51:44.087" v="214" actId="478"/>
          <ac:spMkLst>
            <pc:docMk/>
            <pc:sldMk cId="2207052871" sldId="612"/>
            <ac:spMk id="10" creationId="{00000000-0000-0000-0000-000000000000}"/>
          </ac:spMkLst>
        </pc:spChg>
        <pc:spChg chg="del">
          <ac:chgData name="Diego Mauricio Riaño Pachón" userId="3b77a96813978dae" providerId="LiveId" clId="{43DCBE55-7223-40F4-B726-066F42AB5F29}" dt="2020-01-14T21:51:44.087" v="214" actId="478"/>
          <ac:spMkLst>
            <pc:docMk/>
            <pc:sldMk cId="2207052871" sldId="612"/>
            <ac:spMk id="16" creationId="{00000000-0000-0000-0000-000000000000}"/>
          </ac:spMkLst>
        </pc:spChg>
        <pc:spChg chg="del">
          <ac:chgData name="Diego Mauricio Riaño Pachón" userId="3b77a96813978dae" providerId="LiveId" clId="{43DCBE55-7223-40F4-B726-066F42AB5F29}" dt="2020-01-14T21:51:44.087" v="214" actId="478"/>
          <ac:spMkLst>
            <pc:docMk/>
            <pc:sldMk cId="2207052871" sldId="612"/>
            <ac:spMk id="18" creationId="{00000000-0000-0000-0000-000000000000}"/>
          </ac:spMkLst>
        </pc:spChg>
        <pc:spChg chg="del">
          <ac:chgData name="Diego Mauricio Riaño Pachón" userId="3b77a96813978dae" providerId="LiveId" clId="{43DCBE55-7223-40F4-B726-066F42AB5F29}" dt="2020-01-14T21:51:44.087" v="214" actId="478"/>
          <ac:spMkLst>
            <pc:docMk/>
            <pc:sldMk cId="2207052871" sldId="612"/>
            <ac:spMk id="19" creationId="{00000000-0000-0000-0000-000000000000}"/>
          </ac:spMkLst>
        </pc:spChg>
        <pc:spChg chg="del">
          <ac:chgData name="Diego Mauricio Riaño Pachón" userId="3b77a96813978dae" providerId="LiveId" clId="{43DCBE55-7223-40F4-B726-066F42AB5F29}" dt="2020-01-14T21:51:44.087" v="214" actId="478"/>
          <ac:spMkLst>
            <pc:docMk/>
            <pc:sldMk cId="2207052871" sldId="612"/>
            <ac:spMk id="20" creationId="{00000000-0000-0000-0000-000000000000}"/>
          </ac:spMkLst>
        </pc:spChg>
        <pc:spChg chg="del">
          <ac:chgData name="Diego Mauricio Riaño Pachón" userId="3b77a96813978dae" providerId="LiveId" clId="{43DCBE55-7223-40F4-B726-066F42AB5F29}" dt="2020-01-14T21:51:44.087" v="214" actId="478"/>
          <ac:spMkLst>
            <pc:docMk/>
            <pc:sldMk cId="2207052871" sldId="612"/>
            <ac:spMk id="21" creationId="{00000000-0000-0000-0000-000000000000}"/>
          </ac:spMkLst>
        </pc:spChg>
        <pc:spChg chg="del">
          <ac:chgData name="Diego Mauricio Riaño Pachón" userId="3b77a96813978dae" providerId="LiveId" clId="{43DCBE55-7223-40F4-B726-066F42AB5F29}" dt="2020-01-14T21:56:21.184" v="315" actId="478"/>
          <ac:spMkLst>
            <pc:docMk/>
            <pc:sldMk cId="2207052871" sldId="612"/>
            <ac:spMk id="22" creationId="{00000000-0000-0000-0000-000000000000}"/>
          </ac:spMkLst>
        </pc:spChg>
        <pc:spChg chg="add mod">
          <ac:chgData name="Diego Mauricio Riaño Pachón" userId="3b77a96813978dae" providerId="LiveId" clId="{43DCBE55-7223-40F4-B726-066F42AB5F29}" dt="2020-01-14T22:48:44.626" v="643" actId="1035"/>
          <ac:spMkLst>
            <pc:docMk/>
            <pc:sldMk cId="2207052871" sldId="612"/>
            <ac:spMk id="23" creationId="{19947FD4-D955-4CA2-9876-7EB4C642261A}"/>
          </ac:spMkLst>
        </pc:spChg>
        <pc:grpChg chg="del">
          <ac:chgData name="Diego Mauricio Riaño Pachón" userId="3b77a96813978dae" providerId="LiveId" clId="{43DCBE55-7223-40F4-B726-066F42AB5F29}" dt="2020-01-14T21:51:44.087" v="214" actId="478"/>
          <ac:grpSpMkLst>
            <pc:docMk/>
            <pc:sldMk cId="2207052871" sldId="612"/>
            <ac:grpSpMk id="13" creationId="{00000000-0000-0000-0000-000000000000}"/>
          </ac:grpSpMkLst>
        </pc:grpChg>
        <pc:picChg chg="del">
          <ac:chgData name="Diego Mauricio Riaño Pachón" userId="3b77a96813978dae" providerId="LiveId" clId="{43DCBE55-7223-40F4-B726-066F42AB5F29}" dt="2020-01-14T21:51:44.087" v="214" actId="478"/>
          <ac:picMkLst>
            <pc:docMk/>
            <pc:sldMk cId="2207052871" sldId="612"/>
            <ac:picMk id="8" creationId="{00000000-0000-0000-0000-000000000000}"/>
          </ac:picMkLst>
        </pc:picChg>
        <pc:picChg chg="del">
          <ac:chgData name="Diego Mauricio Riaño Pachón" userId="3b77a96813978dae" providerId="LiveId" clId="{43DCBE55-7223-40F4-B726-066F42AB5F29}" dt="2020-01-14T21:51:44.087" v="214" actId="478"/>
          <ac:picMkLst>
            <pc:docMk/>
            <pc:sldMk cId="2207052871" sldId="612"/>
            <ac:picMk id="9" creationId="{00000000-0000-0000-0000-000000000000}"/>
          </ac:picMkLst>
        </pc:picChg>
        <pc:picChg chg="del">
          <ac:chgData name="Diego Mauricio Riaño Pachón" userId="3b77a96813978dae" providerId="LiveId" clId="{43DCBE55-7223-40F4-B726-066F42AB5F29}" dt="2020-01-14T21:51:44.087" v="214" actId="478"/>
          <ac:picMkLst>
            <pc:docMk/>
            <pc:sldMk cId="2207052871" sldId="612"/>
            <ac:picMk id="15" creationId="{00000000-0000-0000-0000-000000000000}"/>
          </ac:picMkLst>
        </pc:picChg>
        <pc:picChg chg="del">
          <ac:chgData name="Diego Mauricio Riaño Pachón" userId="3b77a96813978dae" providerId="LiveId" clId="{43DCBE55-7223-40F4-B726-066F42AB5F29}" dt="2020-01-14T21:51:44.087" v="214" actId="478"/>
          <ac:picMkLst>
            <pc:docMk/>
            <pc:sldMk cId="2207052871" sldId="612"/>
            <ac:picMk id="17" creationId="{00000000-0000-0000-0000-000000000000}"/>
          </ac:picMkLst>
        </pc:picChg>
      </pc:sldChg>
      <pc:sldChg chg="add del">
        <pc:chgData name="Diego Mauricio Riaño Pachón" userId="3b77a96813978dae" providerId="LiveId" clId="{43DCBE55-7223-40F4-B726-066F42AB5F29}" dt="2020-01-14T22:49:13.983" v="648" actId="47"/>
        <pc:sldMkLst>
          <pc:docMk/>
          <pc:sldMk cId="3909186702" sldId="613"/>
        </pc:sldMkLst>
      </pc:sldChg>
      <pc:sldChg chg="delSp modSp add modAnim">
        <pc:chgData name="Diego Mauricio Riaño Pachón" userId="3b77a96813978dae" providerId="LiveId" clId="{43DCBE55-7223-40F4-B726-066F42AB5F29}" dt="2020-01-14T23:58:38.938" v="2296"/>
        <pc:sldMkLst>
          <pc:docMk/>
          <pc:sldMk cId="668544898" sldId="614"/>
        </pc:sldMkLst>
        <pc:spChg chg="mod">
          <ac:chgData name="Diego Mauricio Riaño Pachón" userId="3b77a96813978dae" providerId="LiveId" clId="{43DCBE55-7223-40F4-B726-066F42AB5F29}" dt="2020-01-14T23:57:49.096" v="2293" actId="207"/>
          <ac:spMkLst>
            <pc:docMk/>
            <pc:sldMk cId="668544898" sldId="614"/>
            <ac:spMk id="3" creationId="{6738BB84-9E88-4729-9512-49BB76B84E73}"/>
          </ac:spMkLst>
        </pc:spChg>
        <pc:spChg chg="del">
          <ac:chgData name="Diego Mauricio Riaño Pachón" userId="3b77a96813978dae" providerId="LiveId" clId="{43DCBE55-7223-40F4-B726-066F42AB5F29}" dt="2020-01-14T22:53:03.030" v="807" actId="478"/>
          <ac:spMkLst>
            <pc:docMk/>
            <pc:sldMk cId="668544898" sldId="614"/>
            <ac:spMk id="23" creationId="{19947FD4-D955-4CA2-9876-7EB4C642261A}"/>
          </ac:spMkLst>
        </pc:spChg>
      </pc:sldChg>
      <pc:sldChg chg="del modNotes">
        <pc:chgData name="Diego Mauricio Riaño Pachón" userId="3b77a96813978dae" providerId="LiveId" clId="{43DCBE55-7223-40F4-B726-066F42AB5F29}" dt="2020-01-14T21:51:46.173" v="216" actId="47"/>
        <pc:sldMkLst>
          <pc:docMk/>
          <pc:sldMk cId="3455704643" sldId="614"/>
        </pc:sldMkLst>
      </pc:sldChg>
      <pc:sldChg chg="modSp add">
        <pc:chgData name="Diego Mauricio Riaño Pachón" userId="3b77a96813978dae" providerId="LiveId" clId="{43DCBE55-7223-40F4-B726-066F42AB5F29}" dt="2020-01-14T23:53:17.943" v="2045" actId="20577"/>
        <pc:sldMkLst>
          <pc:docMk/>
          <pc:sldMk cId="1780953693" sldId="615"/>
        </pc:sldMkLst>
        <pc:spChg chg="mod">
          <ac:chgData name="Diego Mauricio Riaño Pachón" userId="3b77a96813978dae" providerId="LiveId" clId="{43DCBE55-7223-40F4-B726-066F42AB5F29}" dt="2020-01-14T23:53:17.943" v="2045" actId="20577"/>
          <ac:spMkLst>
            <pc:docMk/>
            <pc:sldMk cId="1780953693" sldId="615"/>
            <ac:spMk id="3" creationId="{6738BB84-9E88-4729-9512-49BB76B84E73}"/>
          </ac:spMkLst>
        </pc:spChg>
      </pc:sldChg>
      <pc:sldChg chg="modSp add">
        <pc:chgData name="Diego Mauricio Riaño Pachón" userId="3b77a96813978dae" providerId="LiveId" clId="{43DCBE55-7223-40F4-B726-066F42AB5F29}" dt="2020-01-14T23:44:01.577" v="1392" actId="6549"/>
        <pc:sldMkLst>
          <pc:docMk/>
          <pc:sldMk cId="3672838970" sldId="616"/>
        </pc:sldMkLst>
        <pc:spChg chg="mod">
          <ac:chgData name="Diego Mauricio Riaño Pachón" userId="3b77a96813978dae" providerId="LiveId" clId="{43DCBE55-7223-40F4-B726-066F42AB5F29}" dt="2020-01-14T23:44:01.577" v="1392" actId="6549"/>
          <ac:spMkLst>
            <pc:docMk/>
            <pc:sldMk cId="3672838970" sldId="616"/>
            <ac:spMk id="3" creationId="{6738BB84-9E88-4729-9512-49BB76B84E73}"/>
          </ac:spMkLst>
        </pc:spChg>
      </pc:sldChg>
      <pc:sldChg chg="modSp add">
        <pc:chgData name="Diego Mauricio Riaño Pachón" userId="3b77a96813978dae" providerId="LiveId" clId="{43DCBE55-7223-40F4-B726-066F42AB5F29}" dt="2020-01-14T23:59:04.762" v="2303" actId="20577"/>
        <pc:sldMkLst>
          <pc:docMk/>
          <pc:sldMk cId="1422620451" sldId="617"/>
        </pc:sldMkLst>
        <pc:spChg chg="mod">
          <ac:chgData name="Diego Mauricio Riaño Pachón" userId="3b77a96813978dae" providerId="LiveId" clId="{43DCBE55-7223-40F4-B726-066F42AB5F29}" dt="2020-01-14T23:59:04.762" v="2303" actId="20577"/>
          <ac:spMkLst>
            <pc:docMk/>
            <pc:sldMk cId="1422620451" sldId="617"/>
            <ac:spMk id="3" creationId="{6738BB84-9E88-4729-9512-49BB76B84E73}"/>
          </ac:spMkLst>
        </pc:spChg>
      </pc:sldChg>
      <pc:sldChg chg="addSp modSp add ord modAnim">
        <pc:chgData name="Diego Mauricio Riaño Pachón" userId="3b77a96813978dae" providerId="LiveId" clId="{43DCBE55-7223-40F4-B726-066F42AB5F29}" dt="2020-01-15T00:27:09.954" v="3136"/>
        <pc:sldMkLst>
          <pc:docMk/>
          <pc:sldMk cId="1271610329" sldId="618"/>
        </pc:sldMkLst>
        <pc:spChg chg="mod">
          <ac:chgData name="Diego Mauricio Riaño Pachón" userId="3b77a96813978dae" providerId="LiveId" clId="{43DCBE55-7223-40F4-B726-066F42AB5F29}" dt="2020-01-15T00:05:57.613" v="2810" actId="27636"/>
          <ac:spMkLst>
            <pc:docMk/>
            <pc:sldMk cId="1271610329" sldId="618"/>
            <ac:spMk id="2" creationId="{309B0961-529D-435B-9A45-AD7BF6F43FFA}"/>
          </ac:spMkLst>
        </pc:spChg>
        <pc:spChg chg="mod">
          <ac:chgData name="Diego Mauricio Riaño Pachón" userId="3b77a96813978dae" providerId="LiveId" clId="{43DCBE55-7223-40F4-B726-066F42AB5F29}" dt="2020-01-15T00:09:37.597" v="2983" actId="108"/>
          <ac:spMkLst>
            <pc:docMk/>
            <pc:sldMk cId="1271610329" sldId="618"/>
            <ac:spMk id="3" creationId="{A885BD6F-C2BC-46E1-B080-49A7263B4EC5}"/>
          </ac:spMkLst>
        </pc:spChg>
        <pc:spChg chg="add mod">
          <ac:chgData name="Diego Mauricio Riaño Pachón" userId="3b77a96813978dae" providerId="LiveId" clId="{43DCBE55-7223-40F4-B726-066F42AB5F29}" dt="2020-01-15T00:18:20.223" v="3072" actId="20577"/>
          <ac:spMkLst>
            <pc:docMk/>
            <pc:sldMk cId="1271610329" sldId="618"/>
            <ac:spMk id="5" creationId="{66D652CD-C6A7-43F1-B4EB-E66E7F3AAD54}"/>
          </ac:spMkLst>
        </pc:spChg>
        <pc:spChg chg="add mod">
          <ac:chgData name="Diego Mauricio Riaño Pachón" userId="3b77a96813978dae" providerId="LiveId" clId="{43DCBE55-7223-40F4-B726-066F42AB5F29}" dt="2020-01-15T00:17:50.151" v="3053" actId="207"/>
          <ac:spMkLst>
            <pc:docMk/>
            <pc:sldMk cId="1271610329" sldId="618"/>
            <ac:spMk id="6" creationId="{BE66F184-2B99-448A-9D80-A750164F05D9}"/>
          </ac:spMkLst>
        </pc:spChg>
        <pc:picChg chg="add mod">
          <ac:chgData name="Diego Mauricio Riaño Pachón" userId="3b77a96813978dae" providerId="LiveId" clId="{43DCBE55-7223-40F4-B726-066F42AB5F29}" dt="2020-01-15T00:16:59.331" v="3026" actId="1076"/>
          <ac:picMkLst>
            <pc:docMk/>
            <pc:sldMk cId="1271610329" sldId="618"/>
            <ac:picMk id="1026" creationId="{BE86ECC3-A72B-4F39-BC1A-5B91ADB1D10A}"/>
          </ac:picMkLst>
        </pc:picChg>
      </pc:sldChg>
      <pc:sldChg chg="del">
        <pc:chgData name="Diego Mauricio Riaño Pachón" userId="3b77a96813978dae" providerId="LiveId" clId="{43DCBE55-7223-40F4-B726-066F42AB5F29}" dt="2020-01-14T21:51:55.102" v="247" actId="47"/>
        <pc:sldMkLst>
          <pc:docMk/>
          <pc:sldMk cId="152936729" sldId="619"/>
        </pc:sldMkLst>
      </pc:sldChg>
      <pc:sldChg chg="modSp add ord">
        <pc:chgData name="Diego Mauricio Riaño Pachón" userId="3b77a96813978dae" providerId="LiveId" clId="{43DCBE55-7223-40F4-B726-066F42AB5F29}" dt="2020-01-15T00:27:55.650" v="3218" actId="114"/>
        <pc:sldMkLst>
          <pc:docMk/>
          <pc:sldMk cId="2671818816" sldId="619"/>
        </pc:sldMkLst>
        <pc:spChg chg="mod">
          <ac:chgData name="Diego Mauricio Riaño Pachón" userId="3b77a96813978dae" providerId="LiveId" clId="{43DCBE55-7223-40F4-B726-066F42AB5F29}" dt="2020-01-15T00:27:55.650" v="3218" actId="114"/>
          <ac:spMkLst>
            <pc:docMk/>
            <pc:sldMk cId="2671818816" sldId="619"/>
            <ac:spMk id="3" creationId="{A885BD6F-C2BC-46E1-B080-49A7263B4EC5}"/>
          </ac:spMkLst>
        </pc:spChg>
      </pc:sldChg>
      <pc:sldChg chg="addSp modSp add">
        <pc:chgData name="Diego Mauricio Riaño Pachón" userId="3b77a96813978dae" providerId="LiveId" clId="{43DCBE55-7223-40F4-B726-066F42AB5F29}" dt="2020-01-15T00:20:25.108" v="3099" actId="1036"/>
        <pc:sldMkLst>
          <pc:docMk/>
          <pc:sldMk cId="2568574234" sldId="620"/>
        </pc:sldMkLst>
        <pc:spChg chg="add mod">
          <ac:chgData name="Diego Mauricio Riaño Pachón" userId="3b77a96813978dae" providerId="LiveId" clId="{43DCBE55-7223-40F4-B726-066F42AB5F29}" dt="2020-01-15T00:20:25.108" v="3099" actId="1036"/>
          <ac:spMkLst>
            <pc:docMk/>
            <pc:sldMk cId="2568574234" sldId="620"/>
            <ac:spMk id="3" creationId="{2735F5DB-2276-4640-B36D-2451EC0BFBDE}"/>
          </ac:spMkLst>
        </pc:spChg>
      </pc:sldChg>
      <pc:sldChg chg="del">
        <pc:chgData name="Diego Mauricio Riaño Pachón" userId="3b77a96813978dae" providerId="LiveId" clId="{43DCBE55-7223-40F4-B726-066F42AB5F29}" dt="2020-01-14T21:51:55.252" v="248" actId="47"/>
        <pc:sldMkLst>
          <pc:docMk/>
          <pc:sldMk cId="3822115437" sldId="620"/>
        </pc:sldMkLst>
      </pc:sldChg>
      <pc:sldChg chg="del">
        <pc:chgData name="Diego Mauricio Riaño Pachón" userId="3b77a96813978dae" providerId="LiveId" clId="{43DCBE55-7223-40F4-B726-066F42AB5F29}" dt="2020-01-14T21:51:50.927" v="226" actId="47"/>
        <pc:sldMkLst>
          <pc:docMk/>
          <pc:sldMk cId="270951143" sldId="621"/>
        </pc:sldMkLst>
      </pc:sldChg>
      <pc:sldChg chg="modSp add">
        <pc:chgData name="Diego Mauricio Riaño Pachón" userId="3b77a96813978dae" providerId="LiveId" clId="{43DCBE55-7223-40F4-B726-066F42AB5F29}" dt="2020-01-15T00:20:53.085" v="3102" actId="20577"/>
        <pc:sldMkLst>
          <pc:docMk/>
          <pc:sldMk cId="1282048537" sldId="621"/>
        </pc:sldMkLst>
        <pc:spChg chg="mod">
          <ac:chgData name="Diego Mauricio Riaño Pachón" userId="3b77a96813978dae" providerId="LiveId" clId="{43DCBE55-7223-40F4-B726-066F42AB5F29}" dt="2020-01-15T00:20:53.085" v="3102" actId="20577"/>
          <ac:spMkLst>
            <pc:docMk/>
            <pc:sldMk cId="1282048537" sldId="621"/>
            <ac:spMk id="3" creationId="{2735F5DB-2276-4640-B36D-2451EC0BFBDE}"/>
          </ac:spMkLst>
        </pc:spChg>
      </pc:sldChg>
      <pc:sldChg chg="del">
        <pc:chgData name="Diego Mauricio Riaño Pachón" userId="3b77a96813978dae" providerId="LiveId" clId="{43DCBE55-7223-40F4-B726-066F42AB5F29}" dt="2020-01-14T21:51:51.522" v="228" actId="47"/>
        <pc:sldMkLst>
          <pc:docMk/>
          <pc:sldMk cId="1391587677" sldId="622"/>
        </pc:sldMkLst>
      </pc:sldChg>
      <pc:sldChg chg="modSp add">
        <pc:chgData name="Diego Mauricio Riaño Pachón" userId="3b77a96813978dae" providerId="LiveId" clId="{43DCBE55-7223-40F4-B726-066F42AB5F29}" dt="2020-01-15T00:21:41.214" v="3113" actId="1076"/>
        <pc:sldMkLst>
          <pc:docMk/>
          <pc:sldMk cId="2516555047" sldId="622"/>
        </pc:sldMkLst>
        <pc:spChg chg="mod">
          <ac:chgData name="Diego Mauricio Riaño Pachón" userId="3b77a96813978dae" providerId="LiveId" clId="{43DCBE55-7223-40F4-B726-066F42AB5F29}" dt="2020-01-15T00:21:41.214" v="3113" actId="1076"/>
          <ac:spMkLst>
            <pc:docMk/>
            <pc:sldMk cId="2516555047" sldId="622"/>
            <ac:spMk id="3" creationId="{2735F5DB-2276-4640-B36D-2451EC0BFBDE}"/>
          </ac:spMkLst>
        </pc:spChg>
      </pc:sldChg>
      <pc:sldChg chg="modSp add">
        <pc:chgData name="Diego Mauricio Riaño Pachón" userId="3b77a96813978dae" providerId="LiveId" clId="{43DCBE55-7223-40F4-B726-066F42AB5F29}" dt="2020-01-15T00:22:51.654" v="3116" actId="1076"/>
        <pc:sldMkLst>
          <pc:docMk/>
          <pc:sldMk cId="1420881014" sldId="623"/>
        </pc:sldMkLst>
        <pc:spChg chg="mod">
          <ac:chgData name="Diego Mauricio Riaño Pachón" userId="3b77a96813978dae" providerId="LiveId" clId="{43DCBE55-7223-40F4-B726-066F42AB5F29}" dt="2020-01-15T00:22:51.654" v="3116" actId="1076"/>
          <ac:spMkLst>
            <pc:docMk/>
            <pc:sldMk cId="1420881014" sldId="623"/>
            <ac:spMk id="3" creationId="{2735F5DB-2276-4640-B36D-2451EC0BFBDE}"/>
          </ac:spMkLst>
        </pc:spChg>
      </pc:sldChg>
      <pc:sldChg chg="del">
        <pc:chgData name="Diego Mauricio Riaño Pachón" userId="3b77a96813978dae" providerId="LiveId" clId="{43DCBE55-7223-40F4-B726-066F42AB5F29}" dt="2020-01-14T21:51:51.661" v="230" actId="47"/>
        <pc:sldMkLst>
          <pc:docMk/>
          <pc:sldMk cId="2661517609" sldId="623"/>
        </pc:sldMkLst>
      </pc:sldChg>
      <pc:sldChg chg="del">
        <pc:chgData name="Diego Mauricio Riaño Pachón" userId="3b77a96813978dae" providerId="LiveId" clId="{43DCBE55-7223-40F4-B726-066F42AB5F29}" dt="2020-01-14T21:51:51.986" v="232" actId="47"/>
        <pc:sldMkLst>
          <pc:docMk/>
          <pc:sldMk cId="1697219276" sldId="624"/>
        </pc:sldMkLst>
      </pc:sldChg>
      <pc:sldChg chg="addSp delSp modSp add mod setBg modClrScheme chgLayout">
        <pc:chgData name="Diego Mauricio Riaño Pachón" userId="3b77a96813978dae" providerId="LiveId" clId="{43DCBE55-7223-40F4-B726-066F42AB5F29}" dt="2020-01-15T00:26:44.686" v="3134" actId="207"/>
        <pc:sldMkLst>
          <pc:docMk/>
          <pc:sldMk cId="3197085255" sldId="624"/>
        </pc:sldMkLst>
        <pc:spChg chg="del">
          <ac:chgData name="Diego Mauricio Riaño Pachón" userId="3b77a96813978dae" providerId="LiveId" clId="{43DCBE55-7223-40F4-B726-066F42AB5F29}" dt="2020-01-15T00:23:23.141" v="3118" actId="478"/>
          <ac:spMkLst>
            <pc:docMk/>
            <pc:sldMk cId="3197085255" sldId="624"/>
            <ac:spMk id="2" creationId="{00000000-0000-0000-0000-000000000000}"/>
          </ac:spMkLst>
        </pc:spChg>
        <pc:spChg chg="del">
          <ac:chgData name="Diego Mauricio Riaño Pachón" userId="3b77a96813978dae" providerId="LiveId" clId="{43DCBE55-7223-40F4-B726-066F42AB5F29}" dt="2020-01-15T00:23:23.141" v="3118" actId="478"/>
          <ac:spMkLst>
            <pc:docMk/>
            <pc:sldMk cId="3197085255" sldId="624"/>
            <ac:spMk id="3" creationId="{6738BB84-9E88-4729-9512-49BB76B84E73}"/>
          </ac:spMkLst>
        </pc:spChg>
        <pc:spChg chg="del">
          <ac:chgData name="Diego Mauricio Riaño Pachón" userId="3b77a96813978dae" providerId="LiveId" clId="{43DCBE55-7223-40F4-B726-066F42AB5F29}" dt="2020-01-15T00:23:23.141" v="3118" actId="478"/>
          <ac:spMkLst>
            <pc:docMk/>
            <pc:sldMk cId="3197085255" sldId="624"/>
            <ac:spMk id="4" creationId="{00000000-0000-0000-0000-000000000000}"/>
          </ac:spMkLst>
        </pc:spChg>
        <pc:spChg chg="add del mod">
          <ac:chgData name="Diego Mauricio Riaño Pachón" userId="3b77a96813978dae" providerId="LiveId" clId="{43DCBE55-7223-40F4-B726-066F42AB5F29}" dt="2020-01-15T00:25:54.357" v="3120" actId="26606"/>
          <ac:spMkLst>
            <pc:docMk/>
            <pc:sldMk cId="3197085255" sldId="624"/>
            <ac:spMk id="6" creationId="{4A4914EB-D1DC-4AE3-ACDC-EB92D5BE4454}"/>
          </ac:spMkLst>
        </pc:spChg>
        <pc:spChg chg="add mod">
          <ac:chgData name="Diego Mauricio Riaño Pachón" userId="3b77a96813978dae" providerId="LiveId" clId="{43DCBE55-7223-40F4-B726-066F42AB5F29}" dt="2020-01-15T00:26:44.686" v="3134" actId="207"/>
          <ac:spMkLst>
            <pc:docMk/>
            <pc:sldMk cId="3197085255" sldId="624"/>
            <ac:spMk id="7" creationId="{997962AE-F231-46C6-A477-A53F541B7C5F}"/>
          </ac:spMkLst>
        </pc:spChg>
        <pc:picChg chg="add mod">
          <ac:chgData name="Diego Mauricio Riaño Pachón" userId="3b77a96813978dae" providerId="LiveId" clId="{43DCBE55-7223-40F4-B726-066F42AB5F29}" dt="2020-01-15T00:26:00.053" v="3121" actId="27614"/>
          <ac:picMkLst>
            <pc:docMk/>
            <pc:sldMk cId="3197085255" sldId="624"/>
            <ac:picMk id="2050" creationId="{4C88EDB9-31B2-4A34-AC7B-2161C8C900E2}"/>
          </ac:picMkLst>
        </pc:picChg>
      </pc:sldChg>
      <pc:sldChg chg="add del">
        <pc:chgData name="Diego Mauricio Riaño Pachón" userId="3b77a96813978dae" providerId="LiveId" clId="{43DCBE55-7223-40F4-B726-066F42AB5F29}" dt="2020-01-14T21:51:59.734" v="253" actId="47"/>
        <pc:sldMkLst>
          <pc:docMk/>
          <pc:sldMk cId="3804562956" sldId="625"/>
        </pc:sldMkLst>
      </pc:sldChg>
      <pc:sldChg chg="del">
        <pc:chgData name="Diego Mauricio Riaño Pachón" userId="3b77a96813978dae" providerId="LiveId" clId="{43DCBE55-7223-40F4-B726-066F42AB5F29}" dt="2020-01-14T21:51:52.200" v="233" actId="47"/>
        <pc:sldMkLst>
          <pc:docMk/>
          <pc:sldMk cId="3284974283" sldId="628"/>
        </pc:sldMkLst>
      </pc:sldChg>
      <pc:sldChg chg="del">
        <pc:chgData name="Diego Mauricio Riaño Pachón" userId="3b77a96813978dae" providerId="LiveId" clId="{43DCBE55-7223-40F4-B726-066F42AB5F29}" dt="2020-01-14T21:51:52.670" v="235" actId="47"/>
        <pc:sldMkLst>
          <pc:docMk/>
          <pc:sldMk cId="3309845429" sldId="629"/>
        </pc:sldMkLst>
      </pc:sldChg>
      <pc:sldChg chg="del">
        <pc:chgData name="Diego Mauricio Riaño Pachón" userId="3b77a96813978dae" providerId="LiveId" clId="{43DCBE55-7223-40F4-B726-066F42AB5F29}" dt="2020-01-14T21:51:35.586" v="207" actId="47"/>
        <pc:sldMkLst>
          <pc:docMk/>
          <pc:sldMk cId="4285270455" sldId="630"/>
        </pc:sldMkLst>
      </pc:sldChg>
      <pc:sldChg chg="del">
        <pc:chgData name="Diego Mauricio Riaño Pachón" userId="3b77a96813978dae" providerId="LiveId" clId="{43DCBE55-7223-40F4-B726-066F42AB5F29}" dt="2020-01-14T21:51:47.457" v="218" actId="47"/>
        <pc:sldMkLst>
          <pc:docMk/>
          <pc:sldMk cId="2521594817" sldId="631"/>
        </pc:sldMkLst>
      </pc:sldChg>
      <pc:sldChg chg="del">
        <pc:chgData name="Diego Mauricio Riaño Pachón" userId="3b77a96813978dae" providerId="LiveId" clId="{43DCBE55-7223-40F4-B726-066F42AB5F29}" dt="2020-01-14T21:51:49.243" v="220" actId="47"/>
        <pc:sldMkLst>
          <pc:docMk/>
          <pc:sldMk cId="2649106706" sldId="632"/>
        </pc:sldMkLst>
      </pc:sldChg>
      <pc:sldChg chg="del">
        <pc:chgData name="Diego Mauricio Riaño Pachón" userId="3b77a96813978dae" providerId="LiveId" clId="{43DCBE55-7223-40F4-B726-066F42AB5F29}" dt="2020-01-14T21:51:48.443" v="219" actId="47"/>
        <pc:sldMkLst>
          <pc:docMk/>
          <pc:sldMk cId="3683142201" sldId="636"/>
        </pc:sldMkLst>
      </pc:sldChg>
      <pc:sldChg chg="del">
        <pc:chgData name="Diego Mauricio Riaño Pachón" userId="3b77a96813978dae" providerId="LiveId" clId="{43DCBE55-7223-40F4-B726-066F42AB5F29}" dt="2020-01-14T21:51:49.956" v="221" actId="47"/>
        <pc:sldMkLst>
          <pc:docMk/>
          <pc:sldMk cId="1746648768" sldId="637"/>
        </pc:sldMkLst>
      </pc:sldChg>
      <pc:sldChg chg="del">
        <pc:chgData name="Diego Mauricio Riaño Pachón" userId="3b77a96813978dae" providerId="LiveId" clId="{43DCBE55-7223-40F4-B726-066F42AB5F29}" dt="2020-01-14T21:51:50.140" v="222" actId="47"/>
        <pc:sldMkLst>
          <pc:docMk/>
          <pc:sldMk cId="3080168780" sldId="638"/>
        </pc:sldMkLst>
      </pc:sldChg>
      <pc:sldChg chg="del">
        <pc:chgData name="Diego Mauricio Riaño Pachón" userId="3b77a96813978dae" providerId="LiveId" clId="{43DCBE55-7223-40F4-B726-066F42AB5F29}" dt="2020-01-14T21:51:50.323" v="223" actId="47"/>
        <pc:sldMkLst>
          <pc:docMk/>
          <pc:sldMk cId="1587537798" sldId="639"/>
        </pc:sldMkLst>
      </pc:sldChg>
      <pc:sldChg chg="del">
        <pc:chgData name="Diego Mauricio Riaño Pachón" userId="3b77a96813978dae" providerId="LiveId" clId="{43DCBE55-7223-40F4-B726-066F42AB5F29}" dt="2020-01-14T21:51:50.507" v="224" actId="47"/>
        <pc:sldMkLst>
          <pc:docMk/>
          <pc:sldMk cId="3706082903" sldId="640"/>
        </pc:sldMkLst>
      </pc:sldChg>
      <pc:sldChg chg="del">
        <pc:chgData name="Diego Mauricio Riaño Pachón" userId="3b77a96813978dae" providerId="LiveId" clId="{43DCBE55-7223-40F4-B726-066F42AB5F29}" dt="2020-01-14T21:51:50.703" v="225" actId="47"/>
        <pc:sldMkLst>
          <pc:docMk/>
          <pc:sldMk cId="508467800" sldId="641"/>
        </pc:sldMkLst>
      </pc:sldChg>
      <pc:sldChg chg="del">
        <pc:chgData name="Diego Mauricio Riaño Pachón" userId="3b77a96813978dae" providerId="LiveId" clId="{43DCBE55-7223-40F4-B726-066F42AB5F29}" dt="2020-01-14T21:51:51.077" v="227" actId="47"/>
        <pc:sldMkLst>
          <pc:docMk/>
          <pc:sldMk cId="2713618083" sldId="642"/>
        </pc:sldMkLst>
      </pc:sldChg>
      <pc:sldChg chg="del">
        <pc:chgData name="Diego Mauricio Riaño Pachón" userId="3b77a96813978dae" providerId="LiveId" clId="{43DCBE55-7223-40F4-B726-066F42AB5F29}" dt="2020-01-14T21:51:52.341" v="234" actId="47"/>
        <pc:sldMkLst>
          <pc:docMk/>
          <pc:sldMk cId="1273006139" sldId="643"/>
        </pc:sldMkLst>
      </pc:sldChg>
      <pc:sldChg chg="del">
        <pc:chgData name="Diego Mauricio Riaño Pachón" userId="3b77a96813978dae" providerId="LiveId" clId="{43DCBE55-7223-40F4-B726-066F42AB5F29}" dt="2020-01-14T21:51:51.824" v="231" actId="47"/>
        <pc:sldMkLst>
          <pc:docMk/>
          <pc:sldMk cId="1099918270" sldId="644"/>
        </pc:sldMkLst>
      </pc:sldChg>
      <pc:sldChg chg="del">
        <pc:chgData name="Diego Mauricio Riaño Pachón" userId="3b77a96813978dae" providerId="LiveId" clId="{43DCBE55-7223-40F4-B726-066F42AB5F29}" dt="2020-01-14T21:51:51.541" v="229" actId="47"/>
        <pc:sldMkLst>
          <pc:docMk/>
          <pc:sldMk cId="3337698100" sldId="645"/>
        </pc:sldMkLst>
      </pc:sldChg>
      <pc:sldChg chg="del">
        <pc:chgData name="Diego Mauricio Riaño Pachón" userId="3b77a96813978dae" providerId="LiveId" clId="{43DCBE55-7223-40F4-B726-066F42AB5F29}" dt="2020-01-14T21:51:52.900" v="236" actId="47"/>
        <pc:sldMkLst>
          <pc:docMk/>
          <pc:sldMk cId="3186339826" sldId="646"/>
        </pc:sldMkLst>
      </pc:sldChg>
      <pc:sldChg chg="del">
        <pc:chgData name="Diego Mauricio Riaño Pachón" userId="3b77a96813978dae" providerId="LiveId" clId="{43DCBE55-7223-40F4-B726-066F42AB5F29}" dt="2020-01-14T21:51:54.020" v="241" actId="47"/>
        <pc:sldMkLst>
          <pc:docMk/>
          <pc:sldMk cId="1465034459" sldId="647"/>
        </pc:sldMkLst>
      </pc:sldChg>
      <pc:sldChg chg="del">
        <pc:chgData name="Diego Mauricio Riaño Pachón" userId="3b77a96813978dae" providerId="LiveId" clId="{43DCBE55-7223-40F4-B726-066F42AB5F29}" dt="2020-01-14T21:51:54.569" v="243" actId="47"/>
        <pc:sldMkLst>
          <pc:docMk/>
          <pc:sldMk cId="3379658085" sldId="648"/>
        </pc:sldMkLst>
      </pc:sldChg>
      <pc:sldChg chg="del">
        <pc:chgData name="Diego Mauricio Riaño Pachón" userId="3b77a96813978dae" providerId="LiveId" clId="{43DCBE55-7223-40F4-B726-066F42AB5F29}" dt="2020-01-14T21:51:54.593" v="244" actId="47"/>
        <pc:sldMkLst>
          <pc:docMk/>
          <pc:sldMk cId="1752935859" sldId="649"/>
        </pc:sldMkLst>
      </pc:sldChg>
      <pc:sldChg chg="del">
        <pc:chgData name="Diego Mauricio Riaño Pachón" userId="3b77a96813978dae" providerId="LiveId" clId="{43DCBE55-7223-40F4-B726-066F42AB5F29}" dt="2020-01-14T21:51:53.124" v="237" actId="47"/>
        <pc:sldMkLst>
          <pc:docMk/>
          <pc:sldMk cId="3573015405" sldId="650"/>
        </pc:sldMkLst>
      </pc:sldChg>
      <pc:sldChg chg="del">
        <pc:chgData name="Diego Mauricio Riaño Pachón" userId="3b77a96813978dae" providerId="LiveId" clId="{43DCBE55-7223-40F4-B726-066F42AB5F29}" dt="2020-01-14T21:51:53.725" v="238" actId="47"/>
        <pc:sldMkLst>
          <pc:docMk/>
          <pc:sldMk cId="1063628760" sldId="651"/>
        </pc:sldMkLst>
      </pc:sldChg>
      <pc:sldMasterChg chg="addSp delSp modSp">
        <pc:chgData name="Diego Mauricio Riaño Pachón" userId="3b77a96813978dae" providerId="LiveId" clId="{43DCBE55-7223-40F4-B726-066F42AB5F29}" dt="2020-01-14T21:56:01.096" v="314" actId="1038"/>
        <pc:sldMasterMkLst>
          <pc:docMk/>
          <pc:sldMasterMk cId="0" sldId="2147483761"/>
        </pc:sldMasterMkLst>
        <pc:spChg chg="mod">
          <ac:chgData name="Diego Mauricio Riaño Pachón" userId="3b77a96813978dae" providerId="LiveId" clId="{43DCBE55-7223-40F4-B726-066F42AB5F29}" dt="2020-01-14T21:55:25.690" v="304" actId="1036"/>
          <ac:spMkLst>
            <pc:docMk/>
            <pc:sldMasterMk cId="0" sldId="2147483761"/>
            <ac:spMk id="10" creationId="{00000000-0000-0000-0000-000000000000}"/>
          </ac:spMkLst>
        </pc:spChg>
        <pc:spChg chg="del">
          <ac:chgData name="Diego Mauricio Riaño Pachón" userId="3b77a96813978dae" providerId="LiveId" clId="{43DCBE55-7223-40F4-B726-066F42AB5F29}" dt="2020-01-14T21:53:48.604" v="280" actId="478"/>
          <ac:spMkLst>
            <pc:docMk/>
            <pc:sldMasterMk cId="0" sldId="2147483761"/>
            <ac:spMk id="11" creationId="{00000000-0000-0000-0000-000000000000}"/>
          </ac:spMkLst>
        </pc:spChg>
        <pc:picChg chg="del">
          <ac:chgData name="Diego Mauricio Riaño Pachón" userId="3b77a96813978dae" providerId="LiveId" clId="{43DCBE55-7223-40F4-B726-066F42AB5F29}" dt="2020-01-14T21:54:14.427" v="293" actId="478"/>
          <ac:picMkLst>
            <pc:docMk/>
            <pc:sldMasterMk cId="0" sldId="2147483761"/>
            <ac:picMk id="4" creationId="{00000000-0000-0000-0000-000000000000}"/>
          </ac:picMkLst>
        </pc:picChg>
        <pc:picChg chg="del">
          <ac:chgData name="Diego Mauricio Riaño Pachón" userId="3b77a96813978dae" providerId="LiveId" clId="{43DCBE55-7223-40F4-B726-066F42AB5F29}" dt="2020-01-14T21:53:29.957" v="256" actId="478"/>
          <ac:picMkLst>
            <pc:docMk/>
            <pc:sldMasterMk cId="0" sldId="2147483761"/>
            <ac:picMk id="7" creationId="{00000000-0000-0000-0000-000000000000}"/>
          </ac:picMkLst>
        </pc:picChg>
        <pc:picChg chg="del">
          <ac:chgData name="Diego Mauricio Riaño Pachón" userId="3b77a96813978dae" providerId="LiveId" clId="{43DCBE55-7223-40F4-B726-066F42AB5F29}" dt="2020-01-14T21:53:27.252" v="254" actId="478"/>
          <ac:picMkLst>
            <pc:docMk/>
            <pc:sldMasterMk cId="0" sldId="2147483761"/>
            <ac:picMk id="9" creationId="{00000000-0000-0000-0000-000000000000}"/>
          </ac:picMkLst>
        </pc:picChg>
        <pc:picChg chg="del">
          <ac:chgData name="Diego Mauricio Riaño Pachón" userId="3b77a96813978dae" providerId="LiveId" clId="{43DCBE55-7223-40F4-B726-066F42AB5F29}" dt="2020-01-14T21:53:29.053" v="255" actId="478"/>
          <ac:picMkLst>
            <pc:docMk/>
            <pc:sldMasterMk cId="0" sldId="2147483761"/>
            <ac:picMk id="12" creationId="{00000000-0000-0000-0000-000000000000}"/>
          </ac:picMkLst>
        </pc:picChg>
        <pc:picChg chg="add mod">
          <ac:chgData name="Diego Mauricio Riaño Pachón" userId="3b77a96813978dae" providerId="LiveId" clId="{43DCBE55-7223-40F4-B726-066F42AB5F29}" dt="2020-01-14T21:56:01.096" v="314" actId="1038"/>
          <ac:picMkLst>
            <pc:docMk/>
            <pc:sldMasterMk cId="0" sldId="2147483761"/>
            <ac:picMk id="14" creationId="{084F0911-67E3-4CB3-9497-DB9FD36CB63B}"/>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0D92F4-2FF8-0E4F-94AA-28E55F3AF5C7}" type="datetimeFigureOut">
              <a:rPr lang="en-US" smtClean="0"/>
              <a:pPr/>
              <a:t>3/13/2024</a:t>
            </a:fld>
            <a:endParaRPr lang="es-ES_trad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F546DD-5694-F94E-AD91-69EE52915742}" type="slidenum">
              <a:rPr lang="es-ES_tradnl" smtClean="0"/>
              <a:pPr/>
              <a:t>‹Nº›</a:t>
            </a:fld>
            <a:endParaRPr lang="es-ES_tradnl"/>
          </a:p>
        </p:txBody>
      </p:sp>
    </p:spTree>
    <p:extLst>
      <p:ext uri="{BB962C8B-B14F-4D97-AF65-F5344CB8AC3E}">
        <p14:creationId xmlns:p14="http://schemas.microsoft.com/office/powerpoint/2010/main" val="13644748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720401-98C4-944E-A6DD-352EA72213BB}" type="datetimeFigureOut">
              <a:rPr lang="en-US" smtClean="0"/>
              <a:pPr/>
              <a:t>3/13/2024</a:t>
            </a:fld>
            <a:endParaRPr lang="es-ES_trad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FF7E44-6D28-8941-895D-10DAE72814B0}" type="slidenum">
              <a:rPr lang="es-ES_tradnl" smtClean="0"/>
              <a:pPr/>
              <a:t>‹Nº›</a:t>
            </a:fld>
            <a:endParaRPr lang="es-ES_tradnl"/>
          </a:p>
        </p:txBody>
      </p:sp>
    </p:spTree>
    <p:extLst>
      <p:ext uri="{BB962C8B-B14F-4D97-AF65-F5344CB8AC3E}">
        <p14:creationId xmlns:p14="http://schemas.microsoft.com/office/powerpoint/2010/main" val="42107926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a:t>
            </a:fld>
            <a:endParaRPr lang="es-ES_trad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26</a:t>
            </a:fld>
            <a:endParaRPr lang="es-ES_tradnl"/>
          </a:p>
        </p:txBody>
      </p:sp>
    </p:spTree>
    <p:extLst>
      <p:ext uri="{BB962C8B-B14F-4D97-AF65-F5344CB8AC3E}">
        <p14:creationId xmlns:p14="http://schemas.microsoft.com/office/powerpoint/2010/main" val="3388264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27</a:t>
            </a:fld>
            <a:endParaRPr lang="es-ES_tradnl"/>
          </a:p>
        </p:txBody>
      </p:sp>
    </p:spTree>
    <p:extLst>
      <p:ext uri="{BB962C8B-B14F-4D97-AF65-F5344CB8AC3E}">
        <p14:creationId xmlns:p14="http://schemas.microsoft.com/office/powerpoint/2010/main" val="3875092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47</a:t>
            </a:fld>
            <a:endParaRPr lang="es-ES_tradnl"/>
          </a:p>
        </p:txBody>
      </p:sp>
    </p:spTree>
    <p:extLst>
      <p:ext uri="{BB962C8B-B14F-4D97-AF65-F5344CB8AC3E}">
        <p14:creationId xmlns:p14="http://schemas.microsoft.com/office/powerpoint/2010/main" val="1679899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La descripción de la estructura, del esquema, es la ontología. Los datos sobre los datos.</a:t>
            </a:r>
          </a:p>
          <a:p>
            <a:r>
              <a:rPr lang="es-ES_tradnl" dirty="0"/>
              <a:t>Los datos solos no tienen ningún significado. Los datos se se</a:t>
            </a:r>
            <a:r>
              <a:rPr lang="es-ES_tradnl" baseline="0" dirty="0"/>
              <a:t> convierten en información cuando están asociados a los </a:t>
            </a:r>
            <a:r>
              <a:rPr lang="es-ES_tradnl" baseline="0" dirty="0" err="1"/>
              <a:t>metadatos</a:t>
            </a:r>
            <a:r>
              <a:rPr lang="es-ES_tradnl" baseline="0" dirty="0"/>
              <a:t>.</a:t>
            </a:r>
          </a:p>
          <a:p>
            <a:endParaRPr lang="es-ES_tradnl"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“Data are the </a:t>
            </a:r>
            <a:r>
              <a:rPr lang="en-GB" dirty="0" err="1"/>
              <a:t>uninterpreted</a:t>
            </a:r>
            <a:r>
              <a:rPr lang="en-GB" dirty="0"/>
              <a:t> </a:t>
            </a:r>
            <a:r>
              <a:rPr lang="en-GB" i="1" dirty="0"/>
              <a:t>signals</a:t>
            </a:r>
            <a:r>
              <a:rPr lang="en-GB" dirty="0"/>
              <a:t> that reach our senses every minute in time by the zillions…Information is data equipped with </a:t>
            </a:r>
            <a:r>
              <a:rPr lang="en-GB" i="1" dirty="0"/>
              <a:t>meaning</a:t>
            </a:r>
            <a:r>
              <a:rPr lang="en-GB" dirty="0"/>
              <a:t>…Knowledge is the whole body of data and information that people bring to bear to practical use </a:t>
            </a:r>
            <a:r>
              <a:rPr lang="en-GB" i="1" dirty="0"/>
              <a:t>in action</a:t>
            </a:r>
            <a:r>
              <a:rPr lang="en-GB" dirty="0"/>
              <a:t>, in order to carry out tasks and to create new information.”										(Schreiber et al. 1998)</a:t>
            </a:r>
          </a:p>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66</a:t>
            </a:fld>
            <a:endParaRPr lang="es-ES_tradnl"/>
          </a:p>
        </p:txBody>
      </p:sp>
    </p:spTree>
    <p:extLst>
      <p:ext uri="{BB962C8B-B14F-4D97-AF65-F5344CB8AC3E}">
        <p14:creationId xmlns:p14="http://schemas.microsoft.com/office/powerpoint/2010/main" val="1110678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70</a:t>
            </a:fld>
            <a:endParaRPr lang="es-ES_tradnl"/>
          </a:p>
        </p:txBody>
      </p:sp>
    </p:spTree>
    <p:extLst>
      <p:ext uri="{BB962C8B-B14F-4D97-AF65-F5344CB8AC3E}">
        <p14:creationId xmlns:p14="http://schemas.microsoft.com/office/powerpoint/2010/main" val="358081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La anotación de</a:t>
            </a:r>
            <a:r>
              <a:rPr lang="es-ES_tradnl" baseline="0" dirty="0"/>
              <a:t> una secuencia consiste en </a:t>
            </a:r>
          </a:p>
          <a:p>
            <a:r>
              <a:rPr lang="es-ES_tradnl" baseline="0" dirty="0"/>
              <a:t>	la identificación de regiones en la estructura primaria, </a:t>
            </a:r>
            <a:r>
              <a:rPr lang="es-ES_tradnl" baseline="0" dirty="0" err="1"/>
              <a:t>e.g</a:t>
            </a:r>
            <a:r>
              <a:rPr lang="es-ES_tradnl" baseline="0" dirty="0"/>
              <a:t>., </a:t>
            </a:r>
            <a:r>
              <a:rPr lang="es-ES_tradnl" baseline="0" dirty="0" err="1"/>
              <a:t>intrones</a:t>
            </a:r>
            <a:r>
              <a:rPr lang="es-ES_tradnl" baseline="0" dirty="0"/>
              <a:t>, exones, dominios, motivos.</a:t>
            </a:r>
          </a:p>
          <a:p>
            <a:r>
              <a:rPr lang="es-ES_tradnl" baseline="0" dirty="0"/>
              <a:t>	Asignar papeles biológicos a la secuencia, </a:t>
            </a:r>
            <a:r>
              <a:rPr lang="es-ES_tradnl" baseline="0" dirty="0" err="1"/>
              <a:t>e.g</a:t>
            </a:r>
            <a:r>
              <a:rPr lang="es-ES_tradnl" baseline="0" dirty="0"/>
              <a:t>., tejidos en donde se expresa, procesos moleculares en los que participa.</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10</a:t>
            </a:fld>
            <a:endParaRPr lang="es-ES_tradnl"/>
          </a:p>
        </p:txBody>
      </p:sp>
    </p:spTree>
    <p:extLst>
      <p:ext uri="{BB962C8B-B14F-4D97-AF65-F5344CB8AC3E}">
        <p14:creationId xmlns:p14="http://schemas.microsoft.com/office/powerpoint/2010/main" val="2356663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11</a:t>
            </a:fld>
            <a:endParaRPr lang="es-ES_tradnl"/>
          </a:p>
        </p:txBody>
      </p:sp>
    </p:spTree>
    <p:extLst>
      <p:ext uri="{BB962C8B-B14F-4D97-AF65-F5344CB8AC3E}">
        <p14:creationId xmlns:p14="http://schemas.microsoft.com/office/powerpoint/2010/main" val="2600358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16</a:t>
            </a:fld>
            <a:endParaRPr lang="es-ES_tradnl"/>
          </a:p>
        </p:txBody>
      </p:sp>
    </p:spTree>
    <p:extLst>
      <p:ext uri="{BB962C8B-B14F-4D97-AF65-F5344CB8AC3E}">
        <p14:creationId xmlns:p14="http://schemas.microsoft.com/office/powerpoint/2010/main" val="224116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17</a:t>
            </a:fld>
            <a:endParaRPr lang="es-ES_tradnl"/>
          </a:p>
        </p:txBody>
      </p:sp>
    </p:spTree>
    <p:extLst>
      <p:ext uri="{BB962C8B-B14F-4D97-AF65-F5344CB8AC3E}">
        <p14:creationId xmlns:p14="http://schemas.microsoft.com/office/powerpoint/2010/main" val="350201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a:t>http://</a:t>
            </a:r>
            <a:r>
              <a:rPr lang="es-ES" dirty="0" err="1"/>
              <a:t>www.genomebiology.com</a:t>
            </a:r>
            <a:r>
              <a:rPr lang="es-ES" dirty="0"/>
              <a:t>/2010/11/5/207/figure/F2?highres=y</a:t>
            </a:r>
          </a:p>
          <a:p>
            <a:pPr marL="0" marR="0" indent="0" algn="l" defTabSz="457200" rtl="0" eaLnBrk="1" fontAlgn="auto" latinLnBrk="0" hangingPunct="1">
              <a:lnSpc>
                <a:spcPct val="100000"/>
              </a:lnSpc>
              <a:spcBef>
                <a:spcPts val="0"/>
              </a:spcBef>
              <a:spcAft>
                <a:spcPts val="0"/>
              </a:spcAft>
              <a:buClrTx/>
              <a:buSzTx/>
              <a:buFontTx/>
              <a:buNone/>
              <a:tabLst/>
              <a:defRPr/>
            </a:pPr>
            <a:r>
              <a:rPr lang="es-ES" dirty="0"/>
              <a:t>http://</a:t>
            </a:r>
            <a:r>
              <a:rPr lang="es-ES" dirty="0" err="1"/>
              <a:t>genomebiology.com</a:t>
            </a:r>
            <a:r>
              <a:rPr lang="es-ES" dirty="0"/>
              <a:t>/2010/11/5/207</a:t>
            </a:r>
          </a:p>
          <a:p>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r>
              <a:rPr lang="es-ES" dirty="0" err="1"/>
              <a:t>Historical</a:t>
            </a:r>
            <a:r>
              <a:rPr lang="es-ES" dirty="0"/>
              <a:t> </a:t>
            </a:r>
            <a:r>
              <a:rPr lang="es-ES" dirty="0" err="1"/>
              <a:t>trends</a:t>
            </a:r>
            <a:r>
              <a:rPr lang="es-ES" dirty="0"/>
              <a:t> in </a:t>
            </a:r>
            <a:r>
              <a:rPr lang="es-ES" dirty="0" err="1"/>
              <a:t>storage</a:t>
            </a:r>
            <a:r>
              <a:rPr lang="es-ES" dirty="0"/>
              <a:t> </a:t>
            </a:r>
            <a:r>
              <a:rPr lang="es-ES" dirty="0" err="1"/>
              <a:t>prices</a:t>
            </a:r>
            <a:r>
              <a:rPr lang="es-ES" dirty="0"/>
              <a:t> versus DNA </a:t>
            </a:r>
            <a:r>
              <a:rPr lang="es-ES" dirty="0" err="1"/>
              <a:t>sequencing</a:t>
            </a:r>
            <a:r>
              <a:rPr lang="es-ES" dirty="0"/>
              <a:t> </a:t>
            </a:r>
            <a:r>
              <a:rPr lang="es-ES" dirty="0" err="1"/>
              <a:t>costs</a:t>
            </a:r>
            <a:r>
              <a:rPr lang="es-ES" dirty="0"/>
              <a:t>. </a:t>
            </a:r>
            <a:r>
              <a:rPr lang="es-ES" dirty="0" err="1"/>
              <a:t>The</a:t>
            </a:r>
            <a:r>
              <a:rPr lang="es-ES" dirty="0"/>
              <a:t> </a:t>
            </a:r>
            <a:r>
              <a:rPr lang="es-ES" dirty="0" err="1"/>
              <a:t>blue</a:t>
            </a:r>
            <a:r>
              <a:rPr lang="es-ES" dirty="0"/>
              <a:t> </a:t>
            </a:r>
            <a:r>
              <a:rPr lang="es-ES" dirty="0" err="1"/>
              <a:t>squares</a:t>
            </a:r>
            <a:r>
              <a:rPr lang="es-ES" dirty="0"/>
              <a:t> describe </a:t>
            </a:r>
            <a:r>
              <a:rPr lang="es-ES" dirty="0" err="1"/>
              <a:t>the</a:t>
            </a:r>
            <a:r>
              <a:rPr lang="es-ES" dirty="0"/>
              <a:t> </a:t>
            </a:r>
            <a:r>
              <a:rPr lang="es-ES" dirty="0" err="1"/>
              <a:t>historic</a:t>
            </a:r>
            <a:r>
              <a:rPr lang="es-ES" dirty="0"/>
              <a:t> </a:t>
            </a:r>
            <a:r>
              <a:rPr lang="es-ES" dirty="0" err="1"/>
              <a:t>cost</a:t>
            </a:r>
            <a:r>
              <a:rPr lang="es-ES" dirty="0"/>
              <a:t> of disk </a:t>
            </a:r>
            <a:r>
              <a:rPr lang="es-ES" dirty="0" err="1"/>
              <a:t>prices</a:t>
            </a:r>
            <a:r>
              <a:rPr lang="es-ES" dirty="0"/>
              <a:t> in megabytes per US </a:t>
            </a:r>
            <a:r>
              <a:rPr lang="es-ES" dirty="0" err="1"/>
              <a:t>dollar</a:t>
            </a:r>
            <a:r>
              <a:rPr lang="es-ES" dirty="0"/>
              <a:t>. </a:t>
            </a:r>
            <a:r>
              <a:rPr lang="es-ES" dirty="0" err="1"/>
              <a:t>The</a:t>
            </a:r>
            <a:r>
              <a:rPr lang="es-ES" dirty="0"/>
              <a:t> </a:t>
            </a:r>
            <a:r>
              <a:rPr lang="es-ES" dirty="0" err="1"/>
              <a:t>long-term</a:t>
            </a:r>
            <a:r>
              <a:rPr lang="es-ES" dirty="0"/>
              <a:t> </a:t>
            </a:r>
            <a:r>
              <a:rPr lang="es-ES" dirty="0" err="1"/>
              <a:t>trend</a:t>
            </a:r>
            <a:r>
              <a:rPr lang="es-ES" dirty="0"/>
              <a:t> (</a:t>
            </a:r>
            <a:r>
              <a:rPr lang="es-ES" dirty="0" err="1"/>
              <a:t>blue</a:t>
            </a:r>
            <a:r>
              <a:rPr lang="es-ES" dirty="0"/>
              <a:t> line, </a:t>
            </a:r>
            <a:r>
              <a:rPr lang="es-ES" dirty="0" err="1"/>
              <a:t>which</a:t>
            </a:r>
            <a:r>
              <a:rPr lang="es-ES" dirty="0"/>
              <a:t> </a:t>
            </a:r>
            <a:r>
              <a:rPr lang="es-ES" dirty="0" err="1"/>
              <a:t>is</a:t>
            </a:r>
            <a:r>
              <a:rPr lang="es-ES" dirty="0"/>
              <a:t> a </a:t>
            </a:r>
            <a:r>
              <a:rPr lang="es-ES" dirty="0" err="1"/>
              <a:t>straight</a:t>
            </a:r>
            <a:r>
              <a:rPr lang="es-ES" dirty="0"/>
              <a:t> line </a:t>
            </a:r>
            <a:r>
              <a:rPr lang="es-ES" dirty="0" err="1"/>
              <a:t>here</a:t>
            </a:r>
            <a:r>
              <a:rPr lang="es-ES" dirty="0"/>
              <a:t> </a:t>
            </a:r>
            <a:r>
              <a:rPr lang="es-ES" dirty="0" err="1"/>
              <a:t>because</a:t>
            </a:r>
            <a:r>
              <a:rPr lang="es-ES" dirty="0"/>
              <a:t> </a:t>
            </a:r>
            <a:r>
              <a:rPr lang="es-ES" dirty="0" err="1"/>
              <a:t>the</a:t>
            </a:r>
            <a:r>
              <a:rPr lang="es-ES" dirty="0"/>
              <a:t> </a:t>
            </a:r>
            <a:r>
              <a:rPr lang="es-ES" dirty="0" err="1"/>
              <a:t>plot</a:t>
            </a:r>
            <a:r>
              <a:rPr lang="es-ES" dirty="0"/>
              <a:t> </a:t>
            </a:r>
            <a:r>
              <a:rPr lang="es-ES" dirty="0" err="1"/>
              <a:t>is</a:t>
            </a:r>
            <a:r>
              <a:rPr lang="es-ES" dirty="0"/>
              <a:t> </a:t>
            </a:r>
            <a:r>
              <a:rPr lang="es-ES" dirty="0" err="1"/>
              <a:t>logarithmic</a:t>
            </a:r>
            <a:r>
              <a:rPr lang="es-ES" dirty="0"/>
              <a:t>) shows </a:t>
            </a:r>
            <a:r>
              <a:rPr lang="es-ES" dirty="0" err="1"/>
              <a:t>exponential</a:t>
            </a:r>
            <a:r>
              <a:rPr lang="es-ES" dirty="0"/>
              <a:t> </a:t>
            </a:r>
            <a:r>
              <a:rPr lang="es-ES" dirty="0" err="1"/>
              <a:t>growth</a:t>
            </a:r>
            <a:r>
              <a:rPr lang="es-ES" dirty="0"/>
              <a:t> in </a:t>
            </a:r>
            <a:r>
              <a:rPr lang="es-ES" dirty="0" err="1"/>
              <a:t>storage</a:t>
            </a:r>
            <a:r>
              <a:rPr lang="es-ES" dirty="0"/>
              <a:t> per </a:t>
            </a:r>
            <a:r>
              <a:rPr lang="es-ES" dirty="0" err="1"/>
              <a:t>dollar</a:t>
            </a:r>
            <a:r>
              <a:rPr lang="es-ES" dirty="0"/>
              <a:t> </a:t>
            </a:r>
            <a:r>
              <a:rPr lang="es-ES" dirty="0" err="1"/>
              <a:t>with</a:t>
            </a:r>
            <a:r>
              <a:rPr lang="es-ES" dirty="0"/>
              <a:t> a </a:t>
            </a:r>
            <a:r>
              <a:rPr lang="es-ES" dirty="0" err="1"/>
              <a:t>doubling</a:t>
            </a:r>
            <a:r>
              <a:rPr lang="es-ES" dirty="0"/>
              <a:t> time of </a:t>
            </a:r>
            <a:r>
              <a:rPr lang="es-ES" dirty="0" err="1"/>
              <a:t>roughly</a:t>
            </a:r>
            <a:r>
              <a:rPr lang="es-ES" dirty="0"/>
              <a:t> 1.5 </a:t>
            </a:r>
            <a:r>
              <a:rPr lang="es-ES" dirty="0" err="1"/>
              <a:t>years</a:t>
            </a:r>
            <a:r>
              <a:rPr lang="es-ES" dirty="0"/>
              <a:t>. </a:t>
            </a:r>
            <a:r>
              <a:rPr lang="es-ES" dirty="0" err="1"/>
              <a:t>The</a:t>
            </a:r>
            <a:r>
              <a:rPr lang="es-ES" dirty="0"/>
              <a:t> </a:t>
            </a:r>
            <a:r>
              <a:rPr lang="es-ES" dirty="0" err="1"/>
              <a:t>cost</a:t>
            </a:r>
            <a:r>
              <a:rPr lang="es-ES" dirty="0"/>
              <a:t> of DNA </a:t>
            </a:r>
            <a:r>
              <a:rPr lang="es-ES" dirty="0" err="1"/>
              <a:t>sequencing</a:t>
            </a:r>
            <a:r>
              <a:rPr lang="es-ES" dirty="0"/>
              <a:t>, </a:t>
            </a:r>
            <a:r>
              <a:rPr lang="es-ES" dirty="0" err="1"/>
              <a:t>expressed</a:t>
            </a:r>
            <a:r>
              <a:rPr lang="es-ES" dirty="0"/>
              <a:t> in base </a:t>
            </a:r>
            <a:r>
              <a:rPr lang="es-ES" dirty="0" err="1"/>
              <a:t>pairs</a:t>
            </a:r>
            <a:r>
              <a:rPr lang="es-ES" dirty="0"/>
              <a:t> per </a:t>
            </a:r>
            <a:r>
              <a:rPr lang="es-ES" dirty="0" err="1"/>
              <a:t>dollar</a:t>
            </a:r>
            <a:r>
              <a:rPr lang="es-ES" dirty="0"/>
              <a:t>, </a:t>
            </a:r>
            <a:r>
              <a:rPr lang="es-ES" dirty="0" err="1"/>
              <a:t>is</a:t>
            </a:r>
            <a:r>
              <a:rPr lang="es-ES" dirty="0"/>
              <a:t> </a:t>
            </a:r>
            <a:r>
              <a:rPr lang="es-ES" dirty="0" err="1"/>
              <a:t>shown</a:t>
            </a:r>
            <a:r>
              <a:rPr lang="es-ES" dirty="0"/>
              <a:t> </a:t>
            </a:r>
            <a:r>
              <a:rPr lang="es-ES" dirty="0" err="1"/>
              <a:t>by</a:t>
            </a:r>
            <a:r>
              <a:rPr lang="es-ES" dirty="0"/>
              <a:t> </a:t>
            </a:r>
            <a:r>
              <a:rPr lang="es-ES" dirty="0" err="1"/>
              <a:t>the</a:t>
            </a:r>
            <a:r>
              <a:rPr lang="es-ES" dirty="0"/>
              <a:t> red </a:t>
            </a:r>
            <a:r>
              <a:rPr lang="es-ES" dirty="0" err="1"/>
              <a:t>triangles</a:t>
            </a:r>
            <a:r>
              <a:rPr lang="es-ES" dirty="0"/>
              <a:t>. </a:t>
            </a:r>
            <a:r>
              <a:rPr lang="es-ES" dirty="0" err="1"/>
              <a:t>It</a:t>
            </a:r>
            <a:r>
              <a:rPr lang="es-ES" dirty="0"/>
              <a:t> </a:t>
            </a:r>
            <a:r>
              <a:rPr lang="es-ES" dirty="0" err="1"/>
              <a:t>follows</a:t>
            </a:r>
            <a:r>
              <a:rPr lang="es-ES" dirty="0"/>
              <a:t> </a:t>
            </a:r>
            <a:r>
              <a:rPr lang="es-ES" dirty="0" err="1"/>
              <a:t>an</a:t>
            </a:r>
            <a:r>
              <a:rPr lang="es-ES" dirty="0"/>
              <a:t> </a:t>
            </a:r>
            <a:r>
              <a:rPr lang="es-ES" dirty="0" err="1"/>
              <a:t>exponential</a:t>
            </a:r>
            <a:r>
              <a:rPr lang="es-ES" dirty="0"/>
              <a:t> curve (</a:t>
            </a:r>
            <a:r>
              <a:rPr lang="es-ES" dirty="0" err="1"/>
              <a:t>yellow</a:t>
            </a:r>
            <a:r>
              <a:rPr lang="es-ES" dirty="0"/>
              <a:t> line) </a:t>
            </a:r>
            <a:r>
              <a:rPr lang="es-ES" dirty="0" err="1"/>
              <a:t>with</a:t>
            </a:r>
            <a:r>
              <a:rPr lang="es-ES" dirty="0"/>
              <a:t> a </a:t>
            </a:r>
            <a:r>
              <a:rPr lang="es-ES" dirty="0" err="1"/>
              <a:t>doubling</a:t>
            </a:r>
            <a:r>
              <a:rPr lang="es-ES" dirty="0"/>
              <a:t> time </a:t>
            </a:r>
            <a:r>
              <a:rPr lang="es-ES" dirty="0" err="1"/>
              <a:t>slightly</a:t>
            </a:r>
            <a:r>
              <a:rPr lang="es-ES" dirty="0"/>
              <a:t> </a:t>
            </a:r>
            <a:r>
              <a:rPr lang="es-ES" dirty="0" err="1"/>
              <a:t>slower</a:t>
            </a:r>
            <a:r>
              <a:rPr lang="es-ES" dirty="0"/>
              <a:t> </a:t>
            </a:r>
            <a:r>
              <a:rPr lang="es-ES" dirty="0" err="1"/>
              <a:t>than</a:t>
            </a:r>
            <a:r>
              <a:rPr lang="es-ES" dirty="0"/>
              <a:t> disk </a:t>
            </a:r>
            <a:r>
              <a:rPr lang="es-ES" dirty="0" err="1"/>
              <a:t>storage</a:t>
            </a:r>
            <a:r>
              <a:rPr lang="es-ES" dirty="0"/>
              <a:t> </a:t>
            </a:r>
            <a:r>
              <a:rPr lang="es-ES" dirty="0" err="1"/>
              <a:t>until</a:t>
            </a:r>
            <a:r>
              <a:rPr lang="es-ES" dirty="0"/>
              <a:t> 2004, </a:t>
            </a:r>
            <a:r>
              <a:rPr lang="es-ES" dirty="0" err="1"/>
              <a:t>when</a:t>
            </a:r>
            <a:r>
              <a:rPr lang="es-ES" dirty="0"/>
              <a:t> </a:t>
            </a:r>
            <a:r>
              <a:rPr lang="es-ES" dirty="0" err="1"/>
              <a:t>next</a:t>
            </a:r>
            <a:r>
              <a:rPr lang="es-ES" dirty="0"/>
              <a:t> </a:t>
            </a:r>
            <a:r>
              <a:rPr lang="es-ES" dirty="0" err="1"/>
              <a:t>generation</a:t>
            </a:r>
            <a:r>
              <a:rPr lang="es-ES" dirty="0"/>
              <a:t> </a:t>
            </a:r>
            <a:r>
              <a:rPr lang="es-ES" dirty="0" err="1"/>
              <a:t>sequencing</a:t>
            </a:r>
            <a:r>
              <a:rPr lang="es-ES" dirty="0"/>
              <a:t> (NGS) causes </a:t>
            </a:r>
            <a:r>
              <a:rPr lang="es-ES" dirty="0" err="1"/>
              <a:t>an</a:t>
            </a:r>
            <a:r>
              <a:rPr lang="es-ES" dirty="0"/>
              <a:t> </a:t>
            </a:r>
            <a:r>
              <a:rPr lang="es-ES" dirty="0" err="1"/>
              <a:t>inflection</a:t>
            </a:r>
            <a:r>
              <a:rPr lang="es-ES" dirty="0"/>
              <a:t> in </a:t>
            </a:r>
            <a:r>
              <a:rPr lang="es-ES" dirty="0" err="1"/>
              <a:t>the</a:t>
            </a:r>
            <a:r>
              <a:rPr lang="es-ES" dirty="0"/>
              <a:t> curve </a:t>
            </a:r>
            <a:r>
              <a:rPr lang="es-ES" dirty="0" err="1"/>
              <a:t>to</a:t>
            </a:r>
            <a:r>
              <a:rPr lang="es-ES" dirty="0"/>
              <a:t> a </a:t>
            </a:r>
            <a:r>
              <a:rPr lang="es-ES" dirty="0" err="1"/>
              <a:t>doubling</a:t>
            </a:r>
            <a:r>
              <a:rPr lang="es-ES" dirty="0"/>
              <a:t> time of </a:t>
            </a:r>
            <a:r>
              <a:rPr lang="es-ES" dirty="0" err="1"/>
              <a:t>less</a:t>
            </a:r>
            <a:r>
              <a:rPr lang="es-ES" dirty="0"/>
              <a:t> </a:t>
            </a:r>
            <a:r>
              <a:rPr lang="es-ES" dirty="0" err="1"/>
              <a:t>than</a:t>
            </a:r>
            <a:r>
              <a:rPr lang="es-ES" dirty="0"/>
              <a:t> 6 </a:t>
            </a:r>
            <a:r>
              <a:rPr lang="es-ES" dirty="0" err="1"/>
              <a:t>months</a:t>
            </a:r>
            <a:r>
              <a:rPr lang="es-ES" dirty="0"/>
              <a:t> (red line). </a:t>
            </a:r>
            <a:r>
              <a:rPr lang="es-ES" dirty="0" err="1"/>
              <a:t>These</a:t>
            </a:r>
            <a:r>
              <a:rPr lang="es-ES" dirty="0"/>
              <a:t> curves are </a:t>
            </a:r>
            <a:r>
              <a:rPr lang="es-ES" dirty="0" err="1"/>
              <a:t>not</a:t>
            </a:r>
            <a:r>
              <a:rPr lang="es-ES" dirty="0"/>
              <a:t> </a:t>
            </a:r>
            <a:r>
              <a:rPr lang="es-ES" dirty="0" err="1"/>
              <a:t>corrected</a:t>
            </a:r>
            <a:r>
              <a:rPr lang="es-ES" dirty="0"/>
              <a:t> </a:t>
            </a:r>
            <a:r>
              <a:rPr lang="es-ES" dirty="0" err="1"/>
              <a:t>for</a:t>
            </a:r>
            <a:r>
              <a:rPr lang="es-ES" dirty="0"/>
              <a:t> </a:t>
            </a:r>
            <a:r>
              <a:rPr lang="es-ES" dirty="0" err="1"/>
              <a:t>inflation</a:t>
            </a:r>
            <a:r>
              <a:rPr lang="es-ES" dirty="0"/>
              <a:t> </a:t>
            </a:r>
            <a:r>
              <a:rPr lang="es-ES" dirty="0" err="1"/>
              <a:t>or</a:t>
            </a:r>
            <a:r>
              <a:rPr lang="es-ES" dirty="0"/>
              <a:t> </a:t>
            </a:r>
            <a:r>
              <a:rPr lang="es-ES" dirty="0" err="1"/>
              <a:t>for</a:t>
            </a:r>
            <a:r>
              <a:rPr lang="es-ES" dirty="0"/>
              <a:t> </a:t>
            </a:r>
            <a:r>
              <a:rPr lang="es-ES" dirty="0" err="1"/>
              <a:t>the</a:t>
            </a:r>
            <a:r>
              <a:rPr lang="es-ES" dirty="0"/>
              <a:t> '</a:t>
            </a:r>
            <a:r>
              <a:rPr lang="es-ES" dirty="0" err="1"/>
              <a:t>fully</a:t>
            </a:r>
            <a:r>
              <a:rPr lang="es-ES" dirty="0"/>
              <a:t> </a:t>
            </a:r>
            <a:r>
              <a:rPr lang="es-ES" dirty="0" err="1"/>
              <a:t>loaded</a:t>
            </a:r>
            <a:r>
              <a:rPr lang="es-ES" dirty="0"/>
              <a:t>' </a:t>
            </a:r>
            <a:r>
              <a:rPr lang="es-ES" dirty="0" err="1"/>
              <a:t>cost</a:t>
            </a:r>
            <a:r>
              <a:rPr lang="es-ES" dirty="0"/>
              <a:t> of </a:t>
            </a:r>
            <a:r>
              <a:rPr lang="es-ES" dirty="0" err="1"/>
              <a:t>sequencing</a:t>
            </a:r>
            <a:r>
              <a:rPr lang="es-ES" dirty="0"/>
              <a:t> and disk </a:t>
            </a:r>
            <a:r>
              <a:rPr lang="es-ES" dirty="0" err="1"/>
              <a:t>storage</a:t>
            </a:r>
            <a:r>
              <a:rPr lang="es-ES" dirty="0"/>
              <a:t>, </a:t>
            </a:r>
            <a:r>
              <a:rPr lang="es-ES" dirty="0" err="1"/>
              <a:t>which</a:t>
            </a:r>
            <a:r>
              <a:rPr lang="es-ES" dirty="0"/>
              <a:t> </a:t>
            </a:r>
            <a:r>
              <a:rPr lang="es-ES" dirty="0" err="1"/>
              <a:t>would</a:t>
            </a:r>
            <a:r>
              <a:rPr lang="es-ES" dirty="0"/>
              <a:t> </a:t>
            </a:r>
            <a:r>
              <a:rPr lang="es-ES" dirty="0" err="1"/>
              <a:t>include</a:t>
            </a:r>
            <a:r>
              <a:rPr lang="es-ES" dirty="0"/>
              <a:t> </a:t>
            </a:r>
            <a:r>
              <a:rPr lang="es-ES" dirty="0" err="1"/>
              <a:t>personnel</a:t>
            </a:r>
            <a:r>
              <a:rPr lang="es-ES" dirty="0"/>
              <a:t> </a:t>
            </a:r>
            <a:r>
              <a:rPr lang="es-ES" dirty="0" err="1"/>
              <a:t>costs</a:t>
            </a:r>
            <a:r>
              <a:rPr lang="es-ES" dirty="0"/>
              <a:t>, </a:t>
            </a:r>
            <a:r>
              <a:rPr lang="es-ES" dirty="0" err="1"/>
              <a:t>depreciation</a:t>
            </a:r>
            <a:r>
              <a:rPr lang="es-ES" dirty="0"/>
              <a:t> and </a:t>
            </a:r>
            <a:r>
              <a:rPr lang="es-ES" dirty="0" err="1"/>
              <a:t>overhead</a:t>
            </a:r>
            <a:r>
              <a:rPr lang="es-ES" dirty="0"/>
              <a:t>.</a:t>
            </a:r>
          </a:p>
          <a:p>
            <a:endParaRPr lang="es-ES" dirty="0"/>
          </a:p>
        </p:txBody>
      </p:sp>
      <p:sp>
        <p:nvSpPr>
          <p:cNvPr id="4" name="Marcador de número de diapositiva 3"/>
          <p:cNvSpPr>
            <a:spLocks noGrp="1"/>
          </p:cNvSpPr>
          <p:nvPr>
            <p:ph type="sldNum" sz="quarter" idx="10"/>
          </p:nvPr>
        </p:nvSpPr>
        <p:spPr/>
        <p:txBody>
          <a:bodyPr/>
          <a:lstStyle/>
          <a:p>
            <a:fld id="{62FF7E44-6D28-8941-895D-10DAE72814B0}" type="slidenum">
              <a:rPr lang="es-ES_tradnl" smtClean="0"/>
              <a:pPr/>
              <a:t>18</a:t>
            </a:fld>
            <a:endParaRPr lang="es-ES_tradnl"/>
          </a:p>
        </p:txBody>
      </p:sp>
    </p:spTree>
    <p:extLst>
      <p:ext uri="{BB962C8B-B14F-4D97-AF65-F5344CB8AC3E}">
        <p14:creationId xmlns:p14="http://schemas.microsoft.com/office/powerpoint/2010/main" val="1474755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23</a:t>
            </a:fld>
            <a:endParaRPr lang="es-ES_tradnl"/>
          </a:p>
        </p:txBody>
      </p:sp>
    </p:spTree>
    <p:extLst>
      <p:ext uri="{BB962C8B-B14F-4D97-AF65-F5344CB8AC3E}">
        <p14:creationId xmlns:p14="http://schemas.microsoft.com/office/powerpoint/2010/main" val="272693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24</a:t>
            </a:fld>
            <a:endParaRPr lang="es-ES_tradnl"/>
          </a:p>
        </p:txBody>
      </p:sp>
    </p:spTree>
    <p:extLst>
      <p:ext uri="{BB962C8B-B14F-4D97-AF65-F5344CB8AC3E}">
        <p14:creationId xmlns:p14="http://schemas.microsoft.com/office/powerpoint/2010/main" val="3072616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25</a:t>
            </a:fld>
            <a:endParaRPr lang="es-ES_tradnl"/>
          </a:p>
        </p:txBody>
      </p:sp>
    </p:spTree>
    <p:extLst>
      <p:ext uri="{BB962C8B-B14F-4D97-AF65-F5344CB8AC3E}">
        <p14:creationId xmlns:p14="http://schemas.microsoft.com/office/powerpoint/2010/main" val="3015131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F40B41D-FD10-4A38-B39B-626510BD49B7}" type="slidenum">
              <a:rPr lang="en-US" smtClean="0"/>
              <a:pPr/>
              <a:t>‹Nº›</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s-ES_tradnl"/>
              <a:t>Clic para editar título</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s-ES_tradnl"/>
              <a:t>Clic para editar título</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7" name="Slide Number Placeholder 6"/>
          <p:cNvSpPr>
            <a:spLocks noGrp="1"/>
          </p:cNvSpPr>
          <p:nvPr>
            <p:ph type="sldNum" sz="quarter" idx="12"/>
          </p:nvPr>
        </p:nvSpPr>
        <p:spPr/>
        <p:txBody>
          <a:bodyPr/>
          <a:lstStyle/>
          <a:p>
            <a:fld id="{F9B76065-02A8-2140-ABFF-467A450FC727}" type="slidenum">
              <a:rPr lang="en-US" smtClean="0"/>
              <a:pPr/>
              <a:t>‹Nº›</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s-ES_tradnl"/>
              <a:t>Clic para editar título</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7" name="Slide Number Placeholder 6"/>
          <p:cNvSpPr>
            <a:spLocks noGrp="1"/>
          </p:cNvSpPr>
          <p:nvPr>
            <p:ph type="sldNum" sz="quarter" idx="12"/>
          </p:nvPr>
        </p:nvSpPr>
        <p:spPr/>
        <p:txBody>
          <a:bodyPr/>
          <a:lstStyle/>
          <a:p>
            <a:fld id="{F9B76065-02A8-2140-ABFF-467A450FC727}" type="slidenum">
              <a:rPr lang="en-US" smtClean="0"/>
              <a:pPr/>
              <a:t>‹Nº›</a:t>
            </a:fld>
            <a:endParaRPr lang="en-US"/>
          </a:p>
        </p:txBody>
      </p:sp>
    </p:spTree>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alternativo">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s-ES_tradnl"/>
              <a:t>Clic para editar título</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7" name="Slide Number Placeholder 6"/>
          <p:cNvSpPr>
            <a:spLocks noGrp="1"/>
          </p:cNvSpPr>
          <p:nvPr>
            <p:ph type="sldNum" sz="quarter" idx="12"/>
          </p:nvPr>
        </p:nvSpPr>
        <p:spPr/>
        <p:txBody>
          <a:bodyPr/>
          <a:lstStyle/>
          <a:p>
            <a:fld id="{D99619C8-A375-448C-891B-9999C6BE8E64}" type="slidenum">
              <a:rPr lang="es-ES" smtClean="0"/>
              <a:pPr/>
              <a:t>‹Nº›</a:t>
            </a:fld>
            <a:endParaRPr lang="es-ES"/>
          </a:p>
        </p:txBody>
      </p:sp>
    </p:spTree>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bjetos, imagen y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a:p>
        </p:txBody>
      </p:sp>
      <p:sp>
        <p:nvSpPr>
          <p:cNvPr id="7" name="Slide Number Placeholder 6"/>
          <p:cNvSpPr>
            <a:spLocks noGrp="1"/>
          </p:cNvSpPr>
          <p:nvPr>
            <p:ph type="sldNum" sz="quarter" idx="12"/>
          </p:nvPr>
        </p:nvSpPr>
        <p:spPr/>
        <p:txBody>
          <a:bodyPr/>
          <a:lstStyle/>
          <a:p>
            <a:fld id="{D99619C8-A375-448C-891B-9999C6BE8E64}" type="slidenum">
              <a:rPr lang="es-ES" smtClean="0"/>
              <a:pPr/>
              <a:t>‹Nº›</a:t>
            </a:fld>
            <a:endParaRPr lang="es-E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s-ES_tradnl"/>
              <a:t>Clic para editar título</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s-ES_tradnl"/>
              <a:t>Arrastre la imagen al marcador de posición o haga clic en el icono para agregar</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imágenes con título">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s-ES_tradnl"/>
              <a:t>Clic para editar título</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7" name="Slide Number Placeholder 6"/>
          <p:cNvSpPr>
            <a:spLocks noGrp="1"/>
          </p:cNvSpPr>
          <p:nvPr>
            <p:ph type="sldNum" sz="quarter" idx="12"/>
          </p:nvPr>
        </p:nvSpPr>
        <p:spPr/>
        <p:txBody>
          <a:bodyPr/>
          <a:lstStyle/>
          <a:p>
            <a:fld id="{D99619C8-A375-448C-891B-9999C6BE8E64}" type="slidenum">
              <a:rPr lang="es-ES" smtClean="0"/>
              <a:pPr/>
              <a:t>‹Nº›</a:t>
            </a:fld>
            <a:endParaRPr lang="es-E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Tree>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s-ES_tradnl"/>
              <a:t>Clic para editar título</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a:p>
        </p:txBody>
      </p:sp>
      <p:sp>
        <p:nvSpPr>
          <p:cNvPr id="6" name="Slide Number Placeholder 5"/>
          <p:cNvSpPr>
            <a:spLocks noGrp="1"/>
          </p:cNvSpPr>
          <p:nvPr>
            <p:ph type="sldNum" sz="quarter" idx="12"/>
          </p:nvPr>
        </p:nvSpPr>
        <p:spPr/>
        <p:txBody>
          <a:bodyPr/>
          <a:lstStyle/>
          <a:p>
            <a:fld id="{F9B76065-02A8-2140-ABFF-467A450FC727}" type="slidenum">
              <a:rPr lang="en-US" smtClean="0"/>
              <a:pPr/>
              <a:t>‹Nº›</a:t>
            </a:fld>
            <a:endParaRPr lang="en-US"/>
          </a:p>
        </p:txBody>
      </p:sp>
    </p:spTree>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s-ES_tradnl"/>
              <a:t>Clic para editar título</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a:p>
        </p:txBody>
      </p:sp>
      <p:sp>
        <p:nvSpPr>
          <p:cNvPr id="6" name="Slide Number Placeholder 5"/>
          <p:cNvSpPr>
            <a:spLocks noGrp="1"/>
          </p:cNvSpPr>
          <p:nvPr>
            <p:ph type="sldNum" sz="quarter" idx="12"/>
          </p:nvPr>
        </p:nvSpPr>
        <p:spPr/>
        <p:txBody>
          <a:bodyPr/>
          <a:lstStyle/>
          <a:p>
            <a:fld id="{F9B76065-02A8-2140-ABFF-467A450FC727}" type="slidenum">
              <a:rPr lang="en-US" smtClean="0"/>
              <a:pPr/>
              <a:t>‹Nº›</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idx="1"/>
          </p:nvPr>
        </p:nvSpPr>
        <p:spPr/>
        <p:txBody>
          <a:bodyPr/>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a:p>
        </p:txBody>
      </p:sp>
      <p:sp>
        <p:nvSpPr>
          <p:cNvPr id="6" name="Slide Number Placeholder 5"/>
          <p:cNvSpPr>
            <a:spLocks noGrp="1"/>
          </p:cNvSpPr>
          <p:nvPr>
            <p:ph type="sldNum" sz="quarter" idx="12"/>
          </p:nvPr>
        </p:nvSpPr>
        <p:spPr/>
        <p:txBody>
          <a:bodyPr/>
          <a:lstStyle/>
          <a:p>
            <a:fld id="{F9B76065-02A8-2140-ABFF-467A450FC727}" type="slidenum">
              <a:rPr lang="en-US" smtClean="0"/>
              <a:pPr/>
              <a:t>‹Nº›</a:t>
            </a:fld>
            <a:endParaRPr lang="en-US"/>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6" name="Slide Number Placeholder 5"/>
          <p:cNvSpPr>
            <a:spLocks noGrp="1"/>
          </p:cNvSpPr>
          <p:nvPr>
            <p:ph type="sldNum" sz="quarter" idx="12"/>
          </p:nvPr>
        </p:nvSpPr>
        <p:spPr/>
        <p:txBody>
          <a:bodyPr/>
          <a:lstStyle/>
          <a:p>
            <a:fld id="{D99619C8-A375-448C-891B-9999C6BE8E64}" type="slidenum">
              <a:rPr lang="es-ES" smtClean="0"/>
              <a:pPr/>
              <a:t>‹Nº›</a:t>
            </a:fld>
            <a:endParaRPr lang="es-E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s-ES_tradnl"/>
              <a:t>Arrastre la imagen al marcador de posición o haga clic en el icono para agregar</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s-ES_tradnl"/>
              <a:t>Clic para editar título</a:t>
            </a:r>
            <a:endParaRPr/>
          </a:p>
        </p:txBody>
      </p:sp>
    </p:spTree>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s-ES_tradnl"/>
              <a:t>Clic para editar título</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s-ES_tradnl"/>
              <a:t>Haga clic para modificar el estilo de texto del patrón</a:t>
            </a:r>
          </a:p>
        </p:txBody>
      </p:sp>
      <p:sp>
        <p:nvSpPr>
          <p:cNvPr id="6" name="Slide Number Placeholder 5"/>
          <p:cNvSpPr>
            <a:spLocks noGrp="1"/>
          </p:cNvSpPr>
          <p:nvPr>
            <p:ph type="sldNum" sz="quarter" idx="12"/>
          </p:nvPr>
        </p:nvSpPr>
        <p:spPr/>
        <p:txBody>
          <a:bodyPr/>
          <a:lstStyle/>
          <a:p>
            <a:fld id="{CF40B41D-FD10-4A38-B39B-626510BD49B7}" type="slidenum">
              <a:rPr lang="en-US" smtClean="0"/>
              <a:pPr/>
              <a:t>‹Nº›</a:t>
            </a:fld>
            <a:endParaRPr lang="en-US"/>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ción con imagen">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s-ES_tradnl"/>
              <a:t>Arrastre la imagen al marcador de posición o haga clic en el icono para agregar</a:t>
            </a:r>
            <a:endParaRPr/>
          </a:p>
        </p:txBody>
      </p:sp>
      <p:sp>
        <p:nvSpPr>
          <p:cNvPr id="6" name="Slide Number Placeholder 5"/>
          <p:cNvSpPr>
            <a:spLocks noGrp="1"/>
          </p:cNvSpPr>
          <p:nvPr>
            <p:ph type="sldNum" sz="quarter" idx="12"/>
          </p:nvPr>
        </p:nvSpPr>
        <p:spPr/>
        <p:txBody>
          <a:bodyPr/>
          <a:lstStyle/>
          <a:p>
            <a:fld id="{D99619C8-A375-448C-891B-9999C6BE8E64}" type="slidenum">
              <a:rPr lang="es-ES" smtClean="0"/>
              <a:pPr/>
              <a:t>‹Nº›</a:t>
            </a:fld>
            <a:endParaRPr lang="es-E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s-ES_tradnl"/>
              <a:t>Clic para editar título</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Tree>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a:p>
        </p:txBody>
      </p:sp>
      <p:sp>
        <p:nvSpPr>
          <p:cNvPr id="7" name="Slide Number Placeholder 6"/>
          <p:cNvSpPr>
            <a:spLocks noGrp="1"/>
          </p:cNvSpPr>
          <p:nvPr>
            <p:ph type="sldNum" sz="quarter" idx="12"/>
          </p:nvPr>
        </p:nvSpPr>
        <p:spPr/>
        <p:txBody>
          <a:bodyPr/>
          <a:lstStyle/>
          <a:p>
            <a:fld id="{F9B76065-02A8-2140-ABFF-467A450FC727}" type="slidenum">
              <a:rPr lang="en-US" smtClean="0"/>
              <a:pPr/>
              <a:t>‹Nº›</a:t>
            </a:fld>
            <a:endParaRPr lang="en-US"/>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s-ES_tradnl"/>
              <a:t>Clic para editar título</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a:p>
        </p:txBody>
      </p:sp>
      <p:sp>
        <p:nvSpPr>
          <p:cNvPr id="9" name="Slide Number Placeholder 8"/>
          <p:cNvSpPr>
            <a:spLocks noGrp="1"/>
          </p:cNvSpPr>
          <p:nvPr>
            <p:ph type="sldNum" sz="quarter" idx="12"/>
          </p:nvPr>
        </p:nvSpPr>
        <p:spPr/>
        <p:txBody>
          <a:bodyPr/>
          <a:lstStyle/>
          <a:p>
            <a:fld id="{F9B76065-02A8-2140-ABFF-467A450FC727}" type="slidenum">
              <a:rPr lang="en-US" smtClean="0"/>
              <a:pPr/>
              <a:t>‹Nº›</a:t>
            </a:fld>
            <a:endParaRPr lang="en-US"/>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s-ES_tradnl"/>
              <a:t>Clic para editar título</a:t>
            </a:r>
            <a:endParaRPr/>
          </a:p>
        </p:txBody>
      </p:sp>
      <p:sp>
        <p:nvSpPr>
          <p:cNvPr id="5" name="Slide Number Placeholder 4"/>
          <p:cNvSpPr>
            <a:spLocks noGrp="1"/>
          </p:cNvSpPr>
          <p:nvPr>
            <p:ph type="sldNum" sz="quarter" idx="12"/>
          </p:nvPr>
        </p:nvSpPr>
        <p:spPr/>
        <p:txBody>
          <a:bodyPr/>
          <a:lstStyle/>
          <a:p>
            <a:fld id="{F9B76065-02A8-2140-ABFF-467A450FC727}" type="slidenum">
              <a:rPr lang="en-US" smtClean="0"/>
              <a:pPr/>
              <a:t>‹Nº›</a:t>
            </a:fld>
            <a:endParaRPr lang="en-US"/>
          </a:p>
        </p:txBody>
      </p:sp>
    </p:spTree>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B76065-02A8-2140-ABFF-467A450FC727}" type="slidenum">
              <a:rPr lang="en-US" smtClean="0"/>
              <a:pPr/>
              <a:t>‹Nº›</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336704"/>
            <a:ext cx="9144000" cy="5486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D99619C8-A375-448C-891B-9999C6BE8E64}" type="slidenum">
              <a:rPr lang="es-ES" smtClean="0"/>
              <a:pPr/>
              <a:t>‹Nº›</a:t>
            </a:fld>
            <a:endParaRPr lang="es-E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s-ES_tradnl"/>
              <a:t>Clic para editar título</a:t>
            </a:r>
            <a:endParaRPr/>
          </a:p>
        </p:txBody>
      </p:sp>
      <p:pic>
        <p:nvPicPr>
          <p:cNvPr id="5" name="Picture 4"/>
          <p:cNvPicPr>
            <a:picLocks noChangeAspect="1"/>
          </p:cNvPicPr>
          <p:nvPr userDrawn="1"/>
        </p:nvPicPr>
        <p:blipFill>
          <a:blip r:embed="rId18"/>
          <a:stretch>
            <a:fillRect/>
          </a:stretch>
        </p:blipFill>
        <p:spPr>
          <a:xfrm>
            <a:off x="8225711" y="6392408"/>
            <a:ext cx="918289" cy="492976"/>
          </a:xfrm>
          <a:prstGeom prst="rect">
            <a:avLst/>
          </a:prstGeom>
        </p:spPr>
      </p:pic>
      <p:sp>
        <p:nvSpPr>
          <p:cNvPr id="10" name="TextBox 9"/>
          <p:cNvSpPr txBox="1"/>
          <p:nvPr userDrawn="1"/>
        </p:nvSpPr>
        <p:spPr>
          <a:xfrm>
            <a:off x="0" y="6649615"/>
            <a:ext cx="9144000" cy="307777"/>
          </a:xfrm>
          <a:prstGeom prst="rect">
            <a:avLst/>
          </a:prstGeom>
          <a:noFill/>
        </p:spPr>
        <p:txBody>
          <a:bodyPr wrap="square" rtlCol="0">
            <a:spAutoFit/>
          </a:bodyPr>
          <a:lstStyle/>
          <a:p>
            <a:pPr algn="ctr"/>
            <a:r>
              <a:rPr lang="pt-BR" sz="1400" b="1" noProof="0" dirty="0"/>
              <a:t>CEN0485 – Introdução à Bioinformática</a:t>
            </a:r>
          </a:p>
        </p:txBody>
      </p:sp>
      <p:pic>
        <p:nvPicPr>
          <p:cNvPr id="14" name="Imagem 13" descr="Uma imagem contendo comida&#10;&#10;Descrição gerada automaticamente">
            <a:extLst>
              <a:ext uri="{FF2B5EF4-FFF2-40B4-BE49-F238E27FC236}">
                <a16:creationId xmlns:a16="http://schemas.microsoft.com/office/drawing/2014/main" id="{084F0911-67E3-4CB3-9497-DB9FD36CB63B}"/>
              </a:ext>
            </a:extLst>
          </p:cNvPr>
          <p:cNvPicPr>
            <a:picLocks noChangeAspect="1"/>
          </p:cNvPicPr>
          <p:nvPr userDrawn="1"/>
        </p:nvPicPr>
        <p:blipFill>
          <a:blip r:embed="rId19"/>
          <a:stretch>
            <a:fillRect/>
          </a:stretch>
        </p:blipFill>
        <p:spPr>
          <a:xfrm>
            <a:off x="8626" y="6433084"/>
            <a:ext cx="437555" cy="432048"/>
          </a:xfrm>
          <a:prstGeom prst="rect">
            <a:avLst/>
          </a:prstGeom>
        </p:spPr>
      </p:pic>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hf hdr="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iego.riano@cena.usp.b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diriano.github.io/"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ncbi.nlm.nih.gov/genban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ncbi.nlm.nih.gov/genbank/release/curren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ncbi.nlm.nih.gov/Sitemap/samplerecord.html" TargetMode="Externa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www.ncbi.nlm.nih.gov/genbank/statistic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ncbi.nlm.nih.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ncbi.nlm.nih.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ncbi.nlm.nih.gov/bookshelf/br.fcgi?book=helppubmed&amp;part=pubmedhelp%23pubmedhelp.Search_Field_Descrip"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s://www.nlm.nih.gov/oet/ed/pubmed/quicktours/citation/index.html" TargetMode="External"/><Relationship Id="rId2" Type="http://schemas.openxmlformats.org/officeDocument/2006/relationships/hyperlink" Target="https://www.nlm.nih.gov/oet/ed/pubmed/quicktours/author/index.html" TargetMode="External"/><Relationship Id="rId1" Type="http://schemas.openxmlformats.org/officeDocument/2006/relationships/slideLayout" Target="../slideLayouts/slideLayout2.xml"/><Relationship Id="rId4" Type="http://schemas.openxmlformats.org/officeDocument/2006/relationships/hyperlink" Target="https://www.nlm.nih.gov/bsd/disted/pubmedtutorial/cover.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nature.com/articles/nrg1295"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hyperlink" Target="https://dx.doi.org/10.1093/bib/bbr002" TargetMode="External"/><Relationship Id="rId2" Type="http://schemas.openxmlformats.org/officeDocument/2006/relationships/hyperlink" Target="http://www.geneontology.or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ncbi.nlm.nih.gov/About/glance/ourmission.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hyperlink" Target="http://en.wikipedia.org/wiki/Seven_Bridges_of_K%C3%B6nigsberg" TargetMode="Externa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ncbi.nlm.nih.gov/Sitemap"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ww.ncbi.nlm.nih.gov/bookshelf/br.fcgi?book=handbook"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hyperlink" Target="http://www.ncbi.nlm.nih.gov/Entrez/"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hyperlink" Target="https://doi.org/10.1093/nar/gky336"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hyperlink" Target="https://doi.org/10.1093/nar/gky336" TargetMode="Externa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2" Type="http://schemas.openxmlformats.org/officeDocument/2006/relationships/hyperlink" Target="https://link.springer.com/protocol/10.1007/978-1-4939-3743-1_16"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rcsb.org/"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rcsb.org/structure/4HHB" TargetMode="External"/><Relationship Id="rId2" Type="http://schemas.openxmlformats.org/officeDocument/2006/relationships/hyperlink" Target="https://www.rcsb.org/" TargetMode="External"/><Relationship Id="rId1" Type="http://schemas.openxmlformats.org/officeDocument/2006/relationships/slideLayout" Target="../slideLayouts/slideLayout2.xml"/><Relationship Id="rId4" Type="http://schemas.openxmlformats.org/officeDocument/2006/relationships/hyperlink" Target="https://www.rcsb.org/3d-view/4HHB/1"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www.ncbi.nlm.nih.gov/"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ncbi.nlm.nih.gov/entrez/query/static/eutils_help.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54" y="4149080"/>
            <a:ext cx="9144000" cy="1800200"/>
          </a:xfrm>
        </p:spPr>
        <p:txBody>
          <a:bodyPr>
            <a:noAutofit/>
          </a:bodyPr>
          <a:lstStyle/>
          <a:p>
            <a:pPr algn="ctr"/>
            <a:r>
              <a:rPr lang="pt-BR" sz="3200">
                <a:solidFill>
                  <a:schemeClr val="tx1"/>
                </a:solidFill>
              </a:rPr>
              <a:t>Dr. </a:t>
            </a:r>
            <a:r>
              <a:rPr lang="pt-BR" sz="3200" err="1">
                <a:solidFill>
                  <a:schemeClr val="tx1"/>
                </a:solidFill>
              </a:rPr>
              <a:t>rer</a:t>
            </a:r>
            <a:r>
              <a:rPr lang="pt-BR" sz="3200">
                <a:solidFill>
                  <a:schemeClr val="tx1"/>
                </a:solidFill>
              </a:rPr>
              <a:t>. nat. Diego Mauricio Riaño Pachón</a:t>
            </a:r>
          </a:p>
          <a:p>
            <a:pPr algn="ctr"/>
            <a:r>
              <a:rPr lang="pt-BR" sz="1600">
                <a:solidFill>
                  <a:schemeClr val="tx1"/>
                </a:solidFill>
              </a:rPr>
              <a:t>Laboratório de Biologia Computacional, Evolutiva e de Sistemas</a:t>
            </a:r>
          </a:p>
          <a:p>
            <a:pPr algn="ctr"/>
            <a:r>
              <a:rPr lang="pt-BR" sz="1600">
                <a:solidFill>
                  <a:schemeClr val="tx1"/>
                </a:solidFill>
              </a:rPr>
              <a:t>Centro de Energia Nuclear na Agricultura</a:t>
            </a:r>
          </a:p>
          <a:p>
            <a:pPr algn="ctr"/>
            <a:r>
              <a:rPr lang="pt-BR" sz="1600">
                <a:solidFill>
                  <a:schemeClr val="tx1"/>
                </a:solidFill>
              </a:rPr>
              <a:t>Universidade de São Paulo</a:t>
            </a:r>
          </a:p>
          <a:p>
            <a:pPr algn="ctr"/>
            <a:r>
              <a:rPr lang="pt-BR" sz="1600">
                <a:solidFill>
                  <a:schemeClr val="tx1"/>
                </a:solidFill>
                <a:hlinkClick r:id="rId3"/>
              </a:rPr>
              <a:t>diego.riano@cena.usp.br</a:t>
            </a:r>
            <a:endParaRPr lang="pt-BR" sz="1600">
              <a:solidFill>
                <a:schemeClr val="tx1"/>
              </a:solidFill>
            </a:endParaRPr>
          </a:p>
          <a:p>
            <a:pPr algn="ctr"/>
            <a:r>
              <a:rPr lang="pt-BR" sz="1600">
                <a:solidFill>
                  <a:schemeClr val="tx1"/>
                </a:solidFill>
                <a:hlinkClick r:id="rId4"/>
              </a:rPr>
              <a:t>http://diriano.github.io/</a:t>
            </a:r>
            <a:endParaRPr lang="pt-BR" sz="1600">
              <a:solidFill>
                <a:schemeClr val="tx1"/>
              </a:solidFill>
            </a:endParaRPr>
          </a:p>
        </p:txBody>
      </p:sp>
      <p:sp>
        <p:nvSpPr>
          <p:cNvPr id="5" name="TextBox 4"/>
          <p:cNvSpPr txBox="1"/>
          <p:nvPr/>
        </p:nvSpPr>
        <p:spPr>
          <a:xfrm>
            <a:off x="251520" y="620688"/>
            <a:ext cx="8568953" cy="646331"/>
          </a:xfrm>
          <a:prstGeom prst="rect">
            <a:avLst/>
          </a:prstGeom>
          <a:noFill/>
        </p:spPr>
        <p:txBody>
          <a:bodyPr wrap="square" rtlCol="0">
            <a:spAutoFit/>
          </a:bodyPr>
          <a:lstStyle/>
          <a:p>
            <a:pPr algn="ctr"/>
            <a:r>
              <a:rPr lang="pt-BR" sz="3600" b="1" dirty="0">
                <a:solidFill>
                  <a:srgbClr val="FFFFFF"/>
                </a:solidFill>
              </a:rPr>
              <a:t>CEN0485 – Introdução à Bioinformática</a:t>
            </a:r>
          </a:p>
        </p:txBody>
      </p:sp>
      <p:sp>
        <p:nvSpPr>
          <p:cNvPr id="7" name="CaixaDeTexto 6">
            <a:extLst>
              <a:ext uri="{FF2B5EF4-FFF2-40B4-BE49-F238E27FC236}">
                <a16:creationId xmlns:a16="http://schemas.microsoft.com/office/drawing/2014/main" id="{92AD56C4-B117-4B02-A1D9-B35F9C4763D5}"/>
              </a:ext>
            </a:extLst>
          </p:cNvPr>
          <p:cNvSpPr txBox="1"/>
          <p:nvPr/>
        </p:nvSpPr>
        <p:spPr>
          <a:xfrm>
            <a:off x="231174" y="2247255"/>
            <a:ext cx="8589299" cy="2123658"/>
          </a:xfrm>
          <a:prstGeom prst="rect">
            <a:avLst/>
          </a:prstGeom>
          <a:noFill/>
        </p:spPr>
        <p:txBody>
          <a:bodyPr wrap="square" rtlCol="0">
            <a:spAutoFit/>
          </a:bodyPr>
          <a:lstStyle/>
          <a:p>
            <a:pPr algn="ctr"/>
            <a:r>
              <a:rPr lang="pt-BR" sz="4400" b="1" dirty="0"/>
              <a:t>Bancos de dados em Biologia.  Bancos de dados NCBI, EMBL, </a:t>
            </a:r>
            <a:r>
              <a:rPr lang="pt-BR" sz="4400" b="1" dirty="0" err="1"/>
              <a:t>Expasy</a:t>
            </a:r>
            <a:r>
              <a:rPr lang="pt-BR" sz="4400" b="1" dirty="0"/>
              <a:t>, PDB</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GenBank</a:t>
            </a:r>
          </a:p>
        </p:txBody>
      </p:sp>
      <p:sp>
        <p:nvSpPr>
          <p:cNvPr id="3" name="Content Placeholder 2"/>
          <p:cNvSpPr>
            <a:spLocks noGrp="1"/>
          </p:cNvSpPr>
          <p:nvPr>
            <p:ph sz="quarter" idx="1"/>
          </p:nvPr>
        </p:nvSpPr>
        <p:spPr/>
        <p:txBody>
          <a:bodyPr>
            <a:normAutofit fontScale="77500" lnSpcReduction="20000"/>
          </a:bodyPr>
          <a:lstStyle/>
          <a:p>
            <a:r>
              <a:rPr lang="en-US" dirty="0"/>
              <a:t>Nucleotide sequence database</a:t>
            </a:r>
          </a:p>
          <a:p>
            <a:r>
              <a:rPr lang="en-US" dirty="0"/>
              <a:t>Part of the “International Nucleotide Sequence Database Collaboration”, that is integrated in addition by EMBL y el DDBJ</a:t>
            </a:r>
          </a:p>
          <a:p>
            <a:r>
              <a:rPr lang="en-US" dirty="0"/>
              <a:t>In their latest release (15</a:t>
            </a:r>
            <a:r>
              <a:rPr lang="en-US" baseline="30000" dirty="0"/>
              <a:t>th</a:t>
            </a:r>
            <a:r>
              <a:rPr lang="en-US" dirty="0"/>
              <a:t> February. 2021) there are 776.291.211.106 bases, from 226.241.476 reported sequences.</a:t>
            </a:r>
          </a:p>
          <a:p>
            <a:r>
              <a:rPr lang="en-US" dirty="0"/>
              <a:t>It is updated approx. every 2 months</a:t>
            </a:r>
          </a:p>
          <a:p>
            <a:r>
              <a:rPr lang="en-US" dirty="0"/>
              <a:t>Sequences are directly submitted by their own authors. There is a minimal quality check carried out by </a:t>
            </a:r>
            <a:r>
              <a:rPr lang="en-US" dirty="0" err="1"/>
              <a:t>GenBank</a:t>
            </a:r>
            <a:r>
              <a:rPr lang="en-US" dirty="0"/>
              <a:t> staff, and all the information associated to a sequence depends completely on their submitters</a:t>
            </a:r>
          </a:p>
          <a:p>
            <a:r>
              <a:rPr lang="en-US" dirty="0"/>
              <a:t>The level of redundancy is high</a:t>
            </a:r>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10</a:t>
            </a:fld>
            <a:endParaRPr lang="en-US"/>
          </a:p>
        </p:txBody>
      </p:sp>
      <p:sp>
        <p:nvSpPr>
          <p:cNvPr id="5" name="Rectangle 4"/>
          <p:cNvSpPr/>
          <p:nvPr/>
        </p:nvSpPr>
        <p:spPr>
          <a:xfrm>
            <a:off x="-61913" y="6107302"/>
            <a:ext cx="4337406" cy="523220"/>
          </a:xfrm>
          <a:prstGeom prst="rect">
            <a:avLst/>
          </a:prstGeom>
        </p:spPr>
        <p:txBody>
          <a:bodyPr wrap="none">
            <a:spAutoFit/>
          </a:bodyPr>
          <a:lstStyle/>
          <a:p>
            <a:r>
              <a:rPr lang="en-US" sz="1400" dirty="0">
                <a:hlinkClick r:id="rId3"/>
              </a:rPr>
              <a:t>http://www.ncbi.nlm.nih.gov/genbank/</a:t>
            </a:r>
            <a:endParaRPr lang="en-US" sz="1400" dirty="0"/>
          </a:p>
          <a:p>
            <a:r>
              <a:rPr lang="en-US" sz="1400" dirty="0">
                <a:hlinkClick r:id="rId4"/>
              </a:rPr>
              <a:t>https://www.ncbi.nlm.nih.gov/genbank/release/current/</a:t>
            </a:r>
            <a:r>
              <a:rPr lang="en-US" sz="1400" dirty="0"/>
              <a:t> </a:t>
            </a:r>
          </a:p>
        </p:txBody>
      </p:sp>
    </p:spTree>
    <p:extLst>
      <p:ext uri="{BB962C8B-B14F-4D97-AF65-F5344CB8AC3E}">
        <p14:creationId xmlns:p14="http://schemas.microsoft.com/office/powerpoint/2010/main" val="3016461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Record </a:t>
            </a:r>
            <a:r>
              <a:rPr lang="es-ES_tradnl" dirty="0" err="1"/>
              <a:t>format</a:t>
            </a:r>
            <a:r>
              <a:rPr lang="es-ES_tradnl" dirty="0"/>
              <a:t> </a:t>
            </a:r>
            <a:r>
              <a:rPr lang="es-ES_tradnl" dirty="0" err="1"/>
              <a:t>for</a:t>
            </a:r>
            <a:r>
              <a:rPr lang="es-ES_tradnl" dirty="0"/>
              <a:t> a </a:t>
            </a:r>
            <a:r>
              <a:rPr lang="es-ES_tradnl" dirty="0" err="1"/>
              <a:t>GenBank</a:t>
            </a:r>
            <a:r>
              <a:rPr lang="es-ES_tradnl" dirty="0"/>
              <a:t> </a:t>
            </a:r>
            <a:r>
              <a:rPr lang="es-ES_tradnl" dirty="0" err="1"/>
              <a:t>entry</a:t>
            </a:r>
            <a:endParaRPr lang="es-ES_tradnl" dirty="0"/>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11</a:t>
            </a:fld>
            <a:endParaRPr lang="en-US"/>
          </a:p>
        </p:txBody>
      </p:sp>
      <p:pic>
        <p:nvPicPr>
          <p:cNvPr id="6" name="Picture 7" descr="GenBank_entry"/>
          <p:cNvPicPr>
            <a:picLocks noChangeAspect="1" noChangeArrowheads="1"/>
          </p:cNvPicPr>
          <p:nvPr/>
        </p:nvPicPr>
        <p:blipFill>
          <a:blip r:embed="rId3"/>
          <a:srcRect/>
          <a:stretch>
            <a:fillRect/>
          </a:stretch>
        </p:blipFill>
        <p:spPr bwMode="auto">
          <a:xfrm>
            <a:off x="2362200" y="1524000"/>
            <a:ext cx="4845050" cy="4572000"/>
          </a:xfrm>
          <a:prstGeom prst="rect">
            <a:avLst/>
          </a:prstGeom>
          <a:noFill/>
        </p:spPr>
      </p:pic>
      <p:pic>
        <p:nvPicPr>
          <p:cNvPr id="7" name="Picture 8" descr="GenBank_entry2"/>
          <p:cNvPicPr>
            <a:picLocks noChangeAspect="1" noChangeArrowheads="1"/>
          </p:cNvPicPr>
          <p:nvPr/>
        </p:nvPicPr>
        <p:blipFill>
          <a:blip r:embed="rId4"/>
          <a:srcRect/>
          <a:stretch>
            <a:fillRect/>
          </a:stretch>
        </p:blipFill>
        <p:spPr bwMode="auto">
          <a:xfrm>
            <a:off x="2362200" y="6248400"/>
            <a:ext cx="4876800" cy="473075"/>
          </a:xfrm>
          <a:prstGeom prst="rect">
            <a:avLst/>
          </a:prstGeom>
          <a:noFill/>
        </p:spPr>
      </p:pic>
      <p:sp>
        <p:nvSpPr>
          <p:cNvPr id="8" name="Line 11"/>
          <p:cNvSpPr>
            <a:spLocks noChangeShapeType="1"/>
          </p:cNvSpPr>
          <p:nvPr/>
        </p:nvSpPr>
        <p:spPr bwMode="auto">
          <a:xfrm>
            <a:off x="1981200" y="1752600"/>
            <a:ext cx="381000" cy="76200"/>
          </a:xfrm>
          <a:prstGeom prst="line">
            <a:avLst/>
          </a:prstGeom>
          <a:noFill/>
          <a:ln w="28575">
            <a:solidFill>
              <a:srgbClr val="CC1433"/>
            </a:solidFill>
            <a:round/>
            <a:headEnd/>
            <a:tailEnd type="stealth" w="med" len="sm"/>
          </a:ln>
        </p:spPr>
        <p:txBody>
          <a:bodyPr wrap="none" anchor="ctr">
            <a:prstTxWarp prst="textNoShape">
              <a:avLst/>
            </a:prstTxWarp>
          </a:bodyPr>
          <a:lstStyle/>
          <a:p>
            <a:endParaRPr lang="es-ES_tradnl"/>
          </a:p>
        </p:txBody>
      </p:sp>
      <p:grpSp>
        <p:nvGrpSpPr>
          <p:cNvPr id="3" name="Group 15"/>
          <p:cNvGrpSpPr>
            <a:grpSpLocks/>
          </p:cNvGrpSpPr>
          <p:nvPr/>
        </p:nvGrpSpPr>
        <p:grpSpPr bwMode="auto">
          <a:xfrm>
            <a:off x="2133600" y="2133600"/>
            <a:ext cx="1524000" cy="2438400"/>
            <a:chOff x="1344" y="1344"/>
            <a:chExt cx="960" cy="1536"/>
          </a:xfrm>
        </p:grpSpPr>
        <p:sp>
          <p:nvSpPr>
            <p:cNvPr id="11" name="Line 13"/>
            <p:cNvSpPr>
              <a:spLocks noChangeShapeType="1"/>
            </p:cNvSpPr>
            <p:nvPr/>
          </p:nvSpPr>
          <p:spPr bwMode="auto">
            <a:xfrm>
              <a:off x="1344" y="1344"/>
              <a:ext cx="240" cy="48"/>
            </a:xfrm>
            <a:prstGeom prst="line">
              <a:avLst/>
            </a:prstGeom>
            <a:noFill/>
            <a:ln w="28575">
              <a:solidFill>
                <a:srgbClr val="CC1433"/>
              </a:solidFill>
              <a:round/>
              <a:headEnd/>
              <a:tailEnd type="stealth" w="med" len="sm"/>
            </a:ln>
          </p:spPr>
          <p:txBody>
            <a:bodyPr wrap="none" anchor="ctr">
              <a:prstTxWarp prst="textNoShape">
                <a:avLst/>
              </a:prstTxWarp>
            </a:bodyPr>
            <a:lstStyle/>
            <a:p>
              <a:endParaRPr lang="es-ES_tradnl"/>
            </a:p>
          </p:txBody>
        </p:sp>
        <p:sp>
          <p:nvSpPr>
            <p:cNvPr id="12" name="Line 14"/>
            <p:cNvSpPr>
              <a:spLocks noChangeShapeType="1"/>
            </p:cNvSpPr>
            <p:nvPr/>
          </p:nvSpPr>
          <p:spPr bwMode="auto">
            <a:xfrm>
              <a:off x="1344" y="1344"/>
              <a:ext cx="960" cy="1536"/>
            </a:xfrm>
            <a:prstGeom prst="line">
              <a:avLst/>
            </a:prstGeom>
            <a:noFill/>
            <a:ln w="28575">
              <a:solidFill>
                <a:srgbClr val="CC1433"/>
              </a:solidFill>
              <a:round/>
              <a:headEnd/>
              <a:tailEnd type="stealth" w="med" len="sm"/>
            </a:ln>
          </p:spPr>
          <p:txBody>
            <a:bodyPr wrap="none" anchor="ctr">
              <a:prstTxWarp prst="textNoShape">
                <a:avLst/>
              </a:prstTxWarp>
            </a:bodyPr>
            <a:lstStyle/>
            <a:p>
              <a:endParaRPr lang="es-ES_tradnl"/>
            </a:p>
          </p:txBody>
        </p:sp>
      </p:grpSp>
      <p:sp>
        <p:nvSpPr>
          <p:cNvPr id="13" name="Line 16"/>
          <p:cNvSpPr>
            <a:spLocks noChangeShapeType="1"/>
          </p:cNvSpPr>
          <p:nvPr/>
        </p:nvSpPr>
        <p:spPr bwMode="auto">
          <a:xfrm>
            <a:off x="1981200" y="4191000"/>
            <a:ext cx="381000" cy="76200"/>
          </a:xfrm>
          <a:prstGeom prst="line">
            <a:avLst/>
          </a:prstGeom>
          <a:noFill/>
          <a:ln w="28575">
            <a:solidFill>
              <a:srgbClr val="CC1433"/>
            </a:solidFill>
            <a:round/>
            <a:headEnd/>
            <a:tailEnd type="stealth" w="med" len="sm"/>
          </a:ln>
        </p:spPr>
        <p:txBody>
          <a:bodyPr wrap="none" anchor="ctr">
            <a:prstTxWarp prst="textNoShape">
              <a:avLst/>
            </a:prstTxWarp>
          </a:bodyPr>
          <a:lstStyle/>
          <a:p>
            <a:endParaRPr lang="es-ES_tradnl"/>
          </a:p>
        </p:txBody>
      </p:sp>
      <p:sp>
        <p:nvSpPr>
          <p:cNvPr id="14" name="Line 17"/>
          <p:cNvSpPr>
            <a:spLocks noChangeShapeType="1"/>
          </p:cNvSpPr>
          <p:nvPr/>
        </p:nvSpPr>
        <p:spPr bwMode="auto">
          <a:xfrm>
            <a:off x="1905000" y="6172200"/>
            <a:ext cx="381000" cy="76200"/>
          </a:xfrm>
          <a:prstGeom prst="line">
            <a:avLst/>
          </a:prstGeom>
          <a:noFill/>
          <a:ln w="28575">
            <a:solidFill>
              <a:srgbClr val="CC1433"/>
            </a:solidFill>
            <a:round/>
            <a:headEnd/>
            <a:tailEnd type="stealth" w="med" len="sm"/>
          </a:ln>
        </p:spPr>
        <p:txBody>
          <a:bodyPr wrap="none" anchor="ctr">
            <a:prstTxWarp prst="textNoShape">
              <a:avLst/>
            </a:prstTxWarp>
          </a:bodyPr>
          <a:lstStyle/>
          <a:p>
            <a:endParaRPr lang="es-ES_tradnl"/>
          </a:p>
        </p:txBody>
      </p:sp>
      <p:sp>
        <p:nvSpPr>
          <p:cNvPr id="15" name="Line 18"/>
          <p:cNvSpPr>
            <a:spLocks noChangeShapeType="1"/>
          </p:cNvSpPr>
          <p:nvPr/>
        </p:nvSpPr>
        <p:spPr bwMode="auto">
          <a:xfrm>
            <a:off x="2057400" y="2743200"/>
            <a:ext cx="381000" cy="76200"/>
          </a:xfrm>
          <a:prstGeom prst="line">
            <a:avLst/>
          </a:prstGeom>
          <a:noFill/>
          <a:ln w="28575">
            <a:solidFill>
              <a:srgbClr val="CC1433"/>
            </a:solidFill>
            <a:round/>
            <a:headEnd/>
            <a:tailEnd type="stealth" w="med" len="sm"/>
          </a:ln>
        </p:spPr>
        <p:txBody>
          <a:bodyPr wrap="none" anchor="ctr">
            <a:prstTxWarp prst="textNoShape">
              <a:avLst/>
            </a:prstTxWarp>
          </a:bodyPr>
          <a:lstStyle/>
          <a:p>
            <a:endParaRPr lang="es-ES_tradnl"/>
          </a:p>
        </p:txBody>
      </p:sp>
      <p:sp>
        <p:nvSpPr>
          <p:cNvPr id="16" name="Line 19"/>
          <p:cNvSpPr>
            <a:spLocks noChangeShapeType="1"/>
          </p:cNvSpPr>
          <p:nvPr/>
        </p:nvSpPr>
        <p:spPr bwMode="auto">
          <a:xfrm>
            <a:off x="3581400" y="1447800"/>
            <a:ext cx="381000" cy="76200"/>
          </a:xfrm>
          <a:prstGeom prst="line">
            <a:avLst/>
          </a:prstGeom>
          <a:noFill/>
          <a:ln w="28575">
            <a:solidFill>
              <a:srgbClr val="CC1433"/>
            </a:solidFill>
            <a:round/>
            <a:headEnd/>
            <a:tailEnd type="stealth" w="med" len="sm"/>
          </a:ln>
        </p:spPr>
        <p:txBody>
          <a:bodyPr wrap="none" anchor="ctr">
            <a:prstTxWarp prst="textNoShape">
              <a:avLst/>
            </a:prstTxWarp>
          </a:bodyPr>
          <a:lstStyle/>
          <a:p>
            <a:endParaRPr lang="es-ES_tradnl"/>
          </a:p>
        </p:txBody>
      </p:sp>
      <p:sp>
        <p:nvSpPr>
          <p:cNvPr id="17" name="Line 20"/>
          <p:cNvSpPr>
            <a:spLocks noChangeShapeType="1"/>
          </p:cNvSpPr>
          <p:nvPr/>
        </p:nvSpPr>
        <p:spPr bwMode="auto">
          <a:xfrm>
            <a:off x="4191000" y="1447800"/>
            <a:ext cx="381000" cy="76200"/>
          </a:xfrm>
          <a:prstGeom prst="line">
            <a:avLst/>
          </a:prstGeom>
          <a:noFill/>
          <a:ln w="28575">
            <a:solidFill>
              <a:srgbClr val="CC1433"/>
            </a:solidFill>
            <a:round/>
            <a:headEnd/>
            <a:tailEnd type="stealth" w="med" len="sm"/>
          </a:ln>
        </p:spPr>
        <p:txBody>
          <a:bodyPr wrap="none" anchor="ctr">
            <a:prstTxWarp prst="textNoShape">
              <a:avLst/>
            </a:prstTxWarp>
          </a:bodyPr>
          <a:lstStyle/>
          <a:p>
            <a:endParaRPr lang="es-ES_tradnl"/>
          </a:p>
        </p:txBody>
      </p:sp>
      <p:sp>
        <p:nvSpPr>
          <p:cNvPr id="18" name="Line 21"/>
          <p:cNvSpPr>
            <a:spLocks noChangeShapeType="1"/>
          </p:cNvSpPr>
          <p:nvPr/>
        </p:nvSpPr>
        <p:spPr bwMode="auto">
          <a:xfrm>
            <a:off x="5105400" y="1447800"/>
            <a:ext cx="381000" cy="76200"/>
          </a:xfrm>
          <a:prstGeom prst="line">
            <a:avLst/>
          </a:prstGeom>
          <a:noFill/>
          <a:ln w="28575">
            <a:solidFill>
              <a:srgbClr val="CC1433"/>
            </a:solidFill>
            <a:round/>
            <a:headEnd/>
            <a:tailEnd type="stealth" w="med" len="sm"/>
          </a:ln>
        </p:spPr>
        <p:txBody>
          <a:bodyPr wrap="none" anchor="ctr">
            <a:prstTxWarp prst="textNoShape">
              <a:avLst/>
            </a:prstTxWarp>
          </a:bodyPr>
          <a:lstStyle/>
          <a:p>
            <a:endParaRPr lang="es-ES_tradnl"/>
          </a:p>
        </p:txBody>
      </p:sp>
      <p:sp>
        <p:nvSpPr>
          <p:cNvPr id="22" name="Rectangle 21"/>
          <p:cNvSpPr/>
          <p:nvPr/>
        </p:nvSpPr>
        <p:spPr>
          <a:xfrm>
            <a:off x="0" y="6550223"/>
            <a:ext cx="5867400" cy="307777"/>
          </a:xfrm>
          <a:prstGeom prst="rect">
            <a:avLst/>
          </a:prstGeom>
          <a:solidFill>
            <a:schemeClr val="lt1">
              <a:alpha val="4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r>
              <a:rPr lang="en-US" sz="1400" b="1" dirty="0">
                <a:hlinkClick r:id="rId5"/>
              </a:rPr>
              <a:t>http://www.ncbi.nlm.nih.gov/Sitemap/samplerecord.html</a:t>
            </a:r>
            <a:endParaRPr lang="es-ES_tradnl" sz="1400" b="1" dirty="0"/>
          </a:p>
        </p:txBody>
      </p:sp>
    </p:spTree>
    <p:extLst>
      <p:ext uri="{BB962C8B-B14F-4D97-AF65-F5344CB8AC3E}">
        <p14:creationId xmlns:p14="http://schemas.microsoft.com/office/powerpoint/2010/main" val="55684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Identifiers in the GenBank format</a:t>
            </a:r>
          </a:p>
        </p:txBody>
      </p:sp>
      <p:sp>
        <p:nvSpPr>
          <p:cNvPr id="3" name="Content Placeholder 2"/>
          <p:cNvSpPr>
            <a:spLocks noGrp="1"/>
          </p:cNvSpPr>
          <p:nvPr>
            <p:ph sz="quarter" idx="1"/>
          </p:nvPr>
        </p:nvSpPr>
        <p:spPr/>
        <p:txBody>
          <a:bodyPr>
            <a:normAutofit fontScale="85000" lnSpcReduction="20000"/>
          </a:bodyPr>
          <a:lstStyle/>
          <a:p>
            <a:r>
              <a:rPr lang="en-US" b="1" dirty="0">
                <a:latin typeface="Arial"/>
                <a:cs typeface="Arial"/>
              </a:rPr>
              <a:t>Locus name</a:t>
            </a:r>
            <a:r>
              <a:rPr lang="en-US" dirty="0">
                <a:latin typeface="Arial"/>
                <a:cs typeface="Arial"/>
              </a:rPr>
              <a:t>: Up to 10 characters, must be unique. Due to the increase in the number of sequences in the last decades, the 10 char limit is not enough anymore. It was the first identifier in use, and have among its goals give an idea about the function of the gene, and its source organisms, e.g.  HUMBB: human β-globin region</a:t>
            </a:r>
          </a:p>
          <a:p>
            <a:r>
              <a:rPr lang="en-US" b="1" dirty="0">
                <a:latin typeface="Arial"/>
                <a:cs typeface="Arial"/>
              </a:rPr>
              <a:t>Accession Number</a:t>
            </a:r>
            <a:r>
              <a:rPr lang="en-US" dirty="0">
                <a:latin typeface="Arial"/>
                <a:cs typeface="Arial"/>
              </a:rPr>
              <a:t>: Unique identifier. It is conserved (stable) across releases. Has the structure: 1+5 o 2+6. (Character + Numbers) The characters indicate the databases. This identifier never changes for a given entry in the database.</a:t>
            </a:r>
          </a:p>
          <a:p>
            <a:r>
              <a:rPr lang="en-US" b="1" dirty="0">
                <a:latin typeface="Arial"/>
                <a:cs typeface="Arial"/>
              </a:rPr>
              <a:t>Version:</a:t>
            </a:r>
            <a:r>
              <a:rPr lang="en-US" dirty="0">
                <a:latin typeface="Arial"/>
                <a:cs typeface="Arial"/>
              </a:rPr>
              <a:t> This is combined to the Accession number, and indicates the version of the entry. </a:t>
            </a:r>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12</a:t>
            </a:fld>
            <a:endParaRPr lang="en-US"/>
          </a:p>
        </p:txBody>
      </p:sp>
    </p:spTree>
    <p:extLst>
      <p:ext uri="{BB962C8B-B14F-4D97-AF65-F5344CB8AC3E}">
        <p14:creationId xmlns:p14="http://schemas.microsoft.com/office/powerpoint/2010/main" val="344436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RefSeq</a:t>
            </a:r>
          </a:p>
        </p:txBody>
      </p:sp>
      <p:sp>
        <p:nvSpPr>
          <p:cNvPr id="3" name="Content Placeholder 2"/>
          <p:cNvSpPr>
            <a:spLocks noGrp="1"/>
          </p:cNvSpPr>
          <p:nvPr>
            <p:ph sz="quarter" idx="1"/>
          </p:nvPr>
        </p:nvSpPr>
        <p:spPr>
          <a:xfrm>
            <a:off x="457200" y="2200280"/>
            <a:ext cx="7467600" cy="2133600"/>
          </a:xfrm>
        </p:spPr>
        <p:txBody>
          <a:bodyPr>
            <a:normAutofit lnSpcReduction="10000"/>
          </a:bodyPr>
          <a:lstStyle/>
          <a:p>
            <a:r>
              <a:rPr lang="en-US" dirty="0"/>
              <a:t>In contrast with GenBank this is a curated database (secondary). It is curated by NBI staff and includes DNA, RNA and protein sequences.</a:t>
            </a:r>
          </a:p>
          <a:p>
            <a:r>
              <a:rPr lang="en-US" dirty="0"/>
              <a:t>Each molecule has a single entry in </a:t>
            </a:r>
            <a:r>
              <a:rPr lang="en-US" dirty="0" err="1"/>
              <a:t>RefSeq</a:t>
            </a:r>
            <a:r>
              <a:rPr lang="en-US" dirty="0"/>
              <a:t>, so there is not redundancy.</a:t>
            </a:r>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13</a:t>
            </a:fld>
            <a:endParaRPr lang="en-US"/>
          </a:p>
        </p:txBody>
      </p:sp>
    </p:spTree>
    <p:extLst>
      <p:ext uri="{BB962C8B-B14F-4D97-AF65-F5344CB8AC3E}">
        <p14:creationId xmlns:p14="http://schemas.microsoft.com/office/powerpoint/2010/main" val="3543202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a:t>GenBank</a:t>
            </a:r>
            <a:r>
              <a:rPr lang="es-ES_tradnl" dirty="0"/>
              <a:t> vs. </a:t>
            </a:r>
            <a:r>
              <a:rPr lang="es-ES_tradnl" dirty="0" err="1"/>
              <a:t>RefSeq</a:t>
            </a:r>
            <a:endParaRPr lang="es-ES_tradnl" dirty="0"/>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14</a:t>
            </a:fld>
            <a:endParaRPr lang="en-US"/>
          </a:p>
        </p:txBody>
      </p:sp>
      <p:pic>
        <p:nvPicPr>
          <p:cNvPr id="6" name="Picture 5" descr="GenBankvsRefSeq.png"/>
          <p:cNvPicPr>
            <a:picLocks noChangeAspect="1"/>
          </p:cNvPicPr>
          <p:nvPr/>
        </p:nvPicPr>
        <p:blipFill>
          <a:blip r:embed="rId2"/>
          <a:stretch>
            <a:fillRect/>
          </a:stretch>
        </p:blipFill>
        <p:spPr>
          <a:xfrm>
            <a:off x="0" y="1905000"/>
            <a:ext cx="9063497" cy="4114800"/>
          </a:xfrm>
          <a:prstGeom prst="rect">
            <a:avLst/>
          </a:prstGeom>
        </p:spPr>
      </p:pic>
    </p:spTree>
    <p:extLst>
      <p:ext uri="{BB962C8B-B14F-4D97-AF65-F5344CB8AC3E}">
        <p14:creationId xmlns:p14="http://schemas.microsoft.com/office/powerpoint/2010/main" val="242041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15</a:t>
            </a:fld>
            <a:endParaRPr lang="en-US"/>
          </a:p>
        </p:txBody>
      </p:sp>
      <p:sp>
        <p:nvSpPr>
          <p:cNvPr id="2" name="TextBox 1">
            <a:extLst>
              <a:ext uri="{FF2B5EF4-FFF2-40B4-BE49-F238E27FC236}">
                <a16:creationId xmlns:a16="http://schemas.microsoft.com/office/drawing/2014/main" id="{916CE7B3-2F0E-B44A-858B-834E39CF509D}"/>
              </a:ext>
            </a:extLst>
          </p:cNvPr>
          <p:cNvSpPr txBox="1"/>
          <p:nvPr/>
        </p:nvSpPr>
        <p:spPr>
          <a:xfrm>
            <a:off x="1551514" y="728661"/>
            <a:ext cx="6282875" cy="584775"/>
          </a:xfrm>
          <a:prstGeom prst="rect">
            <a:avLst/>
          </a:prstGeom>
          <a:noFill/>
        </p:spPr>
        <p:txBody>
          <a:bodyPr wrap="none" lIns="91440" tIns="45720" rIns="91440" bIns="45720" rtlCol="0" anchor="t">
            <a:spAutoFit/>
          </a:bodyPr>
          <a:lstStyle/>
          <a:p>
            <a:pPr algn="ctr">
              <a:defRPr sz="1800" b="1" i="0" u="none" strike="noStrike" kern="1200" baseline="0">
                <a:solidFill>
                  <a:prstClr val="black"/>
                </a:solidFill>
                <a:latin typeface="+mn-lt"/>
                <a:ea typeface="+mn-ea"/>
                <a:cs typeface="+mn-cs"/>
              </a:defRPr>
            </a:pPr>
            <a:r>
              <a:rPr lang="en-US" sz="3200" dirty="0" err="1">
                <a:solidFill>
                  <a:schemeClr val="bg1"/>
                </a:solidFill>
              </a:rPr>
              <a:t>Crescimento</a:t>
            </a:r>
            <a:r>
              <a:rPr lang="en-US" sz="3200" dirty="0">
                <a:solidFill>
                  <a:schemeClr val="bg1"/>
                </a:solidFill>
              </a:rPr>
              <a:t> dos dados no GenBank</a:t>
            </a:r>
          </a:p>
        </p:txBody>
      </p:sp>
      <p:pic>
        <p:nvPicPr>
          <p:cNvPr id="4" name="Picture 3">
            <a:extLst>
              <a:ext uri="{FF2B5EF4-FFF2-40B4-BE49-F238E27FC236}">
                <a16:creationId xmlns:a16="http://schemas.microsoft.com/office/drawing/2014/main" id="{97BF63F2-1BE8-534B-9899-0E65327D74A3}"/>
              </a:ext>
            </a:extLst>
          </p:cNvPr>
          <p:cNvPicPr>
            <a:picLocks noChangeAspect="1"/>
          </p:cNvPicPr>
          <p:nvPr/>
        </p:nvPicPr>
        <p:blipFill>
          <a:blip r:embed="rId2"/>
          <a:stretch>
            <a:fillRect/>
          </a:stretch>
        </p:blipFill>
        <p:spPr>
          <a:xfrm>
            <a:off x="4525894" y="2319641"/>
            <a:ext cx="4345898" cy="2783391"/>
          </a:xfrm>
          <a:prstGeom prst="rect">
            <a:avLst/>
          </a:prstGeom>
        </p:spPr>
      </p:pic>
      <p:pic>
        <p:nvPicPr>
          <p:cNvPr id="7" name="Picture 6">
            <a:extLst>
              <a:ext uri="{FF2B5EF4-FFF2-40B4-BE49-F238E27FC236}">
                <a16:creationId xmlns:a16="http://schemas.microsoft.com/office/drawing/2014/main" id="{4DD00583-BB4E-D542-8DFD-F344BCFBE8BD}"/>
              </a:ext>
            </a:extLst>
          </p:cNvPr>
          <p:cNvPicPr>
            <a:picLocks noChangeAspect="1"/>
          </p:cNvPicPr>
          <p:nvPr/>
        </p:nvPicPr>
        <p:blipFill>
          <a:blip r:embed="rId3"/>
          <a:stretch>
            <a:fillRect/>
          </a:stretch>
        </p:blipFill>
        <p:spPr>
          <a:xfrm>
            <a:off x="-8959" y="2362506"/>
            <a:ext cx="4345899" cy="2738136"/>
          </a:xfrm>
          <a:prstGeom prst="rect">
            <a:avLst/>
          </a:prstGeom>
        </p:spPr>
      </p:pic>
      <p:sp>
        <p:nvSpPr>
          <p:cNvPr id="9" name="Rectangle 8">
            <a:extLst>
              <a:ext uri="{FF2B5EF4-FFF2-40B4-BE49-F238E27FC236}">
                <a16:creationId xmlns:a16="http://schemas.microsoft.com/office/drawing/2014/main" id="{32AA4C6B-3D5F-B64D-8425-4235911EA7C2}"/>
              </a:ext>
            </a:extLst>
          </p:cNvPr>
          <p:cNvSpPr/>
          <p:nvPr/>
        </p:nvSpPr>
        <p:spPr>
          <a:xfrm>
            <a:off x="-8959" y="5885926"/>
            <a:ext cx="5516328" cy="276999"/>
          </a:xfrm>
          <a:prstGeom prst="rect">
            <a:avLst/>
          </a:prstGeom>
        </p:spPr>
        <p:txBody>
          <a:bodyPr wrap="square">
            <a:spAutoFit/>
          </a:bodyPr>
          <a:lstStyle/>
          <a:p>
            <a:r>
              <a:rPr lang="en-US" sz="1200" dirty="0">
                <a:hlinkClick r:id="rId4"/>
              </a:rPr>
              <a:t>https://www.ncbi.nlm.nih.gov/genbank/statistics/</a:t>
            </a:r>
            <a:endParaRPr lang="en-US" sz="1200" dirty="0"/>
          </a:p>
        </p:txBody>
      </p:sp>
    </p:spTree>
    <p:extLst>
      <p:ext uri="{BB962C8B-B14F-4D97-AF65-F5344CB8AC3E}">
        <p14:creationId xmlns:p14="http://schemas.microsoft.com/office/powerpoint/2010/main" val="3211983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2E2CEC-7F19-A046-878C-C4039A231079}"/>
              </a:ext>
            </a:extLst>
          </p:cNvPr>
          <p:cNvSpPr txBox="1"/>
          <p:nvPr/>
        </p:nvSpPr>
        <p:spPr>
          <a:xfrm>
            <a:off x="292894" y="757236"/>
            <a:ext cx="8239179" cy="707886"/>
          </a:xfrm>
          <a:prstGeom prst="rect">
            <a:avLst/>
          </a:prstGeom>
          <a:noFill/>
        </p:spPr>
        <p:txBody>
          <a:bodyPr wrap="none" rtlCol="0">
            <a:spAutoFit/>
          </a:bodyPr>
          <a:lstStyle/>
          <a:p>
            <a:r>
              <a:rPr lang="en-US" sz="4000" b="1" dirty="0" err="1">
                <a:solidFill>
                  <a:schemeClr val="bg1"/>
                </a:solidFill>
              </a:rPr>
              <a:t>Redução</a:t>
            </a:r>
            <a:r>
              <a:rPr lang="en-US" sz="4000" b="1" dirty="0">
                <a:solidFill>
                  <a:schemeClr val="bg1"/>
                </a:solidFill>
              </a:rPr>
              <a:t> do </a:t>
            </a:r>
            <a:r>
              <a:rPr lang="en-US" sz="4000" b="1" dirty="0" err="1">
                <a:solidFill>
                  <a:schemeClr val="bg1"/>
                </a:solidFill>
              </a:rPr>
              <a:t>custo</a:t>
            </a:r>
            <a:r>
              <a:rPr lang="en-US" sz="4000" b="1" dirty="0">
                <a:solidFill>
                  <a:schemeClr val="bg1"/>
                </a:solidFill>
              </a:rPr>
              <a:t> de </a:t>
            </a:r>
            <a:r>
              <a:rPr lang="en-US" sz="4000" b="1" dirty="0" err="1">
                <a:solidFill>
                  <a:schemeClr val="bg1"/>
                </a:solidFill>
              </a:rPr>
              <a:t>sequenciamento</a:t>
            </a:r>
            <a:endParaRPr lang="en-US" sz="4000" b="1" dirty="0">
              <a:solidFill>
                <a:schemeClr val="bg1"/>
              </a:solidFill>
            </a:endParaRPr>
          </a:p>
        </p:txBody>
      </p:sp>
      <p:pic>
        <p:nvPicPr>
          <p:cNvPr id="3" name="Picture 2">
            <a:extLst>
              <a:ext uri="{FF2B5EF4-FFF2-40B4-BE49-F238E27FC236}">
                <a16:creationId xmlns:a16="http://schemas.microsoft.com/office/drawing/2014/main" id="{21CD251C-4733-ED43-977D-C371277521A2}"/>
              </a:ext>
            </a:extLst>
          </p:cNvPr>
          <p:cNvPicPr>
            <a:picLocks noChangeAspect="1"/>
          </p:cNvPicPr>
          <p:nvPr/>
        </p:nvPicPr>
        <p:blipFill>
          <a:blip r:embed="rId3"/>
          <a:srcRect/>
          <a:stretch/>
        </p:blipFill>
        <p:spPr>
          <a:xfrm>
            <a:off x="479757" y="1743327"/>
            <a:ext cx="8066604" cy="4539481"/>
          </a:xfrm>
          <a:prstGeom prst="rect">
            <a:avLst/>
          </a:prstGeom>
        </p:spPr>
      </p:pic>
      <p:sp>
        <p:nvSpPr>
          <p:cNvPr id="5" name="CaixaDeTexto 4">
            <a:extLst>
              <a:ext uri="{FF2B5EF4-FFF2-40B4-BE49-F238E27FC236}">
                <a16:creationId xmlns:a16="http://schemas.microsoft.com/office/drawing/2014/main" id="{AF3FE03D-54A3-467A-B00A-5B609A064CF1}"/>
              </a:ext>
            </a:extLst>
          </p:cNvPr>
          <p:cNvSpPr txBox="1"/>
          <p:nvPr/>
        </p:nvSpPr>
        <p:spPr>
          <a:xfrm>
            <a:off x="393192" y="6036587"/>
            <a:ext cx="4572000" cy="246221"/>
          </a:xfrm>
          <a:prstGeom prst="rect">
            <a:avLst/>
          </a:prstGeom>
          <a:noFill/>
        </p:spPr>
        <p:txBody>
          <a:bodyPr wrap="square">
            <a:spAutoFit/>
          </a:bodyPr>
          <a:lstStyle/>
          <a:p>
            <a:r>
              <a:rPr lang="pt-BR" sz="1000" dirty="0">
                <a:solidFill>
                  <a:schemeClr val="bg1"/>
                </a:solidFill>
              </a:rPr>
              <a:t>https://www.genome.gov/about-genomics/fact-sheets/DNA-Sequencing-Costs-Data</a:t>
            </a:r>
          </a:p>
        </p:txBody>
      </p:sp>
    </p:spTree>
    <p:extLst>
      <p:ext uri="{BB962C8B-B14F-4D97-AF65-F5344CB8AC3E}">
        <p14:creationId xmlns:p14="http://schemas.microsoft.com/office/powerpoint/2010/main" val="4026330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F0CDB2-28D9-1949-98A3-FF70B0AC819A}"/>
              </a:ext>
            </a:extLst>
          </p:cNvPr>
          <p:cNvPicPr>
            <a:picLocks noChangeAspect="1"/>
          </p:cNvPicPr>
          <p:nvPr/>
        </p:nvPicPr>
        <p:blipFill>
          <a:blip r:embed="rId3"/>
          <a:srcRect/>
          <a:stretch/>
        </p:blipFill>
        <p:spPr>
          <a:xfrm>
            <a:off x="479757" y="1743578"/>
            <a:ext cx="8065706" cy="4538976"/>
          </a:xfrm>
          <a:prstGeom prst="rect">
            <a:avLst/>
          </a:prstGeom>
        </p:spPr>
      </p:pic>
      <p:sp>
        <p:nvSpPr>
          <p:cNvPr id="2" name="TextBox 1">
            <a:extLst>
              <a:ext uri="{FF2B5EF4-FFF2-40B4-BE49-F238E27FC236}">
                <a16:creationId xmlns:a16="http://schemas.microsoft.com/office/drawing/2014/main" id="{672E2CEC-7F19-A046-878C-C4039A231079}"/>
              </a:ext>
            </a:extLst>
          </p:cNvPr>
          <p:cNvSpPr txBox="1"/>
          <p:nvPr/>
        </p:nvSpPr>
        <p:spPr>
          <a:xfrm>
            <a:off x="292894" y="757236"/>
            <a:ext cx="8239179" cy="707886"/>
          </a:xfrm>
          <a:prstGeom prst="rect">
            <a:avLst/>
          </a:prstGeom>
          <a:noFill/>
        </p:spPr>
        <p:txBody>
          <a:bodyPr wrap="none" rtlCol="0">
            <a:spAutoFit/>
          </a:bodyPr>
          <a:lstStyle/>
          <a:p>
            <a:r>
              <a:rPr lang="en-US" sz="4000" b="1" dirty="0" err="1">
                <a:solidFill>
                  <a:schemeClr val="bg1"/>
                </a:solidFill>
              </a:rPr>
              <a:t>Redução</a:t>
            </a:r>
            <a:r>
              <a:rPr lang="en-US" sz="4000" b="1" dirty="0">
                <a:solidFill>
                  <a:schemeClr val="bg1"/>
                </a:solidFill>
              </a:rPr>
              <a:t> do </a:t>
            </a:r>
            <a:r>
              <a:rPr lang="en-US" sz="4000" b="1" dirty="0" err="1">
                <a:solidFill>
                  <a:schemeClr val="bg1"/>
                </a:solidFill>
              </a:rPr>
              <a:t>custo</a:t>
            </a:r>
            <a:r>
              <a:rPr lang="en-US" sz="4000" b="1" dirty="0">
                <a:solidFill>
                  <a:schemeClr val="bg1"/>
                </a:solidFill>
              </a:rPr>
              <a:t> de </a:t>
            </a:r>
            <a:r>
              <a:rPr lang="en-US" sz="4000" b="1" dirty="0" err="1">
                <a:solidFill>
                  <a:schemeClr val="bg1"/>
                </a:solidFill>
              </a:rPr>
              <a:t>sequenciamento</a:t>
            </a:r>
            <a:endParaRPr lang="en-US" sz="4000" b="1" dirty="0">
              <a:solidFill>
                <a:schemeClr val="bg1"/>
              </a:solidFill>
            </a:endParaRPr>
          </a:p>
        </p:txBody>
      </p:sp>
      <p:sp>
        <p:nvSpPr>
          <p:cNvPr id="6" name="CaixaDeTexto 5">
            <a:extLst>
              <a:ext uri="{FF2B5EF4-FFF2-40B4-BE49-F238E27FC236}">
                <a16:creationId xmlns:a16="http://schemas.microsoft.com/office/drawing/2014/main" id="{E1548C8B-5309-455A-9143-A2E790DBF435}"/>
              </a:ext>
            </a:extLst>
          </p:cNvPr>
          <p:cNvSpPr txBox="1"/>
          <p:nvPr/>
        </p:nvSpPr>
        <p:spPr>
          <a:xfrm>
            <a:off x="393192" y="6036587"/>
            <a:ext cx="4572000" cy="246221"/>
          </a:xfrm>
          <a:prstGeom prst="rect">
            <a:avLst/>
          </a:prstGeom>
          <a:noFill/>
        </p:spPr>
        <p:txBody>
          <a:bodyPr wrap="square">
            <a:spAutoFit/>
          </a:bodyPr>
          <a:lstStyle/>
          <a:p>
            <a:r>
              <a:rPr lang="pt-BR" sz="1000" dirty="0">
                <a:solidFill>
                  <a:schemeClr val="bg1"/>
                </a:solidFill>
              </a:rPr>
              <a:t>https://www.genome.gov/about-genomics/fact-sheets/DNA-Sequencing-Costs-Data</a:t>
            </a:r>
          </a:p>
        </p:txBody>
      </p:sp>
    </p:spTree>
    <p:extLst>
      <p:ext uri="{BB962C8B-B14F-4D97-AF65-F5344CB8AC3E}">
        <p14:creationId xmlns:p14="http://schemas.microsoft.com/office/powerpoint/2010/main" val="2224735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08520" y="0"/>
            <a:ext cx="9361040" cy="6858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4" name="Título 1"/>
          <p:cNvSpPr>
            <a:spLocks noGrp="1"/>
          </p:cNvSpPr>
          <p:nvPr>
            <p:ph type="title"/>
          </p:nvPr>
        </p:nvSpPr>
        <p:spPr>
          <a:xfrm>
            <a:off x="457200" y="44624"/>
            <a:ext cx="8077200" cy="566936"/>
          </a:xfrm>
        </p:spPr>
        <p:txBody>
          <a:bodyPr>
            <a:normAutofit fontScale="90000"/>
          </a:bodyPr>
          <a:lstStyle/>
          <a:p>
            <a:r>
              <a:rPr lang="es-ES" dirty="0" err="1"/>
              <a:t>The</a:t>
            </a:r>
            <a:r>
              <a:rPr lang="es-ES" dirty="0"/>
              <a:t> data </a:t>
            </a:r>
            <a:r>
              <a:rPr lang="es-ES" dirty="0" err="1"/>
              <a:t>deluge</a:t>
            </a:r>
            <a:r>
              <a:rPr lang="es-ES" dirty="0"/>
              <a:t>: </a:t>
            </a:r>
            <a:r>
              <a:rPr lang="es-ES" dirty="0" err="1"/>
              <a:t>Costs</a:t>
            </a:r>
            <a:endParaRPr lang="es-ES" dirty="0"/>
          </a:p>
        </p:txBody>
      </p:sp>
      <p:sp>
        <p:nvSpPr>
          <p:cNvPr id="5" name="Marcador de número de diapositiva 4"/>
          <p:cNvSpPr>
            <a:spLocks noGrp="1"/>
          </p:cNvSpPr>
          <p:nvPr>
            <p:ph type="sldNum" sz="quarter" idx="4294967295"/>
          </p:nvPr>
        </p:nvSpPr>
        <p:spPr>
          <a:xfrm>
            <a:off x="8306459" y="167347"/>
            <a:ext cx="630621" cy="359760"/>
          </a:xfrm>
          <a:prstGeom prst="rect">
            <a:avLst/>
          </a:prstGeom>
        </p:spPr>
        <p:txBody>
          <a:bodyPr/>
          <a:lstStyle/>
          <a:p>
            <a:fld id="{F9B76065-02A8-2140-ABFF-467A450FC727}" type="slidenum">
              <a:rPr lang="en-US" smtClean="0"/>
              <a:pPr/>
              <a:t>18</a:t>
            </a:fld>
            <a:endParaRPr lang="en-US"/>
          </a:p>
        </p:txBody>
      </p:sp>
      <p:sp>
        <p:nvSpPr>
          <p:cNvPr id="8" name="Rectángulo 7"/>
          <p:cNvSpPr/>
          <p:nvPr/>
        </p:nvSpPr>
        <p:spPr>
          <a:xfrm>
            <a:off x="2286000" y="3105835"/>
            <a:ext cx="4572000" cy="369332"/>
          </a:xfrm>
          <a:prstGeom prst="rect">
            <a:avLst/>
          </a:prstGeom>
        </p:spPr>
        <p:txBody>
          <a:bodyPr>
            <a:spAutoFit/>
          </a:bodyPr>
          <a:lstStyle/>
          <a:p>
            <a:endParaRPr lang="es-ES" dirty="0"/>
          </a:p>
        </p:txBody>
      </p:sp>
      <p:pic>
        <p:nvPicPr>
          <p:cNvPr id="13" name="Imagen 12" descr="gb-2010-11-5-207-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6726"/>
            <a:ext cx="9252520" cy="5928658"/>
          </a:xfrm>
          <a:prstGeom prst="rect">
            <a:avLst/>
          </a:prstGeom>
        </p:spPr>
      </p:pic>
      <p:sp>
        <p:nvSpPr>
          <p:cNvPr id="16" name="Rectángulo 15"/>
          <p:cNvSpPr/>
          <p:nvPr/>
        </p:nvSpPr>
        <p:spPr>
          <a:xfrm>
            <a:off x="1187624" y="2060848"/>
            <a:ext cx="3008906" cy="261610"/>
          </a:xfrm>
          <a:prstGeom prst="rect">
            <a:avLst/>
          </a:prstGeom>
        </p:spPr>
        <p:txBody>
          <a:bodyPr wrap="square">
            <a:spAutoFit/>
          </a:bodyPr>
          <a:lstStyle/>
          <a:p>
            <a:r>
              <a:rPr lang="en-US" sz="1100" dirty="0"/>
              <a:t>Stein, 2010. Genome Biology, 11:207</a:t>
            </a:r>
            <a:endParaRPr lang="es-ES" sz="1100" dirty="0"/>
          </a:p>
        </p:txBody>
      </p:sp>
      <p:sp>
        <p:nvSpPr>
          <p:cNvPr id="18" name="Rectángulo 17"/>
          <p:cNvSpPr/>
          <p:nvPr/>
        </p:nvSpPr>
        <p:spPr>
          <a:xfrm>
            <a:off x="1187624" y="1196752"/>
            <a:ext cx="4032448" cy="830997"/>
          </a:xfrm>
          <a:prstGeom prst="rect">
            <a:avLst/>
          </a:prstGeom>
        </p:spPr>
        <p:txBody>
          <a:bodyPr wrap="square">
            <a:spAutoFit/>
          </a:bodyPr>
          <a:lstStyle/>
          <a:p>
            <a:r>
              <a:rPr lang="es-ES" sz="1600" dirty="0"/>
              <a:t>“in </a:t>
            </a:r>
            <a:r>
              <a:rPr lang="es-ES" sz="1600" dirty="0" err="1"/>
              <a:t>the</a:t>
            </a:r>
            <a:r>
              <a:rPr lang="es-ES" sz="1600" dirty="0"/>
              <a:t> </a:t>
            </a:r>
            <a:r>
              <a:rPr lang="es-ES" sz="1600" dirty="0" err="1"/>
              <a:t>not</a:t>
            </a:r>
            <a:r>
              <a:rPr lang="es-ES" sz="1600" dirty="0"/>
              <a:t> </a:t>
            </a:r>
            <a:r>
              <a:rPr lang="es-ES" sz="1600" dirty="0" err="1"/>
              <a:t>too</a:t>
            </a:r>
            <a:r>
              <a:rPr lang="es-ES" sz="1600" dirty="0"/>
              <a:t> </a:t>
            </a:r>
            <a:r>
              <a:rPr lang="es-ES" sz="1600" dirty="0" err="1"/>
              <a:t>distant</a:t>
            </a:r>
            <a:r>
              <a:rPr lang="es-ES" sz="1600" dirty="0"/>
              <a:t> </a:t>
            </a:r>
            <a:r>
              <a:rPr lang="es-ES" sz="1600" dirty="0" err="1"/>
              <a:t>future</a:t>
            </a:r>
            <a:r>
              <a:rPr lang="es-ES" sz="1600" dirty="0"/>
              <a:t> </a:t>
            </a:r>
            <a:r>
              <a:rPr lang="es-ES" sz="1600" dirty="0" err="1"/>
              <a:t>it</a:t>
            </a:r>
            <a:r>
              <a:rPr lang="es-ES" sz="1600" dirty="0"/>
              <a:t> </a:t>
            </a:r>
            <a:r>
              <a:rPr lang="es-ES" sz="1600" dirty="0" err="1"/>
              <a:t>will</a:t>
            </a:r>
            <a:r>
              <a:rPr lang="es-ES" sz="1600" dirty="0"/>
              <a:t> </a:t>
            </a:r>
            <a:r>
              <a:rPr lang="es-ES" sz="1600" dirty="0" err="1"/>
              <a:t>cost</a:t>
            </a:r>
            <a:r>
              <a:rPr lang="es-ES" sz="1600" dirty="0"/>
              <a:t> </a:t>
            </a:r>
            <a:r>
              <a:rPr lang="es-ES" sz="1600" dirty="0" err="1"/>
              <a:t>less</a:t>
            </a:r>
            <a:r>
              <a:rPr lang="es-ES" sz="1600" dirty="0"/>
              <a:t> </a:t>
            </a:r>
            <a:r>
              <a:rPr lang="es-ES" sz="1600" dirty="0" err="1"/>
              <a:t>to</a:t>
            </a:r>
            <a:r>
              <a:rPr lang="es-ES" sz="1600" dirty="0"/>
              <a:t> </a:t>
            </a:r>
            <a:r>
              <a:rPr lang="es-ES" sz="1600" dirty="0" err="1"/>
              <a:t>sequence</a:t>
            </a:r>
            <a:r>
              <a:rPr lang="es-ES" sz="1600" dirty="0"/>
              <a:t> a base of DNA </a:t>
            </a:r>
            <a:r>
              <a:rPr lang="es-ES" sz="1600" dirty="0" err="1"/>
              <a:t>than</a:t>
            </a:r>
            <a:r>
              <a:rPr lang="es-ES" sz="1600" dirty="0"/>
              <a:t> </a:t>
            </a:r>
            <a:r>
              <a:rPr lang="es-ES" sz="1600" dirty="0" err="1"/>
              <a:t>to</a:t>
            </a:r>
            <a:r>
              <a:rPr lang="es-ES" sz="1600" dirty="0"/>
              <a:t> </a:t>
            </a:r>
            <a:r>
              <a:rPr lang="es-ES" sz="1600" dirty="0" err="1"/>
              <a:t>store</a:t>
            </a:r>
            <a:r>
              <a:rPr lang="es-ES" sz="1600" dirty="0"/>
              <a:t> </a:t>
            </a:r>
            <a:r>
              <a:rPr lang="es-ES" sz="1600" dirty="0" err="1"/>
              <a:t>it</a:t>
            </a:r>
            <a:r>
              <a:rPr lang="es-ES" sz="1600" dirty="0"/>
              <a:t> </a:t>
            </a:r>
            <a:r>
              <a:rPr lang="es-ES" sz="1600" dirty="0" err="1"/>
              <a:t>on</a:t>
            </a:r>
            <a:r>
              <a:rPr lang="es-ES" sz="1600" dirty="0"/>
              <a:t> a </a:t>
            </a:r>
            <a:r>
              <a:rPr lang="es-ES" sz="1600" dirty="0" err="1"/>
              <a:t>hard</a:t>
            </a:r>
            <a:r>
              <a:rPr lang="es-ES" sz="1600" dirty="0"/>
              <a:t> disk”</a:t>
            </a:r>
          </a:p>
        </p:txBody>
      </p:sp>
      <p:sp>
        <p:nvSpPr>
          <p:cNvPr id="3" name="TextBox 2"/>
          <p:cNvSpPr txBox="1"/>
          <p:nvPr/>
        </p:nvSpPr>
        <p:spPr>
          <a:xfrm>
            <a:off x="519513" y="2492896"/>
            <a:ext cx="8698832" cy="3970318"/>
          </a:xfrm>
          <a:prstGeom prst="rect">
            <a:avLst/>
          </a:prstGeom>
          <a:solidFill>
            <a:schemeClr val="bg1">
              <a:alpha val="87000"/>
            </a:schemeClr>
          </a:solidFill>
        </p:spPr>
        <p:txBody>
          <a:bodyPr wrap="square" rtlCol="0">
            <a:spAutoFit/>
          </a:bodyPr>
          <a:lstStyle/>
          <a:p>
            <a:r>
              <a:rPr lang="en-US" sz="2800" b="1" dirty="0"/>
              <a:t>There is not enough </a:t>
            </a:r>
            <a:r>
              <a:rPr lang="en-US" sz="2800" b="1" dirty="0" err="1"/>
              <a:t>bioinformaticians</a:t>
            </a:r>
            <a:r>
              <a:rPr lang="en-US" sz="2800" b="1" dirty="0"/>
              <a:t> to cope with the speed for data generation.</a:t>
            </a:r>
          </a:p>
          <a:p>
            <a:endParaRPr lang="en-US" sz="2800" b="1" dirty="0"/>
          </a:p>
          <a:p>
            <a:r>
              <a:rPr lang="en-US" sz="2800" b="1" dirty="0"/>
              <a:t>Life scientists should become </a:t>
            </a:r>
            <a:r>
              <a:rPr lang="en-US" sz="2800" b="1" dirty="0" err="1"/>
              <a:t>savy</a:t>
            </a:r>
            <a:r>
              <a:rPr lang="en-US" sz="2800" b="1" dirty="0"/>
              <a:t> on their own sequence data analysis</a:t>
            </a:r>
          </a:p>
          <a:p>
            <a:endParaRPr lang="en-US" sz="2800" b="1" dirty="0"/>
          </a:p>
          <a:p>
            <a:r>
              <a:rPr lang="en-US" sz="2800" b="1" dirty="0"/>
              <a:t>Today with the shortage in computer chips this might be even worse. Please not this only includes the costs of storage data, not computing on that data!</a:t>
            </a:r>
          </a:p>
        </p:txBody>
      </p:sp>
    </p:spTree>
    <p:extLst>
      <p:ext uri="{BB962C8B-B14F-4D97-AF65-F5344CB8AC3E}">
        <p14:creationId xmlns:p14="http://schemas.microsoft.com/office/powerpoint/2010/main" val="342183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a:t>PubMed</a:t>
            </a:r>
            <a:endParaRPr lang="es-ES_tradnl" dirty="0"/>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19</a:t>
            </a:fld>
            <a:endParaRPr lang="en-US"/>
          </a:p>
        </p:txBody>
      </p:sp>
      <p:pic>
        <p:nvPicPr>
          <p:cNvPr id="5" name="Picture 4" descr="Entrez1.png"/>
          <p:cNvPicPr>
            <a:picLocks noChangeAspect="1"/>
          </p:cNvPicPr>
          <p:nvPr/>
        </p:nvPicPr>
        <p:blipFill>
          <a:blip r:embed="rId2"/>
          <a:stretch>
            <a:fillRect/>
          </a:stretch>
        </p:blipFill>
        <p:spPr>
          <a:xfrm>
            <a:off x="685800" y="3348913"/>
            <a:ext cx="7848600" cy="1070687"/>
          </a:xfrm>
          <a:prstGeom prst="rect">
            <a:avLst/>
          </a:prstGeom>
        </p:spPr>
      </p:pic>
      <p:pic>
        <p:nvPicPr>
          <p:cNvPr id="8" name="Picture 7" descr="PubMEd.png"/>
          <p:cNvPicPr>
            <a:picLocks noChangeAspect="1"/>
          </p:cNvPicPr>
          <p:nvPr/>
        </p:nvPicPr>
        <p:blipFill>
          <a:blip r:embed="rId3"/>
          <a:stretch>
            <a:fillRect/>
          </a:stretch>
        </p:blipFill>
        <p:spPr>
          <a:xfrm>
            <a:off x="6350000" y="661988"/>
            <a:ext cx="2286000" cy="990600"/>
          </a:xfrm>
          <a:prstGeom prst="rect">
            <a:avLst/>
          </a:prstGeom>
        </p:spPr>
      </p:pic>
      <p:sp>
        <p:nvSpPr>
          <p:cNvPr id="3" name="Rectangle 2"/>
          <p:cNvSpPr/>
          <p:nvPr/>
        </p:nvSpPr>
        <p:spPr>
          <a:xfrm>
            <a:off x="1907704" y="2385754"/>
            <a:ext cx="5391219" cy="646331"/>
          </a:xfrm>
          <a:prstGeom prst="rect">
            <a:avLst/>
          </a:prstGeom>
        </p:spPr>
        <p:txBody>
          <a:bodyPr wrap="none">
            <a:spAutoFit/>
          </a:bodyPr>
          <a:lstStyle/>
          <a:p>
            <a:r>
              <a:rPr lang="en-US" sz="3600" dirty="0"/>
              <a:t>http://</a:t>
            </a:r>
            <a:r>
              <a:rPr lang="en-US" sz="3600" dirty="0" err="1"/>
              <a:t>www.pubmed.gov</a:t>
            </a:r>
            <a:r>
              <a:rPr lang="en-US" sz="3600" dirty="0"/>
              <a:t>/</a:t>
            </a:r>
          </a:p>
        </p:txBody>
      </p:sp>
    </p:spTree>
    <p:extLst>
      <p:ext uri="{BB962C8B-B14F-4D97-AF65-F5344CB8AC3E}">
        <p14:creationId xmlns:p14="http://schemas.microsoft.com/office/powerpoint/2010/main" val="4135750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CB24BC-E09F-4686-9561-630AD2EC8E8B}"/>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16BB909C-4F66-4AB4-B477-A80E0CD8134C}"/>
              </a:ext>
            </a:extLst>
          </p:cNvPr>
          <p:cNvSpPr>
            <a:spLocks noGrp="1"/>
          </p:cNvSpPr>
          <p:nvPr>
            <p:ph idx="1"/>
          </p:nvPr>
        </p:nvSpPr>
        <p:spPr/>
        <p:txBody>
          <a:bodyPr/>
          <a:lstStyle/>
          <a:p>
            <a:r>
              <a:rPr lang="en-US" sz="16600" dirty="0" err="1"/>
              <a:t>Quizz</a:t>
            </a:r>
            <a:endParaRPr lang="pt-BR" dirty="0"/>
          </a:p>
        </p:txBody>
      </p:sp>
      <p:sp>
        <p:nvSpPr>
          <p:cNvPr id="4" name="Espaço Reservado para Número de Slide 3">
            <a:extLst>
              <a:ext uri="{FF2B5EF4-FFF2-40B4-BE49-F238E27FC236}">
                <a16:creationId xmlns:a16="http://schemas.microsoft.com/office/drawing/2014/main" id="{5FF21BF1-6B13-4434-BD05-41D07BE5635B}"/>
              </a:ext>
            </a:extLst>
          </p:cNvPr>
          <p:cNvSpPr>
            <a:spLocks noGrp="1"/>
          </p:cNvSpPr>
          <p:nvPr>
            <p:ph type="sldNum" sz="quarter" idx="12"/>
          </p:nvPr>
        </p:nvSpPr>
        <p:spPr/>
        <p:txBody>
          <a:bodyPr/>
          <a:lstStyle/>
          <a:p>
            <a:fld id="{F9B76065-02A8-2140-ABFF-467A450FC727}" type="slidenum">
              <a:rPr lang="en-US" smtClean="0"/>
              <a:pPr/>
              <a:t>2</a:t>
            </a:fld>
            <a:endParaRPr lang="en-US"/>
          </a:p>
        </p:txBody>
      </p:sp>
    </p:spTree>
    <p:extLst>
      <p:ext uri="{BB962C8B-B14F-4D97-AF65-F5344CB8AC3E}">
        <p14:creationId xmlns:p14="http://schemas.microsoft.com/office/powerpoint/2010/main" val="3749373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5-23 at 7.24.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4" y="1340768"/>
            <a:ext cx="9144000" cy="5064765"/>
          </a:xfrm>
          <a:prstGeom prst="rect">
            <a:avLst/>
          </a:prstGeom>
        </p:spPr>
      </p:pic>
      <p:sp>
        <p:nvSpPr>
          <p:cNvPr id="2" name="Title 1"/>
          <p:cNvSpPr>
            <a:spLocks noGrp="1"/>
          </p:cNvSpPr>
          <p:nvPr>
            <p:ph type="title"/>
          </p:nvPr>
        </p:nvSpPr>
        <p:spPr>
          <a:xfrm>
            <a:off x="457200" y="404664"/>
            <a:ext cx="7467600" cy="724942"/>
          </a:xfrm>
        </p:spPr>
        <p:txBody>
          <a:bodyPr>
            <a:normAutofit fontScale="90000"/>
          </a:bodyPr>
          <a:lstStyle/>
          <a:p>
            <a:r>
              <a:rPr lang="es-ES_tradnl" dirty="0" err="1"/>
              <a:t>PubMed</a:t>
            </a:r>
            <a:endParaRPr lang="es-ES_tradnl" dirty="0"/>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20</a:t>
            </a:fld>
            <a:endParaRPr lang="en-US"/>
          </a:p>
        </p:txBody>
      </p:sp>
      <p:sp>
        <p:nvSpPr>
          <p:cNvPr id="9" name="Rounded Rectangle 8"/>
          <p:cNvSpPr/>
          <p:nvPr/>
        </p:nvSpPr>
        <p:spPr>
          <a:xfrm>
            <a:off x="6400800" y="2636912"/>
            <a:ext cx="2740106" cy="762000"/>
          </a:xfrm>
          <a:prstGeom prst="roundRect">
            <a:avLst/>
          </a:prstGeom>
          <a:gradFill flip="none" rotWithShape="1">
            <a:gsLst>
              <a:gs pos="0">
                <a:schemeClr val="accent1">
                  <a:shade val="63000"/>
                  <a:satMod val="165000"/>
                  <a:alpha val="19000"/>
                </a:schemeClr>
              </a:gs>
              <a:gs pos="30000">
                <a:schemeClr val="accent1">
                  <a:shade val="58000"/>
                  <a:satMod val="165000"/>
                  <a:alpha val="19000"/>
                </a:schemeClr>
              </a:gs>
              <a:gs pos="75000">
                <a:schemeClr val="accent1">
                  <a:shade val="30000"/>
                  <a:satMod val="175000"/>
                  <a:alpha val="19000"/>
                </a:schemeClr>
              </a:gs>
              <a:gs pos="100000">
                <a:schemeClr val="accent1">
                  <a:shade val="15000"/>
                  <a:satMod val="175000"/>
                  <a:alpha val="19000"/>
                </a:schemeClr>
              </a:gs>
            </a:gsLst>
            <a:path path="circle">
              <a:fillToRect l="5000" t="100000" r="120000" b="1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Rounded Rectangle 9"/>
          <p:cNvSpPr/>
          <p:nvPr/>
        </p:nvSpPr>
        <p:spPr>
          <a:xfrm>
            <a:off x="1403648" y="1484784"/>
            <a:ext cx="3048000" cy="228600"/>
          </a:xfrm>
          <a:prstGeom prst="roundRect">
            <a:avLst/>
          </a:prstGeom>
          <a:gradFill flip="none" rotWithShape="1">
            <a:gsLst>
              <a:gs pos="0">
                <a:schemeClr val="accent4">
                  <a:shade val="63000"/>
                  <a:satMod val="165000"/>
                  <a:alpha val="19000"/>
                </a:schemeClr>
              </a:gs>
              <a:gs pos="30000">
                <a:schemeClr val="accent4">
                  <a:shade val="58000"/>
                  <a:satMod val="165000"/>
                  <a:alpha val="19000"/>
                </a:schemeClr>
              </a:gs>
              <a:gs pos="75000">
                <a:schemeClr val="accent4">
                  <a:shade val="30000"/>
                  <a:satMod val="175000"/>
                  <a:alpha val="19000"/>
                </a:schemeClr>
              </a:gs>
              <a:gs pos="100000">
                <a:schemeClr val="accent4">
                  <a:shade val="15000"/>
                  <a:satMod val="175000"/>
                  <a:alpha val="19000"/>
                </a:schemeClr>
              </a:gs>
            </a:gsLst>
            <a:path path="circle">
              <a:fillToRect l="5000" t="100000" r="120000" b="10000"/>
            </a:path>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_tradnl"/>
          </a:p>
        </p:txBody>
      </p:sp>
      <p:sp>
        <p:nvSpPr>
          <p:cNvPr id="8" name="Rounded Rectangle 7"/>
          <p:cNvSpPr/>
          <p:nvPr/>
        </p:nvSpPr>
        <p:spPr>
          <a:xfrm>
            <a:off x="323528" y="3528636"/>
            <a:ext cx="5832648" cy="1412532"/>
          </a:xfrm>
          <a:prstGeom prst="roundRect">
            <a:avLst/>
          </a:prstGeom>
          <a:gradFill flip="none" rotWithShape="1">
            <a:gsLst>
              <a:gs pos="0">
                <a:schemeClr val="accent6">
                  <a:tint val="35000"/>
                  <a:satMod val="260000"/>
                  <a:alpha val="38000"/>
                </a:schemeClr>
              </a:gs>
              <a:gs pos="30000">
                <a:schemeClr val="accent6">
                  <a:tint val="38000"/>
                  <a:satMod val="260000"/>
                  <a:alpha val="38000"/>
                </a:schemeClr>
              </a:gs>
              <a:gs pos="75000">
                <a:schemeClr val="accent6">
                  <a:tint val="55000"/>
                  <a:satMod val="255000"/>
                  <a:alpha val="38000"/>
                </a:schemeClr>
              </a:gs>
              <a:gs pos="100000">
                <a:schemeClr val="accent6">
                  <a:tint val="70000"/>
                  <a:satMod val="255000"/>
                  <a:alpha val="38000"/>
                </a:schemeClr>
              </a:gs>
            </a:gsLst>
            <a:path path="circle">
              <a:fillToRect l="5000" t="100000" r="120000" b="10000"/>
            </a:path>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_tradnl"/>
          </a:p>
        </p:txBody>
      </p:sp>
    </p:spTree>
    <p:extLst>
      <p:ext uri="{BB962C8B-B14F-4D97-AF65-F5344CB8AC3E}">
        <p14:creationId xmlns:p14="http://schemas.microsoft.com/office/powerpoint/2010/main" val="359806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5-23 at 7.26.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76438"/>
            <a:ext cx="9144000" cy="4072842"/>
          </a:xfrm>
          <a:prstGeom prst="rect">
            <a:avLst/>
          </a:prstGeom>
        </p:spPr>
      </p:pic>
      <p:sp>
        <p:nvSpPr>
          <p:cNvPr id="2" name="Title 1"/>
          <p:cNvSpPr>
            <a:spLocks noGrp="1"/>
          </p:cNvSpPr>
          <p:nvPr>
            <p:ph type="title"/>
          </p:nvPr>
        </p:nvSpPr>
        <p:spPr/>
        <p:txBody>
          <a:bodyPr/>
          <a:lstStyle/>
          <a:p>
            <a:r>
              <a:rPr lang="es-ES_tradnl" dirty="0" err="1"/>
              <a:t>PubMed</a:t>
            </a:r>
            <a:endParaRPr lang="es-ES_tradnl" dirty="0"/>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21</a:t>
            </a:fld>
            <a:endParaRPr lang="en-US"/>
          </a:p>
        </p:txBody>
      </p:sp>
      <p:sp>
        <p:nvSpPr>
          <p:cNvPr id="6" name="Rounded Rectangle 5"/>
          <p:cNvSpPr/>
          <p:nvPr/>
        </p:nvSpPr>
        <p:spPr>
          <a:xfrm>
            <a:off x="38100" y="5356448"/>
            <a:ext cx="838200" cy="304800"/>
          </a:xfrm>
          <a:prstGeom prst="roundRect">
            <a:avLst/>
          </a:prstGeom>
          <a:gradFill flip="none" rotWithShape="1">
            <a:gsLst>
              <a:gs pos="0">
                <a:schemeClr val="accent2">
                  <a:tint val="35000"/>
                  <a:satMod val="260000"/>
                  <a:alpha val="25000"/>
                </a:schemeClr>
              </a:gs>
              <a:gs pos="30000">
                <a:schemeClr val="accent2">
                  <a:tint val="38000"/>
                  <a:satMod val="260000"/>
                  <a:alpha val="25000"/>
                </a:schemeClr>
              </a:gs>
              <a:gs pos="75000">
                <a:schemeClr val="accent2">
                  <a:tint val="55000"/>
                  <a:satMod val="255000"/>
                  <a:alpha val="25000"/>
                </a:schemeClr>
              </a:gs>
              <a:gs pos="100000">
                <a:schemeClr val="accent2">
                  <a:tint val="70000"/>
                  <a:satMod val="255000"/>
                  <a:alpha val="25000"/>
                </a:schemeClr>
              </a:gs>
            </a:gsLst>
            <a:path path="circle">
              <a:fillToRect l="5000" t="100000" r="120000" b="10000"/>
            </a:path>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8" name="Rounded Rectangle 7"/>
          <p:cNvSpPr/>
          <p:nvPr/>
        </p:nvSpPr>
        <p:spPr>
          <a:xfrm>
            <a:off x="6665912" y="4221088"/>
            <a:ext cx="2514600" cy="1728192"/>
          </a:xfrm>
          <a:prstGeom prst="roundRect">
            <a:avLst/>
          </a:prstGeom>
          <a:gradFill flip="none" rotWithShape="1">
            <a:gsLst>
              <a:gs pos="0">
                <a:schemeClr val="accent1">
                  <a:shade val="63000"/>
                  <a:satMod val="165000"/>
                  <a:alpha val="18000"/>
                </a:schemeClr>
              </a:gs>
              <a:gs pos="30000">
                <a:schemeClr val="accent1">
                  <a:shade val="58000"/>
                  <a:satMod val="165000"/>
                  <a:alpha val="18000"/>
                </a:schemeClr>
              </a:gs>
              <a:gs pos="75000">
                <a:schemeClr val="accent1">
                  <a:shade val="30000"/>
                  <a:satMod val="175000"/>
                  <a:alpha val="18000"/>
                </a:schemeClr>
              </a:gs>
              <a:gs pos="100000">
                <a:schemeClr val="accent1">
                  <a:shade val="15000"/>
                  <a:satMod val="175000"/>
                  <a:alpha val="18000"/>
                </a:schemeClr>
              </a:gs>
            </a:gsLst>
            <a:path path="circle">
              <a:fillToRect l="5000" t="100000" r="120000" b="1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Rounded Rectangle 8"/>
          <p:cNvSpPr/>
          <p:nvPr/>
        </p:nvSpPr>
        <p:spPr>
          <a:xfrm>
            <a:off x="6742112" y="2751584"/>
            <a:ext cx="2438400" cy="533400"/>
          </a:xfrm>
          <a:prstGeom prst="roundRect">
            <a:avLst/>
          </a:prstGeom>
          <a:gradFill flip="none" rotWithShape="1">
            <a:gsLst>
              <a:gs pos="0">
                <a:schemeClr val="accent4">
                  <a:tint val="35000"/>
                  <a:satMod val="260000"/>
                  <a:alpha val="18000"/>
                </a:schemeClr>
              </a:gs>
              <a:gs pos="30000">
                <a:schemeClr val="accent4">
                  <a:tint val="38000"/>
                  <a:satMod val="260000"/>
                  <a:alpha val="18000"/>
                </a:schemeClr>
              </a:gs>
              <a:gs pos="75000">
                <a:schemeClr val="accent4">
                  <a:tint val="55000"/>
                  <a:satMod val="255000"/>
                  <a:alpha val="18000"/>
                </a:schemeClr>
              </a:gs>
              <a:gs pos="100000">
                <a:schemeClr val="accent4">
                  <a:tint val="70000"/>
                  <a:satMod val="255000"/>
                  <a:alpha val="18000"/>
                </a:schemeClr>
              </a:gs>
            </a:gsLst>
            <a:path path="circle">
              <a:fillToRect l="5000" t="100000" r="120000" b="10000"/>
            </a:path>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spTree>
    <p:extLst>
      <p:ext uri="{BB962C8B-B14F-4D97-AF65-F5344CB8AC3E}">
        <p14:creationId xmlns:p14="http://schemas.microsoft.com/office/powerpoint/2010/main" val="48503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Some other databases @ NCBI</a:t>
            </a:r>
          </a:p>
        </p:txBody>
      </p:sp>
      <p:sp>
        <p:nvSpPr>
          <p:cNvPr id="3" name="Content Placeholder 2"/>
          <p:cNvSpPr>
            <a:spLocks noGrp="1"/>
          </p:cNvSpPr>
          <p:nvPr>
            <p:ph sz="quarter" idx="1"/>
          </p:nvPr>
        </p:nvSpPr>
        <p:spPr/>
        <p:txBody>
          <a:bodyPr>
            <a:normAutofit fontScale="92500" lnSpcReduction="20000"/>
          </a:bodyPr>
          <a:lstStyle/>
          <a:p>
            <a:r>
              <a:rPr lang="en-US" sz="2800" b="1">
                <a:latin typeface="Arial"/>
                <a:cs typeface="Arial"/>
              </a:rPr>
              <a:t>OMIM: </a:t>
            </a:r>
            <a:r>
              <a:rPr lang="en-US" sz="2800">
                <a:latin typeface="Arial"/>
                <a:cs typeface="Arial"/>
              </a:rPr>
              <a:t>Online Mendelian Inheritance in Man. Catalogue of human genes and genetic disorders</a:t>
            </a:r>
          </a:p>
          <a:p>
            <a:r>
              <a:rPr lang="en-US" sz="2800" b="1">
                <a:latin typeface="Arial"/>
                <a:cs typeface="Arial"/>
              </a:rPr>
              <a:t>Books: </a:t>
            </a:r>
            <a:r>
              <a:rPr lang="en-US" sz="2800">
                <a:latin typeface="Arial"/>
                <a:cs typeface="Arial"/>
              </a:rPr>
              <a:t>NCBI offers several dozens of book online</a:t>
            </a:r>
            <a:endParaRPr lang="en-US" sz="2800" b="1">
              <a:latin typeface="Arial"/>
              <a:cs typeface="Arial"/>
            </a:endParaRPr>
          </a:p>
          <a:p>
            <a:r>
              <a:rPr lang="en-US" sz="2800" b="1">
                <a:latin typeface="Arial"/>
                <a:cs typeface="Arial"/>
              </a:rPr>
              <a:t>Taxonomy</a:t>
            </a:r>
            <a:r>
              <a:rPr lang="en-US" sz="2800">
                <a:latin typeface="Arial"/>
                <a:cs typeface="Arial"/>
              </a:rPr>
              <a:t>: Taxonomy search engine for the mayor taxonomy divisions. </a:t>
            </a:r>
          </a:p>
          <a:p>
            <a:r>
              <a:rPr lang="en-US" sz="2800" b="1">
                <a:latin typeface="Arial"/>
                <a:cs typeface="Arial"/>
              </a:rPr>
              <a:t>Structure</a:t>
            </a:r>
            <a:r>
              <a:rPr lang="en-US" sz="2800">
                <a:latin typeface="Arial"/>
                <a:cs typeface="Arial"/>
              </a:rPr>
              <a:t>: Molecular Modelling Database. Contains 3D protein structures.</a:t>
            </a:r>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22</a:t>
            </a:fld>
            <a:endParaRPr lang="en-US"/>
          </a:p>
        </p:txBody>
      </p:sp>
    </p:spTree>
    <p:extLst>
      <p:ext uri="{BB962C8B-B14F-4D97-AF65-F5344CB8AC3E}">
        <p14:creationId xmlns:p14="http://schemas.microsoft.com/office/powerpoint/2010/main" val="2958356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23</a:t>
            </a:fld>
            <a:endParaRPr lang="es-ES_tradnl"/>
          </a:p>
        </p:txBody>
      </p:sp>
      <p:sp>
        <p:nvSpPr>
          <p:cNvPr id="15" name="Title 14"/>
          <p:cNvSpPr>
            <a:spLocks noGrp="1"/>
          </p:cNvSpPr>
          <p:nvPr>
            <p:ph type="title"/>
          </p:nvPr>
        </p:nvSpPr>
        <p:spPr/>
        <p:txBody>
          <a:bodyPr>
            <a:normAutofit/>
          </a:bodyPr>
          <a:lstStyle/>
          <a:p>
            <a:r>
              <a:rPr lang="es-ES_tradnl" sz="5000"/>
              <a:t>Entrez</a:t>
            </a:r>
          </a:p>
        </p:txBody>
      </p:sp>
      <p:sp>
        <p:nvSpPr>
          <p:cNvPr id="7" name="Rectangle 7"/>
          <p:cNvSpPr>
            <a:spLocks noChangeArrowheads="1"/>
          </p:cNvSpPr>
          <p:nvPr/>
        </p:nvSpPr>
        <p:spPr bwMode="auto">
          <a:xfrm>
            <a:off x="685800" y="1812224"/>
            <a:ext cx="6705600" cy="1431161"/>
          </a:xfrm>
          <a:prstGeom prst="rect">
            <a:avLst/>
          </a:prstGeom>
          <a:noFill/>
          <a:ln w="9525">
            <a:noFill/>
            <a:miter lim="800000"/>
            <a:headEnd/>
            <a:tailEnd/>
          </a:ln>
        </p:spPr>
        <p:txBody>
          <a:bodyPr wrap="square">
            <a:prstTxWarp prst="textNoShape">
              <a:avLst/>
            </a:prstTxWarp>
            <a:spAutoFit/>
          </a:bodyPr>
          <a:lstStyle/>
          <a:p>
            <a:pPr>
              <a:buFont typeface="Arial"/>
              <a:buChar char="•"/>
            </a:pPr>
            <a:r>
              <a:rPr lang="es-ES_tradnl" sz="2900" dirty="0" err="1"/>
              <a:t>Go</a:t>
            </a:r>
            <a:r>
              <a:rPr lang="es-ES_tradnl" sz="2900" dirty="0"/>
              <a:t> </a:t>
            </a:r>
            <a:r>
              <a:rPr lang="es-ES_tradnl" sz="2900" dirty="0" err="1"/>
              <a:t>to</a:t>
            </a:r>
            <a:r>
              <a:rPr lang="es-ES_tradnl" sz="2900" dirty="0"/>
              <a:t> </a:t>
            </a:r>
            <a:r>
              <a:rPr lang="es-ES_tradnl" sz="2900" dirty="0" err="1"/>
              <a:t>the</a:t>
            </a:r>
            <a:r>
              <a:rPr lang="es-ES_tradnl" sz="2900" dirty="0"/>
              <a:t> </a:t>
            </a:r>
            <a:r>
              <a:rPr lang="es-ES_tradnl" sz="2900" dirty="0" err="1"/>
              <a:t>site</a:t>
            </a:r>
            <a:r>
              <a:rPr lang="es-ES_tradnl" sz="2900" dirty="0"/>
              <a:t>: </a:t>
            </a:r>
            <a:r>
              <a:rPr lang="es-ES_tradnl" sz="2900" dirty="0">
                <a:hlinkClick r:id="rId3"/>
              </a:rPr>
              <a:t>http://www.ncbi.nlm.nih.gov/</a:t>
            </a:r>
            <a:endParaRPr lang="es-ES_tradnl" sz="2900" dirty="0"/>
          </a:p>
          <a:p>
            <a:pPr>
              <a:buFont typeface="Arial"/>
              <a:buChar char="•"/>
            </a:pPr>
            <a:r>
              <a:rPr lang="es-ES_tradnl" sz="2900" dirty="0" err="1"/>
              <a:t>Select</a:t>
            </a:r>
            <a:r>
              <a:rPr lang="es-ES_tradnl" sz="2900" dirty="0"/>
              <a:t> </a:t>
            </a:r>
            <a:r>
              <a:rPr lang="es-ES_tradnl" sz="2900" dirty="0" err="1"/>
              <a:t>the</a:t>
            </a:r>
            <a:r>
              <a:rPr lang="es-ES_tradnl" sz="2900" dirty="0"/>
              <a:t> </a:t>
            </a:r>
            <a:r>
              <a:rPr lang="es-ES_tradnl" sz="2900" dirty="0" err="1"/>
              <a:t>database</a:t>
            </a:r>
            <a:r>
              <a:rPr lang="es-ES_tradnl" sz="2900" dirty="0"/>
              <a:t>: </a:t>
            </a:r>
            <a:r>
              <a:rPr lang="es-ES_tradnl" sz="2900" dirty="0" err="1"/>
              <a:t>PubMed</a:t>
            </a:r>
            <a:endParaRPr lang="es-ES_tradnl" sz="2900" dirty="0"/>
          </a:p>
        </p:txBody>
      </p:sp>
      <p:pic>
        <p:nvPicPr>
          <p:cNvPr id="8" name="Picture 8" descr="Entrez_logo"/>
          <p:cNvPicPr>
            <a:picLocks noChangeAspect="1" noChangeArrowheads="1"/>
          </p:cNvPicPr>
          <p:nvPr/>
        </p:nvPicPr>
        <p:blipFill>
          <a:blip r:embed="rId4"/>
          <a:srcRect/>
          <a:stretch>
            <a:fillRect/>
          </a:stretch>
        </p:blipFill>
        <p:spPr bwMode="auto">
          <a:xfrm>
            <a:off x="457200" y="661988"/>
            <a:ext cx="5892800" cy="755650"/>
          </a:xfrm>
          <a:prstGeom prst="rect">
            <a:avLst/>
          </a:prstGeom>
          <a:noFill/>
        </p:spPr>
      </p:pic>
      <p:pic>
        <p:nvPicPr>
          <p:cNvPr id="12" name="Picture 11" descr="Entrez2.png"/>
          <p:cNvPicPr>
            <a:picLocks noChangeAspect="1"/>
          </p:cNvPicPr>
          <p:nvPr/>
        </p:nvPicPr>
        <p:blipFill>
          <a:blip r:embed="rId5"/>
          <a:stretch>
            <a:fillRect/>
          </a:stretch>
        </p:blipFill>
        <p:spPr>
          <a:xfrm>
            <a:off x="654050" y="3581400"/>
            <a:ext cx="7835900" cy="2311400"/>
          </a:xfrm>
          <a:prstGeom prst="rect">
            <a:avLst/>
          </a:prstGeom>
        </p:spPr>
      </p:pic>
      <p:pic>
        <p:nvPicPr>
          <p:cNvPr id="9" name="Picture 8" descr="PubMEd.png"/>
          <p:cNvPicPr>
            <a:picLocks noChangeAspect="1"/>
          </p:cNvPicPr>
          <p:nvPr/>
        </p:nvPicPr>
        <p:blipFill>
          <a:blip r:embed="rId6"/>
          <a:stretch>
            <a:fillRect/>
          </a:stretch>
        </p:blipFill>
        <p:spPr>
          <a:xfrm>
            <a:off x="6350000" y="661988"/>
            <a:ext cx="2286000" cy="990600"/>
          </a:xfrm>
          <a:prstGeom prst="rect">
            <a:avLst/>
          </a:prstGeom>
        </p:spPr>
      </p:pic>
    </p:spTree>
    <p:extLst>
      <p:ext uri="{BB962C8B-B14F-4D97-AF65-F5344CB8AC3E}">
        <p14:creationId xmlns:p14="http://schemas.microsoft.com/office/powerpoint/2010/main" val="402853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24</a:t>
            </a:fld>
            <a:endParaRPr lang="en-US"/>
          </a:p>
        </p:txBody>
      </p:sp>
      <p:sp>
        <p:nvSpPr>
          <p:cNvPr id="15" name="Title 14"/>
          <p:cNvSpPr>
            <a:spLocks noGrp="1"/>
          </p:cNvSpPr>
          <p:nvPr>
            <p:ph type="title"/>
          </p:nvPr>
        </p:nvSpPr>
        <p:spPr/>
        <p:txBody>
          <a:bodyPr>
            <a:normAutofit/>
          </a:bodyPr>
          <a:lstStyle/>
          <a:p>
            <a:r>
              <a:rPr lang="en-US" sz="5000"/>
              <a:t>Entrez</a:t>
            </a:r>
          </a:p>
        </p:txBody>
      </p:sp>
      <p:pic>
        <p:nvPicPr>
          <p:cNvPr id="8" name="Picture 8" descr="Entrez_logo"/>
          <p:cNvPicPr>
            <a:picLocks noChangeAspect="1" noChangeArrowheads="1"/>
          </p:cNvPicPr>
          <p:nvPr/>
        </p:nvPicPr>
        <p:blipFill>
          <a:blip r:embed="rId3"/>
          <a:srcRect/>
          <a:stretch>
            <a:fillRect/>
          </a:stretch>
        </p:blipFill>
        <p:spPr bwMode="auto">
          <a:xfrm>
            <a:off x="457200" y="661988"/>
            <a:ext cx="5892800" cy="755650"/>
          </a:xfrm>
          <a:prstGeom prst="rect">
            <a:avLst/>
          </a:prstGeom>
          <a:noFill/>
        </p:spPr>
      </p:pic>
      <p:pic>
        <p:nvPicPr>
          <p:cNvPr id="9" name="Picture 8" descr="Entrez1.png"/>
          <p:cNvPicPr>
            <a:picLocks noChangeAspect="1"/>
          </p:cNvPicPr>
          <p:nvPr/>
        </p:nvPicPr>
        <p:blipFill>
          <a:blip r:embed="rId4"/>
          <a:stretch>
            <a:fillRect/>
          </a:stretch>
        </p:blipFill>
        <p:spPr>
          <a:xfrm>
            <a:off x="685800" y="4262381"/>
            <a:ext cx="7848600" cy="1070687"/>
          </a:xfrm>
          <a:prstGeom prst="rect">
            <a:avLst/>
          </a:prstGeom>
        </p:spPr>
      </p:pic>
      <p:sp>
        <p:nvSpPr>
          <p:cNvPr id="10" name="Rectangle 9"/>
          <p:cNvSpPr/>
          <p:nvPr/>
        </p:nvSpPr>
        <p:spPr>
          <a:xfrm>
            <a:off x="685800" y="1752600"/>
            <a:ext cx="7848600" cy="1877437"/>
          </a:xfrm>
          <a:prstGeom prst="rect">
            <a:avLst/>
          </a:prstGeom>
        </p:spPr>
        <p:txBody>
          <a:bodyPr wrap="square">
            <a:spAutoFit/>
          </a:bodyPr>
          <a:lstStyle/>
          <a:p>
            <a:pPr>
              <a:buFont typeface="Arial"/>
              <a:buChar char="•"/>
            </a:pPr>
            <a:r>
              <a:rPr lang="en-US" sz="2900" dirty="0"/>
              <a:t>Search for the papers of a single author (</a:t>
            </a:r>
            <a:r>
              <a:rPr lang="en-US" sz="2900" b="1" dirty="0" err="1"/>
              <a:t>Weisshaar</a:t>
            </a:r>
            <a:r>
              <a:rPr lang="en-US" sz="2900" b="1" dirty="0"/>
              <a:t> B</a:t>
            </a:r>
            <a:r>
              <a:rPr lang="en-US" sz="2900" dirty="0"/>
              <a:t>) from one specific year (</a:t>
            </a:r>
            <a:r>
              <a:rPr lang="en-US" sz="2900" b="1" dirty="0"/>
              <a:t>2009</a:t>
            </a:r>
            <a:r>
              <a:rPr lang="en-US" sz="2900" dirty="0"/>
              <a:t>). Use the modifiers DP y AU. As it is shown below:</a:t>
            </a:r>
          </a:p>
        </p:txBody>
      </p:sp>
      <p:sp>
        <p:nvSpPr>
          <p:cNvPr id="11" name="TextBox 10"/>
          <p:cNvSpPr txBox="1"/>
          <p:nvPr/>
        </p:nvSpPr>
        <p:spPr>
          <a:xfrm>
            <a:off x="1041121" y="5291916"/>
            <a:ext cx="7131279" cy="369332"/>
          </a:xfrm>
          <a:prstGeom prst="rect">
            <a:avLst/>
          </a:prstGeom>
          <a:noFill/>
        </p:spPr>
        <p:txBody>
          <a:bodyPr wrap="none" rtlCol="0">
            <a:spAutoFit/>
          </a:bodyPr>
          <a:lstStyle/>
          <a:p>
            <a:r>
              <a:rPr lang="en-US" dirty="0"/>
              <a:t>As an alternative option you can use the “Advance search” option</a:t>
            </a:r>
          </a:p>
        </p:txBody>
      </p:sp>
      <p:pic>
        <p:nvPicPr>
          <p:cNvPr id="12" name="Picture 11" descr="PubMEd.png"/>
          <p:cNvPicPr>
            <a:picLocks noChangeAspect="1"/>
          </p:cNvPicPr>
          <p:nvPr/>
        </p:nvPicPr>
        <p:blipFill>
          <a:blip r:embed="rId5"/>
          <a:stretch>
            <a:fillRect/>
          </a:stretch>
        </p:blipFill>
        <p:spPr>
          <a:xfrm>
            <a:off x="6350000" y="661988"/>
            <a:ext cx="2286000" cy="990600"/>
          </a:xfrm>
          <a:prstGeom prst="rect">
            <a:avLst/>
          </a:prstGeom>
        </p:spPr>
      </p:pic>
      <p:sp>
        <p:nvSpPr>
          <p:cNvPr id="14" name="TextBox 13"/>
          <p:cNvSpPr txBox="1"/>
          <p:nvPr/>
        </p:nvSpPr>
        <p:spPr>
          <a:xfrm>
            <a:off x="685800" y="5962054"/>
            <a:ext cx="7574594" cy="923330"/>
          </a:xfrm>
          <a:prstGeom prst="rect">
            <a:avLst/>
          </a:prstGeom>
          <a:noFill/>
        </p:spPr>
        <p:txBody>
          <a:bodyPr wrap="square" rtlCol="0">
            <a:spAutoFit/>
          </a:bodyPr>
          <a:lstStyle/>
          <a:p>
            <a:r>
              <a:rPr lang="en-US" dirty="0">
                <a:hlinkClick r:id="rId6"/>
              </a:rPr>
              <a:t>http://www.ncbi.nlm.nih.gov/bookshelf/br.fcgi?book=helppubmed&amp;part=pubmedhelp#pubmedhelp.Search_Field_Descrip</a:t>
            </a:r>
            <a:endParaRPr lang="en-US" dirty="0"/>
          </a:p>
        </p:txBody>
      </p:sp>
      <p:sp>
        <p:nvSpPr>
          <p:cNvPr id="2" name="Rectangle 1"/>
          <p:cNvSpPr/>
          <p:nvPr/>
        </p:nvSpPr>
        <p:spPr>
          <a:xfrm>
            <a:off x="1259632" y="3501008"/>
            <a:ext cx="6583854" cy="646331"/>
          </a:xfrm>
          <a:prstGeom prst="rect">
            <a:avLst/>
          </a:prstGeom>
        </p:spPr>
        <p:txBody>
          <a:bodyPr wrap="none">
            <a:spAutoFit/>
          </a:bodyPr>
          <a:lstStyle/>
          <a:p>
            <a:r>
              <a:rPr lang="en-US" sz="3600" dirty="0">
                <a:hlinkClick r:id="rId7"/>
              </a:rPr>
              <a:t>http://www.ncbi.nlm.nih.gov/</a:t>
            </a:r>
            <a:endParaRPr lang="en-US" sz="3600" dirty="0"/>
          </a:p>
        </p:txBody>
      </p:sp>
    </p:spTree>
    <p:extLst>
      <p:ext uri="{BB962C8B-B14F-4D97-AF65-F5344CB8AC3E}">
        <p14:creationId xmlns:p14="http://schemas.microsoft.com/office/powerpoint/2010/main" val="22232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25</a:t>
            </a:fld>
            <a:endParaRPr lang="en-US"/>
          </a:p>
        </p:txBody>
      </p:sp>
      <p:sp>
        <p:nvSpPr>
          <p:cNvPr id="15" name="Title 14"/>
          <p:cNvSpPr>
            <a:spLocks noGrp="1"/>
          </p:cNvSpPr>
          <p:nvPr>
            <p:ph type="title"/>
          </p:nvPr>
        </p:nvSpPr>
        <p:spPr/>
        <p:txBody>
          <a:bodyPr>
            <a:normAutofit/>
          </a:bodyPr>
          <a:lstStyle/>
          <a:p>
            <a:r>
              <a:rPr lang="en-US" sz="5000"/>
              <a:t>Entrez</a:t>
            </a:r>
          </a:p>
        </p:txBody>
      </p:sp>
      <p:pic>
        <p:nvPicPr>
          <p:cNvPr id="8" name="Picture 8" descr="Entrez_logo"/>
          <p:cNvPicPr>
            <a:picLocks noChangeAspect="1" noChangeArrowheads="1"/>
          </p:cNvPicPr>
          <p:nvPr/>
        </p:nvPicPr>
        <p:blipFill>
          <a:blip r:embed="rId3"/>
          <a:srcRect/>
          <a:stretch>
            <a:fillRect/>
          </a:stretch>
        </p:blipFill>
        <p:spPr bwMode="auto">
          <a:xfrm>
            <a:off x="457200" y="661988"/>
            <a:ext cx="5892800" cy="755650"/>
          </a:xfrm>
          <a:prstGeom prst="rect">
            <a:avLst/>
          </a:prstGeom>
          <a:noFill/>
        </p:spPr>
      </p:pic>
      <p:sp>
        <p:nvSpPr>
          <p:cNvPr id="10" name="Rectangle 9"/>
          <p:cNvSpPr/>
          <p:nvPr/>
        </p:nvSpPr>
        <p:spPr>
          <a:xfrm>
            <a:off x="685800" y="1752600"/>
            <a:ext cx="7848600" cy="538609"/>
          </a:xfrm>
          <a:prstGeom prst="rect">
            <a:avLst/>
          </a:prstGeom>
        </p:spPr>
        <p:txBody>
          <a:bodyPr wrap="square">
            <a:spAutoFit/>
          </a:bodyPr>
          <a:lstStyle/>
          <a:p>
            <a:pPr>
              <a:buFont typeface="Arial"/>
              <a:buChar char="•"/>
            </a:pPr>
            <a:r>
              <a:rPr lang="en-US" sz="2900"/>
              <a:t>Select the paper shown in the figure:</a:t>
            </a:r>
          </a:p>
        </p:txBody>
      </p:sp>
      <p:grpSp>
        <p:nvGrpSpPr>
          <p:cNvPr id="2" name="Group 17"/>
          <p:cNvGrpSpPr/>
          <p:nvPr/>
        </p:nvGrpSpPr>
        <p:grpSpPr>
          <a:xfrm>
            <a:off x="685800" y="3977640"/>
            <a:ext cx="7620000" cy="959227"/>
            <a:chOff x="685800" y="3977640"/>
            <a:chExt cx="7620000" cy="959227"/>
          </a:xfrm>
        </p:grpSpPr>
        <p:sp>
          <p:nvSpPr>
            <p:cNvPr id="14" name="TextBox 13"/>
            <p:cNvSpPr txBox="1"/>
            <p:nvPr/>
          </p:nvSpPr>
          <p:spPr>
            <a:xfrm>
              <a:off x="685800" y="4567535"/>
              <a:ext cx="7620000" cy="369332"/>
            </a:xfrm>
            <a:prstGeom prst="rect">
              <a:avLst/>
            </a:prstGeom>
            <a:noFill/>
          </p:spPr>
          <p:txBody>
            <a:bodyPr wrap="square" rtlCol="0">
              <a:spAutoFit/>
            </a:bodyPr>
            <a:lstStyle/>
            <a:p>
              <a:r>
                <a:rPr lang="en-US" dirty="0"/>
                <a:t>You can follow this link to find other papers on the same matter. </a:t>
              </a:r>
            </a:p>
          </p:txBody>
        </p:sp>
        <p:sp>
          <p:nvSpPr>
            <p:cNvPr id="16" name="Down Arrow 15"/>
            <p:cNvSpPr/>
            <p:nvPr/>
          </p:nvSpPr>
          <p:spPr>
            <a:xfrm>
              <a:off x="703001" y="3977640"/>
              <a:ext cx="441960" cy="589895"/>
            </a:xfrm>
            <a:prstGeom prst="downArrow">
              <a:avLst/>
            </a:prstGeom>
            <a:ln/>
          </p:spPr>
          <p:style>
            <a:lnRef idx="1">
              <a:schemeClr val="accent3"/>
            </a:lnRef>
            <a:fillRef idx="3">
              <a:schemeClr val="accent3"/>
            </a:fillRef>
            <a:effectRef idx="2">
              <a:schemeClr val="accent3"/>
            </a:effectRef>
            <a:fontRef idx="minor">
              <a:schemeClr val="lt1"/>
            </a:fontRef>
          </p:style>
        </p:sp>
      </p:grpSp>
      <p:sp>
        <p:nvSpPr>
          <p:cNvPr id="19" name="Rectangle 18"/>
          <p:cNvSpPr/>
          <p:nvPr/>
        </p:nvSpPr>
        <p:spPr>
          <a:xfrm>
            <a:off x="685800" y="5492115"/>
            <a:ext cx="7848600" cy="538609"/>
          </a:xfrm>
          <a:prstGeom prst="rect">
            <a:avLst/>
          </a:prstGeom>
        </p:spPr>
        <p:txBody>
          <a:bodyPr wrap="square">
            <a:spAutoFit/>
          </a:bodyPr>
          <a:lstStyle/>
          <a:p>
            <a:pPr>
              <a:buFont typeface="Arial"/>
              <a:buChar char="•"/>
            </a:pPr>
            <a:r>
              <a:rPr lang="en-US" sz="2900"/>
              <a:t>Click on the title of the paper.</a:t>
            </a:r>
          </a:p>
        </p:txBody>
      </p:sp>
      <p:pic>
        <p:nvPicPr>
          <p:cNvPr id="13" name="Picture 12" descr="PubMEd.png"/>
          <p:cNvPicPr>
            <a:picLocks noChangeAspect="1"/>
          </p:cNvPicPr>
          <p:nvPr/>
        </p:nvPicPr>
        <p:blipFill>
          <a:blip r:embed="rId4"/>
          <a:stretch>
            <a:fillRect/>
          </a:stretch>
        </p:blipFill>
        <p:spPr>
          <a:xfrm>
            <a:off x="6350000" y="661988"/>
            <a:ext cx="2286000" cy="990600"/>
          </a:xfrm>
          <a:prstGeom prst="rect">
            <a:avLst/>
          </a:prstGeom>
        </p:spPr>
      </p:pic>
      <p:pic>
        <p:nvPicPr>
          <p:cNvPr id="3" name="Picture 2" descr="Screen Shot 2016-05-23 at 7.41.1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2489572"/>
            <a:ext cx="8521700" cy="1587500"/>
          </a:xfrm>
          <a:prstGeom prst="rect">
            <a:avLst/>
          </a:prstGeom>
        </p:spPr>
      </p:pic>
    </p:spTree>
    <p:extLst>
      <p:ext uri="{BB962C8B-B14F-4D97-AF65-F5344CB8AC3E}">
        <p14:creationId xmlns:p14="http://schemas.microsoft.com/office/powerpoint/2010/main" val="12341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26</a:t>
            </a:fld>
            <a:endParaRPr lang="es-ES_tradnl"/>
          </a:p>
        </p:txBody>
      </p:sp>
      <p:sp>
        <p:nvSpPr>
          <p:cNvPr id="15" name="Title 14"/>
          <p:cNvSpPr>
            <a:spLocks noGrp="1"/>
          </p:cNvSpPr>
          <p:nvPr>
            <p:ph type="title"/>
          </p:nvPr>
        </p:nvSpPr>
        <p:spPr/>
        <p:txBody>
          <a:bodyPr>
            <a:normAutofit/>
          </a:bodyPr>
          <a:lstStyle/>
          <a:p>
            <a:r>
              <a:rPr lang="es-ES_tradnl" sz="5000"/>
              <a:t>Entrez</a:t>
            </a:r>
          </a:p>
        </p:txBody>
      </p:sp>
      <p:pic>
        <p:nvPicPr>
          <p:cNvPr id="8" name="Picture 8" descr="Entrez_logo"/>
          <p:cNvPicPr>
            <a:picLocks noChangeAspect="1" noChangeArrowheads="1"/>
          </p:cNvPicPr>
          <p:nvPr/>
        </p:nvPicPr>
        <p:blipFill>
          <a:blip r:embed="rId3"/>
          <a:srcRect/>
          <a:stretch>
            <a:fillRect/>
          </a:stretch>
        </p:blipFill>
        <p:spPr bwMode="auto">
          <a:xfrm>
            <a:off x="457200" y="661988"/>
            <a:ext cx="5892800" cy="755650"/>
          </a:xfrm>
          <a:prstGeom prst="rect">
            <a:avLst/>
          </a:prstGeom>
          <a:noFill/>
        </p:spPr>
      </p:pic>
      <p:sp>
        <p:nvSpPr>
          <p:cNvPr id="29" name="TextBox 28"/>
          <p:cNvSpPr txBox="1"/>
          <p:nvPr/>
        </p:nvSpPr>
        <p:spPr>
          <a:xfrm>
            <a:off x="447128" y="6207695"/>
            <a:ext cx="7059985" cy="461665"/>
          </a:xfrm>
          <a:prstGeom prst="rect">
            <a:avLst/>
          </a:prstGeom>
          <a:noFill/>
        </p:spPr>
        <p:txBody>
          <a:bodyPr wrap="square" rtlCol="0">
            <a:spAutoFit/>
          </a:bodyPr>
          <a:lstStyle/>
          <a:p>
            <a:r>
              <a:rPr lang="es-ES_tradnl" sz="2400" dirty="0"/>
              <a:t>Look </a:t>
            </a:r>
            <a:r>
              <a:rPr lang="es-ES_tradnl" sz="2400" dirty="0" err="1"/>
              <a:t>for</a:t>
            </a:r>
            <a:r>
              <a:rPr lang="es-ES_tradnl" sz="2400" dirty="0"/>
              <a:t> </a:t>
            </a:r>
            <a:r>
              <a:rPr lang="es-ES_tradnl" sz="2400" dirty="0" err="1"/>
              <a:t>the</a:t>
            </a:r>
            <a:r>
              <a:rPr lang="es-ES_tradnl" sz="2400" dirty="0"/>
              <a:t> link </a:t>
            </a:r>
            <a:r>
              <a:rPr lang="es-ES_tradnl" sz="2400" dirty="0" err="1"/>
              <a:t>to</a:t>
            </a:r>
            <a:r>
              <a:rPr lang="es-ES_tradnl" sz="2400" dirty="0"/>
              <a:t> </a:t>
            </a:r>
            <a:r>
              <a:rPr lang="es-ES_tradnl" sz="2400" dirty="0" err="1"/>
              <a:t>related</a:t>
            </a:r>
            <a:r>
              <a:rPr lang="es-ES_tradnl" sz="2400" dirty="0"/>
              <a:t> genes and </a:t>
            </a:r>
            <a:r>
              <a:rPr lang="es-ES_tradnl" sz="2400" dirty="0" err="1"/>
              <a:t>follow</a:t>
            </a:r>
            <a:r>
              <a:rPr lang="es-ES_tradnl" sz="2400" dirty="0"/>
              <a:t> </a:t>
            </a:r>
            <a:r>
              <a:rPr lang="es-ES_tradnl" sz="2400" dirty="0" err="1"/>
              <a:t>it</a:t>
            </a:r>
            <a:r>
              <a:rPr lang="es-ES_tradnl" sz="2400" dirty="0"/>
              <a:t>.</a:t>
            </a:r>
          </a:p>
        </p:txBody>
      </p:sp>
      <p:pic>
        <p:nvPicPr>
          <p:cNvPr id="19" name="Picture 18" descr="PubMEd.png"/>
          <p:cNvPicPr>
            <a:picLocks noChangeAspect="1"/>
          </p:cNvPicPr>
          <p:nvPr/>
        </p:nvPicPr>
        <p:blipFill>
          <a:blip r:embed="rId4"/>
          <a:stretch>
            <a:fillRect/>
          </a:stretch>
        </p:blipFill>
        <p:spPr>
          <a:xfrm>
            <a:off x="6350000" y="661988"/>
            <a:ext cx="2286000" cy="990600"/>
          </a:xfrm>
          <a:prstGeom prst="rect">
            <a:avLst/>
          </a:prstGeom>
        </p:spPr>
      </p:pic>
      <p:pic>
        <p:nvPicPr>
          <p:cNvPr id="4" name="Picture 3" descr="Screen Shot 2016-05-23 at 7.42.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064" y="2143942"/>
            <a:ext cx="7020272" cy="3363095"/>
          </a:xfrm>
          <a:prstGeom prst="rect">
            <a:avLst/>
          </a:prstGeom>
        </p:spPr>
      </p:pic>
      <p:grpSp>
        <p:nvGrpSpPr>
          <p:cNvPr id="2" name="Group 23"/>
          <p:cNvGrpSpPr/>
          <p:nvPr/>
        </p:nvGrpSpPr>
        <p:grpSpPr>
          <a:xfrm>
            <a:off x="228600" y="3573016"/>
            <a:ext cx="5495528" cy="2007175"/>
            <a:chOff x="228600" y="2895600"/>
            <a:chExt cx="3657600" cy="2718870"/>
          </a:xfrm>
        </p:grpSpPr>
        <p:sp>
          <p:nvSpPr>
            <p:cNvPr id="18" name="Oval Callout 17"/>
            <p:cNvSpPr/>
            <p:nvPr/>
          </p:nvSpPr>
          <p:spPr>
            <a:xfrm>
              <a:off x="228600" y="2895600"/>
              <a:ext cx="3657600" cy="1905000"/>
            </a:xfrm>
            <a:prstGeom prst="wedgeEllipseCallout">
              <a:avLst/>
            </a:prstGeom>
            <a:solidFill>
              <a:schemeClr val="accent2">
                <a:alpha val="48000"/>
              </a:schemeClr>
            </a:solidFill>
            <a:ln>
              <a:noFill/>
            </a:ln>
          </p:spPr>
          <p:style>
            <a:lnRef idx="1">
              <a:schemeClr val="accent1"/>
            </a:lnRef>
            <a:fillRef idx="3">
              <a:schemeClr val="accent1"/>
            </a:fillRef>
            <a:effectRef idx="2">
              <a:schemeClr val="accent1"/>
            </a:effectRef>
            <a:fontRef idx="minor">
              <a:schemeClr val="lt1"/>
            </a:fontRef>
          </p:style>
        </p:sp>
        <p:sp>
          <p:nvSpPr>
            <p:cNvPr id="23" name="TextBox 22"/>
            <p:cNvSpPr txBox="1"/>
            <p:nvPr/>
          </p:nvSpPr>
          <p:spPr>
            <a:xfrm>
              <a:off x="721562" y="5114182"/>
              <a:ext cx="731810" cy="500288"/>
            </a:xfrm>
            <a:prstGeom prst="rect">
              <a:avLst/>
            </a:prstGeom>
            <a:noFill/>
          </p:spPr>
          <p:txBody>
            <a:bodyPr wrap="none" rtlCol="0">
              <a:spAutoFit/>
            </a:bodyPr>
            <a:lstStyle/>
            <a:p>
              <a:r>
                <a:rPr lang="es-ES_tradnl" dirty="0" err="1"/>
                <a:t>Abstract</a:t>
              </a:r>
              <a:endParaRPr lang="es-ES_tradnl" dirty="0"/>
            </a:p>
          </p:txBody>
        </p:sp>
      </p:grpSp>
      <p:pic>
        <p:nvPicPr>
          <p:cNvPr id="6" name="Picture 5" descr="Screen Shot 2016-05-23 at 7.42.4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9752" y="2603672"/>
            <a:ext cx="2520280" cy="2607187"/>
          </a:xfrm>
          <a:prstGeom prst="rect">
            <a:avLst/>
          </a:prstGeom>
        </p:spPr>
      </p:pic>
      <p:pic>
        <p:nvPicPr>
          <p:cNvPr id="9" name="Picture 8" descr="Screen Shot 2016-05-23 at 7.42.5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6405" y="2034170"/>
            <a:ext cx="2208709" cy="4221088"/>
          </a:xfrm>
          <a:prstGeom prst="rect">
            <a:avLst/>
          </a:prstGeom>
        </p:spPr>
      </p:pic>
    </p:spTree>
    <p:extLst>
      <p:ext uri="{BB962C8B-B14F-4D97-AF65-F5344CB8AC3E}">
        <p14:creationId xmlns:p14="http://schemas.microsoft.com/office/powerpoint/2010/main" val="143381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27</a:t>
            </a:fld>
            <a:endParaRPr lang="en-US"/>
          </a:p>
        </p:txBody>
      </p:sp>
      <p:sp>
        <p:nvSpPr>
          <p:cNvPr id="15" name="Title 14"/>
          <p:cNvSpPr>
            <a:spLocks noGrp="1"/>
          </p:cNvSpPr>
          <p:nvPr>
            <p:ph type="title"/>
          </p:nvPr>
        </p:nvSpPr>
        <p:spPr/>
        <p:txBody>
          <a:bodyPr>
            <a:normAutofit/>
          </a:bodyPr>
          <a:lstStyle/>
          <a:p>
            <a:r>
              <a:rPr lang="en-US" sz="5000"/>
              <a:t>Entrez</a:t>
            </a:r>
          </a:p>
        </p:txBody>
      </p:sp>
      <p:pic>
        <p:nvPicPr>
          <p:cNvPr id="8" name="Picture 8" descr="Entrez_logo"/>
          <p:cNvPicPr>
            <a:picLocks noChangeAspect="1" noChangeArrowheads="1"/>
          </p:cNvPicPr>
          <p:nvPr/>
        </p:nvPicPr>
        <p:blipFill>
          <a:blip r:embed="rId3"/>
          <a:srcRect/>
          <a:stretch>
            <a:fillRect/>
          </a:stretch>
        </p:blipFill>
        <p:spPr bwMode="auto">
          <a:xfrm>
            <a:off x="457200" y="661988"/>
            <a:ext cx="5892800" cy="755650"/>
          </a:xfrm>
          <a:prstGeom prst="rect">
            <a:avLst/>
          </a:prstGeom>
          <a:noFill/>
        </p:spPr>
      </p:pic>
      <p:sp>
        <p:nvSpPr>
          <p:cNvPr id="29" name="TextBox 28"/>
          <p:cNvSpPr txBox="1"/>
          <p:nvPr/>
        </p:nvSpPr>
        <p:spPr>
          <a:xfrm>
            <a:off x="447128" y="5638800"/>
            <a:ext cx="8001000" cy="1200329"/>
          </a:xfrm>
          <a:prstGeom prst="rect">
            <a:avLst/>
          </a:prstGeom>
          <a:noFill/>
        </p:spPr>
        <p:txBody>
          <a:bodyPr wrap="square" rtlCol="0">
            <a:spAutoFit/>
          </a:bodyPr>
          <a:lstStyle/>
          <a:p>
            <a:r>
              <a:rPr lang="en-US"/>
              <a:t>The link “Gene” will lead us to what is like a review paper for that specific transcript. This is the result of someone (an expert) collecting the infomration in the database (curation). From this page you can get access to all the sequences associated to the gene.</a:t>
            </a:r>
          </a:p>
        </p:txBody>
      </p:sp>
      <p:pic>
        <p:nvPicPr>
          <p:cNvPr id="19" name="Picture 18" descr="Entrez6.png"/>
          <p:cNvPicPr>
            <a:picLocks noChangeAspect="1"/>
          </p:cNvPicPr>
          <p:nvPr/>
        </p:nvPicPr>
        <p:blipFill>
          <a:blip r:embed="rId4"/>
          <a:stretch>
            <a:fillRect/>
          </a:stretch>
        </p:blipFill>
        <p:spPr>
          <a:xfrm>
            <a:off x="447128" y="1417638"/>
            <a:ext cx="8001000" cy="3975287"/>
          </a:xfrm>
          <a:prstGeom prst="rect">
            <a:avLst/>
          </a:prstGeom>
        </p:spPr>
      </p:pic>
      <p:pic>
        <p:nvPicPr>
          <p:cNvPr id="9" name="Picture 8" descr="PubMEd.png"/>
          <p:cNvPicPr>
            <a:picLocks noChangeAspect="1"/>
          </p:cNvPicPr>
          <p:nvPr/>
        </p:nvPicPr>
        <p:blipFill>
          <a:blip r:embed="rId5"/>
          <a:stretch>
            <a:fillRect/>
          </a:stretch>
        </p:blipFill>
        <p:spPr>
          <a:xfrm>
            <a:off x="6350000" y="661988"/>
            <a:ext cx="2286000" cy="990600"/>
          </a:xfrm>
          <a:prstGeom prst="rect">
            <a:avLst/>
          </a:prstGeom>
        </p:spPr>
      </p:pic>
    </p:spTree>
    <p:extLst>
      <p:ext uri="{BB962C8B-B14F-4D97-AF65-F5344CB8AC3E}">
        <p14:creationId xmlns:p14="http://schemas.microsoft.com/office/powerpoint/2010/main" val="185042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32A6-C416-EB4A-86EF-E6657244AB23}"/>
              </a:ext>
            </a:extLst>
          </p:cNvPr>
          <p:cNvSpPr>
            <a:spLocks noGrp="1"/>
          </p:cNvSpPr>
          <p:nvPr>
            <p:ph type="title"/>
          </p:nvPr>
        </p:nvSpPr>
        <p:spPr/>
        <p:txBody>
          <a:bodyPr/>
          <a:lstStyle/>
          <a:p>
            <a:r>
              <a:rPr lang="pt-PT" dirty="0"/>
              <a:t>Treinamento </a:t>
            </a:r>
            <a:r>
              <a:rPr lang="pt-PT" dirty="0" err="1"/>
              <a:t>PubMed</a:t>
            </a:r>
            <a:endParaRPr lang="pt-PT" dirty="0"/>
          </a:p>
        </p:txBody>
      </p:sp>
      <p:sp>
        <p:nvSpPr>
          <p:cNvPr id="3" name="Content Placeholder 2">
            <a:extLst>
              <a:ext uri="{FF2B5EF4-FFF2-40B4-BE49-F238E27FC236}">
                <a16:creationId xmlns:a16="http://schemas.microsoft.com/office/drawing/2014/main" id="{776E2800-D2FE-6448-8D5E-2C22BA0D2E91}"/>
              </a:ext>
            </a:extLst>
          </p:cNvPr>
          <p:cNvSpPr>
            <a:spLocks noGrp="1"/>
          </p:cNvSpPr>
          <p:nvPr>
            <p:ph idx="1"/>
          </p:nvPr>
        </p:nvSpPr>
        <p:spPr/>
        <p:txBody>
          <a:bodyPr>
            <a:normAutofit fontScale="92500" lnSpcReduction="20000"/>
          </a:bodyPr>
          <a:lstStyle/>
          <a:p>
            <a:r>
              <a:rPr lang="pt-PT" dirty="0"/>
              <a:t>Procurar artigos científicos pelo nome do autor:</a:t>
            </a:r>
          </a:p>
          <a:p>
            <a:pPr marL="457200" lvl="1" indent="0">
              <a:buNone/>
            </a:pPr>
            <a:r>
              <a:rPr lang="pt-PT" dirty="0">
                <a:hlinkClick r:id="rId2"/>
              </a:rPr>
              <a:t>https://www.nlm.nih.gov/oet/ed/pubmed/quicktours/author/index.html</a:t>
            </a:r>
            <a:endParaRPr lang="pt-PT" dirty="0"/>
          </a:p>
          <a:p>
            <a:r>
              <a:rPr lang="pt-PT" dirty="0"/>
              <a:t>Procurar artigos científicos pelos dados de uma citação (e.g., autor, ano, periódico) </a:t>
            </a:r>
            <a:r>
              <a:rPr lang="pt-PT" dirty="0">
                <a:hlinkClick r:id="rId3"/>
              </a:rPr>
              <a:t>https://www.nlm.nih.gov/oet/ed/pubmed/quicktours/citation/index.html</a:t>
            </a:r>
            <a:endParaRPr lang="pt-PT" dirty="0"/>
          </a:p>
          <a:p>
            <a:r>
              <a:rPr lang="pt-PT" dirty="0"/>
              <a:t>Explorar a opção de “Busca </a:t>
            </a:r>
            <a:r>
              <a:rPr lang="pt-PT" dirty="0" err="1"/>
              <a:t>Avanzada</a:t>
            </a:r>
            <a:r>
              <a:rPr lang="pt-PT" dirty="0"/>
              <a:t>”</a:t>
            </a:r>
          </a:p>
          <a:p>
            <a:r>
              <a:rPr lang="pt-PT" dirty="0"/>
              <a:t>Outros tutorial de </a:t>
            </a:r>
            <a:r>
              <a:rPr lang="pt-PT" dirty="0" err="1"/>
              <a:t>PubMed</a:t>
            </a:r>
            <a:r>
              <a:rPr lang="pt-PT" dirty="0"/>
              <a:t>: </a:t>
            </a:r>
            <a:r>
              <a:rPr lang="en-US" dirty="0">
                <a:hlinkClick r:id="rId4"/>
              </a:rPr>
              <a:t>https://www.nlm.nih.gov/bsd/disted/pubmedtutorial/cover.html</a:t>
            </a:r>
            <a:endParaRPr lang="pt-PT" dirty="0"/>
          </a:p>
        </p:txBody>
      </p:sp>
      <p:sp>
        <p:nvSpPr>
          <p:cNvPr id="4" name="Slide Number Placeholder 3">
            <a:extLst>
              <a:ext uri="{FF2B5EF4-FFF2-40B4-BE49-F238E27FC236}">
                <a16:creationId xmlns:a16="http://schemas.microsoft.com/office/drawing/2014/main" id="{B5A27214-516C-8342-8FE7-3C61080B4FFA}"/>
              </a:ext>
            </a:extLst>
          </p:cNvPr>
          <p:cNvSpPr>
            <a:spLocks noGrp="1"/>
          </p:cNvSpPr>
          <p:nvPr>
            <p:ph type="sldNum" sz="quarter" idx="12"/>
          </p:nvPr>
        </p:nvSpPr>
        <p:spPr/>
        <p:txBody>
          <a:bodyPr/>
          <a:lstStyle/>
          <a:p>
            <a:fld id="{F9B76065-02A8-2140-ABFF-467A450FC727}" type="slidenum">
              <a:rPr lang="pt-PT" smtClean="0"/>
              <a:pPr/>
              <a:t>28</a:t>
            </a:fld>
            <a:endParaRPr lang="pt-PT"/>
          </a:p>
        </p:txBody>
      </p:sp>
    </p:spTree>
    <p:extLst>
      <p:ext uri="{BB962C8B-B14F-4D97-AF65-F5344CB8AC3E}">
        <p14:creationId xmlns:p14="http://schemas.microsoft.com/office/powerpoint/2010/main" val="4020713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90FD6-92B0-9345-BB64-1239C9A3436A}"/>
              </a:ext>
            </a:extLst>
          </p:cNvPr>
          <p:cNvSpPr>
            <a:spLocks noGrp="1"/>
          </p:cNvSpPr>
          <p:nvPr>
            <p:ph type="title"/>
          </p:nvPr>
        </p:nvSpPr>
        <p:spPr/>
        <p:txBody>
          <a:bodyPr/>
          <a:lstStyle/>
          <a:p>
            <a:r>
              <a:rPr lang="en-US" dirty="0">
                <a:solidFill>
                  <a:schemeClr val="bg1"/>
                </a:solidFill>
              </a:rPr>
              <a:t>Databases of plant genomes</a:t>
            </a:r>
          </a:p>
        </p:txBody>
      </p:sp>
      <p:sp>
        <p:nvSpPr>
          <p:cNvPr id="3" name="Content Placeholder 2">
            <a:extLst>
              <a:ext uri="{FF2B5EF4-FFF2-40B4-BE49-F238E27FC236}">
                <a16:creationId xmlns:a16="http://schemas.microsoft.com/office/drawing/2014/main" id="{B4E28A56-D055-B040-9A41-5A018041C9D5}"/>
              </a:ext>
            </a:extLst>
          </p:cNvPr>
          <p:cNvSpPr>
            <a:spLocks noGrp="1"/>
          </p:cNvSpPr>
          <p:nvPr>
            <p:ph idx="1"/>
          </p:nvPr>
        </p:nvSpPr>
        <p:spPr/>
        <p:txBody>
          <a:bodyPr>
            <a:normAutofit fontScale="92500" lnSpcReduction="20000"/>
          </a:bodyPr>
          <a:lstStyle/>
          <a:p>
            <a:r>
              <a:rPr lang="en-US" dirty="0">
                <a:solidFill>
                  <a:schemeClr val="bg1"/>
                </a:solidFill>
              </a:rPr>
              <a:t>List of plant genomes, updated regularly: </a:t>
            </a:r>
            <a:r>
              <a:rPr lang="en-US" dirty="0" err="1">
                <a:solidFill>
                  <a:schemeClr val="bg1"/>
                </a:solidFill>
              </a:rPr>
              <a:t>PlabiDB</a:t>
            </a:r>
            <a:r>
              <a:rPr lang="en-US" dirty="0">
                <a:solidFill>
                  <a:schemeClr val="bg1"/>
                </a:solidFill>
              </a:rPr>
              <a:t>: </a:t>
            </a:r>
            <a:r>
              <a:rPr lang="en-US" sz="2400" dirty="0">
                <a:solidFill>
                  <a:schemeClr val="bg1"/>
                </a:solidFill>
              </a:rPr>
              <a:t>https://</a:t>
            </a:r>
            <a:r>
              <a:rPr lang="en-US" sz="2400" dirty="0" err="1">
                <a:solidFill>
                  <a:schemeClr val="bg1"/>
                </a:solidFill>
              </a:rPr>
              <a:t>www.plabipd.de</a:t>
            </a:r>
            <a:r>
              <a:rPr lang="en-US" sz="2400" dirty="0">
                <a:solidFill>
                  <a:schemeClr val="bg1"/>
                </a:solidFill>
              </a:rPr>
              <a:t>/</a:t>
            </a:r>
            <a:r>
              <a:rPr lang="en-US" sz="2400" dirty="0" err="1">
                <a:solidFill>
                  <a:schemeClr val="bg1"/>
                </a:solidFill>
              </a:rPr>
              <a:t>plant_genomes_pa.ep</a:t>
            </a:r>
            <a:endParaRPr lang="en-US" sz="2400" dirty="0">
              <a:solidFill>
                <a:schemeClr val="bg1"/>
              </a:solidFill>
            </a:endParaRPr>
          </a:p>
          <a:p>
            <a:r>
              <a:rPr lang="en-US" dirty="0">
                <a:solidFill>
                  <a:schemeClr val="bg1"/>
                </a:solidFill>
              </a:rPr>
              <a:t>Most plant genome sequences should be deposited at one of the NCBI databases: WGS, Genome</a:t>
            </a:r>
          </a:p>
          <a:p>
            <a:pPr lvl="1"/>
            <a:r>
              <a:rPr lang="en-US" dirty="0">
                <a:solidFill>
                  <a:schemeClr val="bg1"/>
                </a:solidFill>
              </a:rPr>
              <a:t>All sequenced genomes at NCBI: </a:t>
            </a:r>
            <a:r>
              <a:rPr lang="en-US" sz="1400" dirty="0">
                <a:solidFill>
                  <a:schemeClr val="bg1"/>
                </a:solidFill>
              </a:rPr>
              <a:t>ftp://</a:t>
            </a:r>
            <a:r>
              <a:rPr lang="en-US" sz="1400" dirty="0" err="1">
                <a:solidFill>
                  <a:schemeClr val="bg1"/>
                </a:solidFill>
              </a:rPr>
              <a:t>ftp.ncbi.nlm.nih.gov</a:t>
            </a:r>
            <a:r>
              <a:rPr lang="en-US" sz="1400" dirty="0">
                <a:solidFill>
                  <a:schemeClr val="bg1"/>
                </a:solidFill>
              </a:rPr>
              <a:t>/genomes/ASSEMBLY_REPORTS/</a:t>
            </a:r>
            <a:r>
              <a:rPr lang="en-US" sz="1400" dirty="0" err="1">
                <a:solidFill>
                  <a:schemeClr val="bg1"/>
                </a:solidFill>
              </a:rPr>
              <a:t>assembly_summary_genbank.txt</a:t>
            </a:r>
            <a:endParaRPr lang="en-US" sz="1400" dirty="0">
              <a:solidFill>
                <a:schemeClr val="bg1"/>
              </a:solidFill>
            </a:endParaRPr>
          </a:p>
          <a:p>
            <a:pPr lvl="1"/>
            <a:r>
              <a:rPr lang="en-US" dirty="0">
                <a:solidFill>
                  <a:schemeClr val="bg1"/>
                </a:solidFill>
              </a:rPr>
              <a:t>19/10/2018: 388 </a:t>
            </a:r>
            <a:r>
              <a:rPr lang="en-US" dirty="0" err="1">
                <a:solidFill>
                  <a:schemeClr val="bg1"/>
                </a:solidFill>
              </a:rPr>
              <a:t>viridiplantae</a:t>
            </a:r>
            <a:r>
              <a:rPr lang="en-US" dirty="0">
                <a:solidFill>
                  <a:schemeClr val="bg1"/>
                </a:solidFill>
              </a:rPr>
              <a:t> genomes: 336 </a:t>
            </a:r>
            <a:r>
              <a:rPr lang="en-US" dirty="0" err="1">
                <a:solidFill>
                  <a:schemeClr val="bg1"/>
                </a:solidFill>
              </a:rPr>
              <a:t>Streptophyta</a:t>
            </a:r>
            <a:r>
              <a:rPr lang="en-US" dirty="0">
                <a:solidFill>
                  <a:schemeClr val="bg1"/>
                </a:solidFill>
              </a:rPr>
              <a:t> + 52 Chlorophyta</a:t>
            </a:r>
          </a:p>
          <a:p>
            <a:r>
              <a:rPr lang="en-US" dirty="0">
                <a:solidFill>
                  <a:schemeClr val="bg1"/>
                </a:solidFill>
              </a:rPr>
              <a:t>Unfortunately there is not a single DB with tools to study all green plant genomes. You might need to develop/deploy your own for your project.</a:t>
            </a:r>
          </a:p>
        </p:txBody>
      </p:sp>
    </p:spTree>
    <p:extLst>
      <p:ext uri="{BB962C8B-B14F-4D97-AF65-F5344CB8AC3E}">
        <p14:creationId xmlns:p14="http://schemas.microsoft.com/office/powerpoint/2010/main" val="3567352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D9B84FB-2106-4C5A-B7A4-7AFD03D8E8C3}"/>
              </a:ext>
            </a:extLst>
          </p:cNvPr>
          <p:cNvSpPr>
            <a:spLocks noGrp="1"/>
          </p:cNvSpPr>
          <p:nvPr>
            <p:ph type="sldNum" sz="quarter" idx="12"/>
          </p:nvPr>
        </p:nvSpPr>
        <p:spPr/>
        <p:txBody>
          <a:bodyPr/>
          <a:lstStyle/>
          <a:p>
            <a:fld id="{F9B76065-02A8-2140-ABFF-467A450FC727}" type="slidenum">
              <a:rPr lang="en-US" smtClean="0"/>
              <a:pPr/>
              <a:t>3</a:t>
            </a:fld>
            <a:endParaRPr lang="en-US"/>
          </a:p>
        </p:txBody>
      </p:sp>
      <p:sp>
        <p:nvSpPr>
          <p:cNvPr id="3" name="Retângulo 2">
            <a:extLst>
              <a:ext uri="{FF2B5EF4-FFF2-40B4-BE49-F238E27FC236}">
                <a16:creationId xmlns:a16="http://schemas.microsoft.com/office/drawing/2014/main" id="{2735F5DB-2276-4640-B36D-2451EC0BFBDE}"/>
              </a:ext>
            </a:extLst>
          </p:cNvPr>
          <p:cNvSpPr/>
          <p:nvPr/>
        </p:nvSpPr>
        <p:spPr>
          <a:xfrm>
            <a:off x="1160748" y="2564904"/>
            <a:ext cx="6822504" cy="1569660"/>
          </a:xfrm>
          <a:prstGeom prst="rect">
            <a:avLst/>
          </a:prstGeom>
        </p:spPr>
        <p:txBody>
          <a:bodyPr wrap="square">
            <a:spAutoFit/>
          </a:bodyPr>
          <a:lstStyle/>
          <a:p>
            <a:pPr algn="ctr"/>
            <a:r>
              <a:rPr lang="pt-BR" sz="4800" b="1"/>
              <a:t>Bancos de dados em Biologia.</a:t>
            </a:r>
          </a:p>
        </p:txBody>
      </p:sp>
    </p:spTree>
    <p:extLst>
      <p:ext uri="{BB962C8B-B14F-4D97-AF65-F5344CB8AC3E}">
        <p14:creationId xmlns:p14="http://schemas.microsoft.com/office/powerpoint/2010/main" val="1420881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780B47-DC45-F84C-92BF-D3BC4F075903}"/>
              </a:ext>
            </a:extLst>
          </p:cNvPr>
          <p:cNvPicPr>
            <a:picLocks noChangeAspect="1"/>
          </p:cNvPicPr>
          <p:nvPr/>
        </p:nvPicPr>
        <p:blipFill>
          <a:blip r:embed="rId2"/>
          <a:stretch>
            <a:fillRect/>
          </a:stretch>
        </p:blipFill>
        <p:spPr>
          <a:xfrm>
            <a:off x="554182" y="1653416"/>
            <a:ext cx="7273636" cy="4519311"/>
          </a:xfrm>
          <a:prstGeom prst="rect">
            <a:avLst/>
          </a:prstGeom>
        </p:spPr>
      </p:pic>
      <p:sp>
        <p:nvSpPr>
          <p:cNvPr id="8" name="Rectangle 7">
            <a:extLst>
              <a:ext uri="{FF2B5EF4-FFF2-40B4-BE49-F238E27FC236}">
                <a16:creationId xmlns:a16="http://schemas.microsoft.com/office/drawing/2014/main" id="{3F48FE7C-6B82-3948-A556-DB37EA72847E}"/>
              </a:ext>
            </a:extLst>
          </p:cNvPr>
          <p:cNvSpPr/>
          <p:nvPr/>
        </p:nvSpPr>
        <p:spPr>
          <a:xfrm>
            <a:off x="4142511" y="1712078"/>
            <a:ext cx="3685307" cy="400110"/>
          </a:xfrm>
          <a:prstGeom prst="rect">
            <a:avLst/>
          </a:prstGeom>
          <a:solidFill>
            <a:schemeClr val="bg1"/>
          </a:solidFill>
        </p:spPr>
        <p:txBody>
          <a:bodyPr wrap="square">
            <a:spAutoFit/>
          </a:bodyPr>
          <a:lstStyle/>
          <a:p>
            <a:r>
              <a:rPr lang="en-US" sz="2000" b="1" dirty="0"/>
              <a:t>https://</a:t>
            </a:r>
            <a:r>
              <a:rPr lang="en-US" sz="2000" b="1" dirty="0" err="1"/>
              <a:t>phytozome.jgi.doe.gov</a:t>
            </a:r>
            <a:endParaRPr lang="en-US" sz="2000" b="1" dirty="0"/>
          </a:p>
        </p:txBody>
      </p:sp>
      <p:sp>
        <p:nvSpPr>
          <p:cNvPr id="9" name="Title 1">
            <a:extLst>
              <a:ext uri="{FF2B5EF4-FFF2-40B4-BE49-F238E27FC236}">
                <a16:creationId xmlns:a16="http://schemas.microsoft.com/office/drawing/2014/main" id="{0D577C26-5CDE-1149-86BE-9B4905ADDDC2}"/>
              </a:ext>
            </a:extLst>
          </p:cNvPr>
          <p:cNvSpPr txBox="1">
            <a:spLocks/>
          </p:cNvSpPr>
          <p:nvPr/>
        </p:nvSpPr>
        <p:spPr>
          <a:xfrm>
            <a:off x="457200" y="11393"/>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chemeClr val="bg1"/>
                </a:solidFill>
              </a:rPr>
              <a:t>Databases of plant genomes</a:t>
            </a:r>
            <a:br>
              <a:rPr lang="en-US">
                <a:solidFill>
                  <a:schemeClr val="bg1"/>
                </a:solidFill>
              </a:rPr>
            </a:br>
            <a:r>
              <a:rPr lang="en-US">
                <a:solidFill>
                  <a:schemeClr val="bg1"/>
                </a:solidFill>
              </a:rPr>
              <a:t>Phytozome</a:t>
            </a:r>
            <a:endParaRPr lang="en-US" dirty="0">
              <a:solidFill>
                <a:schemeClr val="bg1"/>
              </a:solidFill>
            </a:endParaRPr>
          </a:p>
        </p:txBody>
      </p:sp>
      <p:grpSp>
        <p:nvGrpSpPr>
          <p:cNvPr id="12" name="Group 11">
            <a:extLst>
              <a:ext uri="{FF2B5EF4-FFF2-40B4-BE49-F238E27FC236}">
                <a16:creationId xmlns:a16="http://schemas.microsoft.com/office/drawing/2014/main" id="{D98CD99E-6339-C448-B1F4-86B6674D2BEC}"/>
              </a:ext>
            </a:extLst>
          </p:cNvPr>
          <p:cNvGrpSpPr/>
          <p:nvPr/>
        </p:nvGrpSpPr>
        <p:grpSpPr>
          <a:xfrm flipV="1">
            <a:off x="0" y="1133092"/>
            <a:ext cx="9144000" cy="309448"/>
            <a:chOff x="-30646253" y="2527979"/>
            <a:chExt cx="43336094" cy="1466565"/>
          </a:xfrm>
        </p:grpSpPr>
        <p:grpSp>
          <p:nvGrpSpPr>
            <p:cNvPr id="13" name="Group 12">
              <a:extLst>
                <a:ext uri="{FF2B5EF4-FFF2-40B4-BE49-F238E27FC236}">
                  <a16:creationId xmlns:a16="http://schemas.microsoft.com/office/drawing/2014/main" id="{410C6657-EBB7-ED48-9AE4-AE0A0B85A37E}"/>
                </a:ext>
              </a:extLst>
            </p:cNvPr>
            <p:cNvGrpSpPr/>
            <p:nvPr/>
          </p:nvGrpSpPr>
          <p:grpSpPr>
            <a:xfrm>
              <a:off x="-30646253" y="2527979"/>
              <a:ext cx="34759416" cy="1462149"/>
              <a:chOff x="-24453272" y="2389434"/>
              <a:chExt cx="34759416" cy="1462149"/>
            </a:xfrm>
          </p:grpSpPr>
          <p:grpSp>
            <p:nvGrpSpPr>
              <p:cNvPr id="15" name="Group 14">
                <a:extLst>
                  <a:ext uri="{FF2B5EF4-FFF2-40B4-BE49-F238E27FC236}">
                    <a16:creationId xmlns:a16="http://schemas.microsoft.com/office/drawing/2014/main" id="{44053E03-0DCB-CC49-805E-4521C442CEE5}"/>
                  </a:ext>
                </a:extLst>
              </p:cNvPr>
              <p:cNvGrpSpPr/>
              <p:nvPr/>
            </p:nvGrpSpPr>
            <p:grpSpPr>
              <a:xfrm>
                <a:off x="-24453272" y="2389434"/>
                <a:ext cx="26034644" cy="1441346"/>
                <a:chOff x="-14034654" y="2250887"/>
                <a:chExt cx="26034644" cy="1441346"/>
              </a:xfrm>
            </p:grpSpPr>
            <p:grpSp>
              <p:nvGrpSpPr>
                <p:cNvPr id="17" name="Group 16">
                  <a:extLst>
                    <a:ext uri="{FF2B5EF4-FFF2-40B4-BE49-F238E27FC236}">
                      <a16:creationId xmlns:a16="http://schemas.microsoft.com/office/drawing/2014/main" id="{389FCB03-F2B8-A64D-A501-A9F1D1310231}"/>
                    </a:ext>
                  </a:extLst>
                </p:cNvPr>
                <p:cNvGrpSpPr/>
                <p:nvPr/>
              </p:nvGrpSpPr>
              <p:grpSpPr>
                <a:xfrm>
                  <a:off x="-14034654" y="2250887"/>
                  <a:ext cx="17495947" cy="1441346"/>
                  <a:chOff x="-6691745" y="2056924"/>
                  <a:chExt cx="17495947" cy="1441346"/>
                </a:xfrm>
              </p:grpSpPr>
              <p:pic>
                <p:nvPicPr>
                  <p:cNvPr id="19" name="Picture 18">
                    <a:extLst>
                      <a:ext uri="{FF2B5EF4-FFF2-40B4-BE49-F238E27FC236}">
                        <a16:creationId xmlns:a16="http://schemas.microsoft.com/office/drawing/2014/main" id="{4A262445-31DA-A94D-9CF6-808AE68846A1}"/>
                      </a:ext>
                    </a:extLst>
                  </p:cNvPr>
                  <p:cNvPicPr>
                    <a:picLocks noChangeAspect="1"/>
                  </p:cNvPicPr>
                  <p:nvPr/>
                </p:nvPicPr>
                <p:blipFill>
                  <a:blip r:embed="rId3"/>
                  <a:stretch>
                    <a:fillRect/>
                  </a:stretch>
                </p:blipFill>
                <p:spPr>
                  <a:xfrm>
                    <a:off x="-6691745" y="2056924"/>
                    <a:ext cx="8966022" cy="1441346"/>
                  </a:xfrm>
                  <a:prstGeom prst="rect">
                    <a:avLst/>
                  </a:prstGeom>
                </p:spPr>
              </p:pic>
              <p:pic>
                <p:nvPicPr>
                  <p:cNvPr id="20" name="Picture 19">
                    <a:extLst>
                      <a:ext uri="{FF2B5EF4-FFF2-40B4-BE49-F238E27FC236}">
                        <a16:creationId xmlns:a16="http://schemas.microsoft.com/office/drawing/2014/main" id="{0C2935F7-9237-0843-92DB-7EE283E870DC}"/>
                      </a:ext>
                    </a:extLst>
                  </p:cNvPr>
                  <p:cNvPicPr>
                    <a:picLocks noChangeAspect="1"/>
                  </p:cNvPicPr>
                  <p:nvPr/>
                </p:nvPicPr>
                <p:blipFill>
                  <a:blip r:embed="rId4"/>
                  <a:stretch>
                    <a:fillRect/>
                  </a:stretch>
                </p:blipFill>
                <p:spPr>
                  <a:xfrm>
                    <a:off x="1660202" y="2060738"/>
                    <a:ext cx="9144000" cy="1437532"/>
                  </a:xfrm>
                  <a:prstGeom prst="rect">
                    <a:avLst/>
                  </a:prstGeom>
                </p:spPr>
              </p:pic>
            </p:grpSp>
            <p:pic>
              <p:nvPicPr>
                <p:cNvPr id="18" name="Picture 17">
                  <a:extLst>
                    <a:ext uri="{FF2B5EF4-FFF2-40B4-BE49-F238E27FC236}">
                      <a16:creationId xmlns:a16="http://schemas.microsoft.com/office/drawing/2014/main" id="{93406942-1D9C-A44C-A49C-484A33595B4A}"/>
                    </a:ext>
                  </a:extLst>
                </p:cNvPr>
                <p:cNvPicPr>
                  <a:picLocks noChangeAspect="1"/>
                </p:cNvPicPr>
                <p:nvPr/>
              </p:nvPicPr>
              <p:blipFill>
                <a:blip r:embed="rId5"/>
                <a:stretch>
                  <a:fillRect/>
                </a:stretch>
              </p:blipFill>
              <p:spPr>
                <a:xfrm>
                  <a:off x="2855990" y="2272963"/>
                  <a:ext cx="9144000" cy="1419270"/>
                </a:xfrm>
                <a:prstGeom prst="rect">
                  <a:avLst/>
                </a:prstGeom>
              </p:spPr>
            </p:pic>
          </p:grpSp>
          <p:pic>
            <p:nvPicPr>
              <p:cNvPr id="16" name="Picture 15">
                <a:extLst>
                  <a:ext uri="{FF2B5EF4-FFF2-40B4-BE49-F238E27FC236}">
                    <a16:creationId xmlns:a16="http://schemas.microsoft.com/office/drawing/2014/main" id="{17299102-1AAF-9441-AE41-00A87297E9AB}"/>
                  </a:ext>
                </a:extLst>
              </p:cNvPr>
              <p:cNvPicPr>
                <a:picLocks noChangeAspect="1"/>
              </p:cNvPicPr>
              <p:nvPr/>
            </p:nvPicPr>
            <p:blipFill>
              <a:blip r:embed="rId6"/>
              <a:stretch>
                <a:fillRect/>
              </a:stretch>
            </p:blipFill>
            <p:spPr>
              <a:xfrm>
                <a:off x="1162144" y="2390707"/>
                <a:ext cx="9144000" cy="1460876"/>
              </a:xfrm>
              <a:prstGeom prst="rect">
                <a:avLst/>
              </a:prstGeom>
            </p:spPr>
          </p:pic>
        </p:grpSp>
        <p:pic>
          <p:nvPicPr>
            <p:cNvPr id="14" name="Picture 13">
              <a:extLst>
                <a:ext uri="{FF2B5EF4-FFF2-40B4-BE49-F238E27FC236}">
                  <a16:creationId xmlns:a16="http://schemas.microsoft.com/office/drawing/2014/main" id="{D2462E34-D393-6B4C-88A8-77159127BE38}"/>
                </a:ext>
              </a:extLst>
            </p:cNvPr>
            <p:cNvPicPr>
              <a:picLocks noChangeAspect="1"/>
            </p:cNvPicPr>
            <p:nvPr/>
          </p:nvPicPr>
          <p:blipFill>
            <a:blip r:embed="rId7"/>
            <a:stretch>
              <a:fillRect/>
            </a:stretch>
          </p:blipFill>
          <p:spPr>
            <a:xfrm>
              <a:off x="3545841" y="2564440"/>
              <a:ext cx="9144000" cy="1430104"/>
            </a:xfrm>
            <a:prstGeom prst="rect">
              <a:avLst/>
            </a:prstGeom>
          </p:spPr>
        </p:pic>
      </p:grpSp>
    </p:spTree>
    <p:extLst>
      <p:ext uri="{BB962C8B-B14F-4D97-AF65-F5344CB8AC3E}">
        <p14:creationId xmlns:p14="http://schemas.microsoft.com/office/powerpoint/2010/main" val="3329880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90FD6-92B0-9345-BB64-1239C9A3436A}"/>
              </a:ext>
            </a:extLst>
          </p:cNvPr>
          <p:cNvSpPr>
            <a:spLocks noGrp="1"/>
          </p:cNvSpPr>
          <p:nvPr>
            <p:ph type="title"/>
          </p:nvPr>
        </p:nvSpPr>
        <p:spPr>
          <a:xfrm>
            <a:off x="457200" y="11393"/>
            <a:ext cx="8229600" cy="1143000"/>
          </a:xfrm>
        </p:spPr>
        <p:txBody>
          <a:bodyPr>
            <a:normAutofit fontScale="90000"/>
          </a:bodyPr>
          <a:lstStyle/>
          <a:p>
            <a:r>
              <a:rPr lang="en-US" dirty="0">
                <a:solidFill>
                  <a:schemeClr val="bg1"/>
                </a:solidFill>
              </a:rPr>
              <a:t>Databases of plant genomes</a:t>
            </a:r>
            <a:br>
              <a:rPr lang="en-US" dirty="0">
                <a:solidFill>
                  <a:schemeClr val="bg1"/>
                </a:solidFill>
              </a:rPr>
            </a:br>
            <a:r>
              <a:rPr lang="en-US" dirty="0" err="1">
                <a:solidFill>
                  <a:schemeClr val="bg1"/>
                </a:solidFill>
              </a:rPr>
              <a:t>Phytozome</a:t>
            </a:r>
            <a:endParaRPr lang="en-US" dirty="0">
              <a:solidFill>
                <a:schemeClr val="bg1"/>
              </a:solidFill>
            </a:endParaRPr>
          </a:p>
        </p:txBody>
      </p:sp>
      <p:pic>
        <p:nvPicPr>
          <p:cNvPr id="4" name="Picture 3">
            <a:extLst>
              <a:ext uri="{FF2B5EF4-FFF2-40B4-BE49-F238E27FC236}">
                <a16:creationId xmlns:a16="http://schemas.microsoft.com/office/drawing/2014/main" id="{5E8D43F9-C011-4C44-974D-5CD6399D979F}"/>
              </a:ext>
            </a:extLst>
          </p:cNvPr>
          <p:cNvPicPr>
            <a:picLocks noChangeAspect="1"/>
          </p:cNvPicPr>
          <p:nvPr/>
        </p:nvPicPr>
        <p:blipFill>
          <a:blip r:embed="rId2"/>
          <a:stretch>
            <a:fillRect/>
          </a:stretch>
        </p:blipFill>
        <p:spPr>
          <a:xfrm>
            <a:off x="0" y="1528298"/>
            <a:ext cx="9144000" cy="4023071"/>
          </a:xfrm>
          <a:prstGeom prst="rect">
            <a:avLst/>
          </a:prstGeom>
        </p:spPr>
      </p:pic>
      <p:sp>
        <p:nvSpPr>
          <p:cNvPr id="21" name="TextBox 20">
            <a:extLst>
              <a:ext uri="{FF2B5EF4-FFF2-40B4-BE49-F238E27FC236}">
                <a16:creationId xmlns:a16="http://schemas.microsoft.com/office/drawing/2014/main" id="{30C344DD-F6C5-6344-8B6B-34EB9E3B394F}"/>
              </a:ext>
            </a:extLst>
          </p:cNvPr>
          <p:cNvSpPr txBox="1"/>
          <p:nvPr/>
        </p:nvSpPr>
        <p:spPr>
          <a:xfrm>
            <a:off x="6003886" y="5145036"/>
            <a:ext cx="2682914" cy="369332"/>
          </a:xfrm>
          <a:prstGeom prst="rect">
            <a:avLst/>
          </a:prstGeom>
          <a:noFill/>
        </p:spPr>
        <p:txBody>
          <a:bodyPr wrap="none" rtlCol="0">
            <a:spAutoFit/>
          </a:bodyPr>
          <a:lstStyle/>
          <a:p>
            <a:r>
              <a:rPr lang="en-US" dirty="0"/>
              <a:t>Cross-species comparisons</a:t>
            </a:r>
          </a:p>
        </p:txBody>
      </p:sp>
    </p:spTree>
    <p:extLst>
      <p:ext uri="{BB962C8B-B14F-4D97-AF65-F5344CB8AC3E}">
        <p14:creationId xmlns:p14="http://schemas.microsoft.com/office/powerpoint/2010/main" val="17305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90FD6-92B0-9345-BB64-1239C9A3436A}"/>
              </a:ext>
            </a:extLst>
          </p:cNvPr>
          <p:cNvSpPr>
            <a:spLocks noGrp="1"/>
          </p:cNvSpPr>
          <p:nvPr>
            <p:ph type="title"/>
          </p:nvPr>
        </p:nvSpPr>
        <p:spPr>
          <a:xfrm>
            <a:off x="286787" y="554997"/>
            <a:ext cx="8557181" cy="970884"/>
          </a:xfrm>
        </p:spPr>
        <p:txBody>
          <a:bodyPr>
            <a:noAutofit/>
          </a:bodyPr>
          <a:lstStyle/>
          <a:p>
            <a:r>
              <a:rPr lang="en-US" sz="2800" dirty="0">
                <a:solidFill>
                  <a:schemeClr val="bg1"/>
                </a:solidFill>
              </a:rPr>
              <a:t>Databases of plant genomes</a:t>
            </a:r>
            <a:br>
              <a:rPr lang="en-US" sz="2800" dirty="0">
                <a:solidFill>
                  <a:schemeClr val="bg1"/>
                </a:solidFill>
              </a:rPr>
            </a:br>
            <a:r>
              <a:rPr lang="en-US" sz="2800" dirty="0">
                <a:solidFill>
                  <a:schemeClr val="bg1"/>
                </a:solidFill>
              </a:rPr>
              <a:t>Specialized databases e.g., </a:t>
            </a:r>
            <a:r>
              <a:rPr lang="en-US" sz="2800" dirty="0" err="1">
                <a:solidFill>
                  <a:schemeClr val="bg1"/>
                </a:solidFill>
              </a:rPr>
              <a:t>Phytomine</a:t>
            </a:r>
            <a:r>
              <a:rPr lang="en-US" sz="2800" dirty="0">
                <a:solidFill>
                  <a:schemeClr val="bg1"/>
                </a:solidFill>
              </a:rPr>
              <a:t> and </a:t>
            </a:r>
            <a:r>
              <a:rPr lang="en-US" sz="2800" dirty="0" err="1">
                <a:solidFill>
                  <a:schemeClr val="bg1"/>
                </a:solidFill>
              </a:rPr>
              <a:t>Phycomine</a:t>
            </a:r>
            <a:endParaRPr lang="en-US" sz="2800" dirty="0">
              <a:solidFill>
                <a:schemeClr val="bg1"/>
              </a:solidFill>
            </a:endParaRPr>
          </a:p>
        </p:txBody>
      </p:sp>
      <p:pic>
        <p:nvPicPr>
          <p:cNvPr id="6" name="Picture 5">
            <a:extLst>
              <a:ext uri="{FF2B5EF4-FFF2-40B4-BE49-F238E27FC236}">
                <a16:creationId xmlns:a16="http://schemas.microsoft.com/office/drawing/2014/main" id="{33475A79-512E-0845-AE7F-FBF7FDBEDA9D}"/>
              </a:ext>
            </a:extLst>
          </p:cNvPr>
          <p:cNvPicPr>
            <a:picLocks noChangeAspect="1"/>
          </p:cNvPicPr>
          <p:nvPr/>
        </p:nvPicPr>
        <p:blipFill>
          <a:blip r:embed="rId2"/>
          <a:stretch>
            <a:fillRect/>
          </a:stretch>
        </p:blipFill>
        <p:spPr>
          <a:xfrm>
            <a:off x="215347" y="1816045"/>
            <a:ext cx="2973501" cy="2230125"/>
          </a:xfrm>
          <a:prstGeom prst="rect">
            <a:avLst/>
          </a:prstGeom>
        </p:spPr>
      </p:pic>
      <p:pic>
        <p:nvPicPr>
          <p:cNvPr id="8" name="Picture 7">
            <a:extLst>
              <a:ext uri="{FF2B5EF4-FFF2-40B4-BE49-F238E27FC236}">
                <a16:creationId xmlns:a16="http://schemas.microsoft.com/office/drawing/2014/main" id="{81A1E470-6878-3D46-9FB6-4ECB2E8E9A3B}"/>
              </a:ext>
            </a:extLst>
          </p:cNvPr>
          <p:cNvPicPr>
            <a:picLocks noChangeAspect="1"/>
          </p:cNvPicPr>
          <p:nvPr/>
        </p:nvPicPr>
        <p:blipFill>
          <a:blip r:embed="rId3"/>
          <a:stretch>
            <a:fillRect/>
          </a:stretch>
        </p:blipFill>
        <p:spPr>
          <a:xfrm>
            <a:off x="3605485" y="1850983"/>
            <a:ext cx="2842804" cy="1514340"/>
          </a:xfrm>
          <a:prstGeom prst="rect">
            <a:avLst/>
          </a:prstGeom>
        </p:spPr>
      </p:pic>
      <p:pic>
        <p:nvPicPr>
          <p:cNvPr id="9" name="Picture 8">
            <a:extLst>
              <a:ext uri="{FF2B5EF4-FFF2-40B4-BE49-F238E27FC236}">
                <a16:creationId xmlns:a16="http://schemas.microsoft.com/office/drawing/2014/main" id="{3AF1F89C-2444-2E4F-904D-6741406155E7}"/>
              </a:ext>
            </a:extLst>
          </p:cNvPr>
          <p:cNvPicPr>
            <a:picLocks noChangeAspect="1"/>
          </p:cNvPicPr>
          <p:nvPr/>
        </p:nvPicPr>
        <p:blipFill>
          <a:blip r:embed="rId4"/>
          <a:stretch>
            <a:fillRect/>
          </a:stretch>
        </p:blipFill>
        <p:spPr>
          <a:xfrm>
            <a:off x="5927049" y="3176274"/>
            <a:ext cx="2973501" cy="1641740"/>
          </a:xfrm>
          <a:prstGeom prst="rect">
            <a:avLst/>
          </a:prstGeom>
        </p:spPr>
      </p:pic>
      <p:pic>
        <p:nvPicPr>
          <p:cNvPr id="11" name="Picture 10">
            <a:extLst>
              <a:ext uri="{FF2B5EF4-FFF2-40B4-BE49-F238E27FC236}">
                <a16:creationId xmlns:a16="http://schemas.microsoft.com/office/drawing/2014/main" id="{AE2B0A6F-D7D7-EE48-9DB1-FF5FEA2179AE}"/>
              </a:ext>
            </a:extLst>
          </p:cNvPr>
          <p:cNvPicPr>
            <a:picLocks noChangeAspect="1"/>
          </p:cNvPicPr>
          <p:nvPr/>
        </p:nvPicPr>
        <p:blipFill>
          <a:blip r:embed="rId5"/>
          <a:stretch>
            <a:fillRect/>
          </a:stretch>
        </p:blipFill>
        <p:spPr>
          <a:xfrm>
            <a:off x="513612" y="4281358"/>
            <a:ext cx="2842805" cy="2058002"/>
          </a:xfrm>
          <a:prstGeom prst="rect">
            <a:avLst/>
          </a:prstGeom>
        </p:spPr>
      </p:pic>
      <p:sp>
        <p:nvSpPr>
          <p:cNvPr id="12" name="TextBox 11">
            <a:extLst>
              <a:ext uri="{FF2B5EF4-FFF2-40B4-BE49-F238E27FC236}">
                <a16:creationId xmlns:a16="http://schemas.microsoft.com/office/drawing/2014/main" id="{426A7516-18A4-A048-9F75-04F0364C8EEF}"/>
              </a:ext>
            </a:extLst>
          </p:cNvPr>
          <p:cNvSpPr txBox="1"/>
          <p:nvPr/>
        </p:nvSpPr>
        <p:spPr>
          <a:xfrm>
            <a:off x="7218646" y="4547557"/>
            <a:ext cx="1784206" cy="335756"/>
          </a:xfrm>
          <a:prstGeom prst="rect">
            <a:avLst/>
          </a:prstGeom>
          <a:solidFill>
            <a:schemeClr val="bg1"/>
          </a:solidFill>
        </p:spPr>
        <p:txBody>
          <a:bodyPr wrap="none" rtlCol="0">
            <a:noAutofit/>
          </a:bodyPr>
          <a:lstStyle/>
          <a:p>
            <a:r>
              <a:rPr lang="en-US" dirty="0"/>
              <a:t>Complex Queries</a:t>
            </a:r>
          </a:p>
        </p:txBody>
      </p:sp>
      <p:grpSp>
        <p:nvGrpSpPr>
          <p:cNvPr id="10" name="Group 9">
            <a:extLst>
              <a:ext uri="{FF2B5EF4-FFF2-40B4-BE49-F238E27FC236}">
                <a16:creationId xmlns:a16="http://schemas.microsoft.com/office/drawing/2014/main" id="{D48E094B-0FB1-044F-A8D6-0CF4F191821B}"/>
              </a:ext>
            </a:extLst>
          </p:cNvPr>
          <p:cNvGrpSpPr/>
          <p:nvPr/>
        </p:nvGrpSpPr>
        <p:grpSpPr>
          <a:xfrm>
            <a:off x="3508943" y="4196700"/>
            <a:ext cx="2647945" cy="1985135"/>
            <a:chOff x="2912908" y="3107419"/>
            <a:chExt cx="2647945" cy="2183648"/>
          </a:xfrm>
        </p:grpSpPr>
        <p:pic>
          <p:nvPicPr>
            <p:cNvPr id="4" name="Picture 3">
              <a:extLst>
                <a:ext uri="{FF2B5EF4-FFF2-40B4-BE49-F238E27FC236}">
                  <a16:creationId xmlns:a16="http://schemas.microsoft.com/office/drawing/2014/main" id="{D561D3C8-11BA-9C42-8471-50C72EE7330B}"/>
                </a:ext>
              </a:extLst>
            </p:cNvPr>
            <p:cNvPicPr>
              <a:picLocks noChangeAspect="1"/>
            </p:cNvPicPr>
            <p:nvPr/>
          </p:nvPicPr>
          <p:blipFill>
            <a:blip r:embed="rId6"/>
            <a:stretch>
              <a:fillRect/>
            </a:stretch>
          </p:blipFill>
          <p:spPr>
            <a:xfrm>
              <a:off x="2912908" y="3107419"/>
              <a:ext cx="2647945" cy="2183648"/>
            </a:xfrm>
            <a:prstGeom prst="rect">
              <a:avLst/>
            </a:prstGeom>
          </p:spPr>
        </p:pic>
        <p:sp>
          <p:nvSpPr>
            <p:cNvPr id="5" name="TextBox 4">
              <a:extLst>
                <a:ext uri="{FF2B5EF4-FFF2-40B4-BE49-F238E27FC236}">
                  <a16:creationId xmlns:a16="http://schemas.microsoft.com/office/drawing/2014/main" id="{3CAC3158-5AE3-5F4B-B98C-386EF8A5E52E}"/>
                </a:ext>
              </a:extLst>
            </p:cNvPr>
            <p:cNvSpPr txBox="1"/>
            <p:nvPr/>
          </p:nvSpPr>
          <p:spPr>
            <a:xfrm>
              <a:off x="2923973" y="3689783"/>
              <a:ext cx="2631041" cy="276999"/>
            </a:xfrm>
            <a:prstGeom prst="rect">
              <a:avLst/>
            </a:prstGeom>
            <a:noFill/>
          </p:spPr>
          <p:txBody>
            <a:bodyPr wrap="none" rtlCol="0">
              <a:spAutoFit/>
            </a:bodyPr>
            <a:lstStyle/>
            <a:p>
              <a:r>
                <a:rPr lang="en-US" sz="1200" dirty="0"/>
                <a:t>Transcriptomics vs proteomics datasets</a:t>
              </a:r>
            </a:p>
          </p:txBody>
        </p:sp>
      </p:grpSp>
      <p:sp>
        <p:nvSpPr>
          <p:cNvPr id="7" name="TextBox 6">
            <a:extLst>
              <a:ext uri="{FF2B5EF4-FFF2-40B4-BE49-F238E27FC236}">
                <a16:creationId xmlns:a16="http://schemas.microsoft.com/office/drawing/2014/main" id="{DDDA7301-F681-8E4A-A28C-A7D3EE1258EA}"/>
              </a:ext>
            </a:extLst>
          </p:cNvPr>
          <p:cNvSpPr txBox="1"/>
          <p:nvPr/>
        </p:nvSpPr>
        <p:spPr>
          <a:xfrm>
            <a:off x="4226500" y="5016571"/>
            <a:ext cx="4831772" cy="587574"/>
          </a:xfrm>
          <a:prstGeom prst="rect">
            <a:avLst/>
          </a:prstGeom>
          <a:solidFill>
            <a:schemeClr val="tx1">
              <a:alpha val="30000"/>
            </a:schemeClr>
          </a:solidFill>
        </p:spPr>
        <p:txBody>
          <a:bodyPr wrap="none" rtlCol="0">
            <a:noAutofit/>
          </a:bodyPr>
          <a:lstStyle/>
          <a:p>
            <a:pPr algn="ctr"/>
            <a:r>
              <a:rPr lang="en-US" dirty="0" err="1">
                <a:solidFill>
                  <a:schemeClr val="bg1"/>
                </a:solidFill>
              </a:rPr>
              <a:t>Phycomine</a:t>
            </a:r>
            <a:r>
              <a:rPr lang="en-US" dirty="0">
                <a:solidFill>
                  <a:schemeClr val="bg1"/>
                </a:solidFill>
              </a:rPr>
              <a:t>: a integrative omics resource for algae</a:t>
            </a:r>
          </a:p>
          <a:p>
            <a:pPr algn="ctr"/>
            <a:r>
              <a:rPr lang="en-US" dirty="0">
                <a:solidFill>
                  <a:schemeClr val="bg1"/>
                </a:solidFill>
              </a:rPr>
              <a:t>http://</a:t>
            </a:r>
            <a:r>
              <a:rPr lang="en-US" dirty="0" err="1">
                <a:solidFill>
                  <a:schemeClr val="bg1"/>
                </a:solidFill>
              </a:rPr>
              <a:t>phycomine.iq.usp.br</a:t>
            </a:r>
            <a:r>
              <a:rPr lang="en-US" dirty="0">
                <a:solidFill>
                  <a:schemeClr val="bg1"/>
                </a:solidFill>
              </a:rPr>
              <a:t>/</a:t>
            </a:r>
          </a:p>
        </p:txBody>
      </p:sp>
    </p:spTree>
    <p:extLst>
      <p:ext uri="{BB962C8B-B14F-4D97-AF65-F5344CB8AC3E}">
        <p14:creationId xmlns:p14="http://schemas.microsoft.com/office/powerpoint/2010/main" val="869289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07F9-2FC8-A34F-9030-BB368EC20844}"/>
              </a:ext>
            </a:extLst>
          </p:cNvPr>
          <p:cNvSpPr>
            <a:spLocks noGrp="1"/>
          </p:cNvSpPr>
          <p:nvPr>
            <p:ph type="title"/>
          </p:nvPr>
        </p:nvSpPr>
        <p:spPr/>
        <p:txBody>
          <a:bodyPr/>
          <a:lstStyle/>
          <a:p>
            <a:r>
              <a:rPr lang="en-US" dirty="0">
                <a:solidFill>
                  <a:schemeClr val="bg1"/>
                </a:solidFill>
              </a:rPr>
              <a:t>Data Integration</a:t>
            </a:r>
          </a:p>
        </p:txBody>
      </p:sp>
      <p:sp>
        <p:nvSpPr>
          <p:cNvPr id="3" name="Content Placeholder 2">
            <a:extLst>
              <a:ext uri="{FF2B5EF4-FFF2-40B4-BE49-F238E27FC236}">
                <a16:creationId xmlns:a16="http://schemas.microsoft.com/office/drawing/2014/main" id="{53DA37E6-16CD-8549-849F-5C3F5F7CCFC7}"/>
              </a:ext>
            </a:extLst>
          </p:cNvPr>
          <p:cNvSpPr>
            <a:spLocks noGrp="1"/>
          </p:cNvSpPr>
          <p:nvPr>
            <p:ph idx="1"/>
          </p:nvPr>
        </p:nvSpPr>
        <p:spPr>
          <a:xfrm>
            <a:off x="457200" y="2223658"/>
            <a:ext cx="8229600" cy="2417618"/>
          </a:xfrm>
        </p:spPr>
        <p:txBody>
          <a:bodyPr>
            <a:normAutofit/>
          </a:bodyPr>
          <a:lstStyle/>
          <a:p>
            <a:pPr marL="0" indent="0" algn="ctr">
              <a:buNone/>
            </a:pPr>
            <a:r>
              <a:rPr lang="en-US" sz="6000" dirty="0">
                <a:solidFill>
                  <a:schemeClr val="bg1"/>
                </a:solidFill>
              </a:rPr>
              <a:t>We need standardization</a:t>
            </a:r>
          </a:p>
          <a:p>
            <a:pPr marL="0" indent="0" algn="ctr">
              <a:buNone/>
            </a:pPr>
            <a:r>
              <a:rPr lang="en-US" sz="6000" dirty="0">
                <a:solidFill>
                  <a:schemeClr val="bg1"/>
                </a:solidFill>
              </a:rPr>
              <a:t>A common vocabulary</a:t>
            </a:r>
          </a:p>
        </p:txBody>
      </p:sp>
    </p:spTree>
    <p:extLst>
      <p:ext uri="{BB962C8B-B14F-4D97-AF65-F5344CB8AC3E}">
        <p14:creationId xmlns:p14="http://schemas.microsoft.com/office/powerpoint/2010/main" val="255588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7B71-560D-9D40-A09D-7D71CD5A5D8B}"/>
              </a:ext>
            </a:extLst>
          </p:cNvPr>
          <p:cNvSpPr>
            <a:spLocks noGrp="1"/>
          </p:cNvSpPr>
          <p:nvPr>
            <p:ph type="title"/>
          </p:nvPr>
        </p:nvSpPr>
        <p:spPr/>
        <p:txBody>
          <a:bodyPr/>
          <a:lstStyle/>
          <a:p>
            <a:r>
              <a:rPr lang="en-GB">
                <a:solidFill>
                  <a:schemeClr val="bg1"/>
                </a:solidFill>
              </a:rPr>
              <a:t>Ontologies</a:t>
            </a:r>
          </a:p>
        </p:txBody>
      </p:sp>
      <p:sp>
        <p:nvSpPr>
          <p:cNvPr id="4" name="Content Placeholder 3">
            <a:extLst>
              <a:ext uri="{FF2B5EF4-FFF2-40B4-BE49-F238E27FC236}">
                <a16:creationId xmlns:a16="http://schemas.microsoft.com/office/drawing/2014/main" id="{92E611BB-455C-B44A-AAA0-76E893D359F9}"/>
              </a:ext>
            </a:extLst>
          </p:cNvPr>
          <p:cNvSpPr txBox="1">
            <a:spLocks noGrp="1"/>
          </p:cNvSpPr>
          <p:nvPr>
            <p:ph idx="1"/>
          </p:nvPr>
        </p:nvSpPr>
        <p:spPr>
          <a:xfrm>
            <a:off x="457200" y="1600200"/>
            <a:ext cx="8229600" cy="954107"/>
          </a:xfrm>
          <a:prstGeom prst="rect">
            <a:avLst/>
          </a:prstGeom>
          <a:noFill/>
        </p:spPr>
        <p:txBody>
          <a:bodyPr wrap="square" rtlCol="0">
            <a:spAutoFit/>
          </a:bodyPr>
          <a:lstStyle/>
          <a:p>
            <a:r>
              <a:rPr lang="en-GB" sz="2800" dirty="0">
                <a:solidFill>
                  <a:schemeClr val="bg1"/>
                </a:solidFill>
              </a:rPr>
              <a:t>Standardized vocabulary in a knowledge domain: They allow sharing information</a:t>
            </a:r>
          </a:p>
        </p:txBody>
      </p:sp>
      <p:sp>
        <p:nvSpPr>
          <p:cNvPr id="5" name="TextBox 4">
            <a:extLst>
              <a:ext uri="{FF2B5EF4-FFF2-40B4-BE49-F238E27FC236}">
                <a16:creationId xmlns:a16="http://schemas.microsoft.com/office/drawing/2014/main" id="{067DBDA0-73AB-9049-843A-4A015D235A98}"/>
              </a:ext>
            </a:extLst>
          </p:cNvPr>
          <p:cNvSpPr txBox="1"/>
          <p:nvPr/>
        </p:nvSpPr>
        <p:spPr>
          <a:xfrm>
            <a:off x="551023" y="2792405"/>
            <a:ext cx="8229709" cy="861774"/>
          </a:xfrm>
          <a:prstGeom prst="rect">
            <a:avLst/>
          </a:prstGeom>
          <a:noFill/>
        </p:spPr>
        <p:txBody>
          <a:bodyPr wrap="square" rtlCol="0">
            <a:spAutoFit/>
          </a:bodyPr>
          <a:lstStyle/>
          <a:p>
            <a:r>
              <a:rPr lang="en-GB" sz="2500" dirty="0">
                <a:solidFill>
                  <a:schemeClr val="bg1"/>
                </a:solidFill>
              </a:rPr>
              <a:t>For example in genome annotation, they allow to transfer information from one species to another</a:t>
            </a:r>
          </a:p>
        </p:txBody>
      </p:sp>
      <p:sp>
        <p:nvSpPr>
          <p:cNvPr id="7" name="Rectangle 6">
            <a:extLst>
              <a:ext uri="{FF2B5EF4-FFF2-40B4-BE49-F238E27FC236}">
                <a16:creationId xmlns:a16="http://schemas.microsoft.com/office/drawing/2014/main" id="{E20091E1-F2AA-E142-9796-C2624EFEC4A7}"/>
              </a:ext>
            </a:extLst>
          </p:cNvPr>
          <p:cNvSpPr/>
          <p:nvPr/>
        </p:nvSpPr>
        <p:spPr>
          <a:xfrm>
            <a:off x="526475" y="3654179"/>
            <a:ext cx="8077200" cy="1323439"/>
          </a:xfrm>
          <a:prstGeom prst="rect">
            <a:avLst/>
          </a:prstGeom>
        </p:spPr>
        <p:txBody>
          <a:bodyPr wrap="square">
            <a:spAutoFit/>
          </a:bodyPr>
          <a:lstStyle/>
          <a:p>
            <a:endParaRPr lang="en-GB" sz="2000" dirty="0">
              <a:solidFill>
                <a:schemeClr val="bg1"/>
              </a:solidFill>
            </a:endParaRPr>
          </a:p>
          <a:p>
            <a:r>
              <a:rPr lang="en-GB" sz="2000" dirty="0">
                <a:solidFill>
                  <a:schemeClr val="bg1"/>
                </a:solidFill>
              </a:rPr>
              <a:t>The allow to answer question such as:  What are all the transcription factors in Rice and Arabidopsis that are anchored to the membrane and active upon developmental queues.</a:t>
            </a:r>
          </a:p>
        </p:txBody>
      </p:sp>
    </p:spTree>
    <p:extLst>
      <p:ext uri="{BB962C8B-B14F-4D97-AF65-F5344CB8AC3E}">
        <p14:creationId xmlns:p14="http://schemas.microsoft.com/office/powerpoint/2010/main" val="80568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7B71-560D-9D40-A09D-7D71CD5A5D8B}"/>
              </a:ext>
            </a:extLst>
          </p:cNvPr>
          <p:cNvSpPr>
            <a:spLocks noGrp="1"/>
          </p:cNvSpPr>
          <p:nvPr>
            <p:ph type="title"/>
          </p:nvPr>
        </p:nvSpPr>
        <p:spPr>
          <a:xfrm>
            <a:off x="457200" y="-30170"/>
            <a:ext cx="8229600" cy="1143000"/>
          </a:xfrm>
        </p:spPr>
        <p:txBody>
          <a:bodyPr/>
          <a:lstStyle/>
          <a:p>
            <a:r>
              <a:rPr lang="en-GB" dirty="0">
                <a:solidFill>
                  <a:schemeClr val="bg1"/>
                </a:solidFill>
              </a:rPr>
              <a:t>Ontologies</a:t>
            </a:r>
          </a:p>
        </p:txBody>
      </p:sp>
      <p:sp>
        <p:nvSpPr>
          <p:cNvPr id="10" name="TextBox 9">
            <a:extLst>
              <a:ext uri="{FF2B5EF4-FFF2-40B4-BE49-F238E27FC236}">
                <a16:creationId xmlns:a16="http://schemas.microsoft.com/office/drawing/2014/main" id="{0ADA8D03-F7C1-E04D-AE0B-E396E4AE747E}"/>
              </a:ext>
            </a:extLst>
          </p:cNvPr>
          <p:cNvSpPr txBox="1"/>
          <p:nvPr/>
        </p:nvSpPr>
        <p:spPr>
          <a:xfrm>
            <a:off x="0" y="5805054"/>
            <a:ext cx="4108048" cy="276999"/>
          </a:xfrm>
          <a:prstGeom prst="rect">
            <a:avLst/>
          </a:prstGeom>
          <a:noFill/>
        </p:spPr>
        <p:txBody>
          <a:bodyPr wrap="none" rtlCol="0">
            <a:spAutoFit/>
          </a:bodyPr>
          <a:lstStyle/>
          <a:p>
            <a:r>
              <a:rPr lang="en-US" sz="1200" dirty="0">
                <a:solidFill>
                  <a:schemeClr val="bg1">
                    <a:lumMod val="65000"/>
                  </a:schemeClr>
                </a:solidFill>
              </a:rPr>
              <a:t>Bard &amp; Rhee, 2004. </a:t>
            </a:r>
            <a:r>
              <a:rPr lang="en-US" sz="1200" dirty="0">
                <a:solidFill>
                  <a:schemeClr val="bg1">
                    <a:lumMod val="65000"/>
                  </a:schemeClr>
                </a:solidFill>
                <a:hlinkClick r:id="rId2"/>
              </a:rPr>
              <a:t>https://www.nature.com/articles/nrg1295</a:t>
            </a:r>
            <a:r>
              <a:rPr lang="en-US" sz="1200" dirty="0">
                <a:solidFill>
                  <a:schemeClr val="bg1">
                    <a:lumMod val="65000"/>
                  </a:schemeClr>
                </a:solidFill>
              </a:rPr>
              <a:t> </a:t>
            </a:r>
          </a:p>
        </p:txBody>
      </p:sp>
      <p:sp>
        <p:nvSpPr>
          <p:cNvPr id="11" name="Rectangle 10">
            <a:extLst>
              <a:ext uri="{FF2B5EF4-FFF2-40B4-BE49-F238E27FC236}">
                <a16:creationId xmlns:a16="http://schemas.microsoft.com/office/drawing/2014/main" id="{2C81436C-7E8F-DD47-B6D8-554D712AC7FF}"/>
              </a:ext>
            </a:extLst>
          </p:cNvPr>
          <p:cNvSpPr/>
          <p:nvPr/>
        </p:nvSpPr>
        <p:spPr>
          <a:xfrm>
            <a:off x="3161325" y="746465"/>
            <a:ext cx="2821350" cy="400110"/>
          </a:xfrm>
          <a:prstGeom prst="rect">
            <a:avLst/>
          </a:prstGeom>
        </p:spPr>
        <p:txBody>
          <a:bodyPr wrap="none">
            <a:spAutoFit/>
          </a:bodyPr>
          <a:lstStyle/>
          <a:p>
            <a:r>
              <a:rPr lang="en-US" sz="2000" b="1" dirty="0">
                <a:solidFill>
                  <a:schemeClr val="bg1"/>
                </a:solidFill>
              </a:rPr>
              <a:t>‘dwarf plant’ phenotype </a:t>
            </a:r>
          </a:p>
        </p:txBody>
      </p:sp>
      <p:sp>
        <p:nvSpPr>
          <p:cNvPr id="12" name="Rectangle 11">
            <a:extLst>
              <a:ext uri="{FF2B5EF4-FFF2-40B4-BE49-F238E27FC236}">
                <a16:creationId xmlns:a16="http://schemas.microsoft.com/office/drawing/2014/main" id="{8E86711E-FF89-A74A-8D70-901ED8BA39E7}"/>
              </a:ext>
            </a:extLst>
          </p:cNvPr>
          <p:cNvSpPr/>
          <p:nvPr/>
        </p:nvSpPr>
        <p:spPr>
          <a:xfrm>
            <a:off x="1765215" y="1885229"/>
            <a:ext cx="1096998" cy="816408"/>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tx1"/>
                </a:solidFill>
              </a:rPr>
              <a:t>Observable</a:t>
            </a:r>
          </a:p>
          <a:p>
            <a:r>
              <a:rPr lang="en-US" sz="1400" dirty="0">
                <a:solidFill>
                  <a:srgbClr val="FF0000"/>
                </a:solidFill>
              </a:rPr>
              <a:t>Anatomy:</a:t>
            </a:r>
          </a:p>
          <a:p>
            <a:r>
              <a:rPr lang="en-US" sz="1400" dirty="0">
                <a:solidFill>
                  <a:schemeClr val="tx1"/>
                </a:solidFill>
              </a:rPr>
              <a:t>Stem</a:t>
            </a:r>
          </a:p>
        </p:txBody>
      </p:sp>
      <p:sp>
        <p:nvSpPr>
          <p:cNvPr id="13" name="Rectangle 12">
            <a:extLst>
              <a:ext uri="{FF2B5EF4-FFF2-40B4-BE49-F238E27FC236}">
                <a16:creationId xmlns:a16="http://schemas.microsoft.com/office/drawing/2014/main" id="{71D654A2-0540-204D-A889-FC1D2580ECB9}"/>
              </a:ext>
            </a:extLst>
          </p:cNvPr>
          <p:cNvSpPr/>
          <p:nvPr/>
        </p:nvSpPr>
        <p:spPr>
          <a:xfrm>
            <a:off x="3747024" y="1363109"/>
            <a:ext cx="948862" cy="1338528"/>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tx1"/>
                </a:solidFill>
              </a:rPr>
              <a:t>Trait</a:t>
            </a:r>
          </a:p>
          <a:p>
            <a:r>
              <a:rPr lang="en-US" sz="1400" dirty="0">
                <a:solidFill>
                  <a:srgbClr val="FF0000"/>
                </a:solidFill>
              </a:rPr>
              <a:t>Attribute:</a:t>
            </a:r>
          </a:p>
          <a:p>
            <a:r>
              <a:rPr lang="en-US" sz="1400" dirty="0">
                <a:solidFill>
                  <a:schemeClr val="tx1"/>
                </a:solidFill>
              </a:rPr>
              <a:t>Height</a:t>
            </a:r>
          </a:p>
          <a:p>
            <a:endParaRPr lang="en-US" sz="1400" dirty="0">
              <a:solidFill>
                <a:schemeClr val="tx1"/>
              </a:solidFill>
            </a:endParaRPr>
          </a:p>
          <a:p>
            <a:r>
              <a:rPr lang="en-US" sz="1400" dirty="0">
                <a:solidFill>
                  <a:srgbClr val="FF0000"/>
                </a:solidFill>
              </a:rPr>
              <a:t>Value:</a:t>
            </a:r>
          </a:p>
          <a:p>
            <a:r>
              <a:rPr lang="en-US" sz="1400" dirty="0">
                <a:solidFill>
                  <a:schemeClr val="tx1"/>
                </a:solidFill>
              </a:rPr>
              <a:t>Height</a:t>
            </a:r>
          </a:p>
        </p:txBody>
      </p:sp>
      <p:sp>
        <p:nvSpPr>
          <p:cNvPr id="14" name="Rectangle 13">
            <a:extLst>
              <a:ext uri="{FF2B5EF4-FFF2-40B4-BE49-F238E27FC236}">
                <a16:creationId xmlns:a16="http://schemas.microsoft.com/office/drawing/2014/main" id="{A0F70586-C07D-6743-956C-695E12BF5470}"/>
              </a:ext>
            </a:extLst>
          </p:cNvPr>
          <p:cNvSpPr/>
          <p:nvPr/>
        </p:nvSpPr>
        <p:spPr>
          <a:xfrm>
            <a:off x="5595258" y="1489366"/>
            <a:ext cx="1652145" cy="1212271"/>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tx1"/>
                </a:solidFill>
              </a:rPr>
              <a:t>Experimental condition</a:t>
            </a:r>
          </a:p>
          <a:p>
            <a:r>
              <a:rPr lang="en-US" sz="1400" dirty="0">
                <a:solidFill>
                  <a:srgbClr val="FF0000"/>
                </a:solidFill>
              </a:rPr>
              <a:t>Assay:</a:t>
            </a:r>
          </a:p>
          <a:p>
            <a:r>
              <a:rPr lang="en-US" sz="1400" dirty="0">
                <a:solidFill>
                  <a:schemeClr val="tx1"/>
                </a:solidFill>
              </a:rPr>
              <a:t>Measurement with a ruler</a:t>
            </a:r>
          </a:p>
        </p:txBody>
      </p:sp>
      <p:sp>
        <p:nvSpPr>
          <p:cNvPr id="15" name="Rectangle 14">
            <a:extLst>
              <a:ext uri="{FF2B5EF4-FFF2-40B4-BE49-F238E27FC236}">
                <a16:creationId xmlns:a16="http://schemas.microsoft.com/office/drawing/2014/main" id="{91B93F8D-7A34-EB41-8BE1-CBABAEE776D5}"/>
              </a:ext>
            </a:extLst>
          </p:cNvPr>
          <p:cNvSpPr/>
          <p:nvPr/>
        </p:nvSpPr>
        <p:spPr>
          <a:xfrm>
            <a:off x="1340901" y="3124759"/>
            <a:ext cx="1939636" cy="2250465"/>
          </a:xfrm>
          <a:prstGeom prst="rect">
            <a:avLst/>
          </a:prstGeom>
          <a:gradFill flip="none" rotWithShape="1">
            <a:gsLst>
              <a:gs pos="3000">
                <a:srgbClr val="F6E3A9"/>
              </a:gs>
              <a:gs pos="100000">
                <a:srgbClr val="FFC000"/>
              </a:gs>
              <a:gs pos="0">
                <a:schemeClr val="bg1">
                  <a:lumMod val="95000"/>
                </a:scheme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tx1"/>
                </a:solidFill>
              </a:rPr>
              <a:t>Ontologies</a:t>
            </a:r>
          </a:p>
          <a:p>
            <a:r>
              <a:rPr lang="en-US" sz="1400" dirty="0">
                <a:solidFill>
                  <a:srgbClr val="FF0000"/>
                </a:solidFill>
              </a:rPr>
              <a:t>Anatomy:</a:t>
            </a:r>
          </a:p>
          <a:p>
            <a:r>
              <a:rPr lang="en-US" sz="1400" dirty="0">
                <a:solidFill>
                  <a:schemeClr val="tx1"/>
                </a:solidFill>
              </a:rPr>
              <a:t>Biological process</a:t>
            </a:r>
          </a:p>
          <a:p>
            <a:r>
              <a:rPr lang="en-US" sz="1400" dirty="0">
                <a:solidFill>
                  <a:schemeClr val="tx1"/>
                </a:solidFill>
              </a:rPr>
              <a:t>	</a:t>
            </a:r>
            <a:r>
              <a:rPr lang="en-US" sz="1400" dirty="0" err="1">
                <a:solidFill>
                  <a:schemeClr val="tx1"/>
                </a:solidFill>
              </a:rPr>
              <a:t>Behaviour</a:t>
            </a:r>
            <a:endParaRPr lang="en-US" sz="1400" dirty="0">
              <a:solidFill>
                <a:schemeClr val="tx1"/>
              </a:solidFill>
            </a:endParaRPr>
          </a:p>
          <a:p>
            <a:r>
              <a:rPr lang="en-US" sz="1400" dirty="0">
                <a:solidFill>
                  <a:schemeClr val="tx1"/>
                </a:solidFill>
              </a:rPr>
              <a:t>	Metabolism</a:t>
            </a:r>
          </a:p>
          <a:p>
            <a:r>
              <a:rPr lang="en-US" sz="1400" dirty="0">
                <a:solidFill>
                  <a:schemeClr val="tx1"/>
                </a:solidFill>
              </a:rPr>
              <a:t>Chemical Structure</a:t>
            </a:r>
          </a:p>
          <a:p>
            <a:r>
              <a:rPr lang="en-US" sz="1400" dirty="0">
                <a:solidFill>
                  <a:schemeClr val="tx1"/>
                </a:solidFill>
              </a:rPr>
              <a:t>Cell Types</a:t>
            </a:r>
          </a:p>
          <a:p>
            <a:r>
              <a:rPr lang="en-US" sz="1400" dirty="0">
                <a:solidFill>
                  <a:schemeClr val="tx1"/>
                </a:solidFill>
              </a:rPr>
              <a:t>Cell component</a:t>
            </a:r>
          </a:p>
          <a:p>
            <a:r>
              <a:rPr lang="en-US" sz="1400" dirty="0">
                <a:solidFill>
                  <a:schemeClr val="tx1"/>
                </a:solidFill>
              </a:rPr>
              <a:t>Disease</a:t>
            </a:r>
          </a:p>
          <a:p>
            <a:r>
              <a:rPr lang="en-US" sz="1400" dirty="0">
                <a:solidFill>
                  <a:schemeClr val="tx1"/>
                </a:solidFill>
              </a:rPr>
              <a:t>. . . </a:t>
            </a:r>
          </a:p>
        </p:txBody>
      </p:sp>
      <p:sp>
        <p:nvSpPr>
          <p:cNvPr id="16" name="Rectangle 15">
            <a:extLst>
              <a:ext uri="{FF2B5EF4-FFF2-40B4-BE49-F238E27FC236}">
                <a16:creationId xmlns:a16="http://schemas.microsoft.com/office/drawing/2014/main" id="{848EAA11-DA68-F345-9078-E6D4E2C00397}"/>
              </a:ext>
            </a:extLst>
          </p:cNvPr>
          <p:cNvSpPr/>
          <p:nvPr/>
        </p:nvSpPr>
        <p:spPr>
          <a:xfrm>
            <a:off x="3627175" y="3131467"/>
            <a:ext cx="1223459" cy="1232715"/>
          </a:xfrm>
          <a:prstGeom prst="rect">
            <a:avLst/>
          </a:prstGeom>
          <a:gradFill flip="none" rotWithShape="1">
            <a:gsLst>
              <a:gs pos="3000">
                <a:srgbClr val="F6E3A9"/>
              </a:gs>
              <a:gs pos="100000">
                <a:srgbClr val="FFC000"/>
              </a:gs>
              <a:gs pos="0">
                <a:schemeClr val="bg1">
                  <a:lumMod val="95000"/>
                </a:scheme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tx1"/>
                </a:solidFill>
              </a:rPr>
              <a:t>Ontologies</a:t>
            </a:r>
          </a:p>
          <a:p>
            <a:r>
              <a:rPr lang="en-US" sz="1400" dirty="0">
                <a:solidFill>
                  <a:srgbClr val="FF0000"/>
                </a:solidFill>
              </a:rPr>
              <a:t>Attribute:</a:t>
            </a:r>
          </a:p>
          <a:p>
            <a:r>
              <a:rPr lang="en-US" sz="1400" dirty="0">
                <a:solidFill>
                  <a:srgbClr val="FF0000"/>
                </a:solidFill>
              </a:rPr>
              <a:t>Value:</a:t>
            </a:r>
          </a:p>
          <a:p>
            <a:r>
              <a:rPr lang="en-US" sz="1400" dirty="0">
                <a:solidFill>
                  <a:schemeClr val="tx1"/>
                </a:solidFill>
              </a:rPr>
              <a:t>Qualifier</a:t>
            </a:r>
          </a:p>
          <a:p>
            <a:r>
              <a:rPr lang="en-US" sz="1400" dirty="0">
                <a:solidFill>
                  <a:schemeClr val="tx1"/>
                </a:solidFill>
              </a:rPr>
              <a:t>Unit</a:t>
            </a:r>
          </a:p>
        </p:txBody>
      </p:sp>
      <p:sp>
        <p:nvSpPr>
          <p:cNvPr id="17" name="Rectangle 16">
            <a:extLst>
              <a:ext uri="{FF2B5EF4-FFF2-40B4-BE49-F238E27FC236}">
                <a16:creationId xmlns:a16="http://schemas.microsoft.com/office/drawing/2014/main" id="{1C120CCB-16E3-2846-8F0E-8A9DCCA73E9F}"/>
              </a:ext>
            </a:extLst>
          </p:cNvPr>
          <p:cNvSpPr/>
          <p:nvPr/>
        </p:nvSpPr>
        <p:spPr>
          <a:xfrm>
            <a:off x="5531264" y="3124759"/>
            <a:ext cx="1780135" cy="1232715"/>
          </a:xfrm>
          <a:prstGeom prst="rect">
            <a:avLst/>
          </a:prstGeom>
          <a:gradFill flip="none" rotWithShape="1">
            <a:gsLst>
              <a:gs pos="3000">
                <a:srgbClr val="F6E3A9"/>
              </a:gs>
              <a:gs pos="100000">
                <a:srgbClr val="FFC000"/>
              </a:gs>
              <a:gs pos="0">
                <a:schemeClr val="bg1">
                  <a:lumMod val="95000"/>
                </a:scheme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tx1"/>
                </a:solidFill>
              </a:rPr>
              <a:t>Ontologies</a:t>
            </a:r>
          </a:p>
          <a:p>
            <a:r>
              <a:rPr lang="en-US" sz="1400" dirty="0">
                <a:solidFill>
                  <a:srgbClr val="FF0000"/>
                </a:solidFill>
              </a:rPr>
              <a:t>Assay:</a:t>
            </a:r>
          </a:p>
          <a:p>
            <a:r>
              <a:rPr lang="en-US" sz="1400" dirty="0">
                <a:solidFill>
                  <a:schemeClr val="tx1"/>
                </a:solidFill>
              </a:rPr>
              <a:t>Condition</a:t>
            </a:r>
          </a:p>
          <a:p>
            <a:r>
              <a:rPr lang="en-US" sz="1400" dirty="0">
                <a:solidFill>
                  <a:schemeClr val="tx1"/>
                </a:solidFill>
              </a:rPr>
              <a:t>	Environmental</a:t>
            </a:r>
          </a:p>
          <a:p>
            <a:r>
              <a:rPr lang="en-US" sz="1400" dirty="0">
                <a:solidFill>
                  <a:schemeClr val="tx1"/>
                </a:solidFill>
              </a:rPr>
              <a:t>	Genotypic</a:t>
            </a:r>
          </a:p>
        </p:txBody>
      </p:sp>
      <p:cxnSp>
        <p:nvCxnSpPr>
          <p:cNvPr id="19" name="Straight Arrow Connector 18">
            <a:extLst>
              <a:ext uri="{FF2B5EF4-FFF2-40B4-BE49-F238E27FC236}">
                <a16:creationId xmlns:a16="http://schemas.microsoft.com/office/drawing/2014/main" id="{7E0B76CB-5E13-4E43-ADB6-43103024398B}"/>
              </a:ext>
            </a:extLst>
          </p:cNvPr>
          <p:cNvCxnSpPr>
            <a:cxnSpLocks/>
            <a:stCxn id="15" idx="0"/>
            <a:endCxn id="12" idx="2"/>
          </p:cNvCxnSpPr>
          <p:nvPr/>
        </p:nvCxnSpPr>
        <p:spPr>
          <a:xfrm flipV="1">
            <a:off x="2310719" y="2701637"/>
            <a:ext cx="2995" cy="423122"/>
          </a:xfrm>
          <a:prstGeom prst="straightConnector1">
            <a:avLst/>
          </a:prstGeom>
          <a:ln w="63500">
            <a:solidFill>
              <a:schemeClr val="bg1"/>
            </a:solidFill>
            <a:tailEnd type="triangle"/>
          </a:ln>
        </p:spPr>
        <p:style>
          <a:lnRef idx="1">
            <a:schemeClr val="accent6"/>
          </a:lnRef>
          <a:fillRef idx="0">
            <a:schemeClr val="accent6"/>
          </a:fillRef>
          <a:effectRef idx="0">
            <a:schemeClr val="accent6"/>
          </a:effectRef>
          <a:fontRef idx="minor">
            <a:schemeClr val="tx1"/>
          </a:fontRef>
        </p:style>
      </p:cxnSp>
      <p:cxnSp>
        <p:nvCxnSpPr>
          <p:cNvPr id="20" name="Straight Arrow Connector 19">
            <a:extLst>
              <a:ext uri="{FF2B5EF4-FFF2-40B4-BE49-F238E27FC236}">
                <a16:creationId xmlns:a16="http://schemas.microsoft.com/office/drawing/2014/main" id="{89EC22C8-F870-354F-B961-5AD149C893CB}"/>
              </a:ext>
            </a:extLst>
          </p:cNvPr>
          <p:cNvCxnSpPr>
            <a:cxnSpLocks/>
            <a:stCxn id="16" idx="0"/>
            <a:endCxn id="13" idx="2"/>
          </p:cNvCxnSpPr>
          <p:nvPr/>
        </p:nvCxnSpPr>
        <p:spPr>
          <a:xfrm flipH="1" flipV="1">
            <a:off x="4221455" y="2701637"/>
            <a:ext cx="17450" cy="429830"/>
          </a:xfrm>
          <a:prstGeom prst="straightConnector1">
            <a:avLst/>
          </a:prstGeom>
          <a:ln w="63500">
            <a:solidFill>
              <a:schemeClr val="bg1"/>
            </a:solidFill>
            <a:tailEnd type="triangle"/>
          </a:ln>
        </p:spPr>
        <p:style>
          <a:lnRef idx="1">
            <a:schemeClr val="accent6"/>
          </a:lnRef>
          <a:fillRef idx="0">
            <a:schemeClr val="accent6"/>
          </a:fillRef>
          <a:effectRef idx="0">
            <a:schemeClr val="accent6"/>
          </a:effectRef>
          <a:fontRef idx="minor">
            <a:schemeClr val="tx1"/>
          </a:fontRef>
        </p:style>
      </p:cxnSp>
      <p:cxnSp>
        <p:nvCxnSpPr>
          <p:cNvPr id="23" name="Straight Arrow Connector 22">
            <a:extLst>
              <a:ext uri="{FF2B5EF4-FFF2-40B4-BE49-F238E27FC236}">
                <a16:creationId xmlns:a16="http://schemas.microsoft.com/office/drawing/2014/main" id="{53975330-E221-F349-AD37-A2D09CCF4C4D}"/>
              </a:ext>
            </a:extLst>
          </p:cNvPr>
          <p:cNvCxnSpPr>
            <a:cxnSpLocks/>
            <a:stCxn id="17" idx="0"/>
            <a:endCxn id="14" idx="2"/>
          </p:cNvCxnSpPr>
          <p:nvPr/>
        </p:nvCxnSpPr>
        <p:spPr>
          <a:xfrm flipH="1" flipV="1">
            <a:off x="6421331" y="2701637"/>
            <a:ext cx="1" cy="423122"/>
          </a:xfrm>
          <a:prstGeom prst="straightConnector1">
            <a:avLst/>
          </a:prstGeom>
          <a:ln w="63500">
            <a:solidFill>
              <a:schemeClr val="bg1"/>
            </a:solidFill>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a:extLst>
              <a:ext uri="{FF2B5EF4-FFF2-40B4-BE49-F238E27FC236}">
                <a16:creationId xmlns:a16="http://schemas.microsoft.com/office/drawing/2014/main" id="{ED103951-5A49-E743-A9B1-516C5582ABED}"/>
              </a:ext>
            </a:extLst>
          </p:cNvPr>
          <p:cNvCxnSpPr>
            <a:cxnSpLocks/>
            <a:stCxn id="12" idx="3"/>
          </p:cNvCxnSpPr>
          <p:nvPr/>
        </p:nvCxnSpPr>
        <p:spPr>
          <a:xfrm>
            <a:off x="2862213" y="2293433"/>
            <a:ext cx="926266" cy="0"/>
          </a:xfrm>
          <a:prstGeom prst="straightConnector1">
            <a:avLst/>
          </a:prstGeom>
          <a:ln w="63500">
            <a:solidFill>
              <a:schemeClr val="bg1"/>
            </a:solidFill>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30" name="Straight Arrow Connector 29">
            <a:extLst>
              <a:ext uri="{FF2B5EF4-FFF2-40B4-BE49-F238E27FC236}">
                <a16:creationId xmlns:a16="http://schemas.microsoft.com/office/drawing/2014/main" id="{67EB8FE9-7249-0949-8731-0B80F327C42E}"/>
              </a:ext>
            </a:extLst>
          </p:cNvPr>
          <p:cNvCxnSpPr>
            <a:cxnSpLocks/>
          </p:cNvCxnSpPr>
          <p:nvPr/>
        </p:nvCxnSpPr>
        <p:spPr>
          <a:xfrm>
            <a:off x="4663891" y="2293433"/>
            <a:ext cx="926266" cy="0"/>
          </a:xfrm>
          <a:prstGeom prst="straightConnector1">
            <a:avLst/>
          </a:prstGeom>
          <a:ln w="63500">
            <a:solidFill>
              <a:schemeClr val="bg1"/>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31" name="TextBox 30">
            <a:extLst>
              <a:ext uri="{FF2B5EF4-FFF2-40B4-BE49-F238E27FC236}">
                <a16:creationId xmlns:a16="http://schemas.microsoft.com/office/drawing/2014/main" id="{16421DAC-47EF-E345-8453-ED30F31AED53}"/>
              </a:ext>
            </a:extLst>
          </p:cNvPr>
          <p:cNvSpPr txBox="1"/>
          <p:nvPr/>
        </p:nvSpPr>
        <p:spPr>
          <a:xfrm>
            <a:off x="4435292" y="4686436"/>
            <a:ext cx="4332192" cy="1384995"/>
          </a:xfrm>
          <a:prstGeom prst="rect">
            <a:avLst/>
          </a:prstGeom>
          <a:noFill/>
        </p:spPr>
        <p:txBody>
          <a:bodyPr wrap="square" rtlCol="0">
            <a:spAutoFit/>
          </a:bodyPr>
          <a:lstStyle/>
          <a:p>
            <a:r>
              <a:rPr lang="en-US" sz="2800" dirty="0">
                <a:solidFill>
                  <a:schemeClr val="bg1"/>
                </a:solidFill>
              </a:rPr>
              <a:t>Multiple ontologies and terms can be used to describe a phenotype/trait</a:t>
            </a:r>
          </a:p>
        </p:txBody>
      </p:sp>
    </p:spTree>
    <p:extLst>
      <p:ext uri="{BB962C8B-B14F-4D97-AF65-F5344CB8AC3E}">
        <p14:creationId xmlns:p14="http://schemas.microsoft.com/office/powerpoint/2010/main" val="1278802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F6924-A361-BD42-8EFF-F15D863DBC7D}"/>
              </a:ext>
            </a:extLst>
          </p:cNvPr>
          <p:cNvSpPr>
            <a:spLocks noGrp="1"/>
          </p:cNvSpPr>
          <p:nvPr>
            <p:ph type="title"/>
          </p:nvPr>
        </p:nvSpPr>
        <p:spPr>
          <a:xfrm>
            <a:off x="457200" y="39103"/>
            <a:ext cx="8229600" cy="1143000"/>
          </a:xfrm>
        </p:spPr>
        <p:txBody>
          <a:bodyPr/>
          <a:lstStyle/>
          <a:p>
            <a:r>
              <a:rPr lang="en-US" dirty="0"/>
              <a:t>Biological Ontologies</a:t>
            </a:r>
          </a:p>
        </p:txBody>
      </p:sp>
      <p:pic>
        <p:nvPicPr>
          <p:cNvPr id="4" name="Picture 3" descr="OBO_logo.png">
            <a:extLst>
              <a:ext uri="{FF2B5EF4-FFF2-40B4-BE49-F238E27FC236}">
                <a16:creationId xmlns:a16="http://schemas.microsoft.com/office/drawing/2014/main" id="{1EEEB43B-685B-9D4D-A589-AE9C6B93A6B7}"/>
              </a:ext>
            </a:extLst>
          </p:cNvPr>
          <p:cNvPicPr>
            <a:picLocks noChangeAspect="1"/>
          </p:cNvPicPr>
          <p:nvPr/>
        </p:nvPicPr>
        <p:blipFill>
          <a:blip r:embed="rId2"/>
          <a:stretch>
            <a:fillRect/>
          </a:stretch>
        </p:blipFill>
        <p:spPr>
          <a:xfrm>
            <a:off x="1597958" y="4892244"/>
            <a:ext cx="5524500" cy="901700"/>
          </a:xfrm>
          <a:prstGeom prst="rect">
            <a:avLst/>
          </a:prstGeom>
        </p:spPr>
      </p:pic>
      <p:grpSp>
        <p:nvGrpSpPr>
          <p:cNvPr id="5" name="Group 4">
            <a:extLst>
              <a:ext uri="{FF2B5EF4-FFF2-40B4-BE49-F238E27FC236}">
                <a16:creationId xmlns:a16="http://schemas.microsoft.com/office/drawing/2014/main" id="{CF0B0C7B-786F-4E47-91C4-1F3279E6A9B1}"/>
              </a:ext>
            </a:extLst>
          </p:cNvPr>
          <p:cNvGrpSpPr/>
          <p:nvPr/>
        </p:nvGrpSpPr>
        <p:grpSpPr>
          <a:xfrm>
            <a:off x="1331258" y="1977116"/>
            <a:ext cx="6197600" cy="2771180"/>
            <a:chOff x="1143000" y="2443764"/>
            <a:chExt cx="6197600" cy="2771180"/>
          </a:xfrm>
        </p:grpSpPr>
        <p:pic>
          <p:nvPicPr>
            <p:cNvPr id="6" name="Picture 5" descr="poc_logo.gif">
              <a:extLst>
                <a:ext uri="{FF2B5EF4-FFF2-40B4-BE49-F238E27FC236}">
                  <a16:creationId xmlns:a16="http://schemas.microsoft.com/office/drawing/2014/main" id="{E0AF8763-5AC0-8B48-8302-8A98BE704CDE}"/>
                </a:ext>
              </a:extLst>
            </p:cNvPr>
            <p:cNvPicPr>
              <a:picLocks noChangeAspect="1"/>
            </p:cNvPicPr>
            <p:nvPr/>
          </p:nvPicPr>
          <p:blipFill>
            <a:blip r:embed="rId3"/>
            <a:stretch>
              <a:fillRect/>
            </a:stretch>
          </p:blipFill>
          <p:spPr>
            <a:xfrm>
              <a:off x="1143000" y="2443764"/>
              <a:ext cx="952500" cy="838200"/>
            </a:xfrm>
            <a:prstGeom prst="rect">
              <a:avLst/>
            </a:prstGeom>
          </p:spPr>
        </p:pic>
        <p:pic>
          <p:nvPicPr>
            <p:cNvPr id="7" name="Picture 6" descr="GO_logo.png">
              <a:extLst>
                <a:ext uri="{FF2B5EF4-FFF2-40B4-BE49-F238E27FC236}">
                  <a16:creationId xmlns:a16="http://schemas.microsoft.com/office/drawing/2014/main" id="{E60F4F4E-6FE7-1B46-98E6-BD6C2AE2AAC2}"/>
                </a:ext>
              </a:extLst>
            </p:cNvPr>
            <p:cNvPicPr>
              <a:picLocks noChangeAspect="1"/>
            </p:cNvPicPr>
            <p:nvPr/>
          </p:nvPicPr>
          <p:blipFill>
            <a:blip r:embed="rId4"/>
            <a:stretch>
              <a:fillRect/>
            </a:stretch>
          </p:blipFill>
          <p:spPr>
            <a:xfrm>
              <a:off x="2362200" y="2443764"/>
              <a:ext cx="4978400" cy="838200"/>
            </a:xfrm>
            <a:prstGeom prst="rect">
              <a:avLst/>
            </a:prstGeom>
          </p:spPr>
        </p:pic>
        <p:pic>
          <p:nvPicPr>
            <p:cNvPr id="8" name="Picture 7" descr="SO_logo.png">
              <a:extLst>
                <a:ext uri="{FF2B5EF4-FFF2-40B4-BE49-F238E27FC236}">
                  <a16:creationId xmlns:a16="http://schemas.microsoft.com/office/drawing/2014/main" id="{10EBB97E-5428-6C40-9658-B9CB07F12448}"/>
                </a:ext>
              </a:extLst>
            </p:cNvPr>
            <p:cNvPicPr>
              <a:picLocks noChangeAspect="1"/>
            </p:cNvPicPr>
            <p:nvPr/>
          </p:nvPicPr>
          <p:blipFill>
            <a:blip r:embed="rId5"/>
            <a:stretch>
              <a:fillRect/>
            </a:stretch>
          </p:blipFill>
          <p:spPr>
            <a:xfrm>
              <a:off x="2286000" y="3405200"/>
              <a:ext cx="3962400" cy="834571"/>
            </a:xfrm>
            <a:prstGeom prst="rect">
              <a:avLst/>
            </a:prstGeom>
          </p:spPr>
        </p:pic>
        <p:pic>
          <p:nvPicPr>
            <p:cNvPr id="9" name="Picture 8" descr="DO_logo.png">
              <a:extLst>
                <a:ext uri="{FF2B5EF4-FFF2-40B4-BE49-F238E27FC236}">
                  <a16:creationId xmlns:a16="http://schemas.microsoft.com/office/drawing/2014/main" id="{655EE09F-5996-6240-964B-E1E7F6021F01}"/>
                </a:ext>
              </a:extLst>
            </p:cNvPr>
            <p:cNvPicPr>
              <a:picLocks noChangeAspect="1"/>
            </p:cNvPicPr>
            <p:nvPr/>
          </p:nvPicPr>
          <p:blipFill>
            <a:blip r:embed="rId6"/>
            <a:stretch>
              <a:fillRect/>
            </a:stretch>
          </p:blipFill>
          <p:spPr>
            <a:xfrm>
              <a:off x="3278284" y="4380373"/>
              <a:ext cx="4062316" cy="834571"/>
            </a:xfrm>
            <a:prstGeom prst="rect">
              <a:avLst/>
            </a:prstGeom>
          </p:spPr>
        </p:pic>
        <p:pic>
          <p:nvPicPr>
            <p:cNvPr id="10" name="Picture 9" descr="PO_logo.png">
              <a:extLst>
                <a:ext uri="{FF2B5EF4-FFF2-40B4-BE49-F238E27FC236}">
                  <a16:creationId xmlns:a16="http://schemas.microsoft.com/office/drawing/2014/main" id="{E13121E4-F643-7445-BBF0-62C163DC6278}"/>
                </a:ext>
              </a:extLst>
            </p:cNvPr>
            <p:cNvPicPr>
              <a:picLocks noChangeAspect="1"/>
            </p:cNvPicPr>
            <p:nvPr/>
          </p:nvPicPr>
          <p:blipFill>
            <a:blip r:embed="rId7"/>
            <a:stretch>
              <a:fillRect/>
            </a:stretch>
          </p:blipFill>
          <p:spPr>
            <a:xfrm>
              <a:off x="1233110" y="4380373"/>
              <a:ext cx="1724780" cy="834571"/>
            </a:xfrm>
            <a:prstGeom prst="rect">
              <a:avLst/>
            </a:prstGeom>
          </p:spPr>
        </p:pic>
      </p:grpSp>
      <p:sp>
        <p:nvSpPr>
          <p:cNvPr id="11" name="Rectangle 10">
            <a:extLst>
              <a:ext uri="{FF2B5EF4-FFF2-40B4-BE49-F238E27FC236}">
                <a16:creationId xmlns:a16="http://schemas.microsoft.com/office/drawing/2014/main" id="{BEC206FD-857C-A846-80FB-D768750BE63D}"/>
              </a:ext>
            </a:extLst>
          </p:cNvPr>
          <p:cNvSpPr/>
          <p:nvPr/>
        </p:nvSpPr>
        <p:spPr>
          <a:xfrm>
            <a:off x="1668582" y="5687069"/>
            <a:ext cx="5032532" cy="584775"/>
          </a:xfrm>
          <a:prstGeom prst="rect">
            <a:avLst/>
          </a:prstGeom>
        </p:spPr>
        <p:txBody>
          <a:bodyPr wrap="none">
            <a:spAutoFit/>
          </a:bodyPr>
          <a:lstStyle/>
          <a:p>
            <a:r>
              <a:rPr lang="en-US" sz="3200" dirty="0">
                <a:solidFill>
                  <a:schemeClr val="bg1"/>
                </a:solidFill>
              </a:rPr>
              <a:t>http://</a:t>
            </a:r>
            <a:r>
              <a:rPr lang="en-US" sz="3200" dirty="0" err="1">
                <a:solidFill>
                  <a:schemeClr val="bg1"/>
                </a:solidFill>
              </a:rPr>
              <a:t>www.obofoundry.org</a:t>
            </a:r>
            <a:r>
              <a:rPr lang="en-US" sz="3200" dirty="0">
                <a:solidFill>
                  <a:schemeClr val="bg1"/>
                </a:solidFill>
              </a:rPr>
              <a:t>/</a:t>
            </a:r>
          </a:p>
        </p:txBody>
      </p:sp>
    </p:spTree>
    <p:extLst>
      <p:ext uri="{BB962C8B-B14F-4D97-AF65-F5344CB8AC3E}">
        <p14:creationId xmlns:p14="http://schemas.microsoft.com/office/powerpoint/2010/main" val="256656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F7C969-E086-2A4C-BA07-DC34B0C50021}"/>
              </a:ext>
            </a:extLst>
          </p:cNvPr>
          <p:cNvSpPr>
            <a:spLocks noGrp="1"/>
          </p:cNvSpPr>
          <p:nvPr>
            <p:ph type="title"/>
          </p:nvPr>
        </p:nvSpPr>
        <p:spPr>
          <a:xfrm>
            <a:off x="1271596" y="424874"/>
            <a:ext cx="7467600" cy="1143000"/>
          </a:xfrm>
        </p:spPr>
        <p:txBody>
          <a:bodyPr/>
          <a:lstStyle/>
          <a:p>
            <a:r>
              <a:rPr lang="en-GB" dirty="0"/>
              <a:t>Gene Ontology (GO)</a:t>
            </a:r>
          </a:p>
        </p:txBody>
      </p:sp>
      <p:sp>
        <p:nvSpPr>
          <p:cNvPr id="5" name="Content Placeholder 17">
            <a:extLst>
              <a:ext uri="{FF2B5EF4-FFF2-40B4-BE49-F238E27FC236}">
                <a16:creationId xmlns:a16="http://schemas.microsoft.com/office/drawing/2014/main" id="{B8C52BD7-C7C2-1748-A62F-98B8E957E088}"/>
              </a:ext>
            </a:extLst>
          </p:cNvPr>
          <p:cNvSpPr>
            <a:spLocks noGrp="1"/>
          </p:cNvSpPr>
          <p:nvPr>
            <p:ph sz="quarter" idx="1"/>
          </p:nvPr>
        </p:nvSpPr>
        <p:spPr>
          <a:xfrm>
            <a:off x="457200" y="2105475"/>
            <a:ext cx="7467600" cy="4132941"/>
          </a:xfrm>
        </p:spPr>
        <p:txBody>
          <a:bodyPr>
            <a:normAutofit lnSpcReduction="10000"/>
          </a:bodyPr>
          <a:lstStyle/>
          <a:p>
            <a:r>
              <a:rPr lang="en-GB" dirty="0"/>
              <a:t>Developed to unify the genome annotations of the fruit fly, the mouse and the yeast</a:t>
            </a:r>
          </a:p>
          <a:p>
            <a:r>
              <a:rPr lang="en-GB" dirty="0"/>
              <a:t>A large fraction of the annotations are made by human experts.</a:t>
            </a:r>
          </a:p>
          <a:p>
            <a:r>
              <a:rPr lang="en-GB" dirty="0"/>
              <a:t>Describe the functionalities of gene products</a:t>
            </a:r>
          </a:p>
          <a:p>
            <a:r>
              <a:rPr lang="en-GB" dirty="0"/>
              <a:t>GO is actually 3 different ontologies:</a:t>
            </a:r>
          </a:p>
          <a:p>
            <a:pPr lvl="1"/>
            <a:r>
              <a:rPr lang="en-GB" dirty="0"/>
              <a:t>Cellular Compartment</a:t>
            </a:r>
          </a:p>
          <a:p>
            <a:pPr lvl="1"/>
            <a:r>
              <a:rPr lang="en-GB" dirty="0"/>
              <a:t>Biological Process</a:t>
            </a:r>
          </a:p>
          <a:p>
            <a:pPr lvl="1"/>
            <a:r>
              <a:rPr lang="en-GB" dirty="0"/>
              <a:t>Molecular Function</a:t>
            </a:r>
          </a:p>
        </p:txBody>
      </p:sp>
      <p:sp>
        <p:nvSpPr>
          <p:cNvPr id="6" name="Rectangle 5">
            <a:extLst>
              <a:ext uri="{FF2B5EF4-FFF2-40B4-BE49-F238E27FC236}">
                <a16:creationId xmlns:a16="http://schemas.microsoft.com/office/drawing/2014/main" id="{9DA1238B-9BF8-284D-AFC0-B27363146878}"/>
              </a:ext>
            </a:extLst>
          </p:cNvPr>
          <p:cNvSpPr/>
          <p:nvPr/>
        </p:nvSpPr>
        <p:spPr>
          <a:xfrm>
            <a:off x="233738" y="1736144"/>
            <a:ext cx="3095527" cy="369332"/>
          </a:xfrm>
          <a:prstGeom prst="rect">
            <a:avLst/>
          </a:prstGeom>
        </p:spPr>
        <p:txBody>
          <a:bodyPr wrap="none">
            <a:spAutoFit/>
          </a:bodyPr>
          <a:lstStyle/>
          <a:p>
            <a:r>
              <a:rPr lang="en-GB" dirty="0">
                <a:hlinkClick r:id="rId2"/>
              </a:rPr>
              <a:t>http://www.geneontology.org/</a:t>
            </a:r>
            <a:endParaRPr lang="en-GB" dirty="0"/>
          </a:p>
        </p:txBody>
      </p:sp>
      <p:sp>
        <p:nvSpPr>
          <p:cNvPr id="7" name="TextBox 6">
            <a:extLst>
              <a:ext uri="{FF2B5EF4-FFF2-40B4-BE49-F238E27FC236}">
                <a16:creationId xmlns:a16="http://schemas.microsoft.com/office/drawing/2014/main" id="{1561C0C8-D035-9042-B202-CA7D3A8D1257}"/>
              </a:ext>
            </a:extLst>
          </p:cNvPr>
          <p:cNvSpPr txBox="1"/>
          <p:nvPr/>
        </p:nvSpPr>
        <p:spPr>
          <a:xfrm>
            <a:off x="5500256" y="4610605"/>
            <a:ext cx="3643744" cy="1569660"/>
          </a:xfrm>
          <a:prstGeom prst="rect">
            <a:avLst/>
          </a:prstGeom>
          <a:noFill/>
        </p:spPr>
        <p:txBody>
          <a:bodyPr wrap="square" rtlCol="0">
            <a:spAutoFit/>
          </a:bodyPr>
          <a:lstStyle/>
          <a:p>
            <a:r>
              <a:rPr lang="en-GB" sz="3200" b="1" dirty="0">
                <a:solidFill>
                  <a:srgbClr val="FF0000"/>
                </a:solidFill>
              </a:rPr>
              <a:t>GO is represented as a directed and acyclic graph</a:t>
            </a:r>
            <a:endParaRPr lang="en-GB" sz="3200" dirty="0"/>
          </a:p>
        </p:txBody>
      </p:sp>
      <p:sp>
        <p:nvSpPr>
          <p:cNvPr id="2" name="TextBox 1">
            <a:extLst>
              <a:ext uri="{FF2B5EF4-FFF2-40B4-BE49-F238E27FC236}">
                <a16:creationId xmlns:a16="http://schemas.microsoft.com/office/drawing/2014/main" id="{AEB56EDE-44E7-6F4C-808C-8C260D06B225}"/>
              </a:ext>
            </a:extLst>
          </p:cNvPr>
          <p:cNvSpPr txBox="1"/>
          <p:nvPr/>
        </p:nvSpPr>
        <p:spPr>
          <a:xfrm>
            <a:off x="55413" y="6129775"/>
            <a:ext cx="3022751" cy="276999"/>
          </a:xfrm>
          <a:prstGeom prst="rect">
            <a:avLst/>
          </a:prstGeom>
          <a:noFill/>
        </p:spPr>
        <p:txBody>
          <a:bodyPr wrap="none" rtlCol="0">
            <a:spAutoFit/>
          </a:bodyPr>
          <a:lstStyle/>
          <a:p>
            <a:r>
              <a:rPr lang="en-US" sz="1200" dirty="0">
                <a:solidFill>
                  <a:schemeClr val="bg1">
                    <a:lumMod val="75000"/>
                  </a:schemeClr>
                </a:solidFill>
              </a:rPr>
              <a:t>Plessis, et al., 2011. </a:t>
            </a:r>
            <a:r>
              <a:rPr lang="en-US" sz="1200" dirty="0" err="1">
                <a:solidFill>
                  <a:schemeClr val="bg1">
                    <a:lumMod val="75000"/>
                  </a:schemeClr>
                </a:solidFill>
              </a:rPr>
              <a:t>doi</a:t>
            </a:r>
            <a:r>
              <a:rPr lang="en-US" sz="1200" dirty="0">
                <a:solidFill>
                  <a:schemeClr val="bg1">
                    <a:lumMod val="75000"/>
                  </a:schemeClr>
                </a:solidFill>
              </a:rPr>
              <a:t>:  </a:t>
            </a:r>
            <a:r>
              <a:rPr lang="en-US" sz="1200" dirty="0">
                <a:solidFill>
                  <a:schemeClr val="bg1">
                    <a:lumMod val="75000"/>
                  </a:schemeClr>
                </a:solidFill>
                <a:hlinkClick r:id="rId3">
                  <a:extLst>
                    <a:ext uri="{A12FA001-AC4F-418D-AE19-62706E023703}">
                      <ahyp:hlinkClr xmlns:ahyp="http://schemas.microsoft.com/office/drawing/2018/hyperlinkcolor" val="tx"/>
                    </a:ext>
                  </a:extLst>
                </a:hlinkClick>
              </a:rPr>
              <a:t>10.1093/bib/bbr002</a:t>
            </a:r>
            <a:endParaRPr lang="en-US" sz="1200" dirty="0">
              <a:solidFill>
                <a:schemeClr val="bg1">
                  <a:lumMod val="75000"/>
                </a:schemeClr>
              </a:solidFill>
            </a:endParaRPr>
          </a:p>
        </p:txBody>
      </p:sp>
    </p:spTree>
    <p:extLst>
      <p:ext uri="{BB962C8B-B14F-4D97-AF65-F5344CB8AC3E}">
        <p14:creationId xmlns:p14="http://schemas.microsoft.com/office/powerpoint/2010/main" val="302722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79265-AA3A-C640-84E7-EF80C50342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2B591E-370E-3047-B8B7-06CF54348E12}"/>
              </a:ext>
            </a:extLst>
          </p:cNvPr>
          <p:cNvSpPr>
            <a:spLocks noGrp="1"/>
          </p:cNvSpPr>
          <p:nvPr>
            <p:ph idx="1"/>
          </p:nvPr>
        </p:nvSpPr>
        <p:spPr>
          <a:xfrm>
            <a:off x="1338587" y="2133600"/>
            <a:ext cx="7076747" cy="3992563"/>
          </a:xfrm>
        </p:spPr>
        <p:txBody>
          <a:bodyPr>
            <a:normAutofit/>
          </a:bodyPr>
          <a:lstStyle/>
          <a:p>
            <a:pPr marL="0" indent="0">
              <a:buNone/>
            </a:pPr>
            <a:r>
              <a:rPr lang="en-US" sz="7200" dirty="0" err="1"/>
              <a:t>Grafo</a:t>
            </a:r>
            <a:r>
              <a:rPr lang="en-US" sz="7200" dirty="0"/>
              <a:t>?</a:t>
            </a:r>
          </a:p>
          <a:p>
            <a:pPr marL="0" indent="0">
              <a:buNone/>
            </a:pPr>
            <a:r>
              <a:rPr lang="en-US" sz="7200" dirty="0"/>
              <a:t>O que </a:t>
            </a:r>
            <a:r>
              <a:rPr lang="en-US" sz="7200" dirty="0" err="1"/>
              <a:t>é</a:t>
            </a:r>
            <a:r>
              <a:rPr lang="en-US" sz="7200" dirty="0"/>
              <a:t> um </a:t>
            </a:r>
            <a:r>
              <a:rPr lang="en-US" sz="7200" dirty="0" err="1"/>
              <a:t>grafo</a:t>
            </a:r>
            <a:r>
              <a:rPr lang="en-US" sz="7200" dirty="0"/>
              <a:t>?</a:t>
            </a:r>
          </a:p>
        </p:txBody>
      </p:sp>
      <p:sp>
        <p:nvSpPr>
          <p:cNvPr id="4" name="Slide Number Placeholder 3">
            <a:extLst>
              <a:ext uri="{FF2B5EF4-FFF2-40B4-BE49-F238E27FC236}">
                <a16:creationId xmlns:a16="http://schemas.microsoft.com/office/drawing/2014/main" id="{AC88CF1A-434D-3C45-8B26-417EE75DE107}"/>
              </a:ext>
            </a:extLst>
          </p:cNvPr>
          <p:cNvSpPr>
            <a:spLocks noGrp="1"/>
          </p:cNvSpPr>
          <p:nvPr>
            <p:ph type="sldNum" sz="quarter" idx="12"/>
          </p:nvPr>
        </p:nvSpPr>
        <p:spPr/>
        <p:txBody>
          <a:bodyPr/>
          <a:lstStyle/>
          <a:p>
            <a:fld id="{F9B76065-02A8-2140-ABFF-467A450FC727}" type="slidenum">
              <a:rPr lang="en-US" smtClean="0"/>
              <a:pPr/>
              <a:t>38</a:t>
            </a:fld>
            <a:endParaRPr lang="en-US"/>
          </a:p>
        </p:txBody>
      </p:sp>
    </p:spTree>
    <p:extLst>
      <p:ext uri="{BB962C8B-B14F-4D97-AF65-F5344CB8AC3E}">
        <p14:creationId xmlns:p14="http://schemas.microsoft.com/office/powerpoint/2010/main" val="1237108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err="1">
                <a:solidFill>
                  <a:srgbClr val="FF0000"/>
                </a:solidFill>
              </a:rPr>
              <a:t>Um</a:t>
            </a:r>
            <a:r>
              <a:rPr lang="es-ES_tradnl" dirty="0">
                <a:solidFill>
                  <a:srgbClr val="FF0000"/>
                </a:solidFill>
              </a:rPr>
              <a:t> grafo é </a:t>
            </a:r>
            <a:r>
              <a:rPr lang="es-ES_tradnl" dirty="0" err="1">
                <a:solidFill>
                  <a:srgbClr val="FF0000"/>
                </a:solidFill>
              </a:rPr>
              <a:t>uma</a:t>
            </a:r>
            <a:r>
              <a:rPr lang="es-ES_tradnl" dirty="0">
                <a:solidFill>
                  <a:srgbClr val="FF0000"/>
                </a:solidFill>
              </a:rPr>
              <a:t> </a:t>
            </a:r>
            <a:r>
              <a:rPr lang="es-ES_tradnl" dirty="0" err="1">
                <a:solidFill>
                  <a:srgbClr val="FF0000"/>
                </a:solidFill>
              </a:rPr>
              <a:t>representação</a:t>
            </a:r>
            <a:r>
              <a:rPr lang="es-ES_tradnl" dirty="0">
                <a:solidFill>
                  <a:srgbClr val="FF0000"/>
                </a:solidFill>
              </a:rPr>
              <a:t> de </a:t>
            </a:r>
            <a:r>
              <a:rPr lang="es-ES_tradnl" dirty="0" err="1">
                <a:solidFill>
                  <a:srgbClr val="FF0000"/>
                </a:solidFill>
              </a:rPr>
              <a:t>uma</a:t>
            </a:r>
            <a:r>
              <a:rPr lang="es-ES_tradnl" dirty="0">
                <a:solidFill>
                  <a:srgbClr val="FF0000"/>
                </a:solidFill>
              </a:rPr>
              <a:t> rede</a:t>
            </a:r>
          </a:p>
        </p:txBody>
      </p:sp>
      <p:sp>
        <p:nvSpPr>
          <p:cNvPr id="10" name="Content Placeholder 9"/>
          <p:cNvSpPr>
            <a:spLocks noGrp="1"/>
          </p:cNvSpPr>
          <p:nvPr>
            <p:ph sz="quarter" idx="1"/>
          </p:nvPr>
        </p:nvSpPr>
        <p:spPr/>
        <p:txBody>
          <a:bodyPr>
            <a:normAutofit lnSpcReduction="10000"/>
          </a:bodyPr>
          <a:lstStyle/>
          <a:p>
            <a:r>
              <a:rPr lang="es-ES_tradnl" dirty="0">
                <a:solidFill>
                  <a:schemeClr val="bg1"/>
                </a:solidFill>
              </a:rPr>
              <a:t>Algunas redes:</a:t>
            </a:r>
          </a:p>
          <a:p>
            <a:pPr lvl="1"/>
            <a:r>
              <a:rPr lang="es-ES_tradnl" dirty="0">
                <a:solidFill>
                  <a:schemeClr val="bg1"/>
                </a:solidFill>
              </a:rPr>
              <a:t>Árboles evolutivos</a:t>
            </a:r>
          </a:p>
          <a:p>
            <a:pPr lvl="1"/>
            <a:r>
              <a:rPr lang="es-ES_tradnl" dirty="0">
                <a:solidFill>
                  <a:schemeClr val="bg1"/>
                </a:solidFill>
              </a:rPr>
              <a:t>Redes ecológicas</a:t>
            </a:r>
          </a:p>
          <a:p>
            <a:pPr lvl="1"/>
            <a:r>
              <a:rPr lang="es-ES_tradnl" dirty="0">
                <a:solidFill>
                  <a:schemeClr val="bg1"/>
                </a:solidFill>
              </a:rPr>
              <a:t>Redes de regulación génica</a:t>
            </a:r>
          </a:p>
          <a:p>
            <a:pPr lvl="1"/>
            <a:r>
              <a:rPr lang="es-ES_tradnl" dirty="0">
                <a:solidFill>
                  <a:schemeClr val="bg1"/>
                </a:solidFill>
              </a:rPr>
              <a:t>Interacciones de proteínas</a:t>
            </a:r>
          </a:p>
          <a:p>
            <a:pPr lvl="1"/>
            <a:r>
              <a:rPr lang="es-ES_tradnl" dirty="0">
                <a:solidFill>
                  <a:schemeClr val="bg1"/>
                </a:solidFill>
              </a:rPr>
              <a:t>Redes metabólicas</a:t>
            </a:r>
          </a:p>
          <a:p>
            <a:pPr lvl="1"/>
            <a:r>
              <a:rPr lang="es-ES_tradnl" dirty="0">
                <a:solidFill>
                  <a:schemeClr val="bg1"/>
                </a:solidFill>
              </a:rPr>
              <a:t>Internet (Conexiones entre computadores)</a:t>
            </a:r>
          </a:p>
          <a:p>
            <a:pPr lvl="1"/>
            <a:r>
              <a:rPr lang="es-ES_tradnl" dirty="0">
                <a:solidFill>
                  <a:schemeClr val="bg1"/>
                </a:solidFill>
              </a:rPr>
              <a:t>WWW (enlaces)</a:t>
            </a:r>
          </a:p>
          <a:p>
            <a:pPr lvl="1"/>
            <a:r>
              <a:rPr lang="es-ES_tradnl" dirty="0">
                <a:solidFill>
                  <a:schemeClr val="bg1"/>
                </a:solidFill>
              </a:rPr>
              <a:t>Redes sociales</a:t>
            </a:r>
          </a:p>
          <a:p>
            <a:pPr lvl="1"/>
            <a:r>
              <a:rPr lang="es-ES_tradnl" dirty="0">
                <a:solidFill>
                  <a:schemeClr val="bg1"/>
                </a:solidFill>
              </a:rPr>
              <a:t>Redes de transporte</a:t>
            </a:r>
          </a:p>
        </p:txBody>
      </p:sp>
      <p:sp>
        <p:nvSpPr>
          <p:cNvPr id="4" name="Slide Number Placeholder 3"/>
          <p:cNvSpPr>
            <a:spLocks noGrp="1"/>
          </p:cNvSpPr>
          <p:nvPr>
            <p:ph type="sldNum" sz="quarter" idx="15"/>
          </p:nvPr>
        </p:nvSpPr>
        <p:spPr>
          <a:xfrm>
            <a:off x="8534400" y="6260592"/>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39</a:t>
            </a:fld>
            <a:endParaRPr lang="en-US"/>
          </a:p>
        </p:txBody>
      </p:sp>
      <p:pic>
        <p:nvPicPr>
          <p:cNvPr id="11" name="Picture 10"/>
          <p:cNvPicPr>
            <a:picLocks noChangeAspect="1"/>
          </p:cNvPicPr>
          <p:nvPr/>
        </p:nvPicPr>
        <p:blipFill>
          <a:blip r:embed="rId2"/>
          <a:stretch>
            <a:fillRect/>
          </a:stretch>
        </p:blipFill>
        <p:spPr>
          <a:xfrm>
            <a:off x="6159502" y="1774830"/>
            <a:ext cx="2489200" cy="2489200"/>
          </a:xfrm>
          <a:prstGeom prst="rect">
            <a:avLst/>
          </a:prstGeom>
        </p:spPr>
      </p:pic>
    </p:spTree>
    <p:extLst>
      <p:ext uri="{BB962C8B-B14F-4D97-AF65-F5344CB8AC3E}">
        <p14:creationId xmlns:p14="http://schemas.microsoft.com/office/powerpoint/2010/main" val="253942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95891" y="1849744"/>
            <a:ext cx="6262359" cy="3992563"/>
          </a:xfrm>
        </p:spPr>
        <p:txBody>
          <a:bodyPr>
            <a:normAutofit fontScale="62500" lnSpcReduction="20000"/>
          </a:bodyPr>
          <a:lstStyle/>
          <a:p>
            <a:r>
              <a:rPr lang="en-US" dirty="0"/>
              <a:t>Created on Nov 4th, 1998, as a division of NLM and NIH</a:t>
            </a:r>
          </a:p>
          <a:p>
            <a:pPr>
              <a:buNone/>
            </a:pPr>
            <a:r>
              <a:rPr lang="en-US" b="1" dirty="0"/>
              <a:t>What it does:</a:t>
            </a:r>
          </a:p>
          <a:p>
            <a:pPr lvl="0"/>
            <a:r>
              <a:rPr lang="en-US" dirty="0"/>
              <a:t>Research at the molecular level in biomedical sciences, employing mathematical and computational methods.</a:t>
            </a:r>
          </a:p>
          <a:p>
            <a:pPr lvl="0"/>
            <a:r>
              <a:rPr lang="en-US" dirty="0"/>
              <a:t>Collaboration with other institutes from the NIH, with academy, industry and other agencies</a:t>
            </a:r>
          </a:p>
          <a:p>
            <a:pPr lvl="0"/>
            <a:r>
              <a:rPr lang="en-US" dirty="0"/>
              <a:t>Science communication, through meetings, workshops and conferences.</a:t>
            </a:r>
          </a:p>
          <a:p>
            <a:pPr lvl="0"/>
            <a:r>
              <a:rPr lang="en-US" dirty="0"/>
              <a:t>Training in basic and applied research in computational biology.</a:t>
            </a:r>
          </a:p>
          <a:p>
            <a:pPr lvl="0"/>
            <a:r>
              <a:rPr lang="en-US" dirty="0"/>
              <a:t>Develops, distributes, supports and coordinates access to many databases, and software for the scientific and medical community.</a:t>
            </a:r>
          </a:p>
          <a:p>
            <a:pPr lvl="0"/>
            <a:r>
              <a:rPr lang="en-US" dirty="0"/>
              <a:t>Develops and promotes standards for data interchange.</a:t>
            </a:r>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4</a:t>
            </a:fld>
            <a:endParaRPr lang="en-US"/>
          </a:p>
        </p:txBody>
      </p:sp>
      <p:sp>
        <p:nvSpPr>
          <p:cNvPr id="5" name="Rectangle 4"/>
          <p:cNvSpPr/>
          <p:nvPr/>
        </p:nvSpPr>
        <p:spPr>
          <a:xfrm>
            <a:off x="152400" y="6553200"/>
            <a:ext cx="8305800" cy="307777"/>
          </a:xfrm>
          <a:prstGeom prst="rect">
            <a:avLst/>
          </a:prstGeom>
        </p:spPr>
        <p:txBody>
          <a:bodyPr wrap="square">
            <a:spAutoFit/>
          </a:bodyPr>
          <a:lstStyle/>
          <a:p>
            <a:r>
              <a:rPr lang="en-US" sz="1400">
                <a:hlinkClick r:id="rId2"/>
              </a:rPr>
              <a:t>http://www.ncbi.nlm.nih.gov/About/glance/ourmission.html</a:t>
            </a:r>
            <a:endParaRPr lang="en-US" sz="1400"/>
          </a:p>
        </p:txBody>
      </p:sp>
      <p:pic>
        <p:nvPicPr>
          <p:cNvPr id="6" name="Picture 5"/>
          <p:cNvPicPr>
            <a:picLocks noChangeAspect="1"/>
          </p:cNvPicPr>
          <p:nvPr/>
        </p:nvPicPr>
        <p:blipFill>
          <a:blip r:embed="rId3"/>
          <a:stretch>
            <a:fillRect/>
          </a:stretch>
        </p:blipFill>
        <p:spPr>
          <a:xfrm>
            <a:off x="285750" y="1849744"/>
            <a:ext cx="2443163" cy="1206922"/>
          </a:xfrm>
          <a:prstGeom prst="rect">
            <a:avLst/>
          </a:prstGeom>
        </p:spPr>
      </p:pic>
    </p:spTree>
    <p:extLst>
      <p:ext uri="{BB962C8B-B14F-4D97-AF65-F5344CB8AC3E}">
        <p14:creationId xmlns:p14="http://schemas.microsoft.com/office/powerpoint/2010/main" val="3537933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solidFill>
                  <a:srgbClr val="FF0000"/>
                </a:solidFill>
              </a:rPr>
              <a:t>Grafos</a:t>
            </a:r>
          </a:p>
        </p:txBody>
      </p:sp>
      <p:sp>
        <p:nvSpPr>
          <p:cNvPr id="3" name="Content Placeholder 2"/>
          <p:cNvSpPr>
            <a:spLocks noGrp="1"/>
          </p:cNvSpPr>
          <p:nvPr>
            <p:ph sz="quarter" idx="1"/>
          </p:nvPr>
        </p:nvSpPr>
        <p:spPr>
          <a:xfrm>
            <a:off x="1467173" y="2047873"/>
            <a:ext cx="7076747" cy="3992563"/>
          </a:xfrm>
        </p:spPr>
        <p:txBody>
          <a:bodyPr>
            <a:normAutofit/>
          </a:bodyPr>
          <a:lstStyle/>
          <a:p>
            <a:pPr marL="0" indent="0">
              <a:buNone/>
            </a:pPr>
            <a:r>
              <a:rPr lang="es-ES_tradnl" sz="7100" dirty="0"/>
              <a:t>G=(</a:t>
            </a:r>
            <a:r>
              <a:rPr lang="es-ES_tradnl" sz="7100" dirty="0" err="1"/>
              <a:t>V,E</a:t>
            </a:r>
            <a:r>
              <a:rPr lang="es-ES_tradnl" sz="7100" dirty="0"/>
              <a:t>)</a:t>
            </a:r>
          </a:p>
        </p:txBody>
      </p:sp>
      <p:sp>
        <p:nvSpPr>
          <p:cNvPr id="4" name="Slide Number Placeholder 3"/>
          <p:cNvSpPr>
            <a:spLocks noGrp="1"/>
          </p:cNvSpPr>
          <p:nvPr>
            <p:ph type="sldNum" sz="quarter" idx="15"/>
          </p:nvPr>
        </p:nvSpPr>
        <p:spPr>
          <a:xfrm>
            <a:off x="8534400" y="6260592"/>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40</a:t>
            </a:fld>
            <a:endParaRPr lang="en-US"/>
          </a:p>
        </p:txBody>
      </p:sp>
      <p:pic>
        <p:nvPicPr>
          <p:cNvPr id="5" name="Picture 4" descr="EjemploGrafo.png"/>
          <p:cNvPicPr>
            <a:picLocks noChangeAspect="1"/>
          </p:cNvPicPr>
          <p:nvPr/>
        </p:nvPicPr>
        <p:blipFill>
          <a:blip r:embed="rId2"/>
          <a:stretch>
            <a:fillRect/>
          </a:stretch>
        </p:blipFill>
        <p:spPr>
          <a:xfrm>
            <a:off x="1828800" y="3200400"/>
            <a:ext cx="4876800" cy="2184400"/>
          </a:xfrm>
          <a:prstGeom prst="rect">
            <a:avLst/>
          </a:prstGeom>
        </p:spPr>
      </p:pic>
      <p:sp>
        <p:nvSpPr>
          <p:cNvPr id="6" name="Rectangle 5"/>
          <p:cNvSpPr/>
          <p:nvPr/>
        </p:nvSpPr>
        <p:spPr>
          <a:xfrm>
            <a:off x="-4765" y="5825900"/>
            <a:ext cx="7772400" cy="646331"/>
          </a:xfrm>
          <a:prstGeom prst="rect">
            <a:avLst/>
          </a:prstGeom>
        </p:spPr>
        <p:txBody>
          <a:bodyPr wrap="square">
            <a:spAutoFit/>
          </a:bodyPr>
          <a:lstStyle/>
          <a:p>
            <a:r>
              <a:rPr lang="en-US" dirty="0" err="1"/>
              <a:t>Diestel</a:t>
            </a:r>
            <a:r>
              <a:rPr lang="en-US" dirty="0"/>
              <a:t>, R. 2000. Graph Theory. Springer-</a:t>
            </a:r>
            <a:r>
              <a:rPr lang="en-US" dirty="0" err="1"/>
              <a:t>Verlag</a:t>
            </a:r>
            <a:r>
              <a:rPr lang="en-US" dirty="0"/>
              <a:t>, New </a:t>
            </a:r>
            <a:r>
              <a:rPr lang="en-US" dirty="0" err="1"/>
              <a:t>Yok</a:t>
            </a:r>
            <a:r>
              <a:rPr lang="en-US" dirty="0"/>
              <a:t>, USA. Second Edition</a:t>
            </a:r>
            <a:endParaRPr lang="es-ES_tradnl" dirty="0"/>
          </a:p>
        </p:txBody>
      </p:sp>
    </p:spTree>
    <p:extLst>
      <p:ext uri="{BB962C8B-B14F-4D97-AF65-F5344CB8AC3E}">
        <p14:creationId xmlns:p14="http://schemas.microsoft.com/office/powerpoint/2010/main" val="863799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466A-C798-3D4D-9996-80CA25279CA0}"/>
              </a:ext>
            </a:extLst>
          </p:cNvPr>
          <p:cNvSpPr>
            <a:spLocks noGrp="1"/>
          </p:cNvSpPr>
          <p:nvPr>
            <p:ph type="title"/>
          </p:nvPr>
        </p:nvSpPr>
        <p:spPr/>
        <p:txBody>
          <a:bodyPr/>
          <a:lstStyle/>
          <a:p>
            <a:r>
              <a:rPr lang="en-US" b="1" dirty="0">
                <a:solidFill>
                  <a:schemeClr val="bg1"/>
                </a:solidFill>
              </a:rPr>
              <a:t>Basics of networks</a:t>
            </a:r>
          </a:p>
        </p:txBody>
      </p:sp>
      <p:sp>
        <p:nvSpPr>
          <p:cNvPr id="6" name="TextBox 5">
            <a:extLst>
              <a:ext uri="{FF2B5EF4-FFF2-40B4-BE49-F238E27FC236}">
                <a16:creationId xmlns:a16="http://schemas.microsoft.com/office/drawing/2014/main" id="{9813F15D-2B2B-7A42-8AB7-333B8A6FB8A0}"/>
              </a:ext>
            </a:extLst>
          </p:cNvPr>
          <p:cNvSpPr txBox="1"/>
          <p:nvPr/>
        </p:nvSpPr>
        <p:spPr>
          <a:xfrm>
            <a:off x="4979292" y="1659958"/>
            <a:ext cx="3929181" cy="923330"/>
          </a:xfrm>
          <a:prstGeom prst="rect">
            <a:avLst/>
          </a:prstGeom>
          <a:noFill/>
        </p:spPr>
        <p:txBody>
          <a:bodyPr wrap="square" rtlCol="0">
            <a:spAutoFit/>
          </a:bodyPr>
          <a:lstStyle/>
          <a:p>
            <a:r>
              <a:rPr lang="en-US" sz="3600" b="1" dirty="0">
                <a:solidFill>
                  <a:schemeClr val="accent6">
                    <a:lumMod val="75000"/>
                  </a:schemeClr>
                </a:solidFill>
              </a:rPr>
              <a:t>Vertices or nodes</a:t>
            </a:r>
          </a:p>
          <a:p>
            <a:r>
              <a:rPr lang="en-US" dirty="0">
                <a:solidFill>
                  <a:schemeClr val="accent6">
                    <a:lumMod val="75000"/>
                  </a:schemeClr>
                </a:solidFill>
              </a:rPr>
              <a:t>Genes, proteins, organisms, metabolites</a:t>
            </a:r>
          </a:p>
        </p:txBody>
      </p:sp>
      <p:sp>
        <p:nvSpPr>
          <p:cNvPr id="8" name="Oval 7">
            <a:extLst>
              <a:ext uri="{FF2B5EF4-FFF2-40B4-BE49-F238E27FC236}">
                <a16:creationId xmlns:a16="http://schemas.microsoft.com/office/drawing/2014/main" id="{7611FD8A-ADAC-434C-B5B3-50402B4129FC}"/>
              </a:ext>
            </a:extLst>
          </p:cNvPr>
          <p:cNvSpPr/>
          <p:nvPr/>
        </p:nvSpPr>
        <p:spPr>
          <a:xfrm>
            <a:off x="1246909" y="2701311"/>
            <a:ext cx="725271" cy="725271"/>
          </a:xfrm>
          <a:prstGeom prst="ellipse">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4888B52-29B7-874C-81F3-1D96B8FA7B5F}"/>
              </a:ext>
            </a:extLst>
          </p:cNvPr>
          <p:cNvSpPr/>
          <p:nvPr/>
        </p:nvSpPr>
        <p:spPr>
          <a:xfrm>
            <a:off x="3022707" y="2198038"/>
            <a:ext cx="725271" cy="725271"/>
          </a:xfrm>
          <a:prstGeom prst="ellipse">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E33721D-6EC7-AF4A-B99F-C8A0EF1C47A4}"/>
              </a:ext>
            </a:extLst>
          </p:cNvPr>
          <p:cNvSpPr/>
          <p:nvPr/>
        </p:nvSpPr>
        <p:spPr>
          <a:xfrm>
            <a:off x="1455066" y="4562692"/>
            <a:ext cx="725271" cy="725271"/>
          </a:xfrm>
          <a:prstGeom prst="ellipse">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F00E0B4-AC6E-E841-B29E-981BCC23F542}"/>
              </a:ext>
            </a:extLst>
          </p:cNvPr>
          <p:cNvSpPr/>
          <p:nvPr/>
        </p:nvSpPr>
        <p:spPr>
          <a:xfrm>
            <a:off x="4893749" y="3426582"/>
            <a:ext cx="725271" cy="725271"/>
          </a:xfrm>
          <a:prstGeom prst="ellipse">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C8DF2F0-9ED3-1A4A-BA9E-FE45C370BC76}"/>
              </a:ext>
            </a:extLst>
          </p:cNvPr>
          <p:cNvSpPr/>
          <p:nvPr/>
        </p:nvSpPr>
        <p:spPr>
          <a:xfrm>
            <a:off x="3958227" y="4715092"/>
            <a:ext cx="725271" cy="725271"/>
          </a:xfrm>
          <a:prstGeom prst="ellipse">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F5B4DCE-1871-5040-936E-7DED49894B31}"/>
              </a:ext>
            </a:extLst>
          </p:cNvPr>
          <p:cNvSpPr/>
          <p:nvPr/>
        </p:nvSpPr>
        <p:spPr>
          <a:xfrm>
            <a:off x="5633966" y="4689439"/>
            <a:ext cx="725271" cy="725271"/>
          </a:xfrm>
          <a:prstGeom prst="ellipse">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843C16F-5E57-4D43-9DFB-3BC23B00E7F9}"/>
              </a:ext>
            </a:extLst>
          </p:cNvPr>
          <p:cNvSpPr txBox="1"/>
          <p:nvPr/>
        </p:nvSpPr>
        <p:spPr>
          <a:xfrm>
            <a:off x="5436499" y="2581278"/>
            <a:ext cx="3652089" cy="1200329"/>
          </a:xfrm>
          <a:prstGeom prst="rect">
            <a:avLst/>
          </a:prstGeom>
          <a:noFill/>
        </p:spPr>
        <p:txBody>
          <a:bodyPr wrap="square" rtlCol="0">
            <a:spAutoFit/>
          </a:bodyPr>
          <a:lstStyle/>
          <a:p>
            <a:r>
              <a:rPr lang="en-US" sz="3600" b="1" dirty="0">
                <a:solidFill>
                  <a:srgbClr val="92D050"/>
                </a:solidFill>
              </a:rPr>
              <a:t>Edges</a:t>
            </a:r>
          </a:p>
          <a:p>
            <a:r>
              <a:rPr lang="en-US" dirty="0">
                <a:solidFill>
                  <a:srgbClr val="92D050"/>
                </a:solidFill>
              </a:rPr>
              <a:t>Reactions, co-expression, regulation, co-</a:t>
            </a:r>
            <a:r>
              <a:rPr lang="en-US" dirty="0" err="1">
                <a:solidFill>
                  <a:srgbClr val="92D050"/>
                </a:solidFill>
              </a:rPr>
              <a:t>ocurrence</a:t>
            </a:r>
            <a:endParaRPr lang="en-US" dirty="0">
              <a:solidFill>
                <a:srgbClr val="92D050"/>
              </a:solidFill>
            </a:endParaRPr>
          </a:p>
        </p:txBody>
      </p:sp>
      <p:grpSp>
        <p:nvGrpSpPr>
          <p:cNvPr id="41" name="Group 40">
            <a:extLst>
              <a:ext uri="{FF2B5EF4-FFF2-40B4-BE49-F238E27FC236}">
                <a16:creationId xmlns:a16="http://schemas.microsoft.com/office/drawing/2014/main" id="{5A0DFB1D-56DA-734A-BDA5-2D841CAF0E5B}"/>
              </a:ext>
            </a:extLst>
          </p:cNvPr>
          <p:cNvGrpSpPr/>
          <p:nvPr/>
        </p:nvGrpSpPr>
        <p:grpSpPr>
          <a:xfrm>
            <a:off x="1609545" y="2560674"/>
            <a:ext cx="4024421" cy="2517054"/>
            <a:chOff x="1609545" y="2560674"/>
            <a:chExt cx="4024421" cy="2517054"/>
          </a:xfrm>
        </p:grpSpPr>
        <p:cxnSp>
          <p:nvCxnSpPr>
            <p:cNvPr id="4" name="Straight Connector 3">
              <a:extLst>
                <a:ext uri="{FF2B5EF4-FFF2-40B4-BE49-F238E27FC236}">
                  <a16:creationId xmlns:a16="http://schemas.microsoft.com/office/drawing/2014/main" id="{3F7BE991-24BE-0147-9200-E7C1FD43FE0F}"/>
                </a:ext>
              </a:extLst>
            </p:cNvPr>
            <p:cNvCxnSpPr>
              <a:cxnSpLocks/>
              <a:stCxn id="8" idx="0"/>
              <a:endCxn id="9" idx="2"/>
            </p:cNvCxnSpPr>
            <p:nvPr/>
          </p:nvCxnSpPr>
          <p:spPr>
            <a:xfrm flipV="1">
              <a:off x="1609545" y="2560674"/>
              <a:ext cx="1413162" cy="140637"/>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2B5BA89-8F2F-B34C-A151-BC0F0435686B}"/>
                </a:ext>
              </a:extLst>
            </p:cNvPr>
            <p:cNvCxnSpPr>
              <a:cxnSpLocks/>
              <a:stCxn id="11" idx="0"/>
              <a:endCxn id="9" idx="6"/>
            </p:cNvCxnSpPr>
            <p:nvPr/>
          </p:nvCxnSpPr>
          <p:spPr>
            <a:xfrm flipH="1" flipV="1">
              <a:off x="3747978" y="2560674"/>
              <a:ext cx="1508407" cy="865908"/>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2E4E460-BC97-D143-A595-DD477E86183A}"/>
                </a:ext>
              </a:extLst>
            </p:cNvPr>
            <p:cNvCxnSpPr>
              <a:cxnSpLocks/>
              <a:stCxn id="8" idx="4"/>
              <a:endCxn id="10" idx="0"/>
            </p:cNvCxnSpPr>
            <p:nvPr/>
          </p:nvCxnSpPr>
          <p:spPr>
            <a:xfrm>
              <a:off x="1609545" y="3426582"/>
              <a:ext cx="208157" cy="1136110"/>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8BDF648-CF40-8646-A5E9-74E9D3C96264}"/>
                </a:ext>
              </a:extLst>
            </p:cNvPr>
            <p:cNvCxnSpPr>
              <a:cxnSpLocks/>
              <a:stCxn id="9" idx="4"/>
              <a:endCxn id="10" idx="6"/>
            </p:cNvCxnSpPr>
            <p:nvPr/>
          </p:nvCxnSpPr>
          <p:spPr>
            <a:xfrm flipH="1">
              <a:off x="2180337" y="2923309"/>
              <a:ext cx="1205006" cy="2002019"/>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7CAE79D-38AD-F146-86E5-50036E916B17}"/>
                </a:ext>
              </a:extLst>
            </p:cNvPr>
            <p:cNvCxnSpPr>
              <a:cxnSpLocks/>
              <a:stCxn id="12" idx="2"/>
              <a:endCxn id="10" idx="6"/>
            </p:cNvCxnSpPr>
            <p:nvPr/>
          </p:nvCxnSpPr>
          <p:spPr>
            <a:xfrm flipH="1" flipV="1">
              <a:off x="2180337" y="4925328"/>
              <a:ext cx="1777890" cy="152400"/>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80F0C02-EA45-494F-98D0-25232CB55FBD}"/>
                </a:ext>
              </a:extLst>
            </p:cNvPr>
            <p:cNvCxnSpPr>
              <a:cxnSpLocks/>
              <a:stCxn id="13" idx="2"/>
              <a:endCxn id="12" idx="6"/>
            </p:cNvCxnSpPr>
            <p:nvPr/>
          </p:nvCxnSpPr>
          <p:spPr>
            <a:xfrm flipH="1">
              <a:off x="4683498" y="5052075"/>
              <a:ext cx="950468" cy="25653"/>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1440100-F89A-584C-9721-81B85B2CBE36}"/>
                </a:ext>
              </a:extLst>
            </p:cNvPr>
            <p:cNvCxnSpPr>
              <a:cxnSpLocks/>
              <a:stCxn id="12" idx="0"/>
              <a:endCxn id="11" idx="4"/>
            </p:cNvCxnSpPr>
            <p:nvPr/>
          </p:nvCxnSpPr>
          <p:spPr>
            <a:xfrm flipV="1">
              <a:off x="4320863" y="4151853"/>
              <a:ext cx="935522" cy="563239"/>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grpSp>
      <p:sp>
        <p:nvSpPr>
          <p:cNvPr id="42" name="TextBox 41">
            <a:extLst>
              <a:ext uri="{FF2B5EF4-FFF2-40B4-BE49-F238E27FC236}">
                <a16:creationId xmlns:a16="http://schemas.microsoft.com/office/drawing/2014/main" id="{67DC4B60-1DE4-E44C-8EB7-A316B59B5DDE}"/>
              </a:ext>
            </a:extLst>
          </p:cNvPr>
          <p:cNvSpPr txBox="1"/>
          <p:nvPr/>
        </p:nvSpPr>
        <p:spPr>
          <a:xfrm>
            <a:off x="6747164" y="4056797"/>
            <a:ext cx="1324145" cy="1200329"/>
          </a:xfrm>
          <a:prstGeom prst="rect">
            <a:avLst/>
          </a:prstGeom>
          <a:noFill/>
        </p:spPr>
        <p:txBody>
          <a:bodyPr wrap="none" rtlCol="0">
            <a:spAutoFit/>
          </a:bodyPr>
          <a:lstStyle/>
          <a:p>
            <a:r>
              <a:rPr lang="en-US" dirty="0">
                <a:solidFill>
                  <a:srgbClr val="92D050"/>
                </a:solidFill>
              </a:rPr>
              <a:t>Un-directed</a:t>
            </a:r>
          </a:p>
          <a:p>
            <a:r>
              <a:rPr lang="en-US" dirty="0">
                <a:solidFill>
                  <a:srgbClr val="92D050"/>
                </a:solidFill>
              </a:rPr>
              <a:t>Directed</a:t>
            </a:r>
          </a:p>
          <a:p>
            <a:r>
              <a:rPr lang="en-US" dirty="0">
                <a:solidFill>
                  <a:srgbClr val="92D050"/>
                </a:solidFill>
              </a:rPr>
              <a:t>Weighted</a:t>
            </a:r>
          </a:p>
          <a:p>
            <a:r>
              <a:rPr lang="en-US" dirty="0">
                <a:solidFill>
                  <a:srgbClr val="92D050"/>
                </a:solidFill>
              </a:rPr>
              <a:t>Unweighted</a:t>
            </a:r>
          </a:p>
        </p:txBody>
      </p:sp>
      <p:grpSp>
        <p:nvGrpSpPr>
          <p:cNvPr id="43" name="Group 42">
            <a:extLst>
              <a:ext uri="{FF2B5EF4-FFF2-40B4-BE49-F238E27FC236}">
                <a16:creationId xmlns:a16="http://schemas.microsoft.com/office/drawing/2014/main" id="{9A5CCA23-45FE-3B42-BD17-A406220A815B}"/>
              </a:ext>
            </a:extLst>
          </p:cNvPr>
          <p:cNvGrpSpPr/>
          <p:nvPr/>
        </p:nvGrpSpPr>
        <p:grpSpPr>
          <a:xfrm>
            <a:off x="1606905" y="2570105"/>
            <a:ext cx="4024421" cy="2517054"/>
            <a:chOff x="1609545" y="2560674"/>
            <a:chExt cx="4024421" cy="2517054"/>
          </a:xfrm>
        </p:grpSpPr>
        <p:cxnSp>
          <p:nvCxnSpPr>
            <p:cNvPr id="44" name="Straight Connector 43">
              <a:extLst>
                <a:ext uri="{FF2B5EF4-FFF2-40B4-BE49-F238E27FC236}">
                  <a16:creationId xmlns:a16="http://schemas.microsoft.com/office/drawing/2014/main" id="{B4F646B4-B28F-7743-8DA4-A3BCE6AD844C}"/>
                </a:ext>
              </a:extLst>
            </p:cNvPr>
            <p:cNvCxnSpPr>
              <a:cxnSpLocks/>
            </p:cNvCxnSpPr>
            <p:nvPr/>
          </p:nvCxnSpPr>
          <p:spPr>
            <a:xfrm flipV="1">
              <a:off x="1609545" y="2560674"/>
              <a:ext cx="1413162" cy="140637"/>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3427A386-65DC-EA45-B47C-F3552B832F3C}"/>
                </a:ext>
              </a:extLst>
            </p:cNvPr>
            <p:cNvCxnSpPr>
              <a:cxnSpLocks/>
            </p:cNvCxnSpPr>
            <p:nvPr/>
          </p:nvCxnSpPr>
          <p:spPr>
            <a:xfrm flipH="1" flipV="1">
              <a:off x="3747978" y="2560674"/>
              <a:ext cx="1508407" cy="865908"/>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021744D3-296B-A449-AE72-E3B15D106022}"/>
                </a:ext>
              </a:extLst>
            </p:cNvPr>
            <p:cNvCxnSpPr>
              <a:cxnSpLocks/>
            </p:cNvCxnSpPr>
            <p:nvPr/>
          </p:nvCxnSpPr>
          <p:spPr>
            <a:xfrm>
              <a:off x="1609545" y="3426582"/>
              <a:ext cx="208157" cy="1136110"/>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E1DC646-867A-B040-A2F7-C405CA867617}"/>
                </a:ext>
              </a:extLst>
            </p:cNvPr>
            <p:cNvCxnSpPr>
              <a:cxnSpLocks/>
            </p:cNvCxnSpPr>
            <p:nvPr/>
          </p:nvCxnSpPr>
          <p:spPr>
            <a:xfrm flipH="1">
              <a:off x="2180337" y="2923309"/>
              <a:ext cx="1205006" cy="2002019"/>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0C17DDE-2EBD-A249-8AB0-BCA880A0B39F}"/>
                </a:ext>
              </a:extLst>
            </p:cNvPr>
            <p:cNvCxnSpPr>
              <a:cxnSpLocks/>
            </p:cNvCxnSpPr>
            <p:nvPr/>
          </p:nvCxnSpPr>
          <p:spPr>
            <a:xfrm flipH="1" flipV="1">
              <a:off x="2180337" y="4925328"/>
              <a:ext cx="1777890" cy="152400"/>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C4C0A8BC-35DC-6A45-82DC-13A39CB6B1FA}"/>
                </a:ext>
              </a:extLst>
            </p:cNvPr>
            <p:cNvCxnSpPr>
              <a:cxnSpLocks/>
            </p:cNvCxnSpPr>
            <p:nvPr/>
          </p:nvCxnSpPr>
          <p:spPr>
            <a:xfrm flipH="1">
              <a:off x="4683498" y="5052075"/>
              <a:ext cx="950468" cy="25653"/>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3EBA7BB-8035-9D40-91B4-3EE09CE3065E}"/>
                </a:ext>
              </a:extLst>
            </p:cNvPr>
            <p:cNvCxnSpPr>
              <a:cxnSpLocks/>
            </p:cNvCxnSpPr>
            <p:nvPr/>
          </p:nvCxnSpPr>
          <p:spPr>
            <a:xfrm flipV="1">
              <a:off x="4320863" y="4151853"/>
              <a:ext cx="935522" cy="563239"/>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2E1B7BFC-F80A-2C4E-85F9-135C48797367}"/>
              </a:ext>
            </a:extLst>
          </p:cNvPr>
          <p:cNvGrpSpPr/>
          <p:nvPr/>
        </p:nvGrpSpPr>
        <p:grpSpPr>
          <a:xfrm>
            <a:off x="1593050" y="2570103"/>
            <a:ext cx="4024421" cy="2517054"/>
            <a:chOff x="1609545" y="2560674"/>
            <a:chExt cx="4024421" cy="2517054"/>
          </a:xfrm>
        </p:grpSpPr>
        <p:cxnSp>
          <p:nvCxnSpPr>
            <p:cNvPr id="30" name="Straight Connector 29">
              <a:extLst>
                <a:ext uri="{FF2B5EF4-FFF2-40B4-BE49-F238E27FC236}">
                  <a16:creationId xmlns:a16="http://schemas.microsoft.com/office/drawing/2014/main" id="{7F515134-F8CD-6C40-BCAF-271AC3A3731A}"/>
                </a:ext>
              </a:extLst>
            </p:cNvPr>
            <p:cNvCxnSpPr>
              <a:cxnSpLocks/>
            </p:cNvCxnSpPr>
            <p:nvPr/>
          </p:nvCxnSpPr>
          <p:spPr>
            <a:xfrm flipV="1">
              <a:off x="1609545" y="2560674"/>
              <a:ext cx="1413162" cy="140637"/>
            </a:xfrm>
            <a:prstGeom prst="line">
              <a:avLst/>
            </a:prstGeom>
            <a:ln w="635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D4EB6CD-C55F-B147-AE98-AE73E5E007D5}"/>
                </a:ext>
              </a:extLst>
            </p:cNvPr>
            <p:cNvCxnSpPr>
              <a:cxnSpLocks/>
            </p:cNvCxnSpPr>
            <p:nvPr/>
          </p:nvCxnSpPr>
          <p:spPr>
            <a:xfrm flipH="1" flipV="1">
              <a:off x="3747978" y="2560674"/>
              <a:ext cx="1508407" cy="865908"/>
            </a:xfrm>
            <a:prstGeom prst="line">
              <a:avLst/>
            </a:prstGeom>
            <a:ln w="142875"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833160D-E794-934B-B6C4-0DDAE9D6A8A0}"/>
                </a:ext>
              </a:extLst>
            </p:cNvPr>
            <p:cNvCxnSpPr>
              <a:cxnSpLocks/>
            </p:cNvCxnSpPr>
            <p:nvPr/>
          </p:nvCxnSpPr>
          <p:spPr>
            <a:xfrm>
              <a:off x="1609545" y="3426582"/>
              <a:ext cx="208157" cy="1136110"/>
            </a:xfrm>
            <a:prstGeom prst="line">
              <a:avLst/>
            </a:prstGeom>
            <a:ln w="136525"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D976F25-1FFB-B34F-B2F0-6DF4E766AA43}"/>
                </a:ext>
              </a:extLst>
            </p:cNvPr>
            <p:cNvCxnSpPr>
              <a:cxnSpLocks/>
            </p:cNvCxnSpPr>
            <p:nvPr/>
          </p:nvCxnSpPr>
          <p:spPr>
            <a:xfrm flipH="1">
              <a:off x="2180337" y="2923309"/>
              <a:ext cx="1205006" cy="2002019"/>
            </a:xfrm>
            <a:prstGeom prst="line">
              <a:avLst/>
            </a:prstGeom>
            <a:ln w="22225"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A554B3C-5E08-A649-8686-226BC377A170}"/>
                </a:ext>
              </a:extLst>
            </p:cNvPr>
            <p:cNvCxnSpPr>
              <a:cxnSpLocks/>
            </p:cNvCxnSpPr>
            <p:nvPr/>
          </p:nvCxnSpPr>
          <p:spPr>
            <a:xfrm flipH="1" flipV="1">
              <a:off x="2180337" y="4925328"/>
              <a:ext cx="1777890" cy="152400"/>
            </a:xfrm>
            <a:prstGeom prst="line">
              <a:avLst/>
            </a:prstGeom>
            <a:ln w="1651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E434C12-7101-AE41-97C3-9E05413922F3}"/>
                </a:ext>
              </a:extLst>
            </p:cNvPr>
            <p:cNvCxnSpPr>
              <a:cxnSpLocks/>
            </p:cNvCxnSpPr>
            <p:nvPr/>
          </p:nvCxnSpPr>
          <p:spPr>
            <a:xfrm flipH="1">
              <a:off x="4683498" y="5052075"/>
              <a:ext cx="950468" cy="25653"/>
            </a:xfrm>
            <a:prstGeom prst="line">
              <a:avLst/>
            </a:prstGeom>
            <a:ln w="381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6423F36-6BB0-3B40-9946-A4E7F1F48046}"/>
                </a:ext>
              </a:extLst>
            </p:cNvPr>
            <p:cNvCxnSpPr>
              <a:cxnSpLocks/>
            </p:cNvCxnSpPr>
            <p:nvPr/>
          </p:nvCxnSpPr>
          <p:spPr>
            <a:xfrm flipV="1">
              <a:off x="4320863" y="4151853"/>
              <a:ext cx="935522" cy="563239"/>
            </a:xfrm>
            <a:prstGeom prst="line">
              <a:avLst/>
            </a:prstGeom>
            <a:ln w="127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9309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a:solidFill>
                  <a:srgbClr val="FF0000"/>
                </a:solidFill>
              </a:rPr>
              <a:t>Grafos: As pontes de </a:t>
            </a:r>
            <a:r>
              <a:rPr lang="pt-BR" dirty="0" err="1">
                <a:solidFill>
                  <a:srgbClr val="FF0000"/>
                </a:solidFill>
              </a:rPr>
              <a:t>Königsberg</a:t>
            </a:r>
            <a:r>
              <a:rPr lang="pt-BR" dirty="0">
                <a:solidFill>
                  <a:srgbClr val="FF0000"/>
                </a:solidFill>
              </a:rPr>
              <a:t> - </a:t>
            </a:r>
            <a:br>
              <a:rPr lang="pt-BR" dirty="0">
                <a:solidFill>
                  <a:srgbClr val="FF0000"/>
                </a:solidFill>
              </a:rPr>
            </a:br>
            <a:r>
              <a:rPr lang="pt-BR" dirty="0" err="1">
                <a:solidFill>
                  <a:srgbClr val="FF0000"/>
                </a:solidFill>
              </a:rPr>
              <a:t>Leonhard</a:t>
            </a:r>
            <a:r>
              <a:rPr lang="pt-BR" dirty="0">
                <a:solidFill>
                  <a:srgbClr val="FF0000"/>
                </a:solidFill>
              </a:rPr>
              <a:t> Euler </a:t>
            </a:r>
            <a:r>
              <a:rPr lang="pt-BR" dirty="0" err="1">
                <a:solidFill>
                  <a:srgbClr val="FF0000"/>
                </a:solidFill>
              </a:rPr>
              <a:t>en</a:t>
            </a:r>
            <a:r>
              <a:rPr lang="pt-BR" dirty="0">
                <a:solidFill>
                  <a:srgbClr val="FF0000"/>
                </a:solidFill>
              </a:rPr>
              <a:t> 1736</a:t>
            </a:r>
          </a:p>
        </p:txBody>
      </p:sp>
      <p:sp>
        <p:nvSpPr>
          <p:cNvPr id="4" name="Slide Number Placeholder 3"/>
          <p:cNvSpPr>
            <a:spLocks noGrp="1"/>
          </p:cNvSpPr>
          <p:nvPr>
            <p:ph type="sldNum" sz="quarter" idx="15"/>
          </p:nvPr>
        </p:nvSpPr>
        <p:spPr>
          <a:xfrm>
            <a:off x="8534400" y="6260592"/>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pt-BR" smtClean="0"/>
              <a:pPr/>
              <a:t>42</a:t>
            </a:fld>
            <a:endParaRPr lang="pt-BR" dirty="0"/>
          </a:p>
        </p:txBody>
      </p:sp>
      <p:pic>
        <p:nvPicPr>
          <p:cNvPr id="8" name="Picture 7"/>
          <p:cNvPicPr>
            <a:picLocks noChangeAspect="1"/>
          </p:cNvPicPr>
          <p:nvPr/>
        </p:nvPicPr>
        <p:blipFill>
          <a:blip r:embed="rId2"/>
          <a:stretch>
            <a:fillRect/>
          </a:stretch>
        </p:blipFill>
        <p:spPr>
          <a:xfrm>
            <a:off x="152400" y="2387600"/>
            <a:ext cx="2286000" cy="1803400"/>
          </a:xfrm>
          <a:prstGeom prst="rect">
            <a:avLst/>
          </a:prstGeom>
        </p:spPr>
      </p:pic>
      <p:grpSp>
        <p:nvGrpSpPr>
          <p:cNvPr id="14" name="Group 13"/>
          <p:cNvGrpSpPr/>
          <p:nvPr/>
        </p:nvGrpSpPr>
        <p:grpSpPr>
          <a:xfrm>
            <a:off x="2501900" y="2374900"/>
            <a:ext cx="3060700" cy="1816100"/>
            <a:chOff x="2501900" y="2908300"/>
            <a:chExt cx="3060700" cy="1816100"/>
          </a:xfrm>
        </p:grpSpPr>
        <p:pic>
          <p:nvPicPr>
            <p:cNvPr id="9" name="Picture 8"/>
            <p:cNvPicPr>
              <a:picLocks noChangeAspect="1"/>
            </p:cNvPicPr>
            <p:nvPr/>
          </p:nvPicPr>
          <p:blipFill>
            <a:blip r:embed="rId3"/>
            <a:stretch>
              <a:fillRect/>
            </a:stretch>
          </p:blipFill>
          <p:spPr>
            <a:xfrm>
              <a:off x="3289300" y="2908300"/>
              <a:ext cx="2273300" cy="1816100"/>
            </a:xfrm>
            <a:prstGeom prst="rect">
              <a:avLst/>
            </a:prstGeom>
          </p:spPr>
        </p:pic>
        <p:sp>
          <p:nvSpPr>
            <p:cNvPr id="12" name="Right Arrow 11"/>
            <p:cNvSpPr/>
            <p:nvPr/>
          </p:nvSpPr>
          <p:spPr>
            <a:xfrm>
              <a:off x="2501900" y="3581400"/>
              <a:ext cx="850900" cy="381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pt-BR" dirty="0"/>
            </a:p>
          </p:txBody>
        </p:sp>
      </p:grpSp>
      <p:grpSp>
        <p:nvGrpSpPr>
          <p:cNvPr id="15" name="Group 14"/>
          <p:cNvGrpSpPr/>
          <p:nvPr/>
        </p:nvGrpSpPr>
        <p:grpSpPr>
          <a:xfrm>
            <a:off x="5626100" y="2133600"/>
            <a:ext cx="3136900" cy="1828800"/>
            <a:chOff x="5626100" y="2895600"/>
            <a:chExt cx="3136900" cy="1828800"/>
          </a:xfrm>
        </p:grpSpPr>
        <p:pic>
          <p:nvPicPr>
            <p:cNvPr id="11" name="Picture 10"/>
            <p:cNvPicPr>
              <a:picLocks noChangeAspect="1"/>
            </p:cNvPicPr>
            <p:nvPr/>
          </p:nvPicPr>
          <p:blipFill>
            <a:blip r:embed="rId4"/>
            <a:stretch>
              <a:fillRect/>
            </a:stretch>
          </p:blipFill>
          <p:spPr>
            <a:xfrm>
              <a:off x="6477000" y="2895600"/>
              <a:ext cx="2286000" cy="1828800"/>
            </a:xfrm>
            <a:prstGeom prst="rect">
              <a:avLst/>
            </a:prstGeom>
          </p:spPr>
        </p:pic>
        <p:sp>
          <p:nvSpPr>
            <p:cNvPr id="13" name="Right Arrow 12"/>
            <p:cNvSpPr/>
            <p:nvPr/>
          </p:nvSpPr>
          <p:spPr>
            <a:xfrm>
              <a:off x="5626100" y="3581400"/>
              <a:ext cx="850900" cy="381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pt-BR" dirty="0"/>
            </a:p>
          </p:txBody>
        </p:sp>
      </p:grpSp>
      <p:sp>
        <p:nvSpPr>
          <p:cNvPr id="16" name="Rectangle 15"/>
          <p:cNvSpPr/>
          <p:nvPr/>
        </p:nvSpPr>
        <p:spPr>
          <a:xfrm>
            <a:off x="76200" y="6550223"/>
            <a:ext cx="8382000" cy="307777"/>
          </a:xfrm>
          <a:prstGeom prst="rect">
            <a:avLst/>
          </a:prstGeom>
        </p:spPr>
        <p:txBody>
          <a:bodyPr wrap="square">
            <a:spAutoFit/>
          </a:bodyPr>
          <a:lstStyle/>
          <a:p>
            <a:r>
              <a:rPr lang="pt-BR" sz="1400" dirty="0">
                <a:hlinkClick r:id="rId5"/>
              </a:rPr>
              <a:t>http://en.wikipedia.org/wiki/Seven_Bridges_of_Königsberg</a:t>
            </a:r>
            <a:endParaRPr lang="pt-BR" sz="1400" dirty="0"/>
          </a:p>
        </p:txBody>
      </p:sp>
      <p:sp>
        <p:nvSpPr>
          <p:cNvPr id="17" name="TextBox 16"/>
          <p:cNvSpPr txBox="1"/>
          <p:nvPr/>
        </p:nvSpPr>
        <p:spPr>
          <a:xfrm>
            <a:off x="457200" y="4800600"/>
            <a:ext cx="7508146" cy="369332"/>
          </a:xfrm>
          <a:prstGeom prst="rect">
            <a:avLst/>
          </a:prstGeom>
          <a:noFill/>
        </p:spPr>
        <p:txBody>
          <a:bodyPr wrap="none" rtlCol="0">
            <a:spAutoFit/>
          </a:bodyPr>
          <a:lstStyle/>
          <a:p>
            <a:r>
              <a:rPr lang="pt-BR" dirty="0"/>
              <a:t>¿Existe algum caminho que visita cada uma das pontes exatamente uma vez?</a:t>
            </a:r>
          </a:p>
        </p:txBody>
      </p:sp>
      <p:sp>
        <p:nvSpPr>
          <p:cNvPr id="18" name="TextBox 17"/>
          <p:cNvSpPr txBox="1"/>
          <p:nvPr/>
        </p:nvSpPr>
        <p:spPr>
          <a:xfrm>
            <a:off x="561117" y="5526877"/>
            <a:ext cx="7897083" cy="923330"/>
          </a:xfrm>
          <a:prstGeom prst="rect">
            <a:avLst/>
          </a:prstGeom>
          <a:noFill/>
        </p:spPr>
        <p:txBody>
          <a:bodyPr wrap="square" rtlCol="0">
            <a:spAutoFit/>
          </a:bodyPr>
          <a:lstStyle/>
          <a:p>
            <a:r>
              <a:rPr lang="pt-BR" dirty="0"/>
              <a:t>Se entra num vértice por uma ponte então tem que sair dela por outra ponte. Assim todos os vértices que não seja principio ou final devem ter um “grau de conectividade” par</a:t>
            </a:r>
          </a:p>
        </p:txBody>
      </p:sp>
    </p:spTree>
    <p:extLst>
      <p:ext uri="{BB962C8B-B14F-4D97-AF65-F5344CB8AC3E}">
        <p14:creationId xmlns:p14="http://schemas.microsoft.com/office/powerpoint/2010/main" val="30664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ppt_x</p:attrName>
                                        </p:attrNameLst>
                                      </p:cBhvr>
                                      <p:tavLst>
                                        <p:tav tm="0">
                                          <p:val>
                                            <p:strVal val="#ppt_x-.2"/>
                                          </p:val>
                                        </p:tav>
                                        <p:tav tm="100000">
                                          <p:val>
                                            <p:strVal val="#ppt_x"/>
                                          </p:val>
                                        </p:tav>
                                      </p:tavLst>
                                    </p:anim>
                                    <p:anim calcmode="lin" valueType="num">
                                      <p:cBhvr>
                                        <p:cTn id="15"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solidFill>
                  <a:srgbClr val="FF0000"/>
                </a:solidFill>
              </a:rPr>
              <a:t>Grafos dirigidos</a:t>
            </a:r>
          </a:p>
        </p:txBody>
      </p:sp>
      <p:sp>
        <p:nvSpPr>
          <p:cNvPr id="4" name="Slide Number Placeholder 3"/>
          <p:cNvSpPr>
            <a:spLocks noGrp="1"/>
          </p:cNvSpPr>
          <p:nvPr>
            <p:ph type="sldNum" sz="quarter" idx="15"/>
          </p:nvPr>
        </p:nvSpPr>
        <p:spPr>
          <a:xfrm>
            <a:off x="8534400" y="6260592"/>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43</a:t>
            </a:fld>
            <a:endParaRPr lang="en-US"/>
          </a:p>
        </p:txBody>
      </p:sp>
      <p:grpSp>
        <p:nvGrpSpPr>
          <p:cNvPr id="13" name="Group 12"/>
          <p:cNvGrpSpPr/>
          <p:nvPr/>
        </p:nvGrpSpPr>
        <p:grpSpPr>
          <a:xfrm>
            <a:off x="2190750" y="1547336"/>
            <a:ext cx="4211198" cy="1716564"/>
            <a:chOff x="2190750" y="1547336"/>
            <a:chExt cx="4211198" cy="1716564"/>
          </a:xfrm>
        </p:grpSpPr>
        <p:pic>
          <p:nvPicPr>
            <p:cNvPr id="8" name="Picture 7"/>
            <p:cNvPicPr>
              <a:picLocks noChangeAspect="1"/>
            </p:cNvPicPr>
            <p:nvPr/>
          </p:nvPicPr>
          <p:blipFill>
            <a:blip r:embed="rId2"/>
            <a:stretch>
              <a:fillRect/>
            </a:stretch>
          </p:blipFill>
          <p:spPr>
            <a:xfrm>
              <a:off x="2190750" y="1828800"/>
              <a:ext cx="1587500" cy="1435100"/>
            </a:xfrm>
            <a:prstGeom prst="rect">
              <a:avLst/>
            </a:prstGeom>
          </p:spPr>
        </p:pic>
        <p:sp>
          <p:nvSpPr>
            <p:cNvPr id="10" name="TextBox 9"/>
            <p:cNvSpPr txBox="1"/>
            <p:nvPr/>
          </p:nvSpPr>
          <p:spPr>
            <a:xfrm>
              <a:off x="4572000" y="1547336"/>
              <a:ext cx="1829948" cy="738664"/>
            </a:xfrm>
            <a:prstGeom prst="rect">
              <a:avLst/>
            </a:prstGeom>
            <a:noFill/>
          </p:spPr>
          <p:txBody>
            <a:bodyPr wrap="none" rtlCol="0">
              <a:spAutoFit/>
            </a:bodyPr>
            <a:lstStyle/>
            <a:p>
              <a:r>
                <a:rPr lang="es-ES_tradnl" sz="4200" dirty="0"/>
                <a:t>Cíclico</a:t>
              </a:r>
            </a:p>
          </p:txBody>
        </p:sp>
      </p:grpSp>
      <p:grpSp>
        <p:nvGrpSpPr>
          <p:cNvPr id="12" name="Group 11"/>
          <p:cNvGrpSpPr/>
          <p:nvPr/>
        </p:nvGrpSpPr>
        <p:grpSpPr>
          <a:xfrm>
            <a:off x="609600" y="3606800"/>
            <a:ext cx="6031408" cy="3251200"/>
            <a:chOff x="609600" y="3606800"/>
            <a:chExt cx="6031408" cy="3251200"/>
          </a:xfrm>
        </p:grpSpPr>
        <p:pic>
          <p:nvPicPr>
            <p:cNvPr id="9" name="Picture 8"/>
            <p:cNvPicPr>
              <a:picLocks noChangeAspect="1"/>
            </p:cNvPicPr>
            <p:nvPr/>
          </p:nvPicPr>
          <p:blipFill>
            <a:blip r:embed="rId3"/>
            <a:stretch>
              <a:fillRect/>
            </a:stretch>
          </p:blipFill>
          <p:spPr>
            <a:xfrm>
              <a:off x="609600" y="3606800"/>
              <a:ext cx="4521200" cy="3251200"/>
            </a:xfrm>
            <a:prstGeom prst="rect">
              <a:avLst/>
            </a:prstGeom>
          </p:spPr>
        </p:pic>
        <p:sp>
          <p:nvSpPr>
            <p:cNvPr id="11" name="TextBox 10"/>
            <p:cNvSpPr txBox="1"/>
            <p:nvPr/>
          </p:nvSpPr>
          <p:spPr>
            <a:xfrm>
              <a:off x="4572000" y="3606800"/>
              <a:ext cx="2069008" cy="738664"/>
            </a:xfrm>
            <a:prstGeom prst="rect">
              <a:avLst/>
            </a:prstGeom>
            <a:noFill/>
          </p:spPr>
          <p:txBody>
            <a:bodyPr wrap="none" rtlCol="0">
              <a:spAutoFit/>
            </a:bodyPr>
            <a:lstStyle/>
            <a:p>
              <a:r>
                <a:rPr lang="es-ES_tradnl" sz="4200" dirty="0"/>
                <a:t>Acíclico</a:t>
              </a:r>
            </a:p>
          </p:txBody>
        </p:sp>
      </p:grpSp>
    </p:spTree>
    <p:extLst>
      <p:ext uri="{BB962C8B-B14F-4D97-AF65-F5344CB8AC3E}">
        <p14:creationId xmlns:p14="http://schemas.microsoft.com/office/powerpoint/2010/main" val="13373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FCFB78-9117-6648-8F81-CBD97216CDD8}"/>
              </a:ext>
            </a:extLst>
          </p:cNvPr>
          <p:cNvSpPr/>
          <p:nvPr/>
        </p:nvSpPr>
        <p:spPr>
          <a:xfrm>
            <a:off x="0" y="1453783"/>
            <a:ext cx="9144000" cy="4761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F17C48-E9EC-5949-8ED2-89886667B391}"/>
              </a:ext>
            </a:extLst>
          </p:cNvPr>
          <p:cNvSpPr>
            <a:spLocks noGrp="1"/>
          </p:cNvSpPr>
          <p:nvPr>
            <p:ph type="title"/>
          </p:nvPr>
        </p:nvSpPr>
        <p:spPr/>
        <p:txBody>
          <a:bodyPr>
            <a:normAutofit fontScale="90000"/>
          </a:bodyPr>
          <a:lstStyle/>
          <a:p>
            <a:r>
              <a:rPr lang="en-US" dirty="0">
                <a:solidFill>
                  <a:schemeClr val="bg1"/>
                </a:solidFill>
              </a:rPr>
              <a:t>An example: Gene Regulatory Networks (GRNs)</a:t>
            </a:r>
          </a:p>
        </p:txBody>
      </p:sp>
      <p:sp>
        <p:nvSpPr>
          <p:cNvPr id="7" name="TextBox 6">
            <a:extLst>
              <a:ext uri="{FF2B5EF4-FFF2-40B4-BE49-F238E27FC236}">
                <a16:creationId xmlns:a16="http://schemas.microsoft.com/office/drawing/2014/main" id="{D95E0331-0B91-644C-8ACC-83BFFF731F29}"/>
              </a:ext>
            </a:extLst>
          </p:cNvPr>
          <p:cNvSpPr txBox="1"/>
          <p:nvPr/>
        </p:nvSpPr>
        <p:spPr>
          <a:xfrm>
            <a:off x="1063319" y="2469422"/>
            <a:ext cx="1099788" cy="369332"/>
          </a:xfrm>
          <a:prstGeom prst="rect">
            <a:avLst/>
          </a:prstGeom>
          <a:noFill/>
        </p:spPr>
        <p:txBody>
          <a:bodyPr wrap="none" rtlCol="0">
            <a:spAutoFit/>
          </a:bodyPr>
          <a:lstStyle/>
          <a:p>
            <a:r>
              <a:rPr lang="en-US" dirty="0"/>
              <a:t>DNA level</a:t>
            </a:r>
          </a:p>
        </p:txBody>
      </p:sp>
      <p:sp>
        <p:nvSpPr>
          <p:cNvPr id="46" name="Freeform 45">
            <a:extLst>
              <a:ext uri="{FF2B5EF4-FFF2-40B4-BE49-F238E27FC236}">
                <a16:creationId xmlns:a16="http://schemas.microsoft.com/office/drawing/2014/main" id="{2CBC19C2-DD50-C44F-8E9E-225F47AD7226}"/>
              </a:ext>
            </a:extLst>
          </p:cNvPr>
          <p:cNvSpPr/>
          <p:nvPr/>
        </p:nvSpPr>
        <p:spPr>
          <a:xfrm>
            <a:off x="5993068" y="3467834"/>
            <a:ext cx="387119" cy="447267"/>
          </a:xfrm>
          <a:custGeom>
            <a:avLst/>
            <a:gdLst>
              <a:gd name="connsiteX0" fmla="*/ 186885 w 387119"/>
              <a:gd name="connsiteY0" fmla="*/ 180289 h 447267"/>
              <a:gd name="connsiteX1" fmla="*/ 180211 w 387119"/>
              <a:gd name="connsiteY1" fmla="*/ 110207 h 447267"/>
              <a:gd name="connsiteX2" fmla="*/ 176873 w 387119"/>
              <a:gd name="connsiteY2" fmla="*/ 100195 h 447267"/>
              <a:gd name="connsiteX3" fmla="*/ 173536 w 387119"/>
              <a:gd name="connsiteY3" fmla="*/ 86846 h 447267"/>
              <a:gd name="connsiteX4" fmla="*/ 166862 w 387119"/>
              <a:gd name="connsiteY4" fmla="*/ 76835 h 447267"/>
              <a:gd name="connsiteX5" fmla="*/ 150175 w 387119"/>
              <a:gd name="connsiteY5" fmla="*/ 53474 h 447267"/>
              <a:gd name="connsiteX6" fmla="*/ 106792 w 387119"/>
              <a:gd name="connsiteY6" fmla="*/ 36788 h 447267"/>
              <a:gd name="connsiteX7" fmla="*/ 36710 w 387119"/>
              <a:gd name="connsiteY7" fmla="*/ 40125 h 447267"/>
              <a:gd name="connsiteX8" fmla="*/ 26698 w 387119"/>
              <a:gd name="connsiteY8" fmla="*/ 43462 h 447267"/>
              <a:gd name="connsiteX9" fmla="*/ 13349 w 387119"/>
              <a:gd name="connsiteY9" fmla="*/ 56811 h 447267"/>
              <a:gd name="connsiteX10" fmla="*/ 10012 w 387119"/>
              <a:gd name="connsiteY10" fmla="*/ 66823 h 447267"/>
              <a:gd name="connsiteX11" fmla="*/ 3338 w 387119"/>
              <a:gd name="connsiteY11" fmla="*/ 73498 h 447267"/>
              <a:gd name="connsiteX12" fmla="*/ 0 w 387119"/>
              <a:gd name="connsiteY12" fmla="*/ 86846 h 447267"/>
              <a:gd name="connsiteX13" fmla="*/ 3338 w 387119"/>
              <a:gd name="connsiteY13" fmla="*/ 163603 h 447267"/>
              <a:gd name="connsiteX14" fmla="*/ 16686 w 387119"/>
              <a:gd name="connsiteY14" fmla="*/ 210324 h 447267"/>
              <a:gd name="connsiteX15" fmla="*/ 23361 w 387119"/>
              <a:gd name="connsiteY15" fmla="*/ 237022 h 447267"/>
              <a:gd name="connsiteX16" fmla="*/ 43384 w 387119"/>
              <a:gd name="connsiteY16" fmla="*/ 263719 h 447267"/>
              <a:gd name="connsiteX17" fmla="*/ 50059 w 387119"/>
              <a:gd name="connsiteY17" fmla="*/ 273731 h 447267"/>
              <a:gd name="connsiteX18" fmla="*/ 53396 w 387119"/>
              <a:gd name="connsiteY18" fmla="*/ 283743 h 447267"/>
              <a:gd name="connsiteX19" fmla="*/ 66745 w 387119"/>
              <a:gd name="connsiteY19" fmla="*/ 300429 h 447267"/>
              <a:gd name="connsiteX20" fmla="*/ 86768 w 387119"/>
              <a:gd name="connsiteY20" fmla="*/ 327127 h 447267"/>
              <a:gd name="connsiteX21" fmla="*/ 93443 w 387119"/>
              <a:gd name="connsiteY21" fmla="*/ 333801 h 447267"/>
              <a:gd name="connsiteX22" fmla="*/ 113466 w 387119"/>
              <a:gd name="connsiteY22" fmla="*/ 347150 h 447267"/>
              <a:gd name="connsiteX23" fmla="*/ 130152 w 387119"/>
              <a:gd name="connsiteY23" fmla="*/ 357162 h 447267"/>
              <a:gd name="connsiteX24" fmla="*/ 153513 w 387119"/>
              <a:gd name="connsiteY24" fmla="*/ 373848 h 447267"/>
              <a:gd name="connsiteX25" fmla="*/ 176873 w 387119"/>
              <a:gd name="connsiteY25" fmla="*/ 387197 h 447267"/>
              <a:gd name="connsiteX26" fmla="*/ 203571 w 387119"/>
              <a:gd name="connsiteY26" fmla="*/ 410557 h 447267"/>
              <a:gd name="connsiteX27" fmla="*/ 213583 w 387119"/>
              <a:gd name="connsiteY27" fmla="*/ 413895 h 447267"/>
              <a:gd name="connsiteX28" fmla="*/ 220257 w 387119"/>
              <a:gd name="connsiteY28" fmla="*/ 423906 h 447267"/>
              <a:gd name="connsiteX29" fmla="*/ 240281 w 387119"/>
              <a:gd name="connsiteY29" fmla="*/ 433918 h 447267"/>
              <a:gd name="connsiteX30" fmla="*/ 250292 w 387119"/>
              <a:gd name="connsiteY30" fmla="*/ 440592 h 447267"/>
              <a:gd name="connsiteX31" fmla="*/ 270316 w 387119"/>
              <a:gd name="connsiteY31" fmla="*/ 447267 h 447267"/>
              <a:gd name="connsiteX32" fmla="*/ 297013 w 387119"/>
              <a:gd name="connsiteY32" fmla="*/ 440592 h 447267"/>
              <a:gd name="connsiteX33" fmla="*/ 303688 w 387119"/>
              <a:gd name="connsiteY33" fmla="*/ 433918 h 447267"/>
              <a:gd name="connsiteX34" fmla="*/ 320374 w 387119"/>
              <a:gd name="connsiteY34" fmla="*/ 420569 h 447267"/>
              <a:gd name="connsiteX35" fmla="*/ 320374 w 387119"/>
              <a:gd name="connsiteY35" fmla="*/ 400546 h 447267"/>
              <a:gd name="connsiteX36" fmla="*/ 317037 w 387119"/>
              <a:gd name="connsiteY36" fmla="*/ 350487 h 447267"/>
              <a:gd name="connsiteX37" fmla="*/ 303688 w 387119"/>
              <a:gd name="connsiteY37" fmla="*/ 320452 h 447267"/>
              <a:gd name="connsiteX38" fmla="*/ 297013 w 387119"/>
              <a:gd name="connsiteY38" fmla="*/ 293754 h 447267"/>
              <a:gd name="connsiteX39" fmla="*/ 290339 w 387119"/>
              <a:gd name="connsiteY39" fmla="*/ 273731 h 447267"/>
              <a:gd name="connsiteX40" fmla="*/ 290339 w 387119"/>
              <a:gd name="connsiteY40" fmla="*/ 223673 h 447267"/>
              <a:gd name="connsiteX41" fmla="*/ 297013 w 387119"/>
              <a:gd name="connsiteY41" fmla="*/ 216998 h 447267"/>
              <a:gd name="connsiteX42" fmla="*/ 317037 w 387119"/>
              <a:gd name="connsiteY42" fmla="*/ 210324 h 447267"/>
              <a:gd name="connsiteX43" fmla="*/ 337060 w 387119"/>
              <a:gd name="connsiteY43" fmla="*/ 203649 h 447267"/>
              <a:gd name="connsiteX44" fmla="*/ 347072 w 387119"/>
              <a:gd name="connsiteY44" fmla="*/ 200312 h 447267"/>
              <a:gd name="connsiteX45" fmla="*/ 357084 w 387119"/>
              <a:gd name="connsiteY45" fmla="*/ 196975 h 447267"/>
              <a:gd name="connsiteX46" fmla="*/ 363758 w 387119"/>
              <a:gd name="connsiteY46" fmla="*/ 190300 h 447267"/>
              <a:gd name="connsiteX47" fmla="*/ 377107 w 387119"/>
              <a:gd name="connsiteY47" fmla="*/ 170277 h 447267"/>
              <a:gd name="connsiteX48" fmla="*/ 383781 w 387119"/>
              <a:gd name="connsiteY48" fmla="*/ 150254 h 447267"/>
              <a:gd name="connsiteX49" fmla="*/ 387119 w 387119"/>
              <a:gd name="connsiteY49" fmla="*/ 140242 h 447267"/>
              <a:gd name="connsiteX50" fmla="*/ 383781 w 387119"/>
              <a:gd name="connsiteY50" fmla="*/ 86846 h 447267"/>
              <a:gd name="connsiteX51" fmla="*/ 380444 w 387119"/>
              <a:gd name="connsiteY51" fmla="*/ 76835 h 447267"/>
              <a:gd name="connsiteX52" fmla="*/ 363758 w 387119"/>
              <a:gd name="connsiteY52" fmla="*/ 63486 h 447267"/>
              <a:gd name="connsiteX53" fmla="*/ 343735 w 387119"/>
              <a:gd name="connsiteY53" fmla="*/ 43462 h 447267"/>
              <a:gd name="connsiteX54" fmla="*/ 337060 w 387119"/>
              <a:gd name="connsiteY54" fmla="*/ 36788 h 447267"/>
              <a:gd name="connsiteX55" fmla="*/ 320374 w 387119"/>
              <a:gd name="connsiteY55" fmla="*/ 20102 h 447267"/>
              <a:gd name="connsiteX56" fmla="*/ 303688 w 387119"/>
              <a:gd name="connsiteY56" fmla="*/ 10090 h 447267"/>
              <a:gd name="connsiteX57" fmla="*/ 287002 w 387119"/>
              <a:gd name="connsiteY57" fmla="*/ 79 h 447267"/>
              <a:gd name="connsiteX58" fmla="*/ 266978 w 387119"/>
              <a:gd name="connsiteY58" fmla="*/ 6753 h 447267"/>
              <a:gd name="connsiteX59" fmla="*/ 256967 w 387119"/>
              <a:gd name="connsiteY59" fmla="*/ 13427 h 447267"/>
              <a:gd name="connsiteX60" fmla="*/ 253629 w 387119"/>
              <a:gd name="connsiteY60" fmla="*/ 23439 h 447267"/>
              <a:gd name="connsiteX61" fmla="*/ 246955 w 387119"/>
              <a:gd name="connsiteY61" fmla="*/ 30114 h 447267"/>
              <a:gd name="connsiteX62" fmla="*/ 240281 w 387119"/>
              <a:gd name="connsiteY62" fmla="*/ 50137 h 447267"/>
              <a:gd name="connsiteX63" fmla="*/ 236943 w 387119"/>
              <a:gd name="connsiteY63" fmla="*/ 63486 h 447267"/>
              <a:gd name="connsiteX64" fmla="*/ 230269 w 387119"/>
              <a:gd name="connsiteY64" fmla="*/ 83509 h 447267"/>
              <a:gd name="connsiteX65" fmla="*/ 223594 w 387119"/>
              <a:gd name="connsiteY65" fmla="*/ 103533 h 447267"/>
              <a:gd name="connsiteX66" fmla="*/ 216920 w 387119"/>
              <a:gd name="connsiteY66" fmla="*/ 113544 h 447267"/>
              <a:gd name="connsiteX67" fmla="*/ 210246 w 387119"/>
              <a:gd name="connsiteY67" fmla="*/ 133568 h 447267"/>
              <a:gd name="connsiteX68" fmla="*/ 206908 w 387119"/>
              <a:gd name="connsiteY68" fmla="*/ 143579 h 447267"/>
              <a:gd name="connsiteX69" fmla="*/ 200234 w 387119"/>
              <a:gd name="connsiteY69" fmla="*/ 150254 h 447267"/>
              <a:gd name="connsiteX70" fmla="*/ 186885 w 387119"/>
              <a:gd name="connsiteY70" fmla="*/ 180289 h 44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87119" h="447267">
                <a:moveTo>
                  <a:pt x="186885" y="180289"/>
                </a:moveTo>
                <a:cubicBezTo>
                  <a:pt x="183548" y="173615"/>
                  <a:pt x="183122" y="133492"/>
                  <a:pt x="180211" y="110207"/>
                </a:cubicBezTo>
                <a:cubicBezTo>
                  <a:pt x="179775" y="106716"/>
                  <a:pt x="177840" y="103578"/>
                  <a:pt x="176873" y="100195"/>
                </a:cubicBezTo>
                <a:cubicBezTo>
                  <a:pt x="175613" y="95785"/>
                  <a:pt x="175343" y="91062"/>
                  <a:pt x="173536" y="86846"/>
                </a:cubicBezTo>
                <a:cubicBezTo>
                  <a:pt x="171956" y="83160"/>
                  <a:pt x="168988" y="80236"/>
                  <a:pt x="166862" y="76835"/>
                </a:cubicBezTo>
                <a:cubicBezTo>
                  <a:pt x="165079" y="73982"/>
                  <a:pt x="156659" y="56716"/>
                  <a:pt x="150175" y="53474"/>
                </a:cubicBezTo>
                <a:cubicBezTo>
                  <a:pt x="135520" y="46146"/>
                  <a:pt x="121715" y="41762"/>
                  <a:pt x="106792" y="36788"/>
                </a:cubicBezTo>
                <a:cubicBezTo>
                  <a:pt x="83431" y="37900"/>
                  <a:pt x="60016" y="38183"/>
                  <a:pt x="36710" y="40125"/>
                </a:cubicBezTo>
                <a:cubicBezTo>
                  <a:pt x="33204" y="40417"/>
                  <a:pt x="29561" y="41417"/>
                  <a:pt x="26698" y="43462"/>
                </a:cubicBezTo>
                <a:cubicBezTo>
                  <a:pt x="21577" y="47120"/>
                  <a:pt x="13349" y="56811"/>
                  <a:pt x="13349" y="56811"/>
                </a:cubicBezTo>
                <a:cubicBezTo>
                  <a:pt x="12237" y="60148"/>
                  <a:pt x="11822" y="63806"/>
                  <a:pt x="10012" y="66823"/>
                </a:cubicBezTo>
                <a:cubicBezTo>
                  <a:pt x="8393" y="69521"/>
                  <a:pt x="4745" y="70684"/>
                  <a:pt x="3338" y="73498"/>
                </a:cubicBezTo>
                <a:cubicBezTo>
                  <a:pt x="1287" y="77600"/>
                  <a:pt x="1113" y="82397"/>
                  <a:pt x="0" y="86846"/>
                </a:cubicBezTo>
                <a:cubicBezTo>
                  <a:pt x="1113" y="112432"/>
                  <a:pt x="871" y="138112"/>
                  <a:pt x="3338" y="163603"/>
                </a:cubicBezTo>
                <a:cubicBezTo>
                  <a:pt x="6446" y="195717"/>
                  <a:pt x="11156" y="182678"/>
                  <a:pt x="16686" y="210324"/>
                </a:cubicBezTo>
                <a:cubicBezTo>
                  <a:pt x="17265" y="213220"/>
                  <a:pt x="20369" y="232321"/>
                  <a:pt x="23361" y="237022"/>
                </a:cubicBezTo>
                <a:cubicBezTo>
                  <a:pt x="29333" y="246407"/>
                  <a:pt x="37213" y="254464"/>
                  <a:pt x="43384" y="263719"/>
                </a:cubicBezTo>
                <a:lnTo>
                  <a:pt x="50059" y="273731"/>
                </a:lnTo>
                <a:cubicBezTo>
                  <a:pt x="51171" y="277068"/>
                  <a:pt x="51823" y="280597"/>
                  <a:pt x="53396" y="283743"/>
                </a:cubicBezTo>
                <a:cubicBezTo>
                  <a:pt x="57605" y="292162"/>
                  <a:pt x="60537" y="294221"/>
                  <a:pt x="66745" y="300429"/>
                </a:cubicBezTo>
                <a:cubicBezTo>
                  <a:pt x="72569" y="317903"/>
                  <a:pt x="67595" y="307955"/>
                  <a:pt x="86768" y="327127"/>
                </a:cubicBezTo>
                <a:cubicBezTo>
                  <a:pt x="88993" y="329352"/>
                  <a:pt x="90825" y="332056"/>
                  <a:pt x="93443" y="333801"/>
                </a:cubicBezTo>
                <a:cubicBezTo>
                  <a:pt x="100117" y="338251"/>
                  <a:pt x="107794" y="341477"/>
                  <a:pt x="113466" y="347150"/>
                </a:cubicBezTo>
                <a:cubicBezTo>
                  <a:pt x="122627" y="356313"/>
                  <a:pt x="117155" y="352830"/>
                  <a:pt x="130152" y="357162"/>
                </a:cubicBezTo>
                <a:cubicBezTo>
                  <a:pt x="149239" y="376248"/>
                  <a:pt x="130085" y="359205"/>
                  <a:pt x="153513" y="373848"/>
                </a:cubicBezTo>
                <a:cubicBezTo>
                  <a:pt x="176602" y="388279"/>
                  <a:pt x="157205" y="380641"/>
                  <a:pt x="176873" y="387197"/>
                </a:cubicBezTo>
                <a:cubicBezTo>
                  <a:pt x="185576" y="395900"/>
                  <a:pt x="192531" y="405037"/>
                  <a:pt x="203571" y="410557"/>
                </a:cubicBezTo>
                <a:cubicBezTo>
                  <a:pt x="206718" y="412130"/>
                  <a:pt x="210246" y="412782"/>
                  <a:pt x="213583" y="413895"/>
                </a:cubicBezTo>
                <a:cubicBezTo>
                  <a:pt x="215808" y="417232"/>
                  <a:pt x="217421" y="421070"/>
                  <a:pt x="220257" y="423906"/>
                </a:cubicBezTo>
                <a:cubicBezTo>
                  <a:pt x="226727" y="430376"/>
                  <a:pt x="232137" y="431204"/>
                  <a:pt x="240281" y="433918"/>
                </a:cubicBezTo>
                <a:cubicBezTo>
                  <a:pt x="243618" y="436143"/>
                  <a:pt x="246627" y="438963"/>
                  <a:pt x="250292" y="440592"/>
                </a:cubicBezTo>
                <a:cubicBezTo>
                  <a:pt x="256721" y="443450"/>
                  <a:pt x="270316" y="447267"/>
                  <a:pt x="270316" y="447267"/>
                </a:cubicBezTo>
                <a:cubicBezTo>
                  <a:pt x="273911" y="446548"/>
                  <a:pt x="291879" y="443673"/>
                  <a:pt x="297013" y="440592"/>
                </a:cubicBezTo>
                <a:cubicBezTo>
                  <a:pt x="299711" y="438973"/>
                  <a:pt x="301231" y="435883"/>
                  <a:pt x="303688" y="433918"/>
                </a:cubicBezTo>
                <a:cubicBezTo>
                  <a:pt x="324726" y="417090"/>
                  <a:pt x="304268" y="436677"/>
                  <a:pt x="320374" y="420569"/>
                </a:cubicBezTo>
                <a:cubicBezTo>
                  <a:pt x="327048" y="400544"/>
                  <a:pt x="322599" y="420569"/>
                  <a:pt x="320374" y="400546"/>
                </a:cubicBezTo>
                <a:cubicBezTo>
                  <a:pt x="318527" y="383925"/>
                  <a:pt x="319402" y="367042"/>
                  <a:pt x="317037" y="350487"/>
                </a:cubicBezTo>
                <a:cubicBezTo>
                  <a:pt x="313594" y="326385"/>
                  <a:pt x="311699" y="336474"/>
                  <a:pt x="303688" y="320452"/>
                </a:cubicBezTo>
                <a:cubicBezTo>
                  <a:pt x="299639" y="312353"/>
                  <a:pt x="299297" y="302129"/>
                  <a:pt x="297013" y="293754"/>
                </a:cubicBezTo>
                <a:cubicBezTo>
                  <a:pt x="295162" y="286967"/>
                  <a:pt x="290339" y="273731"/>
                  <a:pt x="290339" y="273731"/>
                </a:cubicBezTo>
                <a:cubicBezTo>
                  <a:pt x="288794" y="258279"/>
                  <a:pt x="283614" y="239366"/>
                  <a:pt x="290339" y="223673"/>
                </a:cubicBezTo>
                <a:cubicBezTo>
                  <a:pt x="291578" y="220781"/>
                  <a:pt x="294199" y="218405"/>
                  <a:pt x="297013" y="216998"/>
                </a:cubicBezTo>
                <a:cubicBezTo>
                  <a:pt x="303306" y="213852"/>
                  <a:pt x="310362" y="212549"/>
                  <a:pt x="317037" y="210324"/>
                </a:cubicBezTo>
                <a:lnTo>
                  <a:pt x="337060" y="203649"/>
                </a:lnTo>
                <a:lnTo>
                  <a:pt x="347072" y="200312"/>
                </a:lnTo>
                <a:lnTo>
                  <a:pt x="357084" y="196975"/>
                </a:lnTo>
                <a:cubicBezTo>
                  <a:pt x="359309" y="194750"/>
                  <a:pt x="361870" y="192817"/>
                  <a:pt x="363758" y="190300"/>
                </a:cubicBezTo>
                <a:cubicBezTo>
                  <a:pt x="368571" y="183883"/>
                  <a:pt x="377107" y="170277"/>
                  <a:pt x="377107" y="170277"/>
                </a:cubicBezTo>
                <a:lnTo>
                  <a:pt x="383781" y="150254"/>
                </a:lnTo>
                <a:lnTo>
                  <a:pt x="387119" y="140242"/>
                </a:lnTo>
                <a:cubicBezTo>
                  <a:pt x="386006" y="122443"/>
                  <a:pt x="385648" y="104581"/>
                  <a:pt x="383781" y="86846"/>
                </a:cubicBezTo>
                <a:cubicBezTo>
                  <a:pt x="383413" y="83348"/>
                  <a:pt x="382254" y="79851"/>
                  <a:pt x="380444" y="76835"/>
                </a:cubicBezTo>
                <a:cubicBezTo>
                  <a:pt x="376433" y="70149"/>
                  <a:pt x="369379" y="68304"/>
                  <a:pt x="363758" y="63486"/>
                </a:cubicBezTo>
                <a:cubicBezTo>
                  <a:pt x="363735" y="63466"/>
                  <a:pt x="347083" y="46810"/>
                  <a:pt x="343735" y="43462"/>
                </a:cubicBezTo>
                <a:cubicBezTo>
                  <a:pt x="341510" y="41237"/>
                  <a:pt x="338805" y="39406"/>
                  <a:pt x="337060" y="36788"/>
                </a:cubicBezTo>
                <a:cubicBezTo>
                  <a:pt x="325618" y="19623"/>
                  <a:pt x="336267" y="32817"/>
                  <a:pt x="320374" y="20102"/>
                </a:cubicBezTo>
                <a:cubicBezTo>
                  <a:pt x="307284" y="9630"/>
                  <a:pt x="321077" y="15886"/>
                  <a:pt x="303688" y="10090"/>
                </a:cubicBezTo>
                <a:cubicBezTo>
                  <a:pt x="299176" y="5579"/>
                  <a:pt x="294799" y="-787"/>
                  <a:pt x="287002" y="79"/>
                </a:cubicBezTo>
                <a:cubicBezTo>
                  <a:pt x="280009" y="856"/>
                  <a:pt x="266978" y="6753"/>
                  <a:pt x="266978" y="6753"/>
                </a:cubicBezTo>
                <a:cubicBezTo>
                  <a:pt x="263641" y="8978"/>
                  <a:pt x="259472" y="10295"/>
                  <a:pt x="256967" y="13427"/>
                </a:cubicBezTo>
                <a:cubicBezTo>
                  <a:pt x="254769" y="16174"/>
                  <a:pt x="255439" y="20422"/>
                  <a:pt x="253629" y="23439"/>
                </a:cubicBezTo>
                <a:cubicBezTo>
                  <a:pt x="252010" y="26137"/>
                  <a:pt x="249180" y="27889"/>
                  <a:pt x="246955" y="30114"/>
                </a:cubicBezTo>
                <a:cubicBezTo>
                  <a:pt x="244730" y="36788"/>
                  <a:pt x="241988" y="43312"/>
                  <a:pt x="240281" y="50137"/>
                </a:cubicBezTo>
                <a:cubicBezTo>
                  <a:pt x="239168" y="54587"/>
                  <a:pt x="238261" y="59093"/>
                  <a:pt x="236943" y="63486"/>
                </a:cubicBezTo>
                <a:cubicBezTo>
                  <a:pt x="234921" y="70225"/>
                  <a:pt x="232494" y="76835"/>
                  <a:pt x="230269" y="83509"/>
                </a:cubicBezTo>
                <a:cubicBezTo>
                  <a:pt x="230267" y="83514"/>
                  <a:pt x="223597" y="103529"/>
                  <a:pt x="223594" y="103533"/>
                </a:cubicBezTo>
                <a:lnTo>
                  <a:pt x="216920" y="113544"/>
                </a:lnTo>
                <a:lnTo>
                  <a:pt x="210246" y="133568"/>
                </a:lnTo>
                <a:cubicBezTo>
                  <a:pt x="209134" y="136905"/>
                  <a:pt x="209395" y="141091"/>
                  <a:pt x="206908" y="143579"/>
                </a:cubicBezTo>
                <a:lnTo>
                  <a:pt x="200234" y="150254"/>
                </a:lnTo>
                <a:cubicBezTo>
                  <a:pt x="196399" y="161758"/>
                  <a:pt x="190222" y="186963"/>
                  <a:pt x="186885" y="180289"/>
                </a:cubicBezTo>
                <a:close/>
              </a:path>
            </a:pathLst>
          </a:custGeom>
          <a:pattFill prst="lgCheck">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E6BE017-9698-9F46-8068-E088B7A99121}"/>
              </a:ext>
            </a:extLst>
          </p:cNvPr>
          <p:cNvSpPr/>
          <p:nvPr/>
        </p:nvSpPr>
        <p:spPr>
          <a:xfrm>
            <a:off x="5039695" y="2633205"/>
            <a:ext cx="729387" cy="83122"/>
          </a:xfrm>
          <a:prstGeom prst="rect">
            <a:avLst/>
          </a:prstGeom>
          <a:pattFill prst="lgCheck">
            <a:fgClr>
              <a:schemeClr val="tx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6" name="Elbow Connector 75">
            <a:extLst>
              <a:ext uri="{FF2B5EF4-FFF2-40B4-BE49-F238E27FC236}">
                <a16:creationId xmlns:a16="http://schemas.microsoft.com/office/drawing/2014/main" id="{3352B363-3F18-714D-9BFA-D5FFCC40481E}"/>
              </a:ext>
            </a:extLst>
          </p:cNvPr>
          <p:cNvCxnSpPr>
            <a:cxnSpLocks/>
          </p:cNvCxnSpPr>
          <p:nvPr/>
        </p:nvCxnSpPr>
        <p:spPr>
          <a:xfrm flipV="1">
            <a:off x="5039695" y="2526420"/>
            <a:ext cx="195990" cy="167399"/>
          </a:xfrm>
          <a:prstGeom prst="bentConnector3">
            <a:avLst>
              <a:gd name="adj1" fmla="val 626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4DD61EFE-F4FA-DD44-B998-89BFC0288FA6}"/>
              </a:ext>
            </a:extLst>
          </p:cNvPr>
          <p:cNvSpPr txBox="1"/>
          <p:nvPr/>
        </p:nvSpPr>
        <p:spPr>
          <a:xfrm>
            <a:off x="5039695" y="2100090"/>
            <a:ext cx="822341" cy="369332"/>
          </a:xfrm>
          <a:prstGeom prst="rect">
            <a:avLst/>
          </a:prstGeom>
          <a:noFill/>
        </p:spPr>
        <p:txBody>
          <a:bodyPr wrap="none" rtlCol="0">
            <a:spAutoFit/>
          </a:bodyPr>
          <a:lstStyle/>
          <a:p>
            <a:r>
              <a:rPr lang="en-US" dirty="0"/>
              <a:t>gene B</a:t>
            </a:r>
          </a:p>
        </p:txBody>
      </p:sp>
      <p:sp>
        <p:nvSpPr>
          <p:cNvPr id="78" name="Down Arrow 77">
            <a:extLst>
              <a:ext uri="{FF2B5EF4-FFF2-40B4-BE49-F238E27FC236}">
                <a16:creationId xmlns:a16="http://schemas.microsoft.com/office/drawing/2014/main" id="{912ED7E7-1C52-9E4B-9275-4A505351ACF9}"/>
              </a:ext>
            </a:extLst>
          </p:cNvPr>
          <p:cNvSpPr/>
          <p:nvPr/>
        </p:nvSpPr>
        <p:spPr>
          <a:xfrm>
            <a:off x="5365277" y="2786770"/>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Down Arrow 78">
            <a:extLst>
              <a:ext uri="{FF2B5EF4-FFF2-40B4-BE49-F238E27FC236}">
                <a16:creationId xmlns:a16="http://schemas.microsoft.com/office/drawing/2014/main" id="{9148DC3D-A151-D542-929A-E0D6D15C180B}"/>
              </a:ext>
            </a:extLst>
          </p:cNvPr>
          <p:cNvSpPr/>
          <p:nvPr/>
        </p:nvSpPr>
        <p:spPr>
          <a:xfrm>
            <a:off x="5365277" y="3223338"/>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Freeform 79">
            <a:extLst>
              <a:ext uri="{FF2B5EF4-FFF2-40B4-BE49-F238E27FC236}">
                <a16:creationId xmlns:a16="http://schemas.microsoft.com/office/drawing/2014/main" id="{3350451A-EB17-D847-932A-F98940EF2F41}"/>
              </a:ext>
            </a:extLst>
          </p:cNvPr>
          <p:cNvSpPr/>
          <p:nvPr/>
        </p:nvSpPr>
        <p:spPr>
          <a:xfrm>
            <a:off x="5292832" y="3487144"/>
            <a:ext cx="322358" cy="403804"/>
          </a:xfrm>
          <a:custGeom>
            <a:avLst/>
            <a:gdLst>
              <a:gd name="connsiteX0" fmla="*/ 40 w 322358"/>
              <a:gd name="connsiteY0" fmla="*/ 20023 h 403804"/>
              <a:gd name="connsiteX1" fmla="*/ 30075 w 322358"/>
              <a:gd name="connsiteY1" fmla="*/ 60070 h 403804"/>
              <a:gd name="connsiteX2" fmla="*/ 40087 w 322358"/>
              <a:gd name="connsiteY2" fmla="*/ 63407 h 403804"/>
              <a:gd name="connsiteX3" fmla="*/ 53436 w 322358"/>
              <a:gd name="connsiteY3" fmla="*/ 76756 h 403804"/>
              <a:gd name="connsiteX4" fmla="*/ 76797 w 322358"/>
              <a:gd name="connsiteY4" fmla="*/ 96779 h 403804"/>
              <a:gd name="connsiteX5" fmla="*/ 83471 w 322358"/>
              <a:gd name="connsiteY5" fmla="*/ 103454 h 403804"/>
              <a:gd name="connsiteX6" fmla="*/ 86808 w 322358"/>
              <a:gd name="connsiteY6" fmla="*/ 113465 h 403804"/>
              <a:gd name="connsiteX7" fmla="*/ 100157 w 322358"/>
              <a:gd name="connsiteY7" fmla="*/ 133489 h 403804"/>
              <a:gd name="connsiteX8" fmla="*/ 106832 w 322358"/>
              <a:gd name="connsiteY8" fmla="*/ 153512 h 403804"/>
              <a:gd name="connsiteX9" fmla="*/ 110169 w 322358"/>
              <a:gd name="connsiteY9" fmla="*/ 163524 h 403804"/>
              <a:gd name="connsiteX10" fmla="*/ 100157 w 322358"/>
              <a:gd name="connsiteY10" fmla="*/ 220256 h 403804"/>
              <a:gd name="connsiteX11" fmla="*/ 96820 w 322358"/>
              <a:gd name="connsiteY11" fmla="*/ 230268 h 403804"/>
              <a:gd name="connsiteX12" fmla="*/ 83471 w 322358"/>
              <a:gd name="connsiteY12" fmla="*/ 243617 h 403804"/>
              <a:gd name="connsiteX13" fmla="*/ 63448 w 322358"/>
              <a:gd name="connsiteY13" fmla="*/ 256966 h 403804"/>
              <a:gd name="connsiteX14" fmla="*/ 53436 w 322358"/>
              <a:gd name="connsiteY14" fmla="*/ 263640 h 403804"/>
              <a:gd name="connsiteX15" fmla="*/ 33413 w 322358"/>
              <a:gd name="connsiteY15" fmla="*/ 290338 h 403804"/>
              <a:gd name="connsiteX16" fmla="*/ 30075 w 322358"/>
              <a:gd name="connsiteY16" fmla="*/ 300350 h 403804"/>
              <a:gd name="connsiteX17" fmla="*/ 33413 w 322358"/>
              <a:gd name="connsiteY17" fmla="*/ 363757 h 403804"/>
              <a:gd name="connsiteX18" fmla="*/ 40087 w 322358"/>
              <a:gd name="connsiteY18" fmla="*/ 370432 h 403804"/>
              <a:gd name="connsiteX19" fmla="*/ 43424 w 322358"/>
              <a:gd name="connsiteY19" fmla="*/ 380443 h 403804"/>
              <a:gd name="connsiteX20" fmla="*/ 60111 w 322358"/>
              <a:gd name="connsiteY20" fmla="*/ 393792 h 403804"/>
              <a:gd name="connsiteX21" fmla="*/ 76797 w 322358"/>
              <a:gd name="connsiteY21" fmla="*/ 403804 h 403804"/>
              <a:gd name="connsiteX22" fmla="*/ 83471 w 322358"/>
              <a:gd name="connsiteY22" fmla="*/ 380443 h 403804"/>
              <a:gd name="connsiteX23" fmla="*/ 106832 w 322358"/>
              <a:gd name="connsiteY23" fmla="*/ 363757 h 403804"/>
              <a:gd name="connsiteX24" fmla="*/ 136867 w 322358"/>
              <a:gd name="connsiteY24" fmla="*/ 350408 h 403804"/>
              <a:gd name="connsiteX25" fmla="*/ 146878 w 322358"/>
              <a:gd name="connsiteY25" fmla="*/ 347071 h 403804"/>
              <a:gd name="connsiteX26" fmla="*/ 196937 w 322358"/>
              <a:gd name="connsiteY26" fmla="*/ 357083 h 403804"/>
              <a:gd name="connsiteX27" fmla="*/ 206948 w 322358"/>
              <a:gd name="connsiteY27" fmla="*/ 360420 h 403804"/>
              <a:gd name="connsiteX28" fmla="*/ 216960 w 322358"/>
              <a:gd name="connsiteY28" fmla="*/ 363757 h 403804"/>
              <a:gd name="connsiteX29" fmla="*/ 233646 w 322358"/>
              <a:gd name="connsiteY29" fmla="*/ 377106 h 403804"/>
              <a:gd name="connsiteX30" fmla="*/ 240321 w 322358"/>
              <a:gd name="connsiteY30" fmla="*/ 383781 h 403804"/>
              <a:gd name="connsiteX31" fmla="*/ 260344 w 322358"/>
              <a:gd name="connsiteY31" fmla="*/ 393792 h 403804"/>
              <a:gd name="connsiteX32" fmla="*/ 297054 w 322358"/>
              <a:gd name="connsiteY32" fmla="*/ 387118 h 403804"/>
              <a:gd name="connsiteX33" fmla="*/ 307065 w 322358"/>
              <a:gd name="connsiteY33" fmla="*/ 380443 h 403804"/>
              <a:gd name="connsiteX34" fmla="*/ 307065 w 322358"/>
              <a:gd name="connsiteY34" fmla="*/ 273652 h 403804"/>
              <a:gd name="connsiteX35" fmla="*/ 303728 w 322358"/>
              <a:gd name="connsiteY35" fmla="*/ 263640 h 403804"/>
              <a:gd name="connsiteX36" fmla="*/ 287042 w 322358"/>
              <a:gd name="connsiteY36" fmla="*/ 246954 h 403804"/>
              <a:gd name="connsiteX37" fmla="*/ 270356 w 322358"/>
              <a:gd name="connsiteY37" fmla="*/ 233605 h 403804"/>
              <a:gd name="connsiteX38" fmla="*/ 263681 w 322358"/>
              <a:gd name="connsiteY38" fmla="*/ 226931 h 403804"/>
              <a:gd name="connsiteX39" fmla="*/ 243658 w 322358"/>
              <a:gd name="connsiteY39" fmla="*/ 220256 h 403804"/>
              <a:gd name="connsiteX40" fmla="*/ 223635 w 322358"/>
              <a:gd name="connsiteY40" fmla="*/ 213582 h 403804"/>
              <a:gd name="connsiteX41" fmla="*/ 213623 w 322358"/>
              <a:gd name="connsiteY41" fmla="*/ 210245 h 403804"/>
              <a:gd name="connsiteX42" fmla="*/ 230309 w 322358"/>
              <a:gd name="connsiteY42" fmla="*/ 196896 h 403804"/>
              <a:gd name="connsiteX43" fmla="*/ 243658 w 322358"/>
              <a:gd name="connsiteY43" fmla="*/ 193559 h 403804"/>
              <a:gd name="connsiteX44" fmla="*/ 263681 w 322358"/>
              <a:gd name="connsiteY44" fmla="*/ 186884 h 403804"/>
              <a:gd name="connsiteX45" fmla="*/ 270356 w 322358"/>
              <a:gd name="connsiteY45" fmla="*/ 180210 h 403804"/>
              <a:gd name="connsiteX46" fmla="*/ 277030 w 322358"/>
              <a:gd name="connsiteY46" fmla="*/ 160186 h 403804"/>
              <a:gd name="connsiteX47" fmla="*/ 283705 w 322358"/>
              <a:gd name="connsiteY47" fmla="*/ 153512 h 403804"/>
              <a:gd name="connsiteX48" fmla="*/ 293716 w 322358"/>
              <a:gd name="connsiteY48" fmla="*/ 130151 h 403804"/>
              <a:gd name="connsiteX49" fmla="*/ 300391 w 322358"/>
              <a:gd name="connsiteY49" fmla="*/ 110128 h 403804"/>
              <a:gd name="connsiteX50" fmla="*/ 303728 w 322358"/>
              <a:gd name="connsiteY50" fmla="*/ 100116 h 403804"/>
              <a:gd name="connsiteX51" fmla="*/ 297054 w 322358"/>
              <a:gd name="connsiteY51" fmla="*/ 26697 h 403804"/>
              <a:gd name="connsiteX52" fmla="*/ 293716 w 322358"/>
              <a:gd name="connsiteY52" fmla="*/ 16686 h 403804"/>
              <a:gd name="connsiteX53" fmla="*/ 280367 w 322358"/>
              <a:gd name="connsiteY53" fmla="*/ 3337 h 403804"/>
              <a:gd name="connsiteX54" fmla="*/ 267019 w 322358"/>
              <a:gd name="connsiteY54" fmla="*/ 0 h 403804"/>
              <a:gd name="connsiteX55" fmla="*/ 33413 w 322358"/>
              <a:gd name="connsiteY55" fmla="*/ 3337 h 403804"/>
              <a:gd name="connsiteX56" fmla="*/ 23401 w 322358"/>
              <a:gd name="connsiteY56" fmla="*/ 6674 h 403804"/>
              <a:gd name="connsiteX57" fmla="*/ 40 w 322358"/>
              <a:gd name="connsiteY57" fmla="*/ 20023 h 40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2358" h="403804">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pattFill prst="lgCheck">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83FB325C-940A-3C4B-B7C3-3127DA1ECA56}"/>
              </a:ext>
            </a:extLst>
          </p:cNvPr>
          <p:cNvSpPr/>
          <p:nvPr/>
        </p:nvSpPr>
        <p:spPr>
          <a:xfrm>
            <a:off x="6807535" y="2633205"/>
            <a:ext cx="729387" cy="83122"/>
          </a:xfrm>
          <a:prstGeom prst="rect">
            <a:avLst/>
          </a:prstGeom>
          <a:pattFill prst="pct30">
            <a:fgClr>
              <a:schemeClr val="tx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Elbow Connector 85">
            <a:extLst>
              <a:ext uri="{FF2B5EF4-FFF2-40B4-BE49-F238E27FC236}">
                <a16:creationId xmlns:a16="http://schemas.microsoft.com/office/drawing/2014/main" id="{390B8807-9157-6049-8B27-4FFBB6F26F34}"/>
              </a:ext>
            </a:extLst>
          </p:cNvPr>
          <p:cNvCxnSpPr>
            <a:cxnSpLocks/>
          </p:cNvCxnSpPr>
          <p:nvPr/>
        </p:nvCxnSpPr>
        <p:spPr>
          <a:xfrm flipV="1">
            <a:off x="6807535" y="2526420"/>
            <a:ext cx="195990" cy="167399"/>
          </a:xfrm>
          <a:prstGeom prst="bentConnector3">
            <a:avLst>
              <a:gd name="adj1" fmla="val 626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2ECB4B49-85BF-B643-B6CC-D03CE053EF8B}"/>
              </a:ext>
            </a:extLst>
          </p:cNvPr>
          <p:cNvSpPr txBox="1"/>
          <p:nvPr/>
        </p:nvSpPr>
        <p:spPr>
          <a:xfrm>
            <a:off x="6807535" y="2100090"/>
            <a:ext cx="820738" cy="369332"/>
          </a:xfrm>
          <a:prstGeom prst="rect">
            <a:avLst/>
          </a:prstGeom>
          <a:noFill/>
        </p:spPr>
        <p:txBody>
          <a:bodyPr wrap="none" rtlCol="0">
            <a:spAutoFit/>
          </a:bodyPr>
          <a:lstStyle/>
          <a:p>
            <a:r>
              <a:rPr lang="en-US" dirty="0"/>
              <a:t>gene C</a:t>
            </a:r>
          </a:p>
        </p:txBody>
      </p:sp>
      <p:sp>
        <p:nvSpPr>
          <p:cNvPr id="88" name="Down Arrow 87">
            <a:extLst>
              <a:ext uri="{FF2B5EF4-FFF2-40B4-BE49-F238E27FC236}">
                <a16:creationId xmlns:a16="http://schemas.microsoft.com/office/drawing/2014/main" id="{CFB56B86-454A-D544-8095-ED641240FBBC}"/>
              </a:ext>
            </a:extLst>
          </p:cNvPr>
          <p:cNvSpPr/>
          <p:nvPr/>
        </p:nvSpPr>
        <p:spPr>
          <a:xfrm>
            <a:off x="7133117" y="2786770"/>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Down Arrow 88">
            <a:extLst>
              <a:ext uri="{FF2B5EF4-FFF2-40B4-BE49-F238E27FC236}">
                <a16:creationId xmlns:a16="http://schemas.microsoft.com/office/drawing/2014/main" id="{F15362BE-E2A6-DA4B-BD17-983DF71AFB49}"/>
              </a:ext>
            </a:extLst>
          </p:cNvPr>
          <p:cNvSpPr/>
          <p:nvPr/>
        </p:nvSpPr>
        <p:spPr>
          <a:xfrm>
            <a:off x="7133117" y="3223338"/>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Freeform 89">
            <a:extLst>
              <a:ext uri="{FF2B5EF4-FFF2-40B4-BE49-F238E27FC236}">
                <a16:creationId xmlns:a16="http://schemas.microsoft.com/office/drawing/2014/main" id="{A724B47F-6A50-BC40-92D0-F1C7F3823853}"/>
              </a:ext>
            </a:extLst>
          </p:cNvPr>
          <p:cNvSpPr/>
          <p:nvPr/>
        </p:nvSpPr>
        <p:spPr>
          <a:xfrm>
            <a:off x="7060672" y="3487144"/>
            <a:ext cx="322358" cy="403804"/>
          </a:xfrm>
          <a:custGeom>
            <a:avLst/>
            <a:gdLst>
              <a:gd name="connsiteX0" fmla="*/ 40 w 322358"/>
              <a:gd name="connsiteY0" fmla="*/ 20023 h 403804"/>
              <a:gd name="connsiteX1" fmla="*/ 30075 w 322358"/>
              <a:gd name="connsiteY1" fmla="*/ 60070 h 403804"/>
              <a:gd name="connsiteX2" fmla="*/ 40087 w 322358"/>
              <a:gd name="connsiteY2" fmla="*/ 63407 h 403804"/>
              <a:gd name="connsiteX3" fmla="*/ 53436 w 322358"/>
              <a:gd name="connsiteY3" fmla="*/ 76756 h 403804"/>
              <a:gd name="connsiteX4" fmla="*/ 76797 w 322358"/>
              <a:gd name="connsiteY4" fmla="*/ 96779 h 403804"/>
              <a:gd name="connsiteX5" fmla="*/ 83471 w 322358"/>
              <a:gd name="connsiteY5" fmla="*/ 103454 h 403804"/>
              <a:gd name="connsiteX6" fmla="*/ 86808 w 322358"/>
              <a:gd name="connsiteY6" fmla="*/ 113465 h 403804"/>
              <a:gd name="connsiteX7" fmla="*/ 100157 w 322358"/>
              <a:gd name="connsiteY7" fmla="*/ 133489 h 403804"/>
              <a:gd name="connsiteX8" fmla="*/ 106832 w 322358"/>
              <a:gd name="connsiteY8" fmla="*/ 153512 h 403804"/>
              <a:gd name="connsiteX9" fmla="*/ 110169 w 322358"/>
              <a:gd name="connsiteY9" fmla="*/ 163524 h 403804"/>
              <a:gd name="connsiteX10" fmla="*/ 100157 w 322358"/>
              <a:gd name="connsiteY10" fmla="*/ 220256 h 403804"/>
              <a:gd name="connsiteX11" fmla="*/ 96820 w 322358"/>
              <a:gd name="connsiteY11" fmla="*/ 230268 h 403804"/>
              <a:gd name="connsiteX12" fmla="*/ 83471 w 322358"/>
              <a:gd name="connsiteY12" fmla="*/ 243617 h 403804"/>
              <a:gd name="connsiteX13" fmla="*/ 63448 w 322358"/>
              <a:gd name="connsiteY13" fmla="*/ 256966 h 403804"/>
              <a:gd name="connsiteX14" fmla="*/ 53436 w 322358"/>
              <a:gd name="connsiteY14" fmla="*/ 263640 h 403804"/>
              <a:gd name="connsiteX15" fmla="*/ 33413 w 322358"/>
              <a:gd name="connsiteY15" fmla="*/ 290338 h 403804"/>
              <a:gd name="connsiteX16" fmla="*/ 30075 w 322358"/>
              <a:gd name="connsiteY16" fmla="*/ 300350 h 403804"/>
              <a:gd name="connsiteX17" fmla="*/ 33413 w 322358"/>
              <a:gd name="connsiteY17" fmla="*/ 363757 h 403804"/>
              <a:gd name="connsiteX18" fmla="*/ 40087 w 322358"/>
              <a:gd name="connsiteY18" fmla="*/ 370432 h 403804"/>
              <a:gd name="connsiteX19" fmla="*/ 43424 w 322358"/>
              <a:gd name="connsiteY19" fmla="*/ 380443 h 403804"/>
              <a:gd name="connsiteX20" fmla="*/ 60111 w 322358"/>
              <a:gd name="connsiteY20" fmla="*/ 393792 h 403804"/>
              <a:gd name="connsiteX21" fmla="*/ 76797 w 322358"/>
              <a:gd name="connsiteY21" fmla="*/ 403804 h 403804"/>
              <a:gd name="connsiteX22" fmla="*/ 83471 w 322358"/>
              <a:gd name="connsiteY22" fmla="*/ 380443 h 403804"/>
              <a:gd name="connsiteX23" fmla="*/ 106832 w 322358"/>
              <a:gd name="connsiteY23" fmla="*/ 363757 h 403804"/>
              <a:gd name="connsiteX24" fmla="*/ 136867 w 322358"/>
              <a:gd name="connsiteY24" fmla="*/ 350408 h 403804"/>
              <a:gd name="connsiteX25" fmla="*/ 146878 w 322358"/>
              <a:gd name="connsiteY25" fmla="*/ 347071 h 403804"/>
              <a:gd name="connsiteX26" fmla="*/ 196937 w 322358"/>
              <a:gd name="connsiteY26" fmla="*/ 357083 h 403804"/>
              <a:gd name="connsiteX27" fmla="*/ 206948 w 322358"/>
              <a:gd name="connsiteY27" fmla="*/ 360420 h 403804"/>
              <a:gd name="connsiteX28" fmla="*/ 216960 w 322358"/>
              <a:gd name="connsiteY28" fmla="*/ 363757 h 403804"/>
              <a:gd name="connsiteX29" fmla="*/ 233646 w 322358"/>
              <a:gd name="connsiteY29" fmla="*/ 377106 h 403804"/>
              <a:gd name="connsiteX30" fmla="*/ 240321 w 322358"/>
              <a:gd name="connsiteY30" fmla="*/ 383781 h 403804"/>
              <a:gd name="connsiteX31" fmla="*/ 260344 w 322358"/>
              <a:gd name="connsiteY31" fmla="*/ 393792 h 403804"/>
              <a:gd name="connsiteX32" fmla="*/ 297054 w 322358"/>
              <a:gd name="connsiteY32" fmla="*/ 387118 h 403804"/>
              <a:gd name="connsiteX33" fmla="*/ 307065 w 322358"/>
              <a:gd name="connsiteY33" fmla="*/ 380443 h 403804"/>
              <a:gd name="connsiteX34" fmla="*/ 307065 w 322358"/>
              <a:gd name="connsiteY34" fmla="*/ 273652 h 403804"/>
              <a:gd name="connsiteX35" fmla="*/ 303728 w 322358"/>
              <a:gd name="connsiteY35" fmla="*/ 263640 h 403804"/>
              <a:gd name="connsiteX36" fmla="*/ 287042 w 322358"/>
              <a:gd name="connsiteY36" fmla="*/ 246954 h 403804"/>
              <a:gd name="connsiteX37" fmla="*/ 270356 w 322358"/>
              <a:gd name="connsiteY37" fmla="*/ 233605 h 403804"/>
              <a:gd name="connsiteX38" fmla="*/ 263681 w 322358"/>
              <a:gd name="connsiteY38" fmla="*/ 226931 h 403804"/>
              <a:gd name="connsiteX39" fmla="*/ 243658 w 322358"/>
              <a:gd name="connsiteY39" fmla="*/ 220256 h 403804"/>
              <a:gd name="connsiteX40" fmla="*/ 223635 w 322358"/>
              <a:gd name="connsiteY40" fmla="*/ 213582 h 403804"/>
              <a:gd name="connsiteX41" fmla="*/ 213623 w 322358"/>
              <a:gd name="connsiteY41" fmla="*/ 210245 h 403804"/>
              <a:gd name="connsiteX42" fmla="*/ 230309 w 322358"/>
              <a:gd name="connsiteY42" fmla="*/ 196896 h 403804"/>
              <a:gd name="connsiteX43" fmla="*/ 243658 w 322358"/>
              <a:gd name="connsiteY43" fmla="*/ 193559 h 403804"/>
              <a:gd name="connsiteX44" fmla="*/ 263681 w 322358"/>
              <a:gd name="connsiteY44" fmla="*/ 186884 h 403804"/>
              <a:gd name="connsiteX45" fmla="*/ 270356 w 322358"/>
              <a:gd name="connsiteY45" fmla="*/ 180210 h 403804"/>
              <a:gd name="connsiteX46" fmla="*/ 277030 w 322358"/>
              <a:gd name="connsiteY46" fmla="*/ 160186 h 403804"/>
              <a:gd name="connsiteX47" fmla="*/ 283705 w 322358"/>
              <a:gd name="connsiteY47" fmla="*/ 153512 h 403804"/>
              <a:gd name="connsiteX48" fmla="*/ 293716 w 322358"/>
              <a:gd name="connsiteY48" fmla="*/ 130151 h 403804"/>
              <a:gd name="connsiteX49" fmla="*/ 300391 w 322358"/>
              <a:gd name="connsiteY49" fmla="*/ 110128 h 403804"/>
              <a:gd name="connsiteX50" fmla="*/ 303728 w 322358"/>
              <a:gd name="connsiteY50" fmla="*/ 100116 h 403804"/>
              <a:gd name="connsiteX51" fmla="*/ 297054 w 322358"/>
              <a:gd name="connsiteY51" fmla="*/ 26697 h 403804"/>
              <a:gd name="connsiteX52" fmla="*/ 293716 w 322358"/>
              <a:gd name="connsiteY52" fmla="*/ 16686 h 403804"/>
              <a:gd name="connsiteX53" fmla="*/ 280367 w 322358"/>
              <a:gd name="connsiteY53" fmla="*/ 3337 h 403804"/>
              <a:gd name="connsiteX54" fmla="*/ 267019 w 322358"/>
              <a:gd name="connsiteY54" fmla="*/ 0 h 403804"/>
              <a:gd name="connsiteX55" fmla="*/ 33413 w 322358"/>
              <a:gd name="connsiteY55" fmla="*/ 3337 h 403804"/>
              <a:gd name="connsiteX56" fmla="*/ 23401 w 322358"/>
              <a:gd name="connsiteY56" fmla="*/ 6674 h 403804"/>
              <a:gd name="connsiteX57" fmla="*/ 40 w 322358"/>
              <a:gd name="connsiteY57" fmla="*/ 20023 h 40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2358" h="403804">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pattFill prst="pct30">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a:extLst>
              <a:ext uri="{FF2B5EF4-FFF2-40B4-BE49-F238E27FC236}">
                <a16:creationId xmlns:a16="http://schemas.microsoft.com/office/drawing/2014/main" id="{8454FFBA-036E-8C4C-AA32-F51596403D3D}"/>
              </a:ext>
            </a:extLst>
          </p:cNvPr>
          <p:cNvCxnSpPr>
            <a:cxnSpLocks/>
          </p:cNvCxnSpPr>
          <p:nvPr/>
        </p:nvCxnSpPr>
        <p:spPr>
          <a:xfrm>
            <a:off x="4686407" y="2633215"/>
            <a:ext cx="13577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5BC1909-3B59-2D47-B76D-38B7128622C4}"/>
              </a:ext>
            </a:extLst>
          </p:cNvPr>
          <p:cNvCxnSpPr>
            <a:cxnSpLocks/>
          </p:cNvCxnSpPr>
          <p:nvPr/>
        </p:nvCxnSpPr>
        <p:spPr>
          <a:xfrm>
            <a:off x="4686402" y="2716340"/>
            <a:ext cx="135775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BF65E38F-7829-5643-8654-032A6DD10598}"/>
              </a:ext>
            </a:extLst>
          </p:cNvPr>
          <p:cNvCxnSpPr>
            <a:cxnSpLocks/>
          </p:cNvCxnSpPr>
          <p:nvPr/>
        </p:nvCxnSpPr>
        <p:spPr>
          <a:xfrm>
            <a:off x="6454247" y="2633215"/>
            <a:ext cx="13577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6AA13E1C-EA5E-0B44-AC23-26A63DBACEF3}"/>
              </a:ext>
            </a:extLst>
          </p:cNvPr>
          <p:cNvCxnSpPr>
            <a:cxnSpLocks/>
          </p:cNvCxnSpPr>
          <p:nvPr/>
        </p:nvCxnSpPr>
        <p:spPr>
          <a:xfrm>
            <a:off x="6454242" y="2716340"/>
            <a:ext cx="135775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3" name="Freeform 92">
            <a:extLst>
              <a:ext uri="{FF2B5EF4-FFF2-40B4-BE49-F238E27FC236}">
                <a16:creationId xmlns:a16="http://schemas.microsoft.com/office/drawing/2014/main" id="{D6F82937-B6F9-F048-9D83-D6CF461833B6}"/>
              </a:ext>
            </a:extLst>
          </p:cNvPr>
          <p:cNvSpPr/>
          <p:nvPr/>
        </p:nvSpPr>
        <p:spPr>
          <a:xfrm>
            <a:off x="6451297" y="2413002"/>
            <a:ext cx="243850" cy="272740"/>
          </a:xfrm>
          <a:custGeom>
            <a:avLst/>
            <a:gdLst>
              <a:gd name="connsiteX0" fmla="*/ 186885 w 387119"/>
              <a:gd name="connsiteY0" fmla="*/ 180289 h 447267"/>
              <a:gd name="connsiteX1" fmla="*/ 180211 w 387119"/>
              <a:gd name="connsiteY1" fmla="*/ 110207 h 447267"/>
              <a:gd name="connsiteX2" fmla="*/ 176873 w 387119"/>
              <a:gd name="connsiteY2" fmla="*/ 100195 h 447267"/>
              <a:gd name="connsiteX3" fmla="*/ 173536 w 387119"/>
              <a:gd name="connsiteY3" fmla="*/ 86846 h 447267"/>
              <a:gd name="connsiteX4" fmla="*/ 166862 w 387119"/>
              <a:gd name="connsiteY4" fmla="*/ 76835 h 447267"/>
              <a:gd name="connsiteX5" fmla="*/ 150175 w 387119"/>
              <a:gd name="connsiteY5" fmla="*/ 53474 h 447267"/>
              <a:gd name="connsiteX6" fmla="*/ 106792 w 387119"/>
              <a:gd name="connsiteY6" fmla="*/ 36788 h 447267"/>
              <a:gd name="connsiteX7" fmla="*/ 36710 w 387119"/>
              <a:gd name="connsiteY7" fmla="*/ 40125 h 447267"/>
              <a:gd name="connsiteX8" fmla="*/ 26698 w 387119"/>
              <a:gd name="connsiteY8" fmla="*/ 43462 h 447267"/>
              <a:gd name="connsiteX9" fmla="*/ 13349 w 387119"/>
              <a:gd name="connsiteY9" fmla="*/ 56811 h 447267"/>
              <a:gd name="connsiteX10" fmla="*/ 10012 w 387119"/>
              <a:gd name="connsiteY10" fmla="*/ 66823 h 447267"/>
              <a:gd name="connsiteX11" fmla="*/ 3338 w 387119"/>
              <a:gd name="connsiteY11" fmla="*/ 73498 h 447267"/>
              <a:gd name="connsiteX12" fmla="*/ 0 w 387119"/>
              <a:gd name="connsiteY12" fmla="*/ 86846 h 447267"/>
              <a:gd name="connsiteX13" fmla="*/ 3338 w 387119"/>
              <a:gd name="connsiteY13" fmla="*/ 163603 h 447267"/>
              <a:gd name="connsiteX14" fmla="*/ 16686 w 387119"/>
              <a:gd name="connsiteY14" fmla="*/ 210324 h 447267"/>
              <a:gd name="connsiteX15" fmla="*/ 23361 w 387119"/>
              <a:gd name="connsiteY15" fmla="*/ 237022 h 447267"/>
              <a:gd name="connsiteX16" fmla="*/ 43384 w 387119"/>
              <a:gd name="connsiteY16" fmla="*/ 263719 h 447267"/>
              <a:gd name="connsiteX17" fmla="*/ 50059 w 387119"/>
              <a:gd name="connsiteY17" fmla="*/ 273731 h 447267"/>
              <a:gd name="connsiteX18" fmla="*/ 53396 w 387119"/>
              <a:gd name="connsiteY18" fmla="*/ 283743 h 447267"/>
              <a:gd name="connsiteX19" fmla="*/ 66745 w 387119"/>
              <a:gd name="connsiteY19" fmla="*/ 300429 h 447267"/>
              <a:gd name="connsiteX20" fmla="*/ 86768 w 387119"/>
              <a:gd name="connsiteY20" fmla="*/ 327127 h 447267"/>
              <a:gd name="connsiteX21" fmla="*/ 93443 w 387119"/>
              <a:gd name="connsiteY21" fmla="*/ 333801 h 447267"/>
              <a:gd name="connsiteX22" fmla="*/ 113466 w 387119"/>
              <a:gd name="connsiteY22" fmla="*/ 347150 h 447267"/>
              <a:gd name="connsiteX23" fmla="*/ 130152 w 387119"/>
              <a:gd name="connsiteY23" fmla="*/ 357162 h 447267"/>
              <a:gd name="connsiteX24" fmla="*/ 153513 w 387119"/>
              <a:gd name="connsiteY24" fmla="*/ 373848 h 447267"/>
              <a:gd name="connsiteX25" fmla="*/ 176873 w 387119"/>
              <a:gd name="connsiteY25" fmla="*/ 387197 h 447267"/>
              <a:gd name="connsiteX26" fmla="*/ 203571 w 387119"/>
              <a:gd name="connsiteY26" fmla="*/ 410557 h 447267"/>
              <a:gd name="connsiteX27" fmla="*/ 213583 w 387119"/>
              <a:gd name="connsiteY27" fmla="*/ 413895 h 447267"/>
              <a:gd name="connsiteX28" fmla="*/ 220257 w 387119"/>
              <a:gd name="connsiteY28" fmla="*/ 423906 h 447267"/>
              <a:gd name="connsiteX29" fmla="*/ 240281 w 387119"/>
              <a:gd name="connsiteY29" fmla="*/ 433918 h 447267"/>
              <a:gd name="connsiteX30" fmla="*/ 250292 w 387119"/>
              <a:gd name="connsiteY30" fmla="*/ 440592 h 447267"/>
              <a:gd name="connsiteX31" fmla="*/ 270316 w 387119"/>
              <a:gd name="connsiteY31" fmla="*/ 447267 h 447267"/>
              <a:gd name="connsiteX32" fmla="*/ 297013 w 387119"/>
              <a:gd name="connsiteY32" fmla="*/ 440592 h 447267"/>
              <a:gd name="connsiteX33" fmla="*/ 303688 w 387119"/>
              <a:gd name="connsiteY33" fmla="*/ 433918 h 447267"/>
              <a:gd name="connsiteX34" fmla="*/ 320374 w 387119"/>
              <a:gd name="connsiteY34" fmla="*/ 420569 h 447267"/>
              <a:gd name="connsiteX35" fmla="*/ 320374 w 387119"/>
              <a:gd name="connsiteY35" fmla="*/ 400546 h 447267"/>
              <a:gd name="connsiteX36" fmla="*/ 317037 w 387119"/>
              <a:gd name="connsiteY36" fmla="*/ 350487 h 447267"/>
              <a:gd name="connsiteX37" fmla="*/ 303688 w 387119"/>
              <a:gd name="connsiteY37" fmla="*/ 320452 h 447267"/>
              <a:gd name="connsiteX38" fmla="*/ 297013 w 387119"/>
              <a:gd name="connsiteY38" fmla="*/ 293754 h 447267"/>
              <a:gd name="connsiteX39" fmla="*/ 290339 w 387119"/>
              <a:gd name="connsiteY39" fmla="*/ 273731 h 447267"/>
              <a:gd name="connsiteX40" fmla="*/ 290339 w 387119"/>
              <a:gd name="connsiteY40" fmla="*/ 223673 h 447267"/>
              <a:gd name="connsiteX41" fmla="*/ 297013 w 387119"/>
              <a:gd name="connsiteY41" fmla="*/ 216998 h 447267"/>
              <a:gd name="connsiteX42" fmla="*/ 317037 w 387119"/>
              <a:gd name="connsiteY42" fmla="*/ 210324 h 447267"/>
              <a:gd name="connsiteX43" fmla="*/ 337060 w 387119"/>
              <a:gd name="connsiteY43" fmla="*/ 203649 h 447267"/>
              <a:gd name="connsiteX44" fmla="*/ 347072 w 387119"/>
              <a:gd name="connsiteY44" fmla="*/ 200312 h 447267"/>
              <a:gd name="connsiteX45" fmla="*/ 357084 w 387119"/>
              <a:gd name="connsiteY45" fmla="*/ 196975 h 447267"/>
              <a:gd name="connsiteX46" fmla="*/ 363758 w 387119"/>
              <a:gd name="connsiteY46" fmla="*/ 190300 h 447267"/>
              <a:gd name="connsiteX47" fmla="*/ 377107 w 387119"/>
              <a:gd name="connsiteY47" fmla="*/ 170277 h 447267"/>
              <a:gd name="connsiteX48" fmla="*/ 383781 w 387119"/>
              <a:gd name="connsiteY48" fmla="*/ 150254 h 447267"/>
              <a:gd name="connsiteX49" fmla="*/ 387119 w 387119"/>
              <a:gd name="connsiteY49" fmla="*/ 140242 h 447267"/>
              <a:gd name="connsiteX50" fmla="*/ 383781 w 387119"/>
              <a:gd name="connsiteY50" fmla="*/ 86846 h 447267"/>
              <a:gd name="connsiteX51" fmla="*/ 380444 w 387119"/>
              <a:gd name="connsiteY51" fmla="*/ 76835 h 447267"/>
              <a:gd name="connsiteX52" fmla="*/ 363758 w 387119"/>
              <a:gd name="connsiteY52" fmla="*/ 63486 h 447267"/>
              <a:gd name="connsiteX53" fmla="*/ 343735 w 387119"/>
              <a:gd name="connsiteY53" fmla="*/ 43462 h 447267"/>
              <a:gd name="connsiteX54" fmla="*/ 337060 w 387119"/>
              <a:gd name="connsiteY54" fmla="*/ 36788 h 447267"/>
              <a:gd name="connsiteX55" fmla="*/ 320374 w 387119"/>
              <a:gd name="connsiteY55" fmla="*/ 20102 h 447267"/>
              <a:gd name="connsiteX56" fmla="*/ 303688 w 387119"/>
              <a:gd name="connsiteY56" fmla="*/ 10090 h 447267"/>
              <a:gd name="connsiteX57" fmla="*/ 287002 w 387119"/>
              <a:gd name="connsiteY57" fmla="*/ 79 h 447267"/>
              <a:gd name="connsiteX58" fmla="*/ 266978 w 387119"/>
              <a:gd name="connsiteY58" fmla="*/ 6753 h 447267"/>
              <a:gd name="connsiteX59" fmla="*/ 256967 w 387119"/>
              <a:gd name="connsiteY59" fmla="*/ 13427 h 447267"/>
              <a:gd name="connsiteX60" fmla="*/ 253629 w 387119"/>
              <a:gd name="connsiteY60" fmla="*/ 23439 h 447267"/>
              <a:gd name="connsiteX61" fmla="*/ 246955 w 387119"/>
              <a:gd name="connsiteY61" fmla="*/ 30114 h 447267"/>
              <a:gd name="connsiteX62" fmla="*/ 240281 w 387119"/>
              <a:gd name="connsiteY62" fmla="*/ 50137 h 447267"/>
              <a:gd name="connsiteX63" fmla="*/ 236943 w 387119"/>
              <a:gd name="connsiteY63" fmla="*/ 63486 h 447267"/>
              <a:gd name="connsiteX64" fmla="*/ 230269 w 387119"/>
              <a:gd name="connsiteY64" fmla="*/ 83509 h 447267"/>
              <a:gd name="connsiteX65" fmla="*/ 223594 w 387119"/>
              <a:gd name="connsiteY65" fmla="*/ 103533 h 447267"/>
              <a:gd name="connsiteX66" fmla="*/ 216920 w 387119"/>
              <a:gd name="connsiteY66" fmla="*/ 113544 h 447267"/>
              <a:gd name="connsiteX67" fmla="*/ 210246 w 387119"/>
              <a:gd name="connsiteY67" fmla="*/ 133568 h 447267"/>
              <a:gd name="connsiteX68" fmla="*/ 206908 w 387119"/>
              <a:gd name="connsiteY68" fmla="*/ 143579 h 447267"/>
              <a:gd name="connsiteX69" fmla="*/ 200234 w 387119"/>
              <a:gd name="connsiteY69" fmla="*/ 150254 h 447267"/>
              <a:gd name="connsiteX70" fmla="*/ 186885 w 387119"/>
              <a:gd name="connsiteY70" fmla="*/ 180289 h 44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87119" h="447267">
                <a:moveTo>
                  <a:pt x="186885" y="180289"/>
                </a:moveTo>
                <a:cubicBezTo>
                  <a:pt x="183548" y="173615"/>
                  <a:pt x="183122" y="133492"/>
                  <a:pt x="180211" y="110207"/>
                </a:cubicBezTo>
                <a:cubicBezTo>
                  <a:pt x="179775" y="106716"/>
                  <a:pt x="177840" y="103578"/>
                  <a:pt x="176873" y="100195"/>
                </a:cubicBezTo>
                <a:cubicBezTo>
                  <a:pt x="175613" y="95785"/>
                  <a:pt x="175343" y="91062"/>
                  <a:pt x="173536" y="86846"/>
                </a:cubicBezTo>
                <a:cubicBezTo>
                  <a:pt x="171956" y="83160"/>
                  <a:pt x="168988" y="80236"/>
                  <a:pt x="166862" y="76835"/>
                </a:cubicBezTo>
                <a:cubicBezTo>
                  <a:pt x="165079" y="73982"/>
                  <a:pt x="156659" y="56716"/>
                  <a:pt x="150175" y="53474"/>
                </a:cubicBezTo>
                <a:cubicBezTo>
                  <a:pt x="135520" y="46146"/>
                  <a:pt x="121715" y="41762"/>
                  <a:pt x="106792" y="36788"/>
                </a:cubicBezTo>
                <a:cubicBezTo>
                  <a:pt x="83431" y="37900"/>
                  <a:pt x="60016" y="38183"/>
                  <a:pt x="36710" y="40125"/>
                </a:cubicBezTo>
                <a:cubicBezTo>
                  <a:pt x="33204" y="40417"/>
                  <a:pt x="29561" y="41417"/>
                  <a:pt x="26698" y="43462"/>
                </a:cubicBezTo>
                <a:cubicBezTo>
                  <a:pt x="21577" y="47120"/>
                  <a:pt x="13349" y="56811"/>
                  <a:pt x="13349" y="56811"/>
                </a:cubicBezTo>
                <a:cubicBezTo>
                  <a:pt x="12237" y="60148"/>
                  <a:pt x="11822" y="63806"/>
                  <a:pt x="10012" y="66823"/>
                </a:cubicBezTo>
                <a:cubicBezTo>
                  <a:pt x="8393" y="69521"/>
                  <a:pt x="4745" y="70684"/>
                  <a:pt x="3338" y="73498"/>
                </a:cubicBezTo>
                <a:cubicBezTo>
                  <a:pt x="1287" y="77600"/>
                  <a:pt x="1113" y="82397"/>
                  <a:pt x="0" y="86846"/>
                </a:cubicBezTo>
                <a:cubicBezTo>
                  <a:pt x="1113" y="112432"/>
                  <a:pt x="871" y="138112"/>
                  <a:pt x="3338" y="163603"/>
                </a:cubicBezTo>
                <a:cubicBezTo>
                  <a:pt x="6446" y="195717"/>
                  <a:pt x="11156" y="182678"/>
                  <a:pt x="16686" y="210324"/>
                </a:cubicBezTo>
                <a:cubicBezTo>
                  <a:pt x="17265" y="213220"/>
                  <a:pt x="20369" y="232321"/>
                  <a:pt x="23361" y="237022"/>
                </a:cubicBezTo>
                <a:cubicBezTo>
                  <a:pt x="29333" y="246407"/>
                  <a:pt x="37213" y="254464"/>
                  <a:pt x="43384" y="263719"/>
                </a:cubicBezTo>
                <a:lnTo>
                  <a:pt x="50059" y="273731"/>
                </a:lnTo>
                <a:cubicBezTo>
                  <a:pt x="51171" y="277068"/>
                  <a:pt x="51823" y="280597"/>
                  <a:pt x="53396" y="283743"/>
                </a:cubicBezTo>
                <a:cubicBezTo>
                  <a:pt x="57605" y="292162"/>
                  <a:pt x="60537" y="294221"/>
                  <a:pt x="66745" y="300429"/>
                </a:cubicBezTo>
                <a:cubicBezTo>
                  <a:pt x="72569" y="317903"/>
                  <a:pt x="67595" y="307955"/>
                  <a:pt x="86768" y="327127"/>
                </a:cubicBezTo>
                <a:cubicBezTo>
                  <a:pt x="88993" y="329352"/>
                  <a:pt x="90825" y="332056"/>
                  <a:pt x="93443" y="333801"/>
                </a:cubicBezTo>
                <a:cubicBezTo>
                  <a:pt x="100117" y="338251"/>
                  <a:pt x="107794" y="341477"/>
                  <a:pt x="113466" y="347150"/>
                </a:cubicBezTo>
                <a:cubicBezTo>
                  <a:pt x="122627" y="356313"/>
                  <a:pt x="117155" y="352830"/>
                  <a:pt x="130152" y="357162"/>
                </a:cubicBezTo>
                <a:cubicBezTo>
                  <a:pt x="149239" y="376248"/>
                  <a:pt x="130085" y="359205"/>
                  <a:pt x="153513" y="373848"/>
                </a:cubicBezTo>
                <a:cubicBezTo>
                  <a:pt x="176602" y="388279"/>
                  <a:pt x="157205" y="380641"/>
                  <a:pt x="176873" y="387197"/>
                </a:cubicBezTo>
                <a:cubicBezTo>
                  <a:pt x="185576" y="395900"/>
                  <a:pt x="192531" y="405037"/>
                  <a:pt x="203571" y="410557"/>
                </a:cubicBezTo>
                <a:cubicBezTo>
                  <a:pt x="206718" y="412130"/>
                  <a:pt x="210246" y="412782"/>
                  <a:pt x="213583" y="413895"/>
                </a:cubicBezTo>
                <a:cubicBezTo>
                  <a:pt x="215808" y="417232"/>
                  <a:pt x="217421" y="421070"/>
                  <a:pt x="220257" y="423906"/>
                </a:cubicBezTo>
                <a:cubicBezTo>
                  <a:pt x="226727" y="430376"/>
                  <a:pt x="232137" y="431204"/>
                  <a:pt x="240281" y="433918"/>
                </a:cubicBezTo>
                <a:cubicBezTo>
                  <a:pt x="243618" y="436143"/>
                  <a:pt x="246627" y="438963"/>
                  <a:pt x="250292" y="440592"/>
                </a:cubicBezTo>
                <a:cubicBezTo>
                  <a:pt x="256721" y="443450"/>
                  <a:pt x="270316" y="447267"/>
                  <a:pt x="270316" y="447267"/>
                </a:cubicBezTo>
                <a:cubicBezTo>
                  <a:pt x="273911" y="446548"/>
                  <a:pt x="291879" y="443673"/>
                  <a:pt x="297013" y="440592"/>
                </a:cubicBezTo>
                <a:cubicBezTo>
                  <a:pt x="299711" y="438973"/>
                  <a:pt x="301231" y="435883"/>
                  <a:pt x="303688" y="433918"/>
                </a:cubicBezTo>
                <a:cubicBezTo>
                  <a:pt x="324726" y="417090"/>
                  <a:pt x="304268" y="436677"/>
                  <a:pt x="320374" y="420569"/>
                </a:cubicBezTo>
                <a:cubicBezTo>
                  <a:pt x="327048" y="400544"/>
                  <a:pt x="322599" y="420569"/>
                  <a:pt x="320374" y="400546"/>
                </a:cubicBezTo>
                <a:cubicBezTo>
                  <a:pt x="318527" y="383925"/>
                  <a:pt x="319402" y="367042"/>
                  <a:pt x="317037" y="350487"/>
                </a:cubicBezTo>
                <a:cubicBezTo>
                  <a:pt x="313594" y="326385"/>
                  <a:pt x="311699" y="336474"/>
                  <a:pt x="303688" y="320452"/>
                </a:cubicBezTo>
                <a:cubicBezTo>
                  <a:pt x="299639" y="312353"/>
                  <a:pt x="299297" y="302129"/>
                  <a:pt x="297013" y="293754"/>
                </a:cubicBezTo>
                <a:cubicBezTo>
                  <a:pt x="295162" y="286967"/>
                  <a:pt x="290339" y="273731"/>
                  <a:pt x="290339" y="273731"/>
                </a:cubicBezTo>
                <a:cubicBezTo>
                  <a:pt x="288794" y="258279"/>
                  <a:pt x="283614" y="239366"/>
                  <a:pt x="290339" y="223673"/>
                </a:cubicBezTo>
                <a:cubicBezTo>
                  <a:pt x="291578" y="220781"/>
                  <a:pt x="294199" y="218405"/>
                  <a:pt x="297013" y="216998"/>
                </a:cubicBezTo>
                <a:cubicBezTo>
                  <a:pt x="303306" y="213852"/>
                  <a:pt x="310362" y="212549"/>
                  <a:pt x="317037" y="210324"/>
                </a:cubicBezTo>
                <a:lnTo>
                  <a:pt x="337060" y="203649"/>
                </a:lnTo>
                <a:lnTo>
                  <a:pt x="347072" y="200312"/>
                </a:lnTo>
                <a:lnTo>
                  <a:pt x="357084" y="196975"/>
                </a:lnTo>
                <a:cubicBezTo>
                  <a:pt x="359309" y="194750"/>
                  <a:pt x="361870" y="192817"/>
                  <a:pt x="363758" y="190300"/>
                </a:cubicBezTo>
                <a:cubicBezTo>
                  <a:pt x="368571" y="183883"/>
                  <a:pt x="377107" y="170277"/>
                  <a:pt x="377107" y="170277"/>
                </a:cubicBezTo>
                <a:lnTo>
                  <a:pt x="383781" y="150254"/>
                </a:lnTo>
                <a:lnTo>
                  <a:pt x="387119" y="140242"/>
                </a:lnTo>
                <a:cubicBezTo>
                  <a:pt x="386006" y="122443"/>
                  <a:pt x="385648" y="104581"/>
                  <a:pt x="383781" y="86846"/>
                </a:cubicBezTo>
                <a:cubicBezTo>
                  <a:pt x="383413" y="83348"/>
                  <a:pt x="382254" y="79851"/>
                  <a:pt x="380444" y="76835"/>
                </a:cubicBezTo>
                <a:cubicBezTo>
                  <a:pt x="376433" y="70149"/>
                  <a:pt x="369379" y="68304"/>
                  <a:pt x="363758" y="63486"/>
                </a:cubicBezTo>
                <a:cubicBezTo>
                  <a:pt x="363735" y="63466"/>
                  <a:pt x="347083" y="46810"/>
                  <a:pt x="343735" y="43462"/>
                </a:cubicBezTo>
                <a:cubicBezTo>
                  <a:pt x="341510" y="41237"/>
                  <a:pt x="338805" y="39406"/>
                  <a:pt x="337060" y="36788"/>
                </a:cubicBezTo>
                <a:cubicBezTo>
                  <a:pt x="325618" y="19623"/>
                  <a:pt x="336267" y="32817"/>
                  <a:pt x="320374" y="20102"/>
                </a:cubicBezTo>
                <a:cubicBezTo>
                  <a:pt x="307284" y="9630"/>
                  <a:pt x="321077" y="15886"/>
                  <a:pt x="303688" y="10090"/>
                </a:cubicBezTo>
                <a:cubicBezTo>
                  <a:pt x="299176" y="5579"/>
                  <a:pt x="294799" y="-787"/>
                  <a:pt x="287002" y="79"/>
                </a:cubicBezTo>
                <a:cubicBezTo>
                  <a:pt x="280009" y="856"/>
                  <a:pt x="266978" y="6753"/>
                  <a:pt x="266978" y="6753"/>
                </a:cubicBezTo>
                <a:cubicBezTo>
                  <a:pt x="263641" y="8978"/>
                  <a:pt x="259472" y="10295"/>
                  <a:pt x="256967" y="13427"/>
                </a:cubicBezTo>
                <a:cubicBezTo>
                  <a:pt x="254769" y="16174"/>
                  <a:pt x="255439" y="20422"/>
                  <a:pt x="253629" y="23439"/>
                </a:cubicBezTo>
                <a:cubicBezTo>
                  <a:pt x="252010" y="26137"/>
                  <a:pt x="249180" y="27889"/>
                  <a:pt x="246955" y="30114"/>
                </a:cubicBezTo>
                <a:cubicBezTo>
                  <a:pt x="244730" y="36788"/>
                  <a:pt x="241988" y="43312"/>
                  <a:pt x="240281" y="50137"/>
                </a:cubicBezTo>
                <a:cubicBezTo>
                  <a:pt x="239168" y="54587"/>
                  <a:pt x="238261" y="59093"/>
                  <a:pt x="236943" y="63486"/>
                </a:cubicBezTo>
                <a:cubicBezTo>
                  <a:pt x="234921" y="70225"/>
                  <a:pt x="232494" y="76835"/>
                  <a:pt x="230269" y="83509"/>
                </a:cubicBezTo>
                <a:cubicBezTo>
                  <a:pt x="230267" y="83514"/>
                  <a:pt x="223597" y="103529"/>
                  <a:pt x="223594" y="103533"/>
                </a:cubicBezTo>
                <a:lnTo>
                  <a:pt x="216920" y="113544"/>
                </a:lnTo>
                <a:lnTo>
                  <a:pt x="210246" y="133568"/>
                </a:lnTo>
                <a:cubicBezTo>
                  <a:pt x="209134" y="136905"/>
                  <a:pt x="209395" y="141091"/>
                  <a:pt x="206908" y="143579"/>
                </a:cubicBezTo>
                <a:lnTo>
                  <a:pt x="200234" y="150254"/>
                </a:lnTo>
                <a:cubicBezTo>
                  <a:pt x="196399" y="161758"/>
                  <a:pt x="190222" y="186963"/>
                  <a:pt x="186885" y="180289"/>
                </a:cubicBezTo>
                <a:close/>
              </a:path>
            </a:pathLst>
          </a:custGeom>
          <a:pattFill prst="lgCheck">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Freeform 80">
            <a:extLst>
              <a:ext uri="{FF2B5EF4-FFF2-40B4-BE49-F238E27FC236}">
                <a16:creationId xmlns:a16="http://schemas.microsoft.com/office/drawing/2014/main" id="{F3B97240-CA10-D349-B682-1CA1B9376294}"/>
              </a:ext>
            </a:extLst>
          </p:cNvPr>
          <p:cNvSpPr/>
          <p:nvPr/>
        </p:nvSpPr>
        <p:spPr>
          <a:xfrm>
            <a:off x="4715122" y="2488868"/>
            <a:ext cx="164325" cy="194518"/>
          </a:xfrm>
          <a:custGeom>
            <a:avLst/>
            <a:gdLst>
              <a:gd name="connsiteX0" fmla="*/ 40 w 322358"/>
              <a:gd name="connsiteY0" fmla="*/ 20023 h 403804"/>
              <a:gd name="connsiteX1" fmla="*/ 30075 w 322358"/>
              <a:gd name="connsiteY1" fmla="*/ 60070 h 403804"/>
              <a:gd name="connsiteX2" fmla="*/ 40087 w 322358"/>
              <a:gd name="connsiteY2" fmla="*/ 63407 h 403804"/>
              <a:gd name="connsiteX3" fmla="*/ 53436 w 322358"/>
              <a:gd name="connsiteY3" fmla="*/ 76756 h 403804"/>
              <a:gd name="connsiteX4" fmla="*/ 76797 w 322358"/>
              <a:gd name="connsiteY4" fmla="*/ 96779 h 403804"/>
              <a:gd name="connsiteX5" fmla="*/ 83471 w 322358"/>
              <a:gd name="connsiteY5" fmla="*/ 103454 h 403804"/>
              <a:gd name="connsiteX6" fmla="*/ 86808 w 322358"/>
              <a:gd name="connsiteY6" fmla="*/ 113465 h 403804"/>
              <a:gd name="connsiteX7" fmla="*/ 100157 w 322358"/>
              <a:gd name="connsiteY7" fmla="*/ 133489 h 403804"/>
              <a:gd name="connsiteX8" fmla="*/ 106832 w 322358"/>
              <a:gd name="connsiteY8" fmla="*/ 153512 h 403804"/>
              <a:gd name="connsiteX9" fmla="*/ 110169 w 322358"/>
              <a:gd name="connsiteY9" fmla="*/ 163524 h 403804"/>
              <a:gd name="connsiteX10" fmla="*/ 100157 w 322358"/>
              <a:gd name="connsiteY10" fmla="*/ 220256 h 403804"/>
              <a:gd name="connsiteX11" fmla="*/ 96820 w 322358"/>
              <a:gd name="connsiteY11" fmla="*/ 230268 h 403804"/>
              <a:gd name="connsiteX12" fmla="*/ 83471 w 322358"/>
              <a:gd name="connsiteY12" fmla="*/ 243617 h 403804"/>
              <a:gd name="connsiteX13" fmla="*/ 63448 w 322358"/>
              <a:gd name="connsiteY13" fmla="*/ 256966 h 403804"/>
              <a:gd name="connsiteX14" fmla="*/ 53436 w 322358"/>
              <a:gd name="connsiteY14" fmla="*/ 263640 h 403804"/>
              <a:gd name="connsiteX15" fmla="*/ 33413 w 322358"/>
              <a:gd name="connsiteY15" fmla="*/ 290338 h 403804"/>
              <a:gd name="connsiteX16" fmla="*/ 30075 w 322358"/>
              <a:gd name="connsiteY16" fmla="*/ 300350 h 403804"/>
              <a:gd name="connsiteX17" fmla="*/ 33413 w 322358"/>
              <a:gd name="connsiteY17" fmla="*/ 363757 h 403804"/>
              <a:gd name="connsiteX18" fmla="*/ 40087 w 322358"/>
              <a:gd name="connsiteY18" fmla="*/ 370432 h 403804"/>
              <a:gd name="connsiteX19" fmla="*/ 43424 w 322358"/>
              <a:gd name="connsiteY19" fmla="*/ 380443 h 403804"/>
              <a:gd name="connsiteX20" fmla="*/ 60111 w 322358"/>
              <a:gd name="connsiteY20" fmla="*/ 393792 h 403804"/>
              <a:gd name="connsiteX21" fmla="*/ 76797 w 322358"/>
              <a:gd name="connsiteY21" fmla="*/ 403804 h 403804"/>
              <a:gd name="connsiteX22" fmla="*/ 83471 w 322358"/>
              <a:gd name="connsiteY22" fmla="*/ 380443 h 403804"/>
              <a:gd name="connsiteX23" fmla="*/ 106832 w 322358"/>
              <a:gd name="connsiteY23" fmla="*/ 363757 h 403804"/>
              <a:gd name="connsiteX24" fmla="*/ 136867 w 322358"/>
              <a:gd name="connsiteY24" fmla="*/ 350408 h 403804"/>
              <a:gd name="connsiteX25" fmla="*/ 146878 w 322358"/>
              <a:gd name="connsiteY25" fmla="*/ 347071 h 403804"/>
              <a:gd name="connsiteX26" fmla="*/ 196937 w 322358"/>
              <a:gd name="connsiteY26" fmla="*/ 357083 h 403804"/>
              <a:gd name="connsiteX27" fmla="*/ 206948 w 322358"/>
              <a:gd name="connsiteY27" fmla="*/ 360420 h 403804"/>
              <a:gd name="connsiteX28" fmla="*/ 216960 w 322358"/>
              <a:gd name="connsiteY28" fmla="*/ 363757 h 403804"/>
              <a:gd name="connsiteX29" fmla="*/ 233646 w 322358"/>
              <a:gd name="connsiteY29" fmla="*/ 377106 h 403804"/>
              <a:gd name="connsiteX30" fmla="*/ 240321 w 322358"/>
              <a:gd name="connsiteY30" fmla="*/ 383781 h 403804"/>
              <a:gd name="connsiteX31" fmla="*/ 260344 w 322358"/>
              <a:gd name="connsiteY31" fmla="*/ 393792 h 403804"/>
              <a:gd name="connsiteX32" fmla="*/ 297054 w 322358"/>
              <a:gd name="connsiteY32" fmla="*/ 387118 h 403804"/>
              <a:gd name="connsiteX33" fmla="*/ 307065 w 322358"/>
              <a:gd name="connsiteY33" fmla="*/ 380443 h 403804"/>
              <a:gd name="connsiteX34" fmla="*/ 307065 w 322358"/>
              <a:gd name="connsiteY34" fmla="*/ 273652 h 403804"/>
              <a:gd name="connsiteX35" fmla="*/ 303728 w 322358"/>
              <a:gd name="connsiteY35" fmla="*/ 263640 h 403804"/>
              <a:gd name="connsiteX36" fmla="*/ 287042 w 322358"/>
              <a:gd name="connsiteY36" fmla="*/ 246954 h 403804"/>
              <a:gd name="connsiteX37" fmla="*/ 270356 w 322358"/>
              <a:gd name="connsiteY37" fmla="*/ 233605 h 403804"/>
              <a:gd name="connsiteX38" fmla="*/ 263681 w 322358"/>
              <a:gd name="connsiteY38" fmla="*/ 226931 h 403804"/>
              <a:gd name="connsiteX39" fmla="*/ 243658 w 322358"/>
              <a:gd name="connsiteY39" fmla="*/ 220256 h 403804"/>
              <a:gd name="connsiteX40" fmla="*/ 223635 w 322358"/>
              <a:gd name="connsiteY40" fmla="*/ 213582 h 403804"/>
              <a:gd name="connsiteX41" fmla="*/ 213623 w 322358"/>
              <a:gd name="connsiteY41" fmla="*/ 210245 h 403804"/>
              <a:gd name="connsiteX42" fmla="*/ 230309 w 322358"/>
              <a:gd name="connsiteY42" fmla="*/ 196896 h 403804"/>
              <a:gd name="connsiteX43" fmla="*/ 243658 w 322358"/>
              <a:gd name="connsiteY43" fmla="*/ 193559 h 403804"/>
              <a:gd name="connsiteX44" fmla="*/ 263681 w 322358"/>
              <a:gd name="connsiteY44" fmla="*/ 186884 h 403804"/>
              <a:gd name="connsiteX45" fmla="*/ 270356 w 322358"/>
              <a:gd name="connsiteY45" fmla="*/ 180210 h 403804"/>
              <a:gd name="connsiteX46" fmla="*/ 277030 w 322358"/>
              <a:gd name="connsiteY46" fmla="*/ 160186 h 403804"/>
              <a:gd name="connsiteX47" fmla="*/ 283705 w 322358"/>
              <a:gd name="connsiteY47" fmla="*/ 153512 h 403804"/>
              <a:gd name="connsiteX48" fmla="*/ 293716 w 322358"/>
              <a:gd name="connsiteY48" fmla="*/ 130151 h 403804"/>
              <a:gd name="connsiteX49" fmla="*/ 300391 w 322358"/>
              <a:gd name="connsiteY49" fmla="*/ 110128 h 403804"/>
              <a:gd name="connsiteX50" fmla="*/ 303728 w 322358"/>
              <a:gd name="connsiteY50" fmla="*/ 100116 h 403804"/>
              <a:gd name="connsiteX51" fmla="*/ 297054 w 322358"/>
              <a:gd name="connsiteY51" fmla="*/ 26697 h 403804"/>
              <a:gd name="connsiteX52" fmla="*/ 293716 w 322358"/>
              <a:gd name="connsiteY52" fmla="*/ 16686 h 403804"/>
              <a:gd name="connsiteX53" fmla="*/ 280367 w 322358"/>
              <a:gd name="connsiteY53" fmla="*/ 3337 h 403804"/>
              <a:gd name="connsiteX54" fmla="*/ 267019 w 322358"/>
              <a:gd name="connsiteY54" fmla="*/ 0 h 403804"/>
              <a:gd name="connsiteX55" fmla="*/ 33413 w 322358"/>
              <a:gd name="connsiteY55" fmla="*/ 3337 h 403804"/>
              <a:gd name="connsiteX56" fmla="*/ 23401 w 322358"/>
              <a:gd name="connsiteY56" fmla="*/ 6674 h 403804"/>
              <a:gd name="connsiteX57" fmla="*/ 40 w 322358"/>
              <a:gd name="connsiteY57" fmla="*/ 20023 h 40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2358" h="403804">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pattFill prst="wdUpDiag">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Down Arrow 93">
            <a:extLst>
              <a:ext uri="{FF2B5EF4-FFF2-40B4-BE49-F238E27FC236}">
                <a16:creationId xmlns:a16="http://schemas.microsoft.com/office/drawing/2014/main" id="{B389A658-80CC-D14B-A8CB-680CB651E2D9}"/>
              </a:ext>
            </a:extLst>
          </p:cNvPr>
          <p:cNvSpPr/>
          <p:nvPr/>
        </p:nvSpPr>
        <p:spPr>
          <a:xfrm rot="16200000">
            <a:off x="5751357" y="3619578"/>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5" name="Freeform 104">
            <a:extLst>
              <a:ext uri="{FF2B5EF4-FFF2-40B4-BE49-F238E27FC236}">
                <a16:creationId xmlns:a16="http://schemas.microsoft.com/office/drawing/2014/main" id="{A3FCD6E8-7817-BD41-BBAA-737ECE49F024}"/>
              </a:ext>
            </a:extLst>
          </p:cNvPr>
          <p:cNvSpPr/>
          <p:nvPr/>
        </p:nvSpPr>
        <p:spPr>
          <a:xfrm>
            <a:off x="2639533" y="2152620"/>
            <a:ext cx="760498" cy="1573229"/>
          </a:xfrm>
          <a:custGeom>
            <a:avLst/>
            <a:gdLst>
              <a:gd name="connsiteX0" fmla="*/ 760498 w 760498"/>
              <a:gd name="connsiteY0" fmla="*/ 1571410 h 1573229"/>
              <a:gd name="connsiteX1" fmla="*/ 110258 w 760498"/>
              <a:gd name="connsiteY1" fmla="*/ 1337730 h 1573229"/>
              <a:gd name="connsiteX2" fmla="*/ 18818 w 760498"/>
              <a:gd name="connsiteY2" fmla="*/ 98210 h 1573229"/>
              <a:gd name="connsiteX3" fmla="*/ 313458 w 760498"/>
              <a:gd name="connsiteY3" fmla="*/ 169330 h 1573229"/>
            </a:gdLst>
            <a:ahLst/>
            <a:cxnLst>
              <a:cxn ang="0">
                <a:pos x="connsiteX0" y="connsiteY0"/>
              </a:cxn>
              <a:cxn ang="0">
                <a:pos x="connsiteX1" y="connsiteY1"/>
              </a:cxn>
              <a:cxn ang="0">
                <a:pos x="connsiteX2" y="connsiteY2"/>
              </a:cxn>
              <a:cxn ang="0">
                <a:pos x="connsiteX3" y="connsiteY3"/>
              </a:cxn>
            </a:cxnLst>
            <a:rect l="l" t="t" r="r" b="b"/>
            <a:pathLst>
              <a:path w="760498" h="1573229">
                <a:moveTo>
                  <a:pt x="760498" y="1571410"/>
                </a:moveTo>
                <a:cubicBezTo>
                  <a:pt x="497184" y="1577336"/>
                  <a:pt x="233871" y="1583263"/>
                  <a:pt x="110258" y="1337730"/>
                </a:cubicBezTo>
                <a:cubicBezTo>
                  <a:pt x="-13355" y="1092197"/>
                  <a:pt x="-15049" y="292943"/>
                  <a:pt x="18818" y="98210"/>
                </a:cubicBezTo>
                <a:cubicBezTo>
                  <a:pt x="52685" y="-96523"/>
                  <a:pt x="183071" y="36403"/>
                  <a:pt x="313458" y="169330"/>
                </a:cubicBezTo>
              </a:path>
            </a:pathLst>
          </a:custGeom>
          <a:noFill/>
          <a:ln w="2222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Freeform 105">
            <a:extLst>
              <a:ext uri="{FF2B5EF4-FFF2-40B4-BE49-F238E27FC236}">
                <a16:creationId xmlns:a16="http://schemas.microsoft.com/office/drawing/2014/main" id="{FF93A3B7-8FFE-C443-9A1E-43E8846D16FF}"/>
              </a:ext>
            </a:extLst>
          </p:cNvPr>
          <p:cNvSpPr/>
          <p:nvPr/>
        </p:nvSpPr>
        <p:spPr>
          <a:xfrm>
            <a:off x="3847071" y="2180480"/>
            <a:ext cx="894080" cy="1523230"/>
          </a:xfrm>
          <a:custGeom>
            <a:avLst/>
            <a:gdLst>
              <a:gd name="connsiteX0" fmla="*/ 0 w 894080"/>
              <a:gd name="connsiteY0" fmla="*/ 1523230 h 1523230"/>
              <a:gd name="connsiteX1" fmla="*/ 477520 w 894080"/>
              <a:gd name="connsiteY1" fmla="*/ 1116830 h 1523230"/>
              <a:gd name="connsiteX2" fmla="*/ 701040 w 894080"/>
              <a:gd name="connsiteY2" fmla="*/ 60190 h 1523230"/>
              <a:gd name="connsiteX3" fmla="*/ 894080 w 894080"/>
              <a:gd name="connsiteY3" fmla="*/ 222750 h 1523230"/>
            </a:gdLst>
            <a:ahLst/>
            <a:cxnLst>
              <a:cxn ang="0">
                <a:pos x="connsiteX0" y="connsiteY0"/>
              </a:cxn>
              <a:cxn ang="0">
                <a:pos x="connsiteX1" y="connsiteY1"/>
              </a:cxn>
              <a:cxn ang="0">
                <a:pos x="connsiteX2" y="connsiteY2"/>
              </a:cxn>
              <a:cxn ang="0">
                <a:pos x="connsiteX3" y="connsiteY3"/>
              </a:cxn>
            </a:cxnLst>
            <a:rect l="l" t="t" r="r" b="b"/>
            <a:pathLst>
              <a:path w="894080" h="1523230">
                <a:moveTo>
                  <a:pt x="0" y="1523230"/>
                </a:moveTo>
                <a:cubicBezTo>
                  <a:pt x="180340" y="1441950"/>
                  <a:pt x="360680" y="1360670"/>
                  <a:pt x="477520" y="1116830"/>
                </a:cubicBezTo>
                <a:cubicBezTo>
                  <a:pt x="594360" y="872990"/>
                  <a:pt x="631613" y="209203"/>
                  <a:pt x="701040" y="60190"/>
                </a:cubicBezTo>
                <a:cubicBezTo>
                  <a:pt x="770467" y="-88823"/>
                  <a:pt x="832273" y="66963"/>
                  <a:pt x="894080" y="222750"/>
                </a:cubicBezTo>
              </a:path>
            </a:pathLst>
          </a:custGeom>
          <a:noFill/>
          <a:ln w="2222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Freeform 106">
            <a:extLst>
              <a:ext uri="{FF2B5EF4-FFF2-40B4-BE49-F238E27FC236}">
                <a16:creationId xmlns:a16="http://schemas.microsoft.com/office/drawing/2014/main" id="{25FBCB72-655A-634D-8F2D-1196D415DE23}"/>
              </a:ext>
            </a:extLst>
          </p:cNvPr>
          <p:cNvSpPr/>
          <p:nvPr/>
        </p:nvSpPr>
        <p:spPr>
          <a:xfrm>
            <a:off x="3857231" y="3835790"/>
            <a:ext cx="1920240" cy="326103"/>
          </a:xfrm>
          <a:custGeom>
            <a:avLst/>
            <a:gdLst>
              <a:gd name="connsiteX0" fmla="*/ 0 w 1920240"/>
              <a:gd name="connsiteY0" fmla="*/ 0 h 326103"/>
              <a:gd name="connsiteX1" fmla="*/ 1554480 w 1920240"/>
              <a:gd name="connsiteY1" fmla="*/ 325120 h 326103"/>
              <a:gd name="connsiteX2" fmla="*/ 1920240 w 1920240"/>
              <a:gd name="connsiteY2" fmla="*/ 81280 h 326103"/>
            </a:gdLst>
            <a:ahLst/>
            <a:cxnLst>
              <a:cxn ang="0">
                <a:pos x="connsiteX0" y="connsiteY0"/>
              </a:cxn>
              <a:cxn ang="0">
                <a:pos x="connsiteX1" y="connsiteY1"/>
              </a:cxn>
              <a:cxn ang="0">
                <a:pos x="connsiteX2" y="connsiteY2"/>
              </a:cxn>
            </a:cxnLst>
            <a:rect l="l" t="t" r="r" b="b"/>
            <a:pathLst>
              <a:path w="1920240" h="326103">
                <a:moveTo>
                  <a:pt x="0" y="0"/>
                </a:moveTo>
                <a:cubicBezTo>
                  <a:pt x="617220" y="155786"/>
                  <a:pt x="1234440" y="311573"/>
                  <a:pt x="1554480" y="325120"/>
                </a:cubicBezTo>
                <a:cubicBezTo>
                  <a:pt x="1874520" y="338667"/>
                  <a:pt x="1897380" y="209973"/>
                  <a:pt x="1920240" y="81280"/>
                </a:cubicBezTo>
              </a:path>
            </a:pathLst>
          </a:custGeom>
          <a:noFill/>
          <a:ln w="2222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Freeform 107">
            <a:extLst>
              <a:ext uri="{FF2B5EF4-FFF2-40B4-BE49-F238E27FC236}">
                <a16:creationId xmlns:a16="http://schemas.microsoft.com/office/drawing/2014/main" id="{4E45A046-F63A-204E-ABC6-0C2768D60285}"/>
              </a:ext>
            </a:extLst>
          </p:cNvPr>
          <p:cNvSpPr/>
          <p:nvPr/>
        </p:nvSpPr>
        <p:spPr>
          <a:xfrm>
            <a:off x="6092431" y="2231052"/>
            <a:ext cx="447040" cy="1218658"/>
          </a:xfrm>
          <a:custGeom>
            <a:avLst/>
            <a:gdLst>
              <a:gd name="connsiteX0" fmla="*/ 0 w 447040"/>
              <a:gd name="connsiteY0" fmla="*/ 1218658 h 1218658"/>
              <a:gd name="connsiteX1" fmla="*/ 172720 w 447040"/>
              <a:gd name="connsiteY1" fmla="*/ 842738 h 1218658"/>
              <a:gd name="connsiteX2" fmla="*/ 254000 w 447040"/>
              <a:gd name="connsiteY2" fmla="*/ 60418 h 1218658"/>
              <a:gd name="connsiteX3" fmla="*/ 447040 w 447040"/>
              <a:gd name="connsiteY3" fmla="*/ 111218 h 1218658"/>
            </a:gdLst>
            <a:ahLst/>
            <a:cxnLst>
              <a:cxn ang="0">
                <a:pos x="connsiteX0" y="connsiteY0"/>
              </a:cxn>
              <a:cxn ang="0">
                <a:pos x="connsiteX1" y="connsiteY1"/>
              </a:cxn>
              <a:cxn ang="0">
                <a:pos x="connsiteX2" y="connsiteY2"/>
              </a:cxn>
              <a:cxn ang="0">
                <a:pos x="connsiteX3" y="connsiteY3"/>
              </a:cxn>
            </a:cxnLst>
            <a:rect l="l" t="t" r="r" b="b"/>
            <a:pathLst>
              <a:path w="447040" h="1218658">
                <a:moveTo>
                  <a:pt x="0" y="1218658"/>
                </a:moveTo>
                <a:cubicBezTo>
                  <a:pt x="65193" y="1127218"/>
                  <a:pt x="130387" y="1035778"/>
                  <a:pt x="172720" y="842738"/>
                </a:cubicBezTo>
                <a:cubicBezTo>
                  <a:pt x="215053" y="649698"/>
                  <a:pt x="208280" y="182338"/>
                  <a:pt x="254000" y="60418"/>
                </a:cubicBezTo>
                <a:cubicBezTo>
                  <a:pt x="299720" y="-61502"/>
                  <a:pt x="373380" y="24858"/>
                  <a:pt x="447040" y="111218"/>
                </a:cubicBezTo>
              </a:path>
            </a:pathLst>
          </a:custGeom>
          <a:noFill/>
          <a:ln w="2222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1" name="Group 120">
            <a:extLst>
              <a:ext uri="{FF2B5EF4-FFF2-40B4-BE49-F238E27FC236}">
                <a16:creationId xmlns:a16="http://schemas.microsoft.com/office/drawing/2014/main" id="{4F30760E-0CD7-3342-A60A-BA587773E5C8}"/>
              </a:ext>
            </a:extLst>
          </p:cNvPr>
          <p:cNvGrpSpPr/>
          <p:nvPr/>
        </p:nvGrpSpPr>
        <p:grpSpPr>
          <a:xfrm>
            <a:off x="2851386" y="2100090"/>
            <a:ext cx="1357750" cy="1790858"/>
            <a:chOff x="769837" y="2098828"/>
            <a:chExt cx="1357750" cy="1790858"/>
          </a:xfrm>
        </p:grpSpPr>
        <p:sp>
          <p:nvSpPr>
            <p:cNvPr id="31" name="Rectangle 30">
              <a:extLst>
                <a:ext uri="{FF2B5EF4-FFF2-40B4-BE49-F238E27FC236}">
                  <a16:creationId xmlns:a16="http://schemas.microsoft.com/office/drawing/2014/main" id="{1CA21F00-AEAF-C947-833B-EBACF43FC7C5}"/>
                </a:ext>
              </a:extLst>
            </p:cNvPr>
            <p:cNvSpPr/>
            <p:nvPr/>
          </p:nvSpPr>
          <p:spPr>
            <a:xfrm>
              <a:off x="1123130" y="2631943"/>
              <a:ext cx="729387" cy="83122"/>
            </a:xfrm>
            <a:prstGeom prst="rect">
              <a:avLst/>
            </a:prstGeom>
            <a:pattFill prst="wdUpDiag">
              <a:fgClr>
                <a:schemeClr val="tx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A7B97E06-671B-014A-A273-7AEA4F288ADA}"/>
                </a:ext>
              </a:extLst>
            </p:cNvPr>
            <p:cNvCxnSpPr>
              <a:cxnSpLocks/>
            </p:cNvCxnSpPr>
            <p:nvPr/>
          </p:nvCxnSpPr>
          <p:spPr>
            <a:xfrm>
              <a:off x="769842" y="2631953"/>
              <a:ext cx="13577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F624A17-CEF3-844F-8F8F-E1F36EE1703E}"/>
                </a:ext>
              </a:extLst>
            </p:cNvPr>
            <p:cNvCxnSpPr>
              <a:cxnSpLocks/>
            </p:cNvCxnSpPr>
            <p:nvPr/>
          </p:nvCxnSpPr>
          <p:spPr>
            <a:xfrm>
              <a:off x="769837" y="2715078"/>
              <a:ext cx="135775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Elbow Connector 32">
              <a:extLst>
                <a:ext uri="{FF2B5EF4-FFF2-40B4-BE49-F238E27FC236}">
                  <a16:creationId xmlns:a16="http://schemas.microsoft.com/office/drawing/2014/main" id="{CA892D0A-66A4-1345-B15D-F0C522F49AC0}"/>
                </a:ext>
              </a:extLst>
            </p:cNvPr>
            <p:cNvCxnSpPr>
              <a:cxnSpLocks/>
            </p:cNvCxnSpPr>
            <p:nvPr/>
          </p:nvCxnSpPr>
          <p:spPr>
            <a:xfrm flipV="1">
              <a:off x="1123130" y="2525158"/>
              <a:ext cx="195990" cy="167399"/>
            </a:xfrm>
            <a:prstGeom prst="bentConnector3">
              <a:avLst>
                <a:gd name="adj1" fmla="val 626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CAACC288-BCE4-2843-B8BC-C2A340FA2336}"/>
                </a:ext>
              </a:extLst>
            </p:cNvPr>
            <p:cNvSpPr txBox="1"/>
            <p:nvPr/>
          </p:nvSpPr>
          <p:spPr>
            <a:xfrm>
              <a:off x="1123130" y="2098828"/>
              <a:ext cx="830356" cy="369332"/>
            </a:xfrm>
            <a:prstGeom prst="rect">
              <a:avLst/>
            </a:prstGeom>
            <a:noFill/>
          </p:spPr>
          <p:txBody>
            <a:bodyPr wrap="none" rtlCol="0">
              <a:spAutoFit/>
            </a:bodyPr>
            <a:lstStyle/>
            <a:p>
              <a:r>
                <a:rPr lang="en-US" dirty="0"/>
                <a:t>gene A</a:t>
              </a:r>
            </a:p>
          </p:txBody>
        </p:sp>
        <p:sp>
          <p:nvSpPr>
            <p:cNvPr id="43" name="Down Arrow 42">
              <a:extLst>
                <a:ext uri="{FF2B5EF4-FFF2-40B4-BE49-F238E27FC236}">
                  <a16:creationId xmlns:a16="http://schemas.microsoft.com/office/drawing/2014/main" id="{B065F7A1-4120-AF4E-B22B-A7585ECF02A2}"/>
                </a:ext>
              </a:extLst>
            </p:cNvPr>
            <p:cNvSpPr/>
            <p:nvPr/>
          </p:nvSpPr>
          <p:spPr>
            <a:xfrm>
              <a:off x="1448712" y="2785508"/>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Down Arrow 43">
              <a:extLst>
                <a:ext uri="{FF2B5EF4-FFF2-40B4-BE49-F238E27FC236}">
                  <a16:creationId xmlns:a16="http://schemas.microsoft.com/office/drawing/2014/main" id="{2186E234-DB27-E14C-9F64-4CC51E1BE8EC}"/>
                </a:ext>
              </a:extLst>
            </p:cNvPr>
            <p:cNvSpPr/>
            <p:nvPr/>
          </p:nvSpPr>
          <p:spPr>
            <a:xfrm>
              <a:off x="1448712" y="3222076"/>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Freeform 46">
              <a:extLst>
                <a:ext uri="{FF2B5EF4-FFF2-40B4-BE49-F238E27FC236}">
                  <a16:creationId xmlns:a16="http://schemas.microsoft.com/office/drawing/2014/main" id="{1AF1CB15-222F-7145-A872-8E7AC95676BF}"/>
                </a:ext>
              </a:extLst>
            </p:cNvPr>
            <p:cNvSpPr/>
            <p:nvPr/>
          </p:nvSpPr>
          <p:spPr>
            <a:xfrm>
              <a:off x="1376267" y="3485882"/>
              <a:ext cx="322358" cy="403804"/>
            </a:xfrm>
            <a:custGeom>
              <a:avLst/>
              <a:gdLst>
                <a:gd name="connsiteX0" fmla="*/ 40 w 322358"/>
                <a:gd name="connsiteY0" fmla="*/ 20023 h 403804"/>
                <a:gd name="connsiteX1" fmla="*/ 30075 w 322358"/>
                <a:gd name="connsiteY1" fmla="*/ 60070 h 403804"/>
                <a:gd name="connsiteX2" fmla="*/ 40087 w 322358"/>
                <a:gd name="connsiteY2" fmla="*/ 63407 h 403804"/>
                <a:gd name="connsiteX3" fmla="*/ 53436 w 322358"/>
                <a:gd name="connsiteY3" fmla="*/ 76756 h 403804"/>
                <a:gd name="connsiteX4" fmla="*/ 76797 w 322358"/>
                <a:gd name="connsiteY4" fmla="*/ 96779 h 403804"/>
                <a:gd name="connsiteX5" fmla="*/ 83471 w 322358"/>
                <a:gd name="connsiteY5" fmla="*/ 103454 h 403804"/>
                <a:gd name="connsiteX6" fmla="*/ 86808 w 322358"/>
                <a:gd name="connsiteY6" fmla="*/ 113465 h 403804"/>
                <a:gd name="connsiteX7" fmla="*/ 100157 w 322358"/>
                <a:gd name="connsiteY7" fmla="*/ 133489 h 403804"/>
                <a:gd name="connsiteX8" fmla="*/ 106832 w 322358"/>
                <a:gd name="connsiteY8" fmla="*/ 153512 h 403804"/>
                <a:gd name="connsiteX9" fmla="*/ 110169 w 322358"/>
                <a:gd name="connsiteY9" fmla="*/ 163524 h 403804"/>
                <a:gd name="connsiteX10" fmla="*/ 100157 w 322358"/>
                <a:gd name="connsiteY10" fmla="*/ 220256 h 403804"/>
                <a:gd name="connsiteX11" fmla="*/ 96820 w 322358"/>
                <a:gd name="connsiteY11" fmla="*/ 230268 h 403804"/>
                <a:gd name="connsiteX12" fmla="*/ 83471 w 322358"/>
                <a:gd name="connsiteY12" fmla="*/ 243617 h 403804"/>
                <a:gd name="connsiteX13" fmla="*/ 63448 w 322358"/>
                <a:gd name="connsiteY13" fmla="*/ 256966 h 403804"/>
                <a:gd name="connsiteX14" fmla="*/ 53436 w 322358"/>
                <a:gd name="connsiteY14" fmla="*/ 263640 h 403804"/>
                <a:gd name="connsiteX15" fmla="*/ 33413 w 322358"/>
                <a:gd name="connsiteY15" fmla="*/ 290338 h 403804"/>
                <a:gd name="connsiteX16" fmla="*/ 30075 w 322358"/>
                <a:gd name="connsiteY16" fmla="*/ 300350 h 403804"/>
                <a:gd name="connsiteX17" fmla="*/ 33413 w 322358"/>
                <a:gd name="connsiteY17" fmla="*/ 363757 h 403804"/>
                <a:gd name="connsiteX18" fmla="*/ 40087 w 322358"/>
                <a:gd name="connsiteY18" fmla="*/ 370432 h 403804"/>
                <a:gd name="connsiteX19" fmla="*/ 43424 w 322358"/>
                <a:gd name="connsiteY19" fmla="*/ 380443 h 403804"/>
                <a:gd name="connsiteX20" fmla="*/ 60111 w 322358"/>
                <a:gd name="connsiteY20" fmla="*/ 393792 h 403804"/>
                <a:gd name="connsiteX21" fmla="*/ 76797 w 322358"/>
                <a:gd name="connsiteY21" fmla="*/ 403804 h 403804"/>
                <a:gd name="connsiteX22" fmla="*/ 83471 w 322358"/>
                <a:gd name="connsiteY22" fmla="*/ 380443 h 403804"/>
                <a:gd name="connsiteX23" fmla="*/ 106832 w 322358"/>
                <a:gd name="connsiteY23" fmla="*/ 363757 h 403804"/>
                <a:gd name="connsiteX24" fmla="*/ 136867 w 322358"/>
                <a:gd name="connsiteY24" fmla="*/ 350408 h 403804"/>
                <a:gd name="connsiteX25" fmla="*/ 146878 w 322358"/>
                <a:gd name="connsiteY25" fmla="*/ 347071 h 403804"/>
                <a:gd name="connsiteX26" fmla="*/ 196937 w 322358"/>
                <a:gd name="connsiteY26" fmla="*/ 357083 h 403804"/>
                <a:gd name="connsiteX27" fmla="*/ 206948 w 322358"/>
                <a:gd name="connsiteY27" fmla="*/ 360420 h 403804"/>
                <a:gd name="connsiteX28" fmla="*/ 216960 w 322358"/>
                <a:gd name="connsiteY28" fmla="*/ 363757 h 403804"/>
                <a:gd name="connsiteX29" fmla="*/ 233646 w 322358"/>
                <a:gd name="connsiteY29" fmla="*/ 377106 h 403804"/>
                <a:gd name="connsiteX30" fmla="*/ 240321 w 322358"/>
                <a:gd name="connsiteY30" fmla="*/ 383781 h 403804"/>
                <a:gd name="connsiteX31" fmla="*/ 260344 w 322358"/>
                <a:gd name="connsiteY31" fmla="*/ 393792 h 403804"/>
                <a:gd name="connsiteX32" fmla="*/ 297054 w 322358"/>
                <a:gd name="connsiteY32" fmla="*/ 387118 h 403804"/>
                <a:gd name="connsiteX33" fmla="*/ 307065 w 322358"/>
                <a:gd name="connsiteY33" fmla="*/ 380443 h 403804"/>
                <a:gd name="connsiteX34" fmla="*/ 307065 w 322358"/>
                <a:gd name="connsiteY34" fmla="*/ 273652 h 403804"/>
                <a:gd name="connsiteX35" fmla="*/ 303728 w 322358"/>
                <a:gd name="connsiteY35" fmla="*/ 263640 h 403804"/>
                <a:gd name="connsiteX36" fmla="*/ 287042 w 322358"/>
                <a:gd name="connsiteY36" fmla="*/ 246954 h 403804"/>
                <a:gd name="connsiteX37" fmla="*/ 270356 w 322358"/>
                <a:gd name="connsiteY37" fmla="*/ 233605 h 403804"/>
                <a:gd name="connsiteX38" fmla="*/ 263681 w 322358"/>
                <a:gd name="connsiteY38" fmla="*/ 226931 h 403804"/>
                <a:gd name="connsiteX39" fmla="*/ 243658 w 322358"/>
                <a:gd name="connsiteY39" fmla="*/ 220256 h 403804"/>
                <a:gd name="connsiteX40" fmla="*/ 223635 w 322358"/>
                <a:gd name="connsiteY40" fmla="*/ 213582 h 403804"/>
                <a:gd name="connsiteX41" fmla="*/ 213623 w 322358"/>
                <a:gd name="connsiteY41" fmla="*/ 210245 h 403804"/>
                <a:gd name="connsiteX42" fmla="*/ 230309 w 322358"/>
                <a:gd name="connsiteY42" fmla="*/ 196896 h 403804"/>
                <a:gd name="connsiteX43" fmla="*/ 243658 w 322358"/>
                <a:gd name="connsiteY43" fmla="*/ 193559 h 403804"/>
                <a:gd name="connsiteX44" fmla="*/ 263681 w 322358"/>
                <a:gd name="connsiteY44" fmla="*/ 186884 h 403804"/>
                <a:gd name="connsiteX45" fmla="*/ 270356 w 322358"/>
                <a:gd name="connsiteY45" fmla="*/ 180210 h 403804"/>
                <a:gd name="connsiteX46" fmla="*/ 277030 w 322358"/>
                <a:gd name="connsiteY46" fmla="*/ 160186 h 403804"/>
                <a:gd name="connsiteX47" fmla="*/ 283705 w 322358"/>
                <a:gd name="connsiteY47" fmla="*/ 153512 h 403804"/>
                <a:gd name="connsiteX48" fmla="*/ 293716 w 322358"/>
                <a:gd name="connsiteY48" fmla="*/ 130151 h 403804"/>
                <a:gd name="connsiteX49" fmla="*/ 300391 w 322358"/>
                <a:gd name="connsiteY49" fmla="*/ 110128 h 403804"/>
                <a:gd name="connsiteX50" fmla="*/ 303728 w 322358"/>
                <a:gd name="connsiteY50" fmla="*/ 100116 h 403804"/>
                <a:gd name="connsiteX51" fmla="*/ 297054 w 322358"/>
                <a:gd name="connsiteY51" fmla="*/ 26697 h 403804"/>
                <a:gd name="connsiteX52" fmla="*/ 293716 w 322358"/>
                <a:gd name="connsiteY52" fmla="*/ 16686 h 403804"/>
                <a:gd name="connsiteX53" fmla="*/ 280367 w 322358"/>
                <a:gd name="connsiteY53" fmla="*/ 3337 h 403804"/>
                <a:gd name="connsiteX54" fmla="*/ 267019 w 322358"/>
                <a:gd name="connsiteY54" fmla="*/ 0 h 403804"/>
                <a:gd name="connsiteX55" fmla="*/ 33413 w 322358"/>
                <a:gd name="connsiteY55" fmla="*/ 3337 h 403804"/>
                <a:gd name="connsiteX56" fmla="*/ 23401 w 322358"/>
                <a:gd name="connsiteY56" fmla="*/ 6674 h 403804"/>
                <a:gd name="connsiteX57" fmla="*/ 40 w 322358"/>
                <a:gd name="connsiteY57" fmla="*/ 20023 h 40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2358" h="403804">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pattFill prst="wdUpDiag">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Freeform 110">
              <a:extLst>
                <a:ext uri="{FF2B5EF4-FFF2-40B4-BE49-F238E27FC236}">
                  <a16:creationId xmlns:a16="http://schemas.microsoft.com/office/drawing/2014/main" id="{569E8442-3C0F-D147-BC26-EA7E2B3CDF72}"/>
                </a:ext>
              </a:extLst>
            </p:cNvPr>
            <p:cNvSpPr/>
            <p:nvPr/>
          </p:nvSpPr>
          <p:spPr>
            <a:xfrm>
              <a:off x="993362" y="3001408"/>
              <a:ext cx="876938" cy="211424"/>
            </a:xfrm>
            <a:custGeom>
              <a:avLst/>
              <a:gdLst>
                <a:gd name="connsiteX0" fmla="*/ 0 w 876938"/>
                <a:gd name="connsiteY0" fmla="*/ 152400 h 211424"/>
                <a:gd name="connsiteX1" fmla="*/ 121920 w 876938"/>
                <a:gd name="connsiteY1" fmla="*/ 203200 h 211424"/>
                <a:gd name="connsiteX2" fmla="*/ 254000 w 876938"/>
                <a:gd name="connsiteY2" fmla="*/ 0 h 211424"/>
                <a:gd name="connsiteX3" fmla="*/ 741680 w 876938"/>
                <a:gd name="connsiteY3" fmla="*/ 203200 h 211424"/>
                <a:gd name="connsiteX4" fmla="*/ 873760 w 876938"/>
                <a:gd name="connsiteY4" fmla="*/ 121920 h 211424"/>
                <a:gd name="connsiteX5" fmla="*/ 822960 w 876938"/>
                <a:gd name="connsiteY5" fmla="*/ 71120 h 21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938" h="211424">
                  <a:moveTo>
                    <a:pt x="0" y="152400"/>
                  </a:moveTo>
                  <a:cubicBezTo>
                    <a:pt x="39793" y="190500"/>
                    <a:pt x="79587" y="228600"/>
                    <a:pt x="121920" y="203200"/>
                  </a:cubicBezTo>
                  <a:cubicBezTo>
                    <a:pt x="164253" y="177800"/>
                    <a:pt x="150707" y="0"/>
                    <a:pt x="254000" y="0"/>
                  </a:cubicBezTo>
                  <a:cubicBezTo>
                    <a:pt x="357293" y="0"/>
                    <a:pt x="638387" y="182880"/>
                    <a:pt x="741680" y="203200"/>
                  </a:cubicBezTo>
                  <a:cubicBezTo>
                    <a:pt x="844973" y="223520"/>
                    <a:pt x="860213" y="143933"/>
                    <a:pt x="873760" y="121920"/>
                  </a:cubicBezTo>
                  <a:cubicBezTo>
                    <a:pt x="887307" y="99907"/>
                    <a:pt x="855133" y="85513"/>
                    <a:pt x="822960" y="71120"/>
                  </a:cubicBezTo>
                </a:path>
              </a:pathLst>
            </a:custGeom>
            <a:noFill/>
            <a:ln w="53975" cap="rnd">
              <a:solidFill>
                <a:schemeClr val="tx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2" name="Freeform 111">
            <a:extLst>
              <a:ext uri="{FF2B5EF4-FFF2-40B4-BE49-F238E27FC236}">
                <a16:creationId xmlns:a16="http://schemas.microsoft.com/office/drawing/2014/main" id="{5A9341DF-3AAB-4745-A50C-9FB14DBAC177}"/>
              </a:ext>
            </a:extLst>
          </p:cNvPr>
          <p:cNvSpPr/>
          <p:nvPr/>
        </p:nvSpPr>
        <p:spPr>
          <a:xfrm>
            <a:off x="4984991" y="3012830"/>
            <a:ext cx="876938" cy="211424"/>
          </a:xfrm>
          <a:custGeom>
            <a:avLst/>
            <a:gdLst>
              <a:gd name="connsiteX0" fmla="*/ 0 w 876938"/>
              <a:gd name="connsiteY0" fmla="*/ 152400 h 211424"/>
              <a:gd name="connsiteX1" fmla="*/ 121920 w 876938"/>
              <a:gd name="connsiteY1" fmla="*/ 203200 h 211424"/>
              <a:gd name="connsiteX2" fmla="*/ 254000 w 876938"/>
              <a:gd name="connsiteY2" fmla="*/ 0 h 211424"/>
              <a:gd name="connsiteX3" fmla="*/ 741680 w 876938"/>
              <a:gd name="connsiteY3" fmla="*/ 203200 h 211424"/>
              <a:gd name="connsiteX4" fmla="*/ 873760 w 876938"/>
              <a:gd name="connsiteY4" fmla="*/ 121920 h 211424"/>
              <a:gd name="connsiteX5" fmla="*/ 822960 w 876938"/>
              <a:gd name="connsiteY5" fmla="*/ 71120 h 21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938" h="211424">
                <a:moveTo>
                  <a:pt x="0" y="152400"/>
                </a:moveTo>
                <a:cubicBezTo>
                  <a:pt x="39793" y="190500"/>
                  <a:pt x="79587" y="228600"/>
                  <a:pt x="121920" y="203200"/>
                </a:cubicBezTo>
                <a:cubicBezTo>
                  <a:pt x="164253" y="177800"/>
                  <a:pt x="150707" y="0"/>
                  <a:pt x="254000" y="0"/>
                </a:cubicBezTo>
                <a:cubicBezTo>
                  <a:pt x="357293" y="0"/>
                  <a:pt x="638387" y="182880"/>
                  <a:pt x="741680" y="203200"/>
                </a:cubicBezTo>
                <a:cubicBezTo>
                  <a:pt x="844973" y="223520"/>
                  <a:pt x="860213" y="143933"/>
                  <a:pt x="873760" y="121920"/>
                </a:cubicBezTo>
                <a:cubicBezTo>
                  <a:pt x="887307" y="99907"/>
                  <a:pt x="855133" y="85513"/>
                  <a:pt x="822960" y="71120"/>
                </a:cubicBezTo>
              </a:path>
            </a:pathLst>
          </a:custGeom>
          <a:noFill/>
          <a:ln w="53975" cap="rnd">
            <a:solidFill>
              <a:schemeClr val="tx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63E0608C-483E-4240-8389-078FDA08C39F}"/>
              </a:ext>
            </a:extLst>
          </p:cNvPr>
          <p:cNvSpPr/>
          <p:nvPr/>
        </p:nvSpPr>
        <p:spPr>
          <a:xfrm>
            <a:off x="6762991" y="3012830"/>
            <a:ext cx="876938" cy="211424"/>
          </a:xfrm>
          <a:custGeom>
            <a:avLst/>
            <a:gdLst>
              <a:gd name="connsiteX0" fmla="*/ 0 w 876938"/>
              <a:gd name="connsiteY0" fmla="*/ 152400 h 211424"/>
              <a:gd name="connsiteX1" fmla="*/ 121920 w 876938"/>
              <a:gd name="connsiteY1" fmla="*/ 203200 h 211424"/>
              <a:gd name="connsiteX2" fmla="*/ 254000 w 876938"/>
              <a:gd name="connsiteY2" fmla="*/ 0 h 211424"/>
              <a:gd name="connsiteX3" fmla="*/ 741680 w 876938"/>
              <a:gd name="connsiteY3" fmla="*/ 203200 h 211424"/>
              <a:gd name="connsiteX4" fmla="*/ 873760 w 876938"/>
              <a:gd name="connsiteY4" fmla="*/ 121920 h 211424"/>
              <a:gd name="connsiteX5" fmla="*/ 822960 w 876938"/>
              <a:gd name="connsiteY5" fmla="*/ 71120 h 21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938" h="211424">
                <a:moveTo>
                  <a:pt x="0" y="152400"/>
                </a:moveTo>
                <a:cubicBezTo>
                  <a:pt x="39793" y="190500"/>
                  <a:pt x="79587" y="228600"/>
                  <a:pt x="121920" y="203200"/>
                </a:cubicBezTo>
                <a:cubicBezTo>
                  <a:pt x="164253" y="177800"/>
                  <a:pt x="150707" y="0"/>
                  <a:pt x="254000" y="0"/>
                </a:cubicBezTo>
                <a:cubicBezTo>
                  <a:pt x="357293" y="0"/>
                  <a:pt x="638387" y="182880"/>
                  <a:pt x="741680" y="203200"/>
                </a:cubicBezTo>
                <a:cubicBezTo>
                  <a:pt x="844973" y="223520"/>
                  <a:pt x="860213" y="143933"/>
                  <a:pt x="873760" y="121920"/>
                </a:cubicBezTo>
                <a:cubicBezTo>
                  <a:pt x="887307" y="99907"/>
                  <a:pt x="855133" y="85513"/>
                  <a:pt x="822960" y="71120"/>
                </a:cubicBezTo>
              </a:path>
            </a:pathLst>
          </a:custGeom>
          <a:noFill/>
          <a:ln w="53975" cap="rnd">
            <a:solidFill>
              <a:schemeClr val="tx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9277112D-A95B-B440-91F6-B3F3ADF7D715}"/>
              </a:ext>
            </a:extLst>
          </p:cNvPr>
          <p:cNvSpPr txBox="1"/>
          <p:nvPr/>
        </p:nvSpPr>
        <p:spPr>
          <a:xfrm>
            <a:off x="1035609" y="2929355"/>
            <a:ext cx="1599092" cy="369332"/>
          </a:xfrm>
          <a:prstGeom prst="rect">
            <a:avLst/>
          </a:prstGeom>
          <a:noFill/>
        </p:spPr>
        <p:txBody>
          <a:bodyPr wrap="none" rtlCol="0">
            <a:spAutoFit/>
          </a:bodyPr>
          <a:lstStyle/>
          <a:p>
            <a:r>
              <a:rPr lang="en-US" dirty="0"/>
              <a:t>Transcript level</a:t>
            </a:r>
          </a:p>
        </p:txBody>
      </p:sp>
      <p:sp>
        <p:nvSpPr>
          <p:cNvPr id="115" name="TextBox 114">
            <a:extLst>
              <a:ext uri="{FF2B5EF4-FFF2-40B4-BE49-F238E27FC236}">
                <a16:creationId xmlns:a16="http://schemas.microsoft.com/office/drawing/2014/main" id="{BAEEB2D6-0E42-F944-B9AC-FE6F021B58B6}"/>
              </a:ext>
            </a:extLst>
          </p:cNvPr>
          <p:cNvSpPr txBox="1"/>
          <p:nvPr/>
        </p:nvSpPr>
        <p:spPr>
          <a:xfrm>
            <a:off x="1063319" y="3467834"/>
            <a:ext cx="1356462" cy="369332"/>
          </a:xfrm>
          <a:prstGeom prst="rect">
            <a:avLst/>
          </a:prstGeom>
          <a:noFill/>
        </p:spPr>
        <p:txBody>
          <a:bodyPr wrap="none" rtlCol="0">
            <a:spAutoFit/>
          </a:bodyPr>
          <a:lstStyle/>
          <a:p>
            <a:r>
              <a:rPr lang="en-US" dirty="0"/>
              <a:t>Protein level</a:t>
            </a:r>
          </a:p>
        </p:txBody>
      </p:sp>
      <p:sp>
        <p:nvSpPr>
          <p:cNvPr id="116" name="TextBox 115">
            <a:extLst>
              <a:ext uri="{FF2B5EF4-FFF2-40B4-BE49-F238E27FC236}">
                <a16:creationId xmlns:a16="http://schemas.microsoft.com/office/drawing/2014/main" id="{48B61658-B8F0-2B48-9F56-3BFABB77174E}"/>
              </a:ext>
            </a:extLst>
          </p:cNvPr>
          <p:cNvSpPr txBox="1"/>
          <p:nvPr/>
        </p:nvSpPr>
        <p:spPr>
          <a:xfrm>
            <a:off x="2851386" y="2755751"/>
            <a:ext cx="721672" cy="215444"/>
          </a:xfrm>
          <a:prstGeom prst="rect">
            <a:avLst/>
          </a:prstGeom>
          <a:noFill/>
        </p:spPr>
        <p:txBody>
          <a:bodyPr wrap="none" rtlCol="0">
            <a:spAutoFit/>
          </a:bodyPr>
          <a:lstStyle/>
          <a:p>
            <a:r>
              <a:rPr lang="en-US" sz="800" dirty="0"/>
              <a:t>transcription</a:t>
            </a:r>
          </a:p>
        </p:txBody>
      </p:sp>
      <p:sp>
        <p:nvSpPr>
          <p:cNvPr id="117" name="TextBox 116">
            <a:extLst>
              <a:ext uri="{FF2B5EF4-FFF2-40B4-BE49-F238E27FC236}">
                <a16:creationId xmlns:a16="http://schemas.microsoft.com/office/drawing/2014/main" id="{24FE2347-6EB1-6C44-B3A5-DA9081CBAA4E}"/>
              </a:ext>
            </a:extLst>
          </p:cNvPr>
          <p:cNvSpPr txBox="1"/>
          <p:nvPr/>
        </p:nvSpPr>
        <p:spPr>
          <a:xfrm>
            <a:off x="2935956" y="3214094"/>
            <a:ext cx="638316" cy="215444"/>
          </a:xfrm>
          <a:prstGeom prst="rect">
            <a:avLst/>
          </a:prstGeom>
          <a:noFill/>
        </p:spPr>
        <p:txBody>
          <a:bodyPr wrap="none" rtlCol="0">
            <a:spAutoFit/>
          </a:bodyPr>
          <a:lstStyle/>
          <a:p>
            <a:r>
              <a:rPr lang="en-US" sz="800" dirty="0"/>
              <a:t>translation</a:t>
            </a:r>
          </a:p>
        </p:txBody>
      </p:sp>
      <p:sp>
        <p:nvSpPr>
          <p:cNvPr id="48" name="Freeform 47">
            <a:extLst>
              <a:ext uri="{FF2B5EF4-FFF2-40B4-BE49-F238E27FC236}">
                <a16:creationId xmlns:a16="http://schemas.microsoft.com/office/drawing/2014/main" id="{BD356010-1BED-6845-BFAE-0BB3D32BD1AF}"/>
              </a:ext>
            </a:extLst>
          </p:cNvPr>
          <p:cNvSpPr/>
          <p:nvPr/>
        </p:nvSpPr>
        <p:spPr>
          <a:xfrm>
            <a:off x="2880106" y="2488868"/>
            <a:ext cx="164325" cy="194518"/>
          </a:xfrm>
          <a:custGeom>
            <a:avLst/>
            <a:gdLst>
              <a:gd name="connsiteX0" fmla="*/ 40 w 322358"/>
              <a:gd name="connsiteY0" fmla="*/ 20023 h 403804"/>
              <a:gd name="connsiteX1" fmla="*/ 30075 w 322358"/>
              <a:gd name="connsiteY1" fmla="*/ 60070 h 403804"/>
              <a:gd name="connsiteX2" fmla="*/ 40087 w 322358"/>
              <a:gd name="connsiteY2" fmla="*/ 63407 h 403804"/>
              <a:gd name="connsiteX3" fmla="*/ 53436 w 322358"/>
              <a:gd name="connsiteY3" fmla="*/ 76756 h 403804"/>
              <a:gd name="connsiteX4" fmla="*/ 76797 w 322358"/>
              <a:gd name="connsiteY4" fmla="*/ 96779 h 403804"/>
              <a:gd name="connsiteX5" fmla="*/ 83471 w 322358"/>
              <a:gd name="connsiteY5" fmla="*/ 103454 h 403804"/>
              <a:gd name="connsiteX6" fmla="*/ 86808 w 322358"/>
              <a:gd name="connsiteY6" fmla="*/ 113465 h 403804"/>
              <a:gd name="connsiteX7" fmla="*/ 100157 w 322358"/>
              <a:gd name="connsiteY7" fmla="*/ 133489 h 403804"/>
              <a:gd name="connsiteX8" fmla="*/ 106832 w 322358"/>
              <a:gd name="connsiteY8" fmla="*/ 153512 h 403804"/>
              <a:gd name="connsiteX9" fmla="*/ 110169 w 322358"/>
              <a:gd name="connsiteY9" fmla="*/ 163524 h 403804"/>
              <a:gd name="connsiteX10" fmla="*/ 100157 w 322358"/>
              <a:gd name="connsiteY10" fmla="*/ 220256 h 403804"/>
              <a:gd name="connsiteX11" fmla="*/ 96820 w 322358"/>
              <a:gd name="connsiteY11" fmla="*/ 230268 h 403804"/>
              <a:gd name="connsiteX12" fmla="*/ 83471 w 322358"/>
              <a:gd name="connsiteY12" fmla="*/ 243617 h 403804"/>
              <a:gd name="connsiteX13" fmla="*/ 63448 w 322358"/>
              <a:gd name="connsiteY13" fmla="*/ 256966 h 403804"/>
              <a:gd name="connsiteX14" fmla="*/ 53436 w 322358"/>
              <a:gd name="connsiteY14" fmla="*/ 263640 h 403804"/>
              <a:gd name="connsiteX15" fmla="*/ 33413 w 322358"/>
              <a:gd name="connsiteY15" fmla="*/ 290338 h 403804"/>
              <a:gd name="connsiteX16" fmla="*/ 30075 w 322358"/>
              <a:gd name="connsiteY16" fmla="*/ 300350 h 403804"/>
              <a:gd name="connsiteX17" fmla="*/ 33413 w 322358"/>
              <a:gd name="connsiteY17" fmla="*/ 363757 h 403804"/>
              <a:gd name="connsiteX18" fmla="*/ 40087 w 322358"/>
              <a:gd name="connsiteY18" fmla="*/ 370432 h 403804"/>
              <a:gd name="connsiteX19" fmla="*/ 43424 w 322358"/>
              <a:gd name="connsiteY19" fmla="*/ 380443 h 403804"/>
              <a:gd name="connsiteX20" fmla="*/ 60111 w 322358"/>
              <a:gd name="connsiteY20" fmla="*/ 393792 h 403804"/>
              <a:gd name="connsiteX21" fmla="*/ 76797 w 322358"/>
              <a:gd name="connsiteY21" fmla="*/ 403804 h 403804"/>
              <a:gd name="connsiteX22" fmla="*/ 83471 w 322358"/>
              <a:gd name="connsiteY22" fmla="*/ 380443 h 403804"/>
              <a:gd name="connsiteX23" fmla="*/ 106832 w 322358"/>
              <a:gd name="connsiteY23" fmla="*/ 363757 h 403804"/>
              <a:gd name="connsiteX24" fmla="*/ 136867 w 322358"/>
              <a:gd name="connsiteY24" fmla="*/ 350408 h 403804"/>
              <a:gd name="connsiteX25" fmla="*/ 146878 w 322358"/>
              <a:gd name="connsiteY25" fmla="*/ 347071 h 403804"/>
              <a:gd name="connsiteX26" fmla="*/ 196937 w 322358"/>
              <a:gd name="connsiteY26" fmla="*/ 357083 h 403804"/>
              <a:gd name="connsiteX27" fmla="*/ 206948 w 322358"/>
              <a:gd name="connsiteY27" fmla="*/ 360420 h 403804"/>
              <a:gd name="connsiteX28" fmla="*/ 216960 w 322358"/>
              <a:gd name="connsiteY28" fmla="*/ 363757 h 403804"/>
              <a:gd name="connsiteX29" fmla="*/ 233646 w 322358"/>
              <a:gd name="connsiteY29" fmla="*/ 377106 h 403804"/>
              <a:gd name="connsiteX30" fmla="*/ 240321 w 322358"/>
              <a:gd name="connsiteY30" fmla="*/ 383781 h 403804"/>
              <a:gd name="connsiteX31" fmla="*/ 260344 w 322358"/>
              <a:gd name="connsiteY31" fmla="*/ 393792 h 403804"/>
              <a:gd name="connsiteX32" fmla="*/ 297054 w 322358"/>
              <a:gd name="connsiteY32" fmla="*/ 387118 h 403804"/>
              <a:gd name="connsiteX33" fmla="*/ 307065 w 322358"/>
              <a:gd name="connsiteY33" fmla="*/ 380443 h 403804"/>
              <a:gd name="connsiteX34" fmla="*/ 307065 w 322358"/>
              <a:gd name="connsiteY34" fmla="*/ 273652 h 403804"/>
              <a:gd name="connsiteX35" fmla="*/ 303728 w 322358"/>
              <a:gd name="connsiteY35" fmla="*/ 263640 h 403804"/>
              <a:gd name="connsiteX36" fmla="*/ 287042 w 322358"/>
              <a:gd name="connsiteY36" fmla="*/ 246954 h 403804"/>
              <a:gd name="connsiteX37" fmla="*/ 270356 w 322358"/>
              <a:gd name="connsiteY37" fmla="*/ 233605 h 403804"/>
              <a:gd name="connsiteX38" fmla="*/ 263681 w 322358"/>
              <a:gd name="connsiteY38" fmla="*/ 226931 h 403804"/>
              <a:gd name="connsiteX39" fmla="*/ 243658 w 322358"/>
              <a:gd name="connsiteY39" fmla="*/ 220256 h 403804"/>
              <a:gd name="connsiteX40" fmla="*/ 223635 w 322358"/>
              <a:gd name="connsiteY40" fmla="*/ 213582 h 403804"/>
              <a:gd name="connsiteX41" fmla="*/ 213623 w 322358"/>
              <a:gd name="connsiteY41" fmla="*/ 210245 h 403804"/>
              <a:gd name="connsiteX42" fmla="*/ 230309 w 322358"/>
              <a:gd name="connsiteY42" fmla="*/ 196896 h 403804"/>
              <a:gd name="connsiteX43" fmla="*/ 243658 w 322358"/>
              <a:gd name="connsiteY43" fmla="*/ 193559 h 403804"/>
              <a:gd name="connsiteX44" fmla="*/ 263681 w 322358"/>
              <a:gd name="connsiteY44" fmla="*/ 186884 h 403804"/>
              <a:gd name="connsiteX45" fmla="*/ 270356 w 322358"/>
              <a:gd name="connsiteY45" fmla="*/ 180210 h 403804"/>
              <a:gd name="connsiteX46" fmla="*/ 277030 w 322358"/>
              <a:gd name="connsiteY46" fmla="*/ 160186 h 403804"/>
              <a:gd name="connsiteX47" fmla="*/ 283705 w 322358"/>
              <a:gd name="connsiteY47" fmla="*/ 153512 h 403804"/>
              <a:gd name="connsiteX48" fmla="*/ 293716 w 322358"/>
              <a:gd name="connsiteY48" fmla="*/ 130151 h 403804"/>
              <a:gd name="connsiteX49" fmla="*/ 300391 w 322358"/>
              <a:gd name="connsiteY49" fmla="*/ 110128 h 403804"/>
              <a:gd name="connsiteX50" fmla="*/ 303728 w 322358"/>
              <a:gd name="connsiteY50" fmla="*/ 100116 h 403804"/>
              <a:gd name="connsiteX51" fmla="*/ 297054 w 322358"/>
              <a:gd name="connsiteY51" fmla="*/ 26697 h 403804"/>
              <a:gd name="connsiteX52" fmla="*/ 293716 w 322358"/>
              <a:gd name="connsiteY52" fmla="*/ 16686 h 403804"/>
              <a:gd name="connsiteX53" fmla="*/ 280367 w 322358"/>
              <a:gd name="connsiteY53" fmla="*/ 3337 h 403804"/>
              <a:gd name="connsiteX54" fmla="*/ 267019 w 322358"/>
              <a:gd name="connsiteY54" fmla="*/ 0 h 403804"/>
              <a:gd name="connsiteX55" fmla="*/ 33413 w 322358"/>
              <a:gd name="connsiteY55" fmla="*/ 3337 h 403804"/>
              <a:gd name="connsiteX56" fmla="*/ 23401 w 322358"/>
              <a:gd name="connsiteY56" fmla="*/ 6674 h 403804"/>
              <a:gd name="connsiteX57" fmla="*/ 40 w 322358"/>
              <a:gd name="connsiteY57" fmla="*/ 20023 h 40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2358" h="403804">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pattFill prst="wdUpDiag">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TextBox 121">
            <a:extLst>
              <a:ext uri="{FF2B5EF4-FFF2-40B4-BE49-F238E27FC236}">
                <a16:creationId xmlns:a16="http://schemas.microsoft.com/office/drawing/2014/main" id="{0710B252-D67D-8446-92F2-ABEC3D1F64FC}"/>
              </a:ext>
            </a:extLst>
          </p:cNvPr>
          <p:cNvSpPr txBox="1"/>
          <p:nvPr/>
        </p:nvSpPr>
        <p:spPr>
          <a:xfrm>
            <a:off x="151994" y="5030137"/>
            <a:ext cx="2045496" cy="369332"/>
          </a:xfrm>
          <a:prstGeom prst="rect">
            <a:avLst/>
          </a:prstGeom>
          <a:noFill/>
        </p:spPr>
        <p:txBody>
          <a:bodyPr wrap="none" rtlCol="0">
            <a:spAutoFit/>
          </a:bodyPr>
          <a:lstStyle/>
          <a:p>
            <a:r>
              <a:rPr lang="en-US" dirty="0"/>
              <a:t>GRN representation</a:t>
            </a:r>
          </a:p>
        </p:txBody>
      </p:sp>
      <p:sp>
        <p:nvSpPr>
          <p:cNvPr id="123" name="Oval 122">
            <a:extLst>
              <a:ext uri="{FF2B5EF4-FFF2-40B4-BE49-F238E27FC236}">
                <a16:creationId xmlns:a16="http://schemas.microsoft.com/office/drawing/2014/main" id="{7C2373A9-724D-174F-A489-CB1296D158FF}"/>
              </a:ext>
            </a:extLst>
          </p:cNvPr>
          <p:cNvSpPr/>
          <p:nvPr/>
        </p:nvSpPr>
        <p:spPr>
          <a:xfrm>
            <a:off x="2919334" y="4824817"/>
            <a:ext cx="752336" cy="752336"/>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A</a:t>
            </a:r>
            <a:endParaRPr lang="en-US" b="1" dirty="0"/>
          </a:p>
        </p:txBody>
      </p:sp>
      <p:sp>
        <p:nvSpPr>
          <p:cNvPr id="124" name="Oval 123">
            <a:extLst>
              <a:ext uri="{FF2B5EF4-FFF2-40B4-BE49-F238E27FC236}">
                <a16:creationId xmlns:a16="http://schemas.microsoft.com/office/drawing/2014/main" id="{DDEF8BFF-4FD1-844D-A3E8-66D3478E7115}"/>
              </a:ext>
            </a:extLst>
          </p:cNvPr>
          <p:cNvSpPr/>
          <p:nvPr/>
        </p:nvSpPr>
        <p:spPr>
          <a:xfrm>
            <a:off x="5060397" y="4824817"/>
            <a:ext cx="752336" cy="752336"/>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B</a:t>
            </a:r>
            <a:endParaRPr lang="en-US" b="1" dirty="0"/>
          </a:p>
        </p:txBody>
      </p:sp>
      <p:sp>
        <p:nvSpPr>
          <p:cNvPr id="125" name="Oval 124">
            <a:extLst>
              <a:ext uri="{FF2B5EF4-FFF2-40B4-BE49-F238E27FC236}">
                <a16:creationId xmlns:a16="http://schemas.microsoft.com/office/drawing/2014/main" id="{86FF3AA8-A6A6-9C49-92C0-64ACFAD3FB31}"/>
              </a:ext>
            </a:extLst>
          </p:cNvPr>
          <p:cNvSpPr/>
          <p:nvPr/>
        </p:nvSpPr>
        <p:spPr>
          <a:xfrm>
            <a:off x="7201460" y="4824817"/>
            <a:ext cx="752336" cy="752336"/>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C</a:t>
            </a:r>
            <a:endParaRPr lang="en-US" b="1" dirty="0"/>
          </a:p>
        </p:txBody>
      </p:sp>
      <p:cxnSp>
        <p:nvCxnSpPr>
          <p:cNvPr id="127" name="Straight Arrow Connector 126">
            <a:extLst>
              <a:ext uri="{FF2B5EF4-FFF2-40B4-BE49-F238E27FC236}">
                <a16:creationId xmlns:a16="http://schemas.microsoft.com/office/drawing/2014/main" id="{6DC111D5-50B9-A049-93D7-DA179FBAE6F5}"/>
              </a:ext>
            </a:extLst>
          </p:cNvPr>
          <p:cNvCxnSpPr>
            <a:cxnSpLocks/>
            <a:stCxn id="123" idx="6"/>
          </p:cNvCxnSpPr>
          <p:nvPr/>
        </p:nvCxnSpPr>
        <p:spPr>
          <a:xfrm>
            <a:off x="3671670" y="5200985"/>
            <a:ext cx="1357750" cy="8317"/>
          </a:xfrm>
          <a:prstGeom prst="straightConnector1">
            <a:avLst/>
          </a:prstGeom>
          <a:ln w="508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40449983-A088-C34E-8CA0-170190EB7BC2}"/>
              </a:ext>
            </a:extLst>
          </p:cNvPr>
          <p:cNvCxnSpPr>
            <a:cxnSpLocks/>
            <a:stCxn id="124" idx="6"/>
            <a:endCxn id="125" idx="2"/>
          </p:cNvCxnSpPr>
          <p:nvPr/>
        </p:nvCxnSpPr>
        <p:spPr>
          <a:xfrm>
            <a:off x="5812733" y="5200985"/>
            <a:ext cx="1388727" cy="0"/>
          </a:xfrm>
          <a:prstGeom prst="straightConnector1">
            <a:avLst/>
          </a:prstGeom>
          <a:ln w="508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32" name="Freeform 131">
            <a:extLst>
              <a:ext uri="{FF2B5EF4-FFF2-40B4-BE49-F238E27FC236}">
                <a16:creationId xmlns:a16="http://schemas.microsoft.com/office/drawing/2014/main" id="{26D9F451-B0CF-C84D-876C-FFD0215578F8}"/>
              </a:ext>
            </a:extLst>
          </p:cNvPr>
          <p:cNvSpPr/>
          <p:nvPr/>
        </p:nvSpPr>
        <p:spPr>
          <a:xfrm>
            <a:off x="3546764" y="4434120"/>
            <a:ext cx="3906981" cy="456527"/>
          </a:xfrm>
          <a:custGeom>
            <a:avLst/>
            <a:gdLst>
              <a:gd name="connsiteX0" fmla="*/ 0 w 3906981"/>
              <a:gd name="connsiteY0" fmla="*/ 456527 h 456527"/>
              <a:gd name="connsiteX1" fmla="*/ 1302327 w 3906981"/>
              <a:gd name="connsiteY1" fmla="*/ 54745 h 456527"/>
              <a:gd name="connsiteX2" fmla="*/ 2798618 w 3906981"/>
              <a:gd name="connsiteY2" fmla="*/ 40891 h 456527"/>
              <a:gd name="connsiteX3" fmla="*/ 3906981 w 3906981"/>
              <a:gd name="connsiteY3" fmla="*/ 401109 h 456527"/>
            </a:gdLst>
            <a:ahLst/>
            <a:cxnLst>
              <a:cxn ang="0">
                <a:pos x="connsiteX0" y="connsiteY0"/>
              </a:cxn>
              <a:cxn ang="0">
                <a:pos x="connsiteX1" y="connsiteY1"/>
              </a:cxn>
              <a:cxn ang="0">
                <a:pos x="connsiteX2" y="connsiteY2"/>
              </a:cxn>
              <a:cxn ang="0">
                <a:pos x="connsiteX3" y="connsiteY3"/>
              </a:cxn>
            </a:cxnLst>
            <a:rect l="l" t="t" r="r" b="b"/>
            <a:pathLst>
              <a:path w="3906981" h="456527">
                <a:moveTo>
                  <a:pt x="0" y="456527"/>
                </a:moveTo>
                <a:cubicBezTo>
                  <a:pt x="417945" y="290272"/>
                  <a:pt x="835891" y="124018"/>
                  <a:pt x="1302327" y="54745"/>
                </a:cubicBezTo>
                <a:cubicBezTo>
                  <a:pt x="1768763" y="-14528"/>
                  <a:pt x="2364509" y="-16836"/>
                  <a:pt x="2798618" y="40891"/>
                </a:cubicBezTo>
                <a:cubicBezTo>
                  <a:pt x="3232727" y="98618"/>
                  <a:pt x="3569854" y="249863"/>
                  <a:pt x="3906981" y="401109"/>
                </a:cubicBezTo>
              </a:path>
            </a:pathLst>
          </a:custGeom>
          <a:noFill/>
          <a:ln w="50800">
            <a:solidFill>
              <a:schemeClr val="tx1"/>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3" name="Freeform 132">
            <a:extLst>
              <a:ext uri="{FF2B5EF4-FFF2-40B4-BE49-F238E27FC236}">
                <a16:creationId xmlns:a16="http://schemas.microsoft.com/office/drawing/2014/main" id="{525EA60F-1BB2-9144-B2A0-56117552E1BB}"/>
              </a:ext>
            </a:extLst>
          </p:cNvPr>
          <p:cNvSpPr/>
          <p:nvPr/>
        </p:nvSpPr>
        <p:spPr>
          <a:xfrm>
            <a:off x="2359570" y="4817384"/>
            <a:ext cx="688430" cy="920497"/>
          </a:xfrm>
          <a:custGeom>
            <a:avLst/>
            <a:gdLst>
              <a:gd name="connsiteX0" fmla="*/ 688430 w 688430"/>
              <a:gd name="connsiteY0" fmla="*/ 724427 h 920497"/>
              <a:gd name="connsiteX1" fmla="*/ 397485 w 688430"/>
              <a:gd name="connsiteY1" fmla="*/ 918391 h 920497"/>
              <a:gd name="connsiteX2" fmla="*/ 9557 w 688430"/>
              <a:gd name="connsiteY2" fmla="*/ 613591 h 920497"/>
              <a:gd name="connsiteX3" fmla="*/ 161957 w 688430"/>
              <a:gd name="connsiteY3" fmla="*/ 31700 h 920497"/>
              <a:gd name="connsiteX4" fmla="*/ 633012 w 688430"/>
              <a:gd name="connsiteY4" fmla="*/ 128681 h 920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430" h="920497">
                <a:moveTo>
                  <a:pt x="688430" y="724427"/>
                </a:moveTo>
                <a:cubicBezTo>
                  <a:pt x="599530" y="830645"/>
                  <a:pt x="510631" y="936864"/>
                  <a:pt x="397485" y="918391"/>
                </a:cubicBezTo>
                <a:cubicBezTo>
                  <a:pt x="284339" y="899918"/>
                  <a:pt x="48812" y="761373"/>
                  <a:pt x="9557" y="613591"/>
                </a:cubicBezTo>
                <a:cubicBezTo>
                  <a:pt x="-29698" y="465809"/>
                  <a:pt x="58048" y="112518"/>
                  <a:pt x="161957" y="31700"/>
                </a:cubicBezTo>
                <a:cubicBezTo>
                  <a:pt x="265866" y="-49118"/>
                  <a:pt x="449439" y="39781"/>
                  <a:pt x="633012" y="128681"/>
                </a:cubicBezTo>
              </a:path>
            </a:pathLst>
          </a:custGeom>
          <a:noFill/>
          <a:ln w="50800">
            <a:solidFill>
              <a:schemeClr val="tx1"/>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5F5230D4-442C-924E-BACB-FA6E037E8A8C}"/>
              </a:ext>
            </a:extLst>
          </p:cNvPr>
          <p:cNvSpPr txBox="1"/>
          <p:nvPr/>
        </p:nvSpPr>
        <p:spPr>
          <a:xfrm>
            <a:off x="2749" y="5943378"/>
            <a:ext cx="3491661" cy="261610"/>
          </a:xfrm>
          <a:prstGeom prst="rect">
            <a:avLst/>
          </a:prstGeom>
          <a:noFill/>
        </p:spPr>
        <p:txBody>
          <a:bodyPr wrap="none" rtlCol="0">
            <a:spAutoFit/>
          </a:bodyPr>
          <a:lstStyle/>
          <a:p>
            <a:r>
              <a:rPr lang="en-US" sz="1100" dirty="0">
                <a:solidFill>
                  <a:schemeClr val="bg1">
                    <a:lumMod val="65000"/>
                  </a:schemeClr>
                </a:solidFill>
              </a:rPr>
              <a:t>Hecker et al., 2008 doi:10.1016/j.biosystems.2008.12.004</a:t>
            </a:r>
          </a:p>
        </p:txBody>
      </p:sp>
    </p:spTree>
    <p:extLst>
      <p:ext uri="{BB962C8B-B14F-4D97-AF65-F5344CB8AC3E}">
        <p14:creationId xmlns:p14="http://schemas.microsoft.com/office/powerpoint/2010/main" val="166067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2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2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2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3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6" grpId="0" animBg="1"/>
      <p:bldP spid="73" grpId="0" animBg="1"/>
      <p:bldP spid="77" grpId="0"/>
      <p:bldP spid="78" grpId="0" animBg="1"/>
      <p:bldP spid="79" grpId="0" animBg="1"/>
      <p:bldP spid="80" grpId="0" animBg="1"/>
      <p:bldP spid="85" grpId="0" animBg="1"/>
      <p:bldP spid="87" grpId="0"/>
      <p:bldP spid="88" grpId="0" animBg="1"/>
      <p:bldP spid="89" grpId="0" animBg="1"/>
      <p:bldP spid="90" grpId="0" animBg="1"/>
      <p:bldP spid="93" grpId="0" animBg="1"/>
      <p:bldP spid="81" grpId="0" animBg="1"/>
      <p:bldP spid="94" grpId="0" animBg="1"/>
      <p:bldP spid="105" grpId="0" animBg="1"/>
      <p:bldP spid="106" grpId="0" animBg="1"/>
      <p:bldP spid="107" grpId="0" animBg="1"/>
      <p:bldP spid="108" grpId="0" animBg="1"/>
      <p:bldP spid="112" grpId="0" animBg="1"/>
      <p:bldP spid="113" grpId="0" animBg="1"/>
      <p:bldP spid="114" grpId="0"/>
      <p:bldP spid="115" grpId="0"/>
      <p:bldP spid="116" grpId="0"/>
      <p:bldP spid="117" grpId="0"/>
      <p:bldP spid="48" grpId="0" animBg="1"/>
      <p:bldP spid="122" grpId="0"/>
      <p:bldP spid="123" grpId="0" animBg="1"/>
      <p:bldP spid="124" grpId="0" animBg="1"/>
      <p:bldP spid="125" grpId="0" animBg="1"/>
      <p:bldP spid="132" grpId="0" animBg="1"/>
      <p:bldP spid="1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0C93-69EA-2A49-9A71-F125C903A9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F0CD87-C094-0C41-9113-56D2C803846E}"/>
              </a:ext>
            </a:extLst>
          </p:cNvPr>
          <p:cNvSpPr>
            <a:spLocks noGrp="1"/>
          </p:cNvSpPr>
          <p:nvPr>
            <p:ph idx="1"/>
          </p:nvPr>
        </p:nvSpPr>
        <p:spPr/>
        <p:txBody>
          <a:bodyPr>
            <a:normAutofit/>
          </a:bodyPr>
          <a:lstStyle/>
          <a:p>
            <a:r>
              <a:rPr lang="en-US" sz="8000" b="1" dirty="0" err="1"/>
              <a:t>Voltamos</a:t>
            </a:r>
            <a:r>
              <a:rPr lang="en-US" sz="8000" b="1" dirty="0"/>
              <a:t> </a:t>
            </a:r>
            <a:r>
              <a:rPr lang="en-US" sz="8000" b="1" dirty="0" err="1"/>
              <a:t>ao</a:t>
            </a:r>
            <a:r>
              <a:rPr lang="en-US" sz="8000" b="1" dirty="0"/>
              <a:t> Gene Ontology</a:t>
            </a:r>
          </a:p>
        </p:txBody>
      </p:sp>
      <p:sp>
        <p:nvSpPr>
          <p:cNvPr id="4" name="Slide Number Placeholder 3">
            <a:extLst>
              <a:ext uri="{FF2B5EF4-FFF2-40B4-BE49-F238E27FC236}">
                <a16:creationId xmlns:a16="http://schemas.microsoft.com/office/drawing/2014/main" id="{1C2ACD13-BABB-FB4E-8F65-9C9B6BDD6B08}"/>
              </a:ext>
            </a:extLst>
          </p:cNvPr>
          <p:cNvSpPr>
            <a:spLocks noGrp="1"/>
          </p:cNvSpPr>
          <p:nvPr>
            <p:ph type="sldNum" sz="quarter" idx="12"/>
          </p:nvPr>
        </p:nvSpPr>
        <p:spPr/>
        <p:txBody>
          <a:bodyPr/>
          <a:lstStyle/>
          <a:p>
            <a:fld id="{F9B76065-02A8-2140-ABFF-467A450FC727}" type="slidenum">
              <a:rPr lang="en-US" smtClean="0"/>
              <a:pPr/>
              <a:t>45</a:t>
            </a:fld>
            <a:endParaRPr lang="en-US"/>
          </a:p>
        </p:txBody>
      </p:sp>
    </p:spTree>
    <p:extLst>
      <p:ext uri="{BB962C8B-B14F-4D97-AF65-F5344CB8AC3E}">
        <p14:creationId xmlns:p14="http://schemas.microsoft.com/office/powerpoint/2010/main" val="2269808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264B9D-A554-8D40-AC66-87C49C4A91E2}"/>
              </a:ext>
            </a:extLst>
          </p:cNvPr>
          <p:cNvSpPr>
            <a:spLocks noGrp="1"/>
          </p:cNvSpPr>
          <p:nvPr>
            <p:ph type="title"/>
          </p:nvPr>
        </p:nvSpPr>
        <p:spPr>
          <a:xfrm>
            <a:off x="1114429" y="671512"/>
            <a:ext cx="7643813" cy="746125"/>
          </a:xfrm>
        </p:spPr>
        <p:txBody>
          <a:bodyPr>
            <a:normAutofit fontScale="90000"/>
          </a:bodyPr>
          <a:lstStyle/>
          <a:p>
            <a:r>
              <a:rPr lang="es-ES_tradnl" dirty="0"/>
              <a:t>GO como </a:t>
            </a:r>
            <a:r>
              <a:rPr lang="es-ES_tradnl" dirty="0" err="1"/>
              <a:t>um</a:t>
            </a:r>
            <a:r>
              <a:rPr lang="es-ES_tradnl" dirty="0"/>
              <a:t> grafo </a:t>
            </a:r>
            <a:r>
              <a:rPr lang="es-ES_tradnl" dirty="0" err="1"/>
              <a:t>aciclico</a:t>
            </a:r>
            <a:r>
              <a:rPr lang="es-ES_tradnl" dirty="0"/>
              <a:t> dirigido</a:t>
            </a:r>
          </a:p>
        </p:txBody>
      </p:sp>
      <p:pic>
        <p:nvPicPr>
          <p:cNvPr id="5" name="Picture 4" descr="diag-ontology-graph.gif">
            <a:extLst>
              <a:ext uri="{FF2B5EF4-FFF2-40B4-BE49-F238E27FC236}">
                <a16:creationId xmlns:a16="http://schemas.microsoft.com/office/drawing/2014/main" id="{AC3C85B0-8F6B-8C42-AA5E-514A68127155}"/>
              </a:ext>
            </a:extLst>
          </p:cNvPr>
          <p:cNvPicPr>
            <a:picLocks noChangeAspect="1"/>
          </p:cNvPicPr>
          <p:nvPr/>
        </p:nvPicPr>
        <p:blipFill>
          <a:blip r:embed="rId2"/>
          <a:stretch>
            <a:fillRect/>
          </a:stretch>
        </p:blipFill>
        <p:spPr>
          <a:xfrm>
            <a:off x="1524000" y="1828801"/>
            <a:ext cx="7192383" cy="3505199"/>
          </a:xfrm>
          <a:prstGeom prst="rect">
            <a:avLst/>
          </a:prstGeom>
        </p:spPr>
      </p:pic>
      <p:sp>
        <p:nvSpPr>
          <p:cNvPr id="6" name="TextBox 5">
            <a:extLst>
              <a:ext uri="{FF2B5EF4-FFF2-40B4-BE49-F238E27FC236}">
                <a16:creationId xmlns:a16="http://schemas.microsoft.com/office/drawing/2014/main" id="{731AD705-5538-0B4C-93E9-B950A3F7A0F1}"/>
              </a:ext>
            </a:extLst>
          </p:cNvPr>
          <p:cNvSpPr txBox="1"/>
          <p:nvPr/>
        </p:nvSpPr>
        <p:spPr>
          <a:xfrm>
            <a:off x="180579" y="1763524"/>
            <a:ext cx="837024" cy="446276"/>
          </a:xfrm>
          <a:prstGeom prst="rect">
            <a:avLst/>
          </a:prstGeom>
          <a:noFill/>
        </p:spPr>
        <p:txBody>
          <a:bodyPr wrap="none" rtlCol="0">
            <a:spAutoFit/>
          </a:bodyPr>
          <a:lstStyle/>
          <a:p>
            <a:r>
              <a:rPr lang="es-ES_tradnl" sz="2300" b="1" dirty="0" err="1">
                <a:solidFill>
                  <a:srgbClr val="FF0000"/>
                </a:solidFill>
              </a:rPr>
              <a:t>Geral</a:t>
            </a:r>
            <a:endParaRPr lang="es-ES_tradnl" sz="2300" b="1" dirty="0">
              <a:solidFill>
                <a:srgbClr val="FF0000"/>
              </a:solidFill>
            </a:endParaRPr>
          </a:p>
        </p:txBody>
      </p:sp>
      <p:grpSp>
        <p:nvGrpSpPr>
          <p:cNvPr id="7" name="Group 6">
            <a:extLst>
              <a:ext uri="{FF2B5EF4-FFF2-40B4-BE49-F238E27FC236}">
                <a16:creationId xmlns:a16="http://schemas.microsoft.com/office/drawing/2014/main" id="{36BE2AB0-3D80-A64B-80EA-AC734D341195}"/>
              </a:ext>
            </a:extLst>
          </p:cNvPr>
          <p:cNvGrpSpPr/>
          <p:nvPr/>
        </p:nvGrpSpPr>
        <p:grpSpPr>
          <a:xfrm>
            <a:off x="76200" y="2319920"/>
            <a:ext cx="1411156" cy="3090280"/>
            <a:chOff x="76200" y="2319920"/>
            <a:chExt cx="1411156" cy="3090280"/>
          </a:xfrm>
        </p:grpSpPr>
        <p:sp>
          <p:nvSpPr>
            <p:cNvPr id="8" name="TextBox 7">
              <a:extLst>
                <a:ext uri="{FF2B5EF4-FFF2-40B4-BE49-F238E27FC236}">
                  <a16:creationId xmlns:a16="http://schemas.microsoft.com/office/drawing/2014/main" id="{862BAC89-8956-9B41-AC8D-04B1268790D8}"/>
                </a:ext>
              </a:extLst>
            </p:cNvPr>
            <p:cNvSpPr txBox="1"/>
            <p:nvPr/>
          </p:nvSpPr>
          <p:spPr>
            <a:xfrm>
              <a:off x="76200" y="4963924"/>
              <a:ext cx="1411156" cy="446276"/>
            </a:xfrm>
            <a:prstGeom prst="rect">
              <a:avLst/>
            </a:prstGeom>
            <a:noFill/>
          </p:spPr>
          <p:txBody>
            <a:bodyPr wrap="none" rtlCol="0">
              <a:spAutoFit/>
            </a:bodyPr>
            <a:lstStyle/>
            <a:p>
              <a:r>
                <a:rPr lang="es-ES_tradnl" sz="2300" b="1" dirty="0">
                  <a:solidFill>
                    <a:srgbClr val="FF0000"/>
                  </a:solidFill>
                </a:rPr>
                <a:t>Específico</a:t>
              </a:r>
            </a:p>
          </p:txBody>
        </p:sp>
        <p:sp>
          <p:nvSpPr>
            <p:cNvPr id="9" name="Down Arrow 8">
              <a:extLst>
                <a:ext uri="{FF2B5EF4-FFF2-40B4-BE49-F238E27FC236}">
                  <a16:creationId xmlns:a16="http://schemas.microsoft.com/office/drawing/2014/main" id="{09550405-A61E-5D4A-8514-41B19E73137D}"/>
                </a:ext>
              </a:extLst>
            </p:cNvPr>
            <p:cNvSpPr/>
            <p:nvPr/>
          </p:nvSpPr>
          <p:spPr>
            <a:xfrm>
              <a:off x="609600" y="2319920"/>
              <a:ext cx="457200" cy="26440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389733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a:t>Relationships</a:t>
            </a:r>
            <a:r>
              <a:rPr lang="es-ES_tradnl" dirty="0"/>
              <a:t> </a:t>
            </a:r>
            <a:r>
              <a:rPr lang="es-ES_tradnl" dirty="0" err="1"/>
              <a:t>among</a:t>
            </a:r>
            <a:r>
              <a:rPr lang="es-ES_tradnl" dirty="0"/>
              <a:t> GO </a:t>
            </a:r>
            <a:r>
              <a:rPr lang="es-ES_tradnl" dirty="0" err="1"/>
              <a:t>terms</a:t>
            </a:r>
            <a:endParaRPr lang="es-ES_tradnl" dirty="0"/>
          </a:p>
        </p:txBody>
      </p:sp>
      <p:pic>
        <p:nvPicPr>
          <p:cNvPr id="10" name="Picture 9" descr="GO_graph.png"/>
          <p:cNvPicPr>
            <a:picLocks noChangeAspect="1"/>
          </p:cNvPicPr>
          <p:nvPr/>
        </p:nvPicPr>
        <p:blipFill>
          <a:blip r:embed="rId3"/>
          <a:stretch>
            <a:fillRect/>
          </a:stretch>
        </p:blipFill>
        <p:spPr>
          <a:xfrm>
            <a:off x="0" y="2165784"/>
            <a:ext cx="5994400" cy="2819400"/>
          </a:xfrm>
          <a:prstGeom prst="rect">
            <a:avLst/>
          </a:prstGeom>
        </p:spPr>
      </p:pic>
      <p:sp>
        <p:nvSpPr>
          <p:cNvPr id="11" name="TextBox 10"/>
          <p:cNvSpPr txBox="1"/>
          <p:nvPr/>
        </p:nvSpPr>
        <p:spPr>
          <a:xfrm>
            <a:off x="5531280" y="2367171"/>
            <a:ext cx="3612720" cy="2123658"/>
          </a:xfrm>
          <a:prstGeom prst="rect">
            <a:avLst/>
          </a:prstGeom>
          <a:noFill/>
        </p:spPr>
        <p:txBody>
          <a:bodyPr wrap="none" rtlCol="0">
            <a:spAutoFit/>
          </a:bodyPr>
          <a:lstStyle/>
          <a:p>
            <a:pPr>
              <a:buClr>
                <a:schemeClr val="accent1"/>
              </a:buClr>
              <a:buFont typeface="Courier New"/>
              <a:buChar char="o"/>
            </a:pPr>
            <a:r>
              <a:rPr lang="en-US" sz="2200" dirty="0"/>
              <a:t>Relationships:</a:t>
            </a:r>
          </a:p>
          <a:p>
            <a:pPr lvl="1">
              <a:buClr>
                <a:schemeClr val="accent1"/>
              </a:buClr>
              <a:buFont typeface="Wingdings" charset="2"/>
              <a:buChar char="§"/>
            </a:pPr>
            <a:r>
              <a:rPr lang="en-US" sz="2200" dirty="0"/>
              <a:t>is a (is a subtype of)</a:t>
            </a:r>
          </a:p>
          <a:p>
            <a:pPr lvl="1">
              <a:buClr>
                <a:schemeClr val="accent1"/>
              </a:buClr>
              <a:buFont typeface="Wingdings" charset="2"/>
              <a:buChar char="§"/>
            </a:pPr>
            <a:r>
              <a:rPr lang="en-US" sz="2200" dirty="0"/>
              <a:t>part of</a:t>
            </a:r>
          </a:p>
          <a:p>
            <a:pPr lvl="1">
              <a:buClr>
                <a:schemeClr val="accent1"/>
              </a:buClr>
              <a:buFont typeface="Wingdings" charset="2"/>
              <a:buChar char="§"/>
            </a:pPr>
            <a:r>
              <a:rPr lang="en-US" sz="2200" dirty="0"/>
              <a:t>regulates</a:t>
            </a:r>
          </a:p>
          <a:p>
            <a:pPr lvl="2">
              <a:buClr>
                <a:schemeClr val="accent1"/>
              </a:buClr>
              <a:buFont typeface="Wingdings" charset="2"/>
              <a:buChar char="ü"/>
            </a:pPr>
            <a:r>
              <a:rPr lang="en-US" sz="2200" dirty="0"/>
              <a:t>negatively regulates</a:t>
            </a:r>
          </a:p>
          <a:p>
            <a:pPr lvl="2">
              <a:buClr>
                <a:schemeClr val="accent1"/>
              </a:buClr>
              <a:buFont typeface="Wingdings" charset="2"/>
              <a:buChar char="ü"/>
            </a:pPr>
            <a:r>
              <a:rPr lang="en-US" sz="2200" dirty="0"/>
              <a:t>positively regulates</a:t>
            </a:r>
            <a:endParaRPr lang="es-ES_tradnl" sz="2200" dirty="0"/>
          </a:p>
        </p:txBody>
      </p:sp>
    </p:spTree>
    <p:extLst>
      <p:ext uri="{BB962C8B-B14F-4D97-AF65-F5344CB8AC3E}">
        <p14:creationId xmlns:p14="http://schemas.microsoft.com/office/powerpoint/2010/main" val="215040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C5A70-BD56-DC48-9643-6D6F9A6B984F}"/>
              </a:ext>
            </a:extLst>
          </p:cNvPr>
          <p:cNvSpPr>
            <a:spLocks noGrp="1"/>
          </p:cNvSpPr>
          <p:nvPr>
            <p:ph type="title"/>
          </p:nvPr>
        </p:nvSpPr>
        <p:spPr/>
        <p:txBody>
          <a:bodyPr>
            <a:normAutofit fontScale="90000"/>
          </a:bodyPr>
          <a:lstStyle/>
          <a:p>
            <a:r>
              <a:rPr lang="en-US" dirty="0">
                <a:solidFill>
                  <a:schemeClr val="bg1"/>
                </a:solidFill>
              </a:rPr>
              <a:t>Gene Ontology Example</a:t>
            </a:r>
            <a:br>
              <a:rPr lang="en-US" dirty="0">
                <a:solidFill>
                  <a:schemeClr val="bg1"/>
                </a:solidFill>
              </a:rPr>
            </a:br>
            <a:r>
              <a:rPr lang="en-US" dirty="0">
                <a:solidFill>
                  <a:schemeClr val="bg1"/>
                </a:solidFill>
              </a:rPr>
              <a:t>Searching with keywords</a:t>
            </a:r>
          </a:p>
        </p:txBody>
      </p:sp>
      <p:pic>
        <p:nvPicPr>
          <p:cNvPr id="5" name="Picture 4">
            <a:extLst>
              <a:ext uri="{FF2B5EF4-FFF2-40B4-BE49-F238E27FC236}">
                <a16:creationId xmlns:a16="http://schemas.microsoft.com/office/drawing/2014/main" id="{C11017A3-DCFE-A040-A200-B6964E44883B}"/>
              </a:ext>
            </a:extLst>
          </p:cNvPr>
          <p:cNvPicPr>
            <a:picLocks noChangeAspect="1"/>
          </p:cNvPicPr>
          <p:nvPr/>
        </p:nvPicPr>
        <p:blipFill>
          <a:blip r:embed="rId2"/>
          <a:stretch>
            <a:fillRect/>
          </a:stretch>
        </p:blipFill>
        <p:spPr>
          <a:xfrm>
            <a:off x="-794" y="2063969"/>
            <a:ext cx="9144000" cy="4492717"/>
          </a:xfrm>
          <a:prstGeom prst="rect">
            <a:avLst/>
          </a:prstGeom>
        </p:spPr>
      </p:pic>
      <p:sp>
        <p:nvSpPr>
          <p:cNvPr id="6" name="TextBox 5">
            <a:extLst>
              <a:ext uri="{FF2B5EF4-FFF2-40B4-BE49-F238E27FC236}">
                <a16:creationId xmlns:a16="http://schemas.microsoft.com/office/drawing/2014/main" id="{66B54E94-A339-E248-A0F7-21DAB62D5028}"/>
              </a:ext>
            </a:extLst>
          </p:cNvPr>
          <p:cNvSpPr txBox="1"/>
          <p:nvPr/>
        </p:nvSpPr>
        <p:spPr>
          <a:xfrm>
            <a:off x="303062" y="1731969"/>
            <a:ext cx="3095527" cy="369332"/>
          </a:xfrm>
          <a:prstGeom prst="rect">
            <a:avLst/>
          </a:prstGeom>
          <a:solidFill>
            <a:schemeClr val="bg1"/>
          </a:solidFill>
        </p:spPr>
        <p:txBody>
          <a:bodyPr wrap="none" rtlCol="0">
            <a:spAutoFit/>
          </a:bodyPr>
          <a:lstStyle/>
          <a:p>
            <a:r>
              <a:rPr lang="en-US" dirty="0"/>
              <a:t>http://</a:t>
            </a:r>
            <a:r>
              <a:rPr lang="en-US" dirty="0" err="1"/>
              <a:t>www.geneontology.org</a:t>
            </a:r>
            <a:r>
              <a:rPr lang="en-US" dirty="0"/>
              <a:t>/</a:t>
            </a:r>
          </a:p>
        </p:txBody>
      </p:sp>
    </p:spTree>
    <p:extLst>
      <p:ext uri="{BB962C8B-B14F-4D97-AF65-F5344CB8AC3E}">
        <p14:creationId xmlns:p14="http://schemas.microsoft.com/office/powerpoint/2010/main" val="175501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C5A70-BD56-DC48-9643-6D6F9A6B984F}"/>
              </a:ext>
            </a:extLst>
          </p:cNvPr>
          <p:cNvSpPr>
            <a:spLocks noGrp="1"/>
          </p:cNvSpPr>
          <p:nvPr>
            <p:ph type="title"/>
          </p:nvPr>
        </p:nvSpPr>
        <p:spPr/>
        <p:txBody>
          <a:bodyPr>
            <a:normAutofit fontScale="90000"/>
          </a:bodyPr>
          <a:lstStyle/>
          <a:p>
            <a:r>
              <a:rPr lang="en-US" dirty="0">
                <a:solidFill>
                  <a:schemeClr val="bg1"/>
                </a:solidFill>
              </a:rPr>
              <a:t>Gene Ontology Example</a:t>
            </a:r>
            <a:br>
              <a:rPr lang="en-US" dirty="0">
                <a:solidFill>
                  <a:schemeClr val="bg1"/>
                </a:solidFill>
              </a:rPr>
            </a:br>
            <a:r>
              <a:rPr lang="en-US" dirty="0">
                <a:solidFill>
                  <a:schemeClr val="bg1"/>
                </a:solidFill>
              </a:rPr>
              <a:t>Selecting appropriate term</a:t>
            </a:r>
          </a:p>
        </p:txBody>
      </p:sp>
      <p:pic>
        <p:nvPicPr>
          <p:cNvPr id="4" name="Picture 3">
            <a:extLst>
              <a:ext uri="{FF2B5EF4-FFF2-40B4-BE49-F238E27FC236}">
                <a16:creationId xmlns:a16="http://schemas.microsoft.com/office/drawing/2014/main" id="{1FC1EB80-261E-9744-8F69-5A2D2A0DE340}"/>
              </a:ext>
            </a:extLst>
          </p:cNvPr>
          <p:cNvPicPr>
            <a:picLocks noChangeAspect="1"/>
          </p:cNvPicPr>
          <p:nvPr/>
        </p:nvPicPr>
        <p:blipFill>
          <a:blip r:embed="rId2"/>
          <a:stretch>
            <a:fillRect/>
          </a:stretch>
        </p:blipFill>
        <p:spPr>
          <a:xfrm>
            <a:off x="1219200" y="1785578"/>
            <a:ext cx="7093444" cy="4611180"/>
          </a:xfrm>
          <a:prstGeom prst="rect">
            <a:avLst/>
          </a:prstGeom>
        </p:spPr>
      </p:pic>
      <p:sp>
        <p:nvSpPr>
          <p:cNvPr id="7" name="Down Arrow 6">
            <a:extLst>
              <a:ext uri="{FF2B5EF4-FFF2-40B4-BE49-F238E27FC236}">
                <a16:creationId xmlns:a16="http://schemas.microsoft.com/office/drawing/2014/main" id="{64ACF8B7-AAA5-E14A-B6E5-539435A16446}"/>
              </a:ext>
            </a:extLst>
          </p:cNvPr>
          <p:cNvSpPr/>
          <p:nvPr/>
        </p:nvSpPr>
        <p:spPr>
          <a:xfrm rot="18929893">
            <a:off x="650725" y="3349290"/>
            <a:ext cx="785144" cy="1483755"/>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19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NCBI: </a:t>
            </a:r>
            <a:r>
              <a:rPr lang="es-ES_tradnl" dirty="0" err="1"/>
              <a:t>Site</a:t>
            </a:r>
            <a:r>
              <a:rPr lang="es-ES_tradnl" dirty="0"/>
              <a:t> </a:t>
            </a:r>
            <a:r>
              <a:rPr lang="es-ES_tradnl" dirty="0" err="1"/>
              <a:t>map</a:t>
            </a:r>
            <a:endParaRPr lang="es-ES_tradnl" dirty="0"/>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5</a:t>
            </a:fld>
            <a:endParaRPr lang="en-US"/>
          </a:p>
        </p:txBody>
      </p:sp>
      <p:pic>
        <p:nvPicPr>
          <p:cNvPr id="5" name="Picture 4" descr="NCBISiteMap.png"/>
          <p:cNvPicPr>
            <a:picLocks noChangeAspect="1"/>
          </p:cNvPicPr>
          <p:nvPr/>
        </p:nvPicPr>
        <p:blipFill>
          <a:blip r:embed="rId2"/>
          <a:stretch>
            <a:fillRect/>
          </a:stretch>
        </p:blipFill>
        <p:spPr>
          <a:xfrm>
            <a:off x="0" y="1429918"/>
            <a:ext cx="9144000" cy="5428082"/>
          </a:xfrm>
          <a:prstGeom prst="rect">
            <a:avLst/>
          </a:prstGeom>
        </p:spPr>
      </p:pic>
      <p:sp>
        <p:nvSpPr>
          <p:cNvPr id="6" name="Rectangle 5"/>
          <p:cNvSpPr/>
          <p:nvPr/>
        </p:nvSpPr>
        <p:spPr>
          <a:xfrm>
            <a:off x="0" y="6550223"/>
            <a:ext cx="3277109" cy="307777"/>
          </a:xfrm>
          <a:prstGeom prst="rect">
            <a:avLst/>
          </a:prstGeom>
        </p:spPr>
        <p:txBody>
          <a:bodyPr wrap="none">
            <a:spAutoFit/>
          </a:bodyPr>
          <a:lstStyle/>
          <a:p>
            <a:r>
              <a:rPr lang="en-US" sz="1400" dirty="0">
                <a:hlinkClick r:id="rId3"/>
              </a:rPr>
              <a:t>http://www.ncbi.nlm.nih.gov/Sitemap</a:t>
            </a:r>
            <a:endParaRPr lang="es-ES_tradnl" sz="1400" dirty="0"/>
          </a:p>
        </p:txBody>
      </p:sp>
      <p:sp>
        <p:nvSpPr>
          <p:cNvPr id="7" name="Rectangle 6"/>
          <p:cNvSpPr/>
          <p:nvPr/>
        </p:nvSpPr>
        <p:spPr>
          <a:xfrm>
            <a:off x="6019800" y="2773362"/>
            <a:ext cx="990600" cy="427038"/>
          </a:xfrm>
          <a:prstGeom prst="rect">
            <a:avLst/>
          </a:prstGeom>
          <a:gradFill flip="none" rotWithShape="1">
            <a:gsLst>
              <a:gs pos="0">
                <a:schemeClr val="accent3">
                  <a:shade val="63000"/>
                  <a:satMod val="165000"/>
                  <a:alpha val="25000"/>
                </a:schemeClr>
              </a:gs>
              <a:gs pos="30000">
                <a:schemeClr val="accent3">
                  <a:shade val="58000"/>
                  <a:satMod val="165000"/>
                  <a:alpha val="25000"/>
                </a:schemeClr>
              </a:gs>
              <a:gs pos="75000">
                <a:schemeClr val="accent3">
                  <a:shade val="30000"/>
                  <a:satMod val="175000"/>
                  <a:alpha val="25000"/>
                </a:schemeClr>
              </a:gs>
              <a:gs pos="100000">
                <a:schemeClr val="accent3">
                  <a:shade val="15000"/>
                  <a:satMod val="175000"/>
                  <a:alpha val="25000"/>
                </a:schemeClr>
              </a:gs>
            </a:gsLst>
            <a:path path="circle">
              <a:fillToRect l="5000" t="100000" r="120000" b="10000"/>
            </a:path>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_tradnl"/>
          </a:p>
        </p:txBody>
      </p:sp>
      <p:sp>
        <p:nvSpPr>
          <p:cNvPr id="8" name="Rectangle 7"/>
          <p:cNvSpPr/>
          <p:nvPr/>
        </p:nvSpPr>
        <p:spPr>
          <a:xfrm>
            <a:off x="2057400" y="-2977"/>
            <a:ext cx="7010400" cy="307777"/>
          </a:xfrm>
          <a:prstGeom prst="rect">
            <a:avLst/>
          </a:prstGeom>
        </p:spPr>
        <p:txBody>
          <a:bodyPr wrap="square">
            <a:spAutoFit/>
          </a:bodyPr>
          <a:lstStyle/>
          <a:p>
            <a:r>
              <a:rPr lang="en-US" sz="1400" dirty="0"/>
              <a:t>Manual NCBI: </a:t>
            </a:r>
            <a:r>
              <a:rPr lang="en-US" sz="1400" dirty="0">
                <a:hlinkClick r:id="rId4"/>
              </a:rPr>
              <a:t>http://www.ncbi.nlm.nih.gov/bookshelf/br.fcgi?book=handbook</a:t>
            </a:r>
            <a:endParaRPr lang="es-ES_tradnl" sz="1400" dirty="0"/>
          </a:p>
        </p:txBody>
      </p:sp>
    </p:spTree>
    <p:extLst>
      <p:ext uri="{BB962C8B-B14F-4D97-AF65-F5344CB8AC3E}">
        <p14:creationId xmlns:p14="http://schemas.microsoft.com/office/powerpoint/2010/main" val="174420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71FD63-8540-294C-A2D2-230E1311F8F7}"/>
              </a:ext>
            </a:extLst>
          </p:cNvPr>
          <p:cNvPicPr>
            <a:picLocks noChangeAspect="1"/>
          </p:cNvPicPr>
          <p:nvPr/>
        </p:nvPicPr>
        <p:blipFill>
          <a:blip r:embed="rId2"/>
          <a:stretch>
            <a:fillRect/>
          </a:stretch>
        </p:blipFill>
        <p:spPr>
          <a:xfrm>
            <a:off x="0" y="1895285"/>
            <a:ext cx="9144000" cy="3067429"/>
          </a:xfrm>
          <a:prstGeom prst="rect">
            <a:avLst/>
          </a:prstGeom>
        </p:spPr>
      </p:pic>
      <p:sp>
        <p:nvSpPr>
          <p:cNvPr id="2" name="Title 1">
            <a:extLst>
              <a:ext uri="{FF2B5EF4-FFF2-40B4-BE49-F238E27FC236}">
                <a16:creationId xmlns:a16="http://schemas.microsoft.com/office/drawing/2014/main" id="{336C5A70-BD56-DC48-9643-6D6F9A6B984F}"/>
              </a:ext>
            </a:extLst>
          </p:cNvPr>
          <p:cNvSpPr>
            <a:spLocks noGrp="1"/>
          </p:cNvSpPr>
          <p:nvPr>
            <p:ph type="title"/>
          </p:nvPr>
        </p:nvSpPr>
        <p:spPr/>
        <p:txBody>
          <a:bodyPr>
            <a:normAutofit fontScale="90000"/>
          </a:bodyPr>
          <a:lstStyle/>
          <a:p>
            <a:r>
              <a:rPr lang="en-US" dirty="0">
                <a:solidFill>
                  <a:schemeClr val="bg1"/>
                </a:solidFill>
              </a:rPr>
              <a:t>Gene Ontology Example</a:t>
            </a:r>
            <a:br>
              <a:rPr lang="en-US" dirty="0">
                <a:solidFill>
                  <a:schemeClr val="bg1"/>
                </a:solidFill>
              </a:rPr>
            </a:br>
            <a:r>
              <a:rPr lang="en-US" dirty="0">
                <a:solidFill>
                  <a:schemeClr val="bg1"/>
                </a:solidFill>
              </a:rPr>
              <a:t>Term definition and related info</a:t>
            </a:r>
          </a:p>
        </p:txBody>
      </p:sp>
    </p:spTree>
    <p:extLst>
      <p:ext uri="{BB962C8B-B14F-4D97-AF65-F5344CB8AC3E}">
        <p14:creationId xmlns:p14="http://schemas.microsoft.com/office/powerpoint/2010/main" val="2838941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C5A70-BD56-DC48-9643-6D6F9A6B984F}"/>
              </a:ext>
            </a:extLst>
          </p:cNvPr>
          <p:cNvSpPr>
            <a:spLocks noGrp="1"/>
          </p:cNvSpPr>
          <p:nvPr>
            <p:ph type="title"/>
          </p:nvPr>
        </p:nvSpPr>
        <p:spPr>
          <a:xfrm>
            <a:off x="0" y="274638"/>
            <a:ext cx="9144000" cy="1143000"/>
          </a:xfrm>
        </p:spPr>
        <p:txBody>
          <a:bodyPr>
            <a:normAutofit fontScale="90000"/>
          </a:bodyPr>
          <a:lstStyle/>
          <a:p>
            <a:r>
              <a:rPr lang="en-US" dirty="0">
                <a:solidFill>
                  <a:schemeClr val="bg1"/>
                </a:solidFill>
              </a:rPr>
              <a:t>Gene Ontology Example</a:t>
            </a:r>
            <a:br>
              <a:rPr lang="en-US" dirty="0">
                <a:solidFill>
                  <a:schemeClr val="bg1"/>
                </a:solidFill>
              </a:rPr>
            </a:br>
            <a:r>
              <a:rPr lang="en-US" sz="4000" dirty="0">
                <a:solidFill>
                  <a:schemeClr val="bg1"/>
                </a:solidFill>
              </a:rPr>
              <a:t>Gene products directly associated with term</a:t>
            </a:r>
            <a:endParaRPr lang="en-US" dirty="0">
              <a:solidFill>
                <a:schemeClr val="bg1"/>
              </a:solidFill>
            </a:endParaRPr>
          </a:p>
        </p:txBody>
      </p:sp>
      <p:pic>
        <p:nvPicPr>
          <p:cNvPr id="4" name="Picture 3">
            <a:extLst>
              <a:ext uri="{FF2B5EF4-FFF2-40B4-BE49-F238E27FC236}">
                <a16:creationId xmlns:a16="http://schemas.microsoft.com/office/drawing/2014/main" id="{5153EF75-609F-7F43-94F3-B3DA6BD8D715}"/>
              </a:ext>
            </a:extLst>
          </p:cNvPr>
          <p:cNvPicPr>
            <a:picLocks noChangeAspect="1"/>
          </p:cNvPicPr>
          <p:nvPr/>
        </p:nvPicPr>
        <p:blipFill>
          <a:blip r:embed="rId2"/>
          <a:stretch>
            <a:fillRect/>
          </a:stretch>
        </p:blipFill>
        <p:spPr>
          <a:xfrm>
            <a:off x="0" y="1415237"/>
            <a:ext cx="9144000" cy="4276915"/>
          </a:xfrm>
          <a:prstGeom prst="rect">
            <a:avLst/>
          </a:prstGeom>
        </p:spPr>
      </p:pic>
      <p:sp>
        <p:nvSpPr>
          <p:cNvPr id="6" name="TextBox 5">
            <a:extLst>
              <a:ext uri="{FF2B5EF4-FFF2-40B4-BE49-F238E27FC236}">
                <a16:creationId xmlns:a16="http://schemas.microsoft.com/office/drawing/2014/main" id="{A3FC7E85-07F9-BB45-B9B0-12AED97CCED7}"/>
              </a:ext>
            </a:extLst>
          </p:cNvPr>
          <p:cNvSpPr txBox="1"/>
          <p:nvPr/>
        </p:nvSpPr>
        <p:spPr>
          <a:xfrm>
            <a:off x="110837" y="5694219"/>
            <a:ext cx="6657976" cy="369332"/>
          </a:xfrm>
          <a:prstGeom prst="rect">
            <a:avLst/>
          </a:prstGeom>
          <a:noFill/>
        </p:spPr>
        <p:txBody>
          <a:bodyPr wrap="none" rtlCol="0">
            <a:spAutoFit/>
          </a:bodyPr>
          <a:lstStyle/>
          <a:p>
            <a:r>
              <a:rPr lang="en-US" dirty="0">
                <a:solidFill>
                  <a:schemeClr val="bg1"/>
                </a:solidFill>
              </a:rPr>
              <a:t>Filtering, only </a:t>
            </a:r>
            <a:r>
              <a:rPr lang="en-US" dirty="0" err="1">
                <a:solidFill>
                  <a:schemeClr val="bg1"/>
                </a:solidFill>
              </a:rPr>
              <a:t>viridiplantae</a:t>
            </a:r>
            <a:r>
              <a:rPr lang="en-US" dirty="0">
                <a:solidFill>
                  <a:schemeClr val="bg1"/>
                </a:solidFill>
              </a:rPr>
              <a:t> within the molecular function ontology.</a:t>
            </a:r>
          </a:p>
        </p:txBody>
      </p:sp>
      <p:sp>
        <p:nvSpPr>
          <p:cNvPr id="7" name="Down Arrow 6">
            <a:extLst>
              <a:ext uri="{FF2B5EF4-FFF2-40B4-BE49-F238E27FC236}">
                <a16:creationId xmlns:a16="http://schemas.microsoft.com/office/drawing/2014/main" id="{F46DA77A-38F0-7A4E-87DD-257366B9F817}"/>
              </a:ext>
            </a:extLst>
          </p:cNvPr>
          <p:cNvSpPr/>
          <p:nvPr/>
        </p:nvSpPr>
        <p:spPr>
          <a:xfrm rot="18929893">
            <a:off x="3931114" y="1548679"/>
            <a:ext cx="513248" cy="613713"/>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Down Arrow 7">
            <a:extLst>
              <a:ext uri="{FF2B5EF4-FFF2-40B4-BE49-F238E27FC236}">
                <a16:creationId xmlns:a16="http://schemas.microsoft.com/office/drawing/2014/main" id="{BC526605-945C-7F41-BD1D-2F20FB52EECC}"/>
              </a:ext>
            </a:extLst>
          </p:cNvPr>
          <p:cNvSpPr/>
          <p:nvPr/>
        </p:nvSpPr>
        <p:spPr>
          <a:xfrm rot="18929893">
            <a:off x="3931114" y="3945515"/>
            <a:ext cx="513248" cy="613713"/>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Down Arrow 8">
            <a:extLst>
              <a:ext uri="{FF2B5EF4-FFF2-40B4-BE49-F238E27FC236}">
                <a16:creationId xmlns:a16="http://schemas.microsoft.com/office/drawing/2014/main" id="{697A29EF-8489-0F44-890B-099D2EB43EE2}"/>
              </a:ext>
            </a:extLst>
          </p:cNvPr>
          <p:cNvSpPr/>
          <p:nvPr/>
        </p:nvSpPr>
        <p:spPr>
          <a:xfrm rot="1014653">
            <a:off x="5371988" y="1168656"/>
            <a:ext cx="513248" cy="613713"/>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19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000146B-A1E8-2A4A-90EA-62B2FAA789DC}"/>
              </a:ext>
            </a:extLst>
          </p:cNvPr>
          <p:cNvSpPr/>
          <p:nvPr/>
        </p:nvSpPr>
        <p:spPr>
          <a:xfrm>
            <a:off x="-17668" y="1417638"/>
            <a:ext cx="9161667" cy="47760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6C5A70-BD56-DC48-9643-6D6F9A6B984F}"/>
              </a:ext>
            </a:extLst>
          </p:cNvPr>
          <p:cNvSpPr>
            <a:spLocks noGrp="1"/>
          </p:cNvSpPr>
          <p:nvPr>
            <p:ph type="title"/>
          </p:nvPr>
        </p:nvSpPr>
        <p:spPr>
          <a:xfrm>
            <a:off x="0" y="274638"/>
            <a:ext cx="9144000" cy="1143000"/>
          </a:xfrm>
        </p:spPr>
        <p:txBody>
          <a:bodyPr>
            <a:normAutofit fontScale="90000"/>
          </a:bodyPr>
          <a:lstStyle/>
          <a:p>
            <a:r>
              <a:rPr lang="en-US" dirty="0">
                <a:solidFill>
                  <a:schemeClr val="bg1"/>
                </a:solidFill>
              </a:rPr>
              <a:t>Gene Ontology Example</a:t>
            </a:r>
            <a:br>
              <a:rPr lang="en-US" dirty="0">
                <a:solidFill>
                  <a:schemeClr val="bg1"/>
                </a:solidFill>
              </a:rPr>
            </a:br>
            <a:r>
              <a:rPr lang="en-US" sz="4000" dirty="0">
                <a:solidFill>
                  <a:schemeClr val="bg1"/>
                </a:solidFill>
              </a:rPr>
              <a:t>Gene – GO term associations have evidences</a:t>
            </a:r>
            <a:endParaRPr lang="en-US" dirty="0">
              <a:solidFill>
                <a:schemeClr val="bg1"/>
              </a:solidFill>
            </a:endParaRPr>
          </a:p>
        </p:txBody>
      </p:sp>
      <p:pic>
        <p:nvPicPr>
          <p:cNvPr id="10" name="Picture 9">
            <a:extLst>
              <a:ext uri="{FF2B5EF4-FFF2-40B4-BE49-F238E27FC236}">
                <a16:creationId xmlns:a16="http://schemas.microsoft.com/office/drawing/2014/main" id="{BA343752-B2D6-E344-A920-12FA2479F9D8}"/>
              </a:ext>
            </a:extLst>
          </p:cNvPr>
          <p:cNvPicPr>
            <a:picLocks noChangeAspect="1"/>
          </p:cNvPicPr>
          <p:nvPr/>
        </p:nvPicPr>
        <p:blipFill>
          <a:blip r:embed="rId2"/>
          <a:stretch>
            <a:fillRect/>
          </a:stretch>
        </p:blipFill>
        <p:spPr>
          <a:xfrm>
            <a:off x="6011657" y="2867616"/>
            <a:ext cx="2919375" cy="1047092"/>
          </a:xfrm>
          <a:prstGeom prst="rect">
            <a:avLst/>
          </a:prstGeom>
        </p:spPr>
      </p:pic>
      <p:pic>
        <p:nvPicPr>
          <p:cNvPr id="12" name="Picture 11">
            <a:extLst>
              <a:ext uri="{FF2B5EF4-FFF2-40B4-BE49-F238E27FC236}">
                <a16:creationId xmlns:a16="http://schemas.microsoft.com/office/drawing/2014/main" id="{3BCE7627-6C73-D841-B0A7-BAEF5AD90090}"/>
              </a:ext>
            </a:extLst>
          </p:cNvPr>
          <p:cNvPicPr>
            <a:picLocks noChangeAspect="1"/>
          </p:cNvPicPr>
          <p:nvPr/>
        </p:nvPicPr>
        <p:blipFill>
          <a:blip r:embed="rId3"/>
          <a:stretch>
            <a:fillRect/>
          </a:stretch>
        </p:blipFill>
        <p:spPr>
          <a:xfrm>
            <a:off x="6011657" y="4107079"/>
            <a:ext cx="2933244" cy="1171911"/>
          </a:xfrm>
          <a:prstGeom prst="rect">
            <a:avLst/>
          </a:prstGeom>
        </p:spPr>
      </p:pic>
      <p:pic>
        <p:nvPicPr>
          <p:cNvPr id="14" name="Picture 13">
            <a:extLst>
              <a:ext uri="{FF2B5EF4-FFF2-40B4-BE49-F238E27FC236}">
                <a16:creationId xmlns:a16="http://schemas.microsoft.com/office/drawing/2014/main" id="{A912D28F-954B-E04C-8764-68A0FFB28051}"/>
              </a:ext>
            </a:extLst>
          </p:cNvPr>
          <p:cNvPicPr>
            <a:picLocks noChangeAspect="1"/>
          </p:cNvPicPr>
          <p:nvPr/>
        </p:nvPicPr>
        <p:blipFill>
          <a:blip r:embed="rId4"/>
          <a:stretch>
            <a:fillRect/>
          </a:stretch>
        </p:blipFill>
        <p:spPr>
          <a:xfrm>
            <a:off x="6011657" y="1584409"/>
            <a:ext cx="2850031" cy="1116436"/>
          </a:xfrm>
          <a:prstGeom prst="rect">
            <a:avLst/>
          </a:prstGeom>
        </p:spPr>
      </p:pic>
      <p:pic>
        <p:nvPicPr>
          <p:cNvPr id="16" name="Picture 15">
            <a:extLst>
              <a:ext uri="{FF2B5EF4-FFF2-40B4-BE49-F238E27FC236}">
                <a16:creationId xmlns:a16="http://schemas.microsoft.com/office/drawing/2014/main" id="{EF4F480C-DDDC-B84A-9D52-4F2CAB5C6F7F}"/>
              </a:ext>
            </a:extLst>
          </p:cNvPr>
          <p:cNvPicPr>
            <a:picLocks noChangeAspect="1"/>
          </p:cNvPicPr>
          <p:nvPr/>
        </p:nvPicPr>
        <p:blipFill>
          <a:blip r:embed="rId5"/>
          <a:stretch>
            <a:fillRect/>
          </a:stretch>
        </p:blipFill>
        <p:spPr>
          <a:xfrm>
            <a:off x="3004598" y="2018154"/>
            <a:ext cx="2905507" cy="2746016"/>
          </a:xfrm>
          <a:prstGeom prst="rect">
            <a:avLst/>
          </a:prstGeom>
        </p:spPr>
      </p:pic>
      <p:pic>
        <p:nvPicPr>
          <p:cNvPr id="18" name="Picture 17">
            <a:extLst>
              <a:ext uri="{FF2B5EF4-FFF2-40B4-BE49-F238E27FC236}">
                <a16:creationId xmlns:a16="http://schemas.microsoft.com/office/drawing/2014/main" id="{3DBA379B-AB01-7C42-908A-B03AD11D5CD4}"/>
              </a:ext>
            </a:extLst>
          </p:cNvPr>
          <p:cNvPicPr>
            <a:picLocks noChangeAspect="1"/>
          </p:cNvPicPr>
          <p:nvPr/>
        </p:nvPicPr>
        <p:blipFill>
          <a:blip r:embed="rId6"/>
          <a:stretch>
            <a:fillRect/>
          </a:stretch>
        </p:blipFill>
        <p:spPr>
          <a:xfrm>
            <a:off x="140698" y="3931440"/>
            <a:ext cx="2863900" cy="1969365"/>
          </a:xfrm>
          <a:prstGeom prst="rect">
            <a:avLst/>
          </a:prstGeom>
        </p:spPr>
      </p:pic>
      <p:pic>
        <p:nvPicPr>
          <p:cNvPr id="20" name="Picture 19">
            <a:extLst>
              <a:ext uri="{FF2B5EF4-FFF2-40B4-BE49-F238E27FC236}">
                <a16:creationId xmlns:a16="http://schemas.microsoft.com/office/drawing/2014/main" id="{B54CD7EC-4D9C-0940-B13E-295E7EA9DA54}"/>
              </a:ext>
            </a:extLst>
          </p:cNvPr>
          <p:cNvPicPr>
            <a:picLocks noChangeAspect="1"/>
          </p:cNvPicPr>
          <p:nvPr/>
        </p:nvPicPr>
        <p:blipFill>
          <a:blip r:embed="rId7"/>
          <a:stretch>
            <a:fillRect/>
          </a:stretch>
        </p:blipFill>
        <p:spPr>
          <a:xfrm>
            <a:off x="140698" y="1560165"/>
            <a:ext cx="2697476" cy="1990168"/>
          </a:xfrm>
          <a:prstGeom prst="rect">
            <a:avLst/>
          </a:prstGeom>
        </p:spPr>
      </p:pic>
      <p:cxnSp>
        <p:nvCxnSpPr>
          <p:cNvPr id="23" name="Straight Connector 22">
            <a:extLst>
              <a:ext uri="{FF2B5EF4-FFF2-40B4-BE49-F238E27FC236}">
                <a16:creationId xmlns:a16="http://schemas.microsoft.com/office/drawing/2014/main" id="{8F3D48C3-AE36-1343-9ACA-725B9546C2E2}"/>
              </a:ext>
            </a:extLst>
          </p:cNvPr>
          <p:cNvCxnSpPr/>
          <p:nvPr/>
        </p:nvCxnSpPr>
        <p:spPr>
          <a:xfrm>
            <a:off x="5181600" y="4162499"/>
            <a:ext cx="235527"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985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fontScale="90000"/>
          </a:bodyPr>
          <a:lstStyle/>
          <a:p>
            <a:r>
              <a:rPr lang="en-US" dirty="0">
                <a:solidFill>
                  <a:schemeClr val="bg1"/>
                </a:solidFill>
              </a:rPr>
              <a:t>Tools to mine molecular and phenotypic data for plants</a:t>
            </a:r>
          </a:p>
        </p:txBody>
      </p:sp>
      <p:pic>
        <p:nvPicPr>
          <p:cNvPr id="5" name="Picture 4">
            <a:extLst>
              <a:ext uri="{FF2B5EF4-FFF2-40B4-BE49-F238E27FC236}">
                <a16:creationId xmlns:a16="http://schemas.microsoft.com/office/drawing/2014/main" id="{FCF65D5D-A8FC-1F4A-B247-9CF8F5DA6A41}"/>
              </a:ext>
            </a:extLst>
          </p:cNvPr>
          <p:cNvPicPr>
            <a:picLocks noChangeAspect="1"/>
          </p:cNvPicPr>
          <p:nvPr/>
        </p:nvPicPr>
        <p:blipFill>
          <a:blip r:embed="rId2"/>
          <a:stretch>
            <a:fillRect/>
          </a:stretch>
        </p:blipFill>
        <p:spPr>
          <a:xfrm>
            <a:off x="1408714" y="1653128"/>
            <a:ext cx="6529940" cy="4459041"/>
          </a:xfrm>
          <a:prstGeom prst="rect">
            <a:avLst/>
          </a:prstGeom>
        </p:spPr>
      </p:pic>
      <p:pic>
        <p:nvPicPr>
          <p:cNvPr id="7" name="Picture 6">
            <a:extLst>
              <a:ext uri="{FF2B5EF4-FFF2-40B4-BE49-F238E27FC236}">
                <a16:creationId xmlns:a16="http://schemas.microsoft.com/office/drawing/2014/main" id="{BE3778DB-EECE-9C46-8231-8738AD108F1D}"/>
              </a:ext>
            </a:extLst>
          </p:cNvPr>
          <p:cNvPicPr>
            <a:picLocks noChangeAspect="1"/>
          </p:cNvPicPr>
          <p:nvPr/>
        </p:nvPicPr>
        <p:blipFill>
          <a:blip r:embed="rId3"/>
          <a:stretch>
            <a:fillRect/>
          </a:stretch>
        </p:blipFill>
        <p:spPr>
          <a:xfrm>
            <a:off x="120972" y="1653128"/>
            <a:ext cx="1287742" cy="501217"/>
          </a:xfrm>
          <a:prstGeom prst="rect">
            <a:avLst/>
          </a:prstGeom>
        </p:spPr>
      </p:pic>
      <p:sp>
        <p:nvSpPr>
          <p:cNvPr id="8" name="Rectangle 7">
            <a:extLst>
              <a:ext uri="{FF2B5EF4-FFF2-40B4-BE49-F238E27FC236}">
                <a16:creationId xmlns:a16="http://schemas.microsoft.com/office/drawing/2014/main" id="{BC8C8C0C-4AB7-C14A-B30C-41000E0EB7F3}"/>
              </a:ext>
            </a:extLst>
          </p:cNvPr>
          <p:cNvSpPr/>
          <p:nvPr/>
        </p:nvSpPr>
        <p:spPr>
          <a:xfrm>
            <a:off x="1477988" y="2043507"/>
            <a:ext cx="3035767" cy="369332"/>
          </a:xfrm>
          <a:prstGeom prst="rect">
            <a:avLst/>
          </a:prstGeom>
        </p:spPr>
        <p:txBody>
          <a:bodyPr wrap="none">
            <a:spAutoFit/>
          </a:bodyPr>
          <a:lstStyle/>
          <a:p>
            <a:r>
              <a:rPr lang="en-US" dirty="0"/>
              <a:t>http://</a:t>
            </a:r>
            <a:r>
              <a:rPr lang="en-US" dirty="0" err="1"/>
              <a:t>bar.utoronto.ca</a:t>
            </a:r>
            <a:r>
              <a:rPr lang="en-US" dirty="0"/>
              <a:t>/</a:t>
            </a:r>
            <a:r>
              <a:rPr lang="en-US" dirty="0" err="1"/>
              <a:t>eplant</a:t>
            </a:r>
            <a:r>
              <a:rPr lang="en-US" dirty="0"/>
              <a:t>/</a:t>
            </a:r>
          </a:p>
        </p:txBody>
      </p:sp>
    </p:spTree>
    <p:extLst>
      <p:ext uri="{BB962C8B-B14F-4D97-AF65-F5344CB8AC3E}">
        <p14:creationId xmlns:p14="http://schemas.microsoft.com/office/powerpoint/2010/main" val="3736531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fontScale="90000"/>
          </a:bodyPr>
          <a:lstStyle/>
          <a:p>
            <a:r>
              <a:rPr lang="en-US" dirty="0">
                <a:solidFill>
                  <a:schemeClr val="bg1"/>
                </a:solidFill>
              </a:rPr>
              <a:t>Tools to mine molecular and phenotypic data for plants</a:t>
            </a:r>
          </a:p>
        </p:txBody>
      </p:sp>
      <p:pic>
        <p:nvPicPr>
          <p:cNvPr id="10" name="Picture 9">
            <a:extLst>
              <a:ext uri="{FF2B5EF4-FFF2-40B4-BE49-F238E27FC236}">
                <a16:creationId xmlns:a16="http://schemas.microsoft.com/office/drawing/2014/main" id="{00FEB79B-8EAA-994B-91B7-5AC5011B87B8}"/>
              </a:ext>
            </a:extLst>
          </p:cNvPr>
          <p:cNvPicPr>
            <a:picLocks noChangeAspect="1"/>
          </p:cNvPicPr>
          <p:nvPr/>
        </p:nvPicPr>
        <p:blipFill>
          <a:blip r:embed="rId2"/>
          <a:stretch>
            <a:fillRect/>
          </a:stretch>
        </p:blipFill>
        <p:spPr>
          <a:xfrm>
            <a:off x="0" y="1616432"/>
            <a:ext cx="9144000" cy="4378210"/>
          </a:xfrm>
          <a:prstGeom prst="rect">
            <a:avLst/>
          </a:prstGeom>
        </p:spPr>
      </p:pic>
    </p:spTree>
    <p:extLst>
      <p:ext uri="{BB962C8B-B14F-4D97-AF65-F5344CB8AC3E}">
        <p14:creationId xmlns:p14="http://schemas.microsoft.com/office/powerpoint/2010/main" val="885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fontScale="90000"/>
          </a:bodyPr>
          <a:lstStyle/>
          <a:p>
            <a:r>
              <a:rPr lang="en-US" dirty="0">
                <a:solidFill>
                  <a:schemeClr val="bg1"/>
                </a:solidFill>
              </a:rPr>
              <a:t>Tools to mine molecular and phenotypic data for plants</a:t>
            </a:r>
          </a:p>
        </p:txBody>
      </p:sp>
      <p:pic>
        <p:nvPicPr>
          <p:cNvPr id="4" name="Picture 3">
            <a:extLst>
              <a:ext uri="{FF2B5EF4-FFF2-40B4-BE49-F238E27FC236}">
                <a16:creationId xmlns:a16="http://schemas.microsoft.com/office/drawing/2014/main" id="{EEAB309D-D5FA-C940-9038-3F371133CEF4}"/>
              </a:ext>
            </a:extLst>
          </p:cNvPr>
          <p:cNvPicPr>
            <a:picLocks noChangeAspect="1"/>
          </p:cNvPicPr>
          <p:nvPr/>
        </p:nvPicPr>
        <p:blipFill>
          <a:blip r:embed="rId2"/>
          <a:stretch>
            <a:fillRect/>
          </a:stretch>
        </p:blipFill>
        <p:spPr>
          <a:xfrm>
            <a:off x="0" y="1624090"/>
            <a:ext cx="9144000" cy="4385680"/>
          </a:xfrm>
          <a:prstGeom prst="rect">
            <a:avLst/>
          </a:prstGeom>
        </p:spPr>
      </p:pic>
    </p:spTree>
    <p:extLst>
      <p:ext uri="{BB962C8B-B14F-4D97-AF65-F5344CB8AC3E}">
        <p14:creationId xmlns:p14="http://schemas.microsoft.com/office/powerpoint/2010/main" val="421378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fontScale="90000"/>
          </a:bodyPr>
          <a:lstStyle/>
          <a:p>
            <a:r>
              <a:rPr lang="en-US" dirty="0">
                <a:solidFill>
                  <a:schemeClr val="bg1"/>
                </a:solidFill>
              </a:rPr>
              <a:t>Tools to mine molecular and phenotypic data for plants</a:t>
            </a:r>
          </a:p>
        </p:txBody>
      </p:sp>
      <p:pic>
        <p:nvPicPr>
          <p:cNvPr id="5" name="Picture 4">
            <a:extLst>
              <a:ext uri="{FF2B5EF4-FFF2-40B4-BE49-F238E27FC236}">
                <a16:creationId xmlns:a16="http://schemas.microsoft.com/office/drawing/2014/main" id="{216AD252-545F-DE41-A641-1C45A79E20EF}"/>
              </a:ext>
            </a:extLst>
          </p:cNvPr>
          <p:cNvPicPr>
            <a:picLocks noChangeAspect="1"/>
          </p:cNvPicPr>
          <p:nvPr/>
        </p:nvPicPr>
        <p:blipFill>
          <a:blip r:embed="rId2"/>
          <a:stretch>
            <a:fillRect/>
          </a:stretch>
        </p:blipFill>
        <p:spPr>
          <a:xfrm>
            <a:off x="0" y="1646978"/>
            <a:ext cx="9144000" cy="4367605"/>
          </a:xfrm>
          <a:prstGeom prst="rect">
            <a:avLst/>
          </a:prstGeom>
        </p:spPr>
      </p:pic>
    </p:spTree>
    <p:extLst>
      <p:ext uri="{BB962C8B-B14F-4D97-AF65-F5344CB8AC3E}">
        <p14:creationId xmlns:p14="http://schemas.microsoft.com/office/powerpoint/2010/main" val="1834956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fontScale="90000"/>
          </a:bodyPr>
          <a:lstStyle/>
          <a:p>
            <a:r>
              <a:rPr lang="en-US" dirty="0">
                <a:solidFill>
                  <a:schemeClr val="bg1"/>
                </a:solidFill>
              </a:rPr>
              <a:t>Tools to mine molecular and phenotypic data for plants</a:t>
            </a:r>
          </a:p>
        </p:txBody>
      </p:sp>
      <p:pic>
        <p:nvPicPr>
          <p:cNvPr id="4" name="Picture 3">
            <a:extLst>
              <a:ext uri="{FF2B5EF4-FFF2-40B4-BE49-F238E27FC236}">
                <a16:creationId xmlns:a16="http://schemas.microsoft.com/office/drawing/2014/main" id="{12EE5C17-E4E3-6841-9578-8EF0F508F2D7}"/>
              </a:ext>
            </a:extLst>
          </p:cNvPr>
          <p:cNvPicPr>
            <a:picLocks noChangeAspect="1"/>
          </p:cNvPicPr>
          <p:nvPr/>
        </p:nvPicPr>
        <p:blipFill>
          <a:blip r:embed="rId2"/>
          <a:stretch>
            <a:fillRect/>
          </a:stretch>
        </p:blipFill>
        <p:spPr>
          <a:xfrm>
            <a:off x="0" y="1631571"/>
            <a:ext cx="9144000" cy="4370717"/>
          </a:xfrm>
          <a:prstGeom prst="rect">
            <a:avLst/>
          </a:prstGeom>
        </p:spPr>
      </p:pic>
    </p:spTree>
    <p:extLst>
      <p:ext uri="{BB962C8B-B14F-4D97-AF65-F5344CB8AC3E}">
        <p14:creationId xmlns:p14="http://schemas.microsoft.com/office/powerpoint/2010/main" val="853524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fontScale="90000"/>
          </a:bodyPr>
          <a:lstStyle/>
          <a:p>
            <a:r>
              <a:rPr lang="en-US" dirty="0">
                <a:solidFill>
                  <a:schemeClr val="bg1"/>
                </a:solidFill>
              </a:rPr>
              <a:t>Navigating to evolutionary related genes with expression profiles</a:t>
            </a:r>
          </a:p>
        </p:txBody>
      </p:sp>
      <p:pic>
        <p:nvPicPr>
          <p:cNvPr id="5" name="Picture 4">
            <a:extLst>
              <a:ext uri="{FF2B5EF4-FFF2-40B4-BE49-F238E27FC236}">
                <a16:creationId xmlns:a16="http://schemas.microsoft.com/office/drawing/2014/main" id="{5E661E48-7AEA-A444-8844-80C765EB1732}"/>
              </a:ext>
            </a:extLst>
          </p:cNvPr>
          <p:cNvPicPr>
            <a:picLocks noChangeAspect="1"/>
          </p:cNvPicPr>
          <p:nvPr/>
        </p:nvPicPr>
        <p:blipFill>
          <a:blip r:embed="rId2"/>
          <a:stretch>
            <a:fillRect/>
          </a:stretch>
        </p:blipFill>
        <p:spPr>
          <a:xfrm>
            <a:off x="0" y="1771410"/>
            <a:ext cx="9144000" cy="4035620"/>
          </a:xfrm>
          <a:prstGeom prst="rect">
            <a:avLst/>
          </a:prstGeom>
        </p:spPr>
      </p:pic>
    </p:spTree>
    <p:extLst>
      <p:ext uri="{BB962C8B-B14F-4D97-AF65-F5344CB8AC3E}">
        <p14:creationId xmlns:p14="http://schemas.microsoft.com/office/powerpoint/2010/main" val="1189181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126024-32FF-B042-80BA-0456385100CF}"/>
              </a:ext>
            </a:extLst>
          </p:cNvPr>
          <p:cNvSpPr/>
          <p:nvPr/>
        </p:nvSpPr>
        <p:spPr>
          <a:xfrm>
            <a:off x="0" y="1417638"/>
            <a:ext cx="9144000" cy="4761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a:bodyPr>
          <a:lstStyle/>
          <a:p>
            <a:r>
              <a:rPr lang="en-US" dirty="0">
                <a:solidFill>
                  <a:schemeClr val="bg1"/>
                </a:solidFill>
              </a:rPr>
              <a:t>Species in </a:t>
            </a:r>
            <a:r>
              <a:rPr lang="en-US" dirty="0" err="1">
                <a:solidFill>
                  <a:schemeClr val="bg1"/>
                </a:solidFill>
              </a:rPr>
              <a:t>ePlant</a:t>
            </a:r>
            <a:endParaRPr lang="en-US" dirty="0">
              <a:solidFill>
                <a:schemeClr val="bg1"/>
              </a:solidFill>
            </a:endParaRPr>
          </a:p>
        </p:txBody>
      </p:sp>
      <p:pic>
        <p:nvPicPr>
          <p:cNvPr id="4" name="Picture 3">
            <a:extLst>
              <a:ext uri="{FF2B5EF4-FFF2-40B4-BE49-F238E27FC236}">
                <a16:creationId xmlns:a16="http://schemas.microsoft.com/office/drawing/2014/main" id="{9CFD4FD0-A9EB-5046-92F0-1B685B2196C1}"/>
              </a:ext>
            </a:extLst>
          </p:cNvPr>
          <p:cNvPicPr>
            <a:picLocks noChangeAspect="1"/>
          </p:cNvPicPr>
          <p:nvPr/>
        </p:nvPicPr>
        <p:blipFill>
          <a:blip r:embed="rId2"/>
          <a:stretch>
            <a:fillRect/>
          </a:stretch>
        </p:blipFill>
        <p:spPr>
          <a:xfrm>
            <a:off x="2307043" y="1659687"/>
            <a:ext cx="4315432" cy="1164544"/>
          </a:xfrm>
          <a:prstGeom prst="rect">
            <a:avLst/>
          </a:prstGeom>
        </p:spPr>
      </p:pic>
      <p:pic>
        <p:nvPicPr>
          <p:cNvPr id="7" name="Picture 6">
            <a:extLst>
              <a:ext uri="{FF2B5EF4-FFF2-40B4-BE49-F238E27FC236}">
                <a16:creationId xmlns:a16="http://schemas.microsoft.com/office/drawing/2014/main" id="{39247EB2-296A-9345-B337-7D114A6CEF26}"/>
              </a:ext>
            </a:extLst>
          </p:cNvPr>
          <p:cNvPicPr>
            <a:picLocks noChangeAspect="1"/>
          </p:cNvPicPr>
          <p:nvPr/>
        </p:nvPicPr>
        <p:blipFill>
          <a:blip r:embed="rId3"/>
          <a:stretch>
            <a:fillRect/>
          </a:stretch>
        </p:blipFill>
        <p:spPr>
          <a:xfrm>
            <a:off x="48749" y="2923149"/>
            <a:ext cx="4315434" cy="2175324"/>
          </a:xfrm>
          <a:prstGeom prst="rect">
            <a:avLst/>
          </a:prstGeom>
        </p:spPr>
      </p:pic>
      <p:pic>
        <p:nvPicPr>
          <p:cNvPr id="9" name="Picture 8">
            <a:extLst>
              <a:ext uri="{FF2B5EF4-FFF2-40B4-BE49-F238E27FC236}">
                <a16:creationId xmlns:a16="http://schemas.microsoft.com/office/drawing/2014/main" id="{EF4C1ED6-0996-7E49-B89C-2E2CCB7CF9DE}"/>
              </a:ext>
            </a:extLst>
          </p:cNvPr>
          <p:cNvPicPr>
            <a:picLocks noChangeAspect="1"/>
          </p:cNvPicPr>
          <p:nvPr/>
        </p:nvPicPr>
        <p:blipFill>
          <a:blip r:embed="rId4"/>
          <a:stretch>
            <a:fillRect/>
          </a:stretch>
        </p:blipFill>
        <p:spPr>
          <a:xfrm>
            <a:off x="4509916" y="2965015"/>
            <a:ext cx="4315433" cy="2075778"/>
          </a:xfrm>
          <a:prstGeom prst="rect">
            <a:avLst/>
          </a:prstGeom>
        </p:spPr>
      </p:pic>
    </p:spTree>
    <p:extLst>
      <p:ext uri="{BB962C8B-B14F-4D97-AF65-F5344CB8AC3E}">
        <p14:creationId xmlns:p14="http://schemas.microsoft.com/office/powerpoint/2010/main" val="3742529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CBIDatabaseModel.png"/>
          <p:cNvPicPr>
            <a:picLocks noChangeAspect="1"/>
          </p:cNvPicPr>
          <p:nvPr/>
        </p:nvPicPr>
        <p:blipFill>
          <a:blip r:embed="rId2"/>
          <a:stretch>
            <a:fillRect/>
          </a:stretch>
        </p:blipFill>
        <p:spPr>
          <a:xfrm>
            <a:off x="4211960" y="2420888"/>
            <a:ext cx="4361627" cy="3816424"/>
          </a:xfrm>
          <a:prstGeom prst="rect">
            <a:avLst/>
          </a:prstGeom>
        </p:spPr>
      </p:pic>
      <p:sp>
        <p:nvSpPr>
          <p:cNvPr id="2" name="Title 1"/>
          <p:cNvSpPr>
            <a:spLocks noGrp="1"/>
          </p:cNvSpPr>
          <p:nvPr>
            <p:ph type="title"/>
          </p:nvPr>
        </p:nvSpPr>
        <p:spPr/>
        <p:txBody>
          <a:bodyPr>
            <a:normAutofit fontScale="90000"/>
          </a:bodyPr>
          <a:lstStyle/>
          <a:p>
            <a:r>
              <a:rPr lang="en-US"/>
              <a:t>NCBI: Entrez The life science search engine</a:t>
            </a:r>
          </a:p>
        </p:txBody>
      </p:sp>
      <p:sp>
        <p:nvSpPr>
          <p:cNvPr id="3" name="Content Placeholder 2"/>
          <p:cNvSpPr>
            <a:spLocks noGrp="1"/>
          </p:cNvSpPr>
          <p:nvPr>
            <p:ph sz="quarter" idx="1"/>
          </p:nvPr>
        </p:nvSpPr>
        <p:spPr/>
        <p:txBody>
          <a:bodyPr>
            <a:normAutofit fontScale="92500" lnSpcReduction="20000"/>
          </a:bodyPr>
          <a:lstStyle/>
          <a:p>
            <a:r>
              <a:rPr lang="en-US" dirty="0"/>
              <a:t>Not a database itself, but a interface to query several databases at once:</a:t>
            </a:r>
          </a:p>
          <a:p>
            <a:pPr lvl="1"/>
            <a:r>
              <a:rPr lang="en-US" dirty="0"/>
              <a:t>Literature </a:t>
            </a:r>
          </a:p>
          <a:p>
            <a:pPr lvl="1"/>
            <a:r>
              <a:rPr lang="en-US" dirty="0"/>
              <a:t>Sequences</a:t>
            </a:r>
          </a:p>
          <a:p>
            <a:pPr lvl="2"/>
            <a:r>
              <a:rPr lang="en-US" dirty="0"/>
              <a:t>ADN</a:t>
            </a:r>
          </a:p>
          <a:p>
            <a:pPr lvl="2"/>
            <a:r>
              <a:rPr lang="en-US" dirty="0"/>
              <a:t>Proteins</a:t>
            </a:r>
          </a:p>
          <a:p>
            <a:pPr lvl="1"/>
            <a:r>
              <a:rPr lang="en-US" dirty="0"/>
              <a:t>3D structures</a:t>
            </a:r>
          </a:p>
          <a:p>
            <a:pPr lvl="1"/>
            <a:r>
              <a:rPr lang="en-US" dirty="0"/>
              <a:t>Protein domains</a:t>
            </a:r>
          </a:p>
          <a:p>
            <a:pPr lvl="1"/>
            <a:r>
              <a:rPr lang="en-US" dirty="0"/>
              <a:t>Population studies</a:t>
            </a:r>
          </a:p>
          <a:p>
            <a:pPr lvl="1"/>
            <a:r>
              <a:rPr lang="en-US" dirty="0"/>
              <a:t>Gene expression data</a:t>
            </a:r>
          </a:p>
          <a:p>
            <a:pPr lvl="1"/>
            <a:r>
              <a:rPr lang="en-US" dirty="0"/>
              <a:t>Genome data</a:t>
            </a:r>
          </a:p>
          <a:p>
            <a:pPr lvl="1"/>
            <a:r>
              <a:rPr lang="en-US" dirty="0"/>
              <a:t>Taxonomic information</a:t>
            </a:r>
          </a:p>
          <a:p>
            <a:pPr lvl="1"/>
            <a:endParaRPr lang="en-US" dirty="0"/>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6</a:t>
            </a:fld>
            <a:endParaRPr lang="en-US"/>
          </a:p>
        </p:txBody>
      </p:sp>
      <p:sp>
        <p:nvSpPr>
          <p:cNvPr id="5" name="Rectangle 4"/>
          <p:cNvSpPr/>
          <p:nvPr/>
        </p:nvSpPr>
        <p:spPr>
          <a:xfrm>
            <a:off x="76200" y="6488668"/>
            <a:ext cx="3200140" cy="307777"/>
          </a:xfrm>
          <a:prstGeom prst="rect">
            <a:avLst/>
          </a:prstGeom>
        </p:spPr>
        <p:txBody>
          <a:bodyPr wrap="none">
            <a:spAutoFit/>
          </a:bodyPr>
          <a:lstStyle/>
          <a:p>
            <a:r>
              <a:rPr lang="en-US" sz="1400">
                <a:hlinkClick r:id="rId3"/>
              </a:rPr>
              <a:t>http://www.ncbi.nlm.nih.gov/Entrez/</a:t>
            </a:r>
            <a:endParaRPr lang="en-US" sz="1400"/>
          </a:p>
        </p:txBody>
      </p:sp>
      <p:sp>
        <p:nvSpPr>
          <p:cNvPr id="7" name="TextBox 6"/>
          <p:cNvSpPr txBox="1"/>
          <p:nvPr/>
        </p:nvSpPr>
        <p:spPr>
          <a:xfrm>
            <a:off x="4636053" y="6104620"/>
            <a:ext cx="3492963" cy="369332"/>
          </a:xfrm>
          <a:prstGeom prst="rect">
            <a:avLst/>
          </a:prstGeom>
          <a:noFill/>
        </p:spPr>
        <p:txBody>
          <a:bodyPr wrap="none" rtlCol="0">
            <a:spAutoFit/>
          </a:bodyPr>
          <a:lstStyle/>
          <a:p>
            <a:r>
              <a:rPr lang="en-US" dirty="0"/>
              <a:t>Databases are </a:t>
            </a:r>
            <a:r>
              <a:rPr lang="en-US" dirty="0" err="1"/>
              <a:t>crossreferenced</a:t>
            </a:r>
            <a:r>
              <a:rPr lang="en-US" dirty="0"/>
              <a:t>!</a:t>
            </a:r>
          </a:p>
        </p:txBody>
      </p:sp>
    </p:spTree>
    <p:extLst>
      <p:ext uri="{BB962C8B-B14F-4D97-AF65-F5344CB8AC3E}">
        <p14:creationId xmlns:p14="http://schemas.microsoft.com/office/powerpoint/2010/main" val="1006194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07F9-2FC8-A34F-9030-BB368EC20844}"/>
              </a:ext>
            </a:extLst>
          </p:cNvPr>
          <p:cNvSpPr>
            <a:spLocks noGrp="1"/>
          </p:cNvSpPr>
          <p:nvPr>
            <p:ph type="title"/>
          </p:nvPr>
        </p:nvSpPr>
        <p:spPr/>
        <p:txBody>
          <a:bodyPr>
            <a:normAutofit fontScale="90000"/>
          </a:bodyPr>
          <a:lstStyle/>
          <a:p>
            <a:r>
              <a:rPr lang="en-US" dirty="0">
                <a:solidFill>
                  <a:schemeClr val="bg1"/>
                </a:solidFill>
              </a:rPr>
              <a:t>Exploiting co-expression networks across species</a:t>
            </a:r>
          </a:p>
        </p:txBody>
      </p:sp>
      <p:sp>
        <p:nvSpPr>
          <p:cNvPr id="4" name="Rectangle 3">
            <a:extLst>
              <a:ext uri="{FF2B5EF4-FFF2-40B4-BE49-F238E27FC236}">
                <a16:creationId xmlns:a16="http://schemas.microsoft.com/office/drawing/2014/main" id="{BC100D18-F016-2C46-B28D-F65E41258B35}"/>
              </a:ext>
            </a:extLst>
          </p:cNvPr>
          <p:cNvSpPr/>
          <p:nvPr/>
        </p:nvSpPr>
        <p:spPr>
          <a:xfrm>
            <a:off x="2018827" y="1470948"/>
            <a:ext cx="4823756" cy="584775"/>
          </a:xfrm>
          <a:prstGeom prst="rect">
            <a:avLst/>
          </a:prstGeom>
        </p:spPr>
        <p:txBody>
          <a:bodyPr wrap="none">
            <a:spAutoFit/>
          </a:bodyPr>
          <a:lstStyle/>
          <a:p>
            <a:r>
              <a:rPr lang="en-US" sz="3200" b="1" dirty="0">
                <a:solidFill>
                  <a:schemeClr val="bg1"/>
                </a:solidFill>
                <a:latin typeface="arial" panose="020B0604020202020204" pitchFamily="34" charset="0"/>
              </a:rPr>
              <a:t>http://</a:t>
            </a:r>
            <a:r>
              <a:rPr lang="en-US" sz="3200" b="1" dirty="0" err="1">
                <a:solidFill>
                  <a:schemeClr val="bg1"/>
                </a:solidFill>
                <a:latin typeface="arial" panose="020B0604020202020204" pitchFamily="34" charset="0"/>
              </a:rPr>
              <a:t>conekt.plant.tools</a:t>
            </a:r>
            <a:endParaRPr lang="en-US" sz="3200" b="1" dirty="0">
              <a:solidFill>
                <a:schemeClr val="bg1"/>
              </a:solidFill>
            </a:endParaRPr>
          </a:p>
        </p:txBody>
      </p:sp>
      <p:pic>
        <p:nvPicPr>
          <p:cNvPr id="6" name="Picture 5">
            <a:extLst>
              <a:ext uri="{FF2B5EF4-FFF2-40B4-BE49-F238E27FC236}">
                <a16:creationId xmlns:a16="http://schemas.microsoft.com/office/drawing/2014/main" id="{217A6E21-8D33-C440-982F-5729E53088FC}"/>
              </a:ext>
            </a:extLst>
          </p:cNvPr>
          <p:cNvPicPr>
            <a:picLocks noChangeAspect="1"/>
          </p:cNvPicPr>
          <p:nvPr/>
        </p:nvPicPr>
        <p:blipFill>
          <a:blip r:embed="rId2"/>
          <a:stretch>
            <a:fillRect/>
          </a:stretch>
        </p:blipFill>
        <p:spPr>
          <a:xfrm>
            <a:off x="0" y="1988125"/>
            <a:ext cx="9144000" cy="2133600"/>
          </a:xfrm>
          <a:prstGeom prst="rect">
            <a:avLst/>
          </a:prstGeom>
        </p:spPr>
      </p:pic>
      <p:pic>
        <p:nvPicPr>
          <p:cNvPr id="8" name="Picture 7">
            <a:extLst>
              <a:ext uri="{FF2B5EF4-FFF2-40B4-BE49-F238E27FC236}">
                <a16:creationId xmlns:a16="http://schemas.microsoft.com/office/drawing/2014/main" id="{C5A26002-616D-1D43-898E-F1E4D702AF52}"/>
              </a:ext>
            </a:extLst>
          </p:cNvPr>
          <p:cNvPicPr>
            <a:picLocks noChangeAspect="1"/>
          </p:cNvPicPr>
          <p:nvPr/>
        </p:nvPicPr>
        <p:blipFill>
          <a:blip r:embed="rId3"/>
          <a:stretch>
            <a:fillRect/>
          </a:stretch>
        </p:blipFill>
        <p:spPr>
          <a:xfrm>
            <a:off x="0" y="4078551"/>
            <a:ext cx="9144000" cy="2136825"/>
          </a:xfrm>
          <a:prstGeom prst="rect">
            <a:avLst/>
          </a:prstGeom>
        </p:spPr>
      </p:pic>
      <p:sp>
        <p:nvSpPr>
          <p:cNvPr id="9" name="TextBox 8">
            <a:extLst>
              <a:ext uri="{FF2B5EF4-FFF2-40B4-BE49-F238E27FC236}">
                <a16:creationId xmlns:a16="http://schemas.microsoft.com/office/drawing/2014/main" id="{F4FFE161-0741-4649-8668-B84CC75990FC}"/>
              </a:ext>
            </a:extLst>
          </p:cNvPr>
          <p:cNvSpPr txBox="1"/>
          <p:nvPr/>
        </p:nvSpPr>
        <p:spPr>
          <a:xfrm>
            <a:off x="0" y="5947402"/>
            <a:ext cx="3934282" cy="276999"/>
          </a:xfrm>
          <a:prstGeom prst="rect">
            <a:avLst/>
          </a:prstGeom>
          <a:noFill/>
        </p:spPr>
        <p:txBody>
          <a:bodyPr wrap="none" rtlCol="0">
            <a:spAutoFit/>
          </a:bodyPr>
          <a:lstStyle/>
          <a:p>
            <a:r>
              <a:rPr lang="en-US" sz="1200" dirty="0" err="1">
                <a:solidFill>
                  <a:schemeClr val="bg1">
                    <a:lumMod val="65000"/>
                  </a:schemeClr>
                </a:solidFill>
              </a:rPr>
              <a:t>Proost</a:t>
            </a:r>
            <a:r>
              <a:rPr lang="en-US" sz="1200" dirty="0">
                <a:solidFill>
                  <a:schemeClr val="bg1">
                    <a:lumMod val="65000"/>
                  </a:schemeClr>
                </a:solidFill>
              </a:rPr>
              <a:t> &amp; </a:t>
            </a:r>
            <a:r>
              <a:rPr lang="en-US" sz="1200" dirty="0" err="1">
                <a:solidFill>
                  <a:schemeClr val="bg1">
                    <a:lumMod val="65000"/>
                  </a:schemeClr>
                </a:solidFill>
              </a:rPr>
              <a:t>Mutwil</a:t>
            </a:r>
            <a:r>
              <a:rPr lang="en-US" sz="1200" dirty="0">
                <a:solidFill>
                  <a:schemeClr val="bg1">
                    <a:lumMod val="65000"/>
                  </a:schemeClr>
                </a:solidFill>
              </a:rPr>
              <a:t>, 2018. </a:t>
            </a:r>
            <a:r>
              <a:rPr lang="en-US" sz="1200" u="sng" dirty="0">
                <a:solidFill>
                  <a:schemeClr val="bg1">
                    <a:lumMod val="65000"/>
                  </a:schemeClr>
                </a:solidFill>
                <a:hlinkClick r:id="rId4">
                  <a:extLst>
                    <a:ext uri="{A12FA001-AC4F-418D-AE19-62706E023703}">
                      <ahyp:hlinkClr xmlns:ahyp="http://schemas.microsoft.com/office/drawing/2018/hyperlinkcolor" val="tx"/>
                    </a:ext>
                  </a:extLst>
                </a:hlinkClick>
              </a:rPr>
              <a:t>https://doi.org/10.1093/nar/gky336</a:t>
            </a:r>
            <a:endParaRPr lang="en-US" sz="1200" dirty="0">
              <a:solidFill>
                <a:schemeClr val="bg1">
                  <a:lumMod val="65000"/>
                </a:schemeClr>
              </a:solidFill>
            </a:endParaRPr>
          </a:p>
        </p:txBody>
      </p:sp>
    </p:spTree>
    <p:extLst>
      <p:ext uri="{BB962C8B-B14F-4D97-AF65-F5344CB8AC3E}">
        <p14:creationId xmlns:p14="http://schemas.microsoft.com/office/powerpoint/2010/main" val="492396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C98FE4-53D4-E940-861E-F1B1F283D8E7}"/>
              </a:ext>
            </a:extLst>
          </p:cNvPr>
          <p:cNvSpPr/>
          <p:nvPr/>
        </p:nvSpPr>
        <p:spPr>
          <a:xfrm>
            <a:off x="0" y="0"/>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8AC1467-ADD1-CD42-B43C-F0D4723A465E}"/>
              </a:ext>
            </a:extLst>
          </p:cNvPr>
          <p:cNvPicPr>
            <a:picLocks noChangeAspect="1"/>
          </p:cNvPicPr>
          <p:nvPr/>
        </p:nvPicPr>
        <p:blipFill>
          <a:blip r:embed="rId2"/>
          <a:stretch>
            <a:fillRect/>
          </a:stretch>
        </p:blipFill>
        <p:spPr>
          <a:xfrm>
            <a:off x="1262735" y="0"/>
            <a:ext cx="6618530" cy="6858000"/>
          </a:xfrm>
          <a:prstGeom prst="rect">
            <a:avLst/>
          </a:prstGeom>
        </p:spPr>
      </p:pic>
      <p:pic>
        <p:nvPicPr>
          <p:cNvPr id="5" name="Picture 4">
            <a:extLst>
              <a:ext uri="{FF2B5EF4-FFF2-40B4-BE49-F238E27FC236}">
                <a16:creationId xmlns:a16="http://schemas.microsoft.com/office/drawing/2014/main" id="{3A86AD98-CB4B-7640-B87B-752A3CAAE7BF}"/>
              </a:ext>
            </a:extLst>
          </p:cNvPr>
          <p:cNvPicPr>
            <a:picLocks noChangeAspect="1"/>
          </p:cNvPicPr>
          <p:nvPr/>
        </p:nvPicPr>
        <p:blipFill rotWithShape="1">
          <a:blip r:embed="rId3"/>
          <a:srcRect l="2728" t="40584" r="80908"/>
          <a:stretch/>
        </p:blipFill>
        <p:spPr>
          <a:xfrm>
            <a:off x="1" y="0"/>
            <a:ext cx="1262734" cy="1069815"/>
          </a:xfrm>
          <a:prstGeom prst="rect">
            <a:avLst/>
          </a:prstGeom>
        </p:spPr>
      </p:pic>
      <p:sp>
        <p:nvSpPr>
          <p:cNvPr id="7" name="TextBox 6">
            <a:extLst>
              <a:ext uri="{FF2B5EF4-FFF2-40B4-BE49-F238E27FC236}">
                <a16:creationId xmlns:a16="http://schemas.microsoft.com/office/drawing/2014/main" id="{92274596-7597-A445-ACA6-0F1B216ACA94}"/>
              </a:ext>
            </a:extLst>
          </p:cNvPr>
          <p:cNvSpPr txBox="1"/>
          <p:nvPr/>
        </p:nvSpPr>
        <p:spPr>
          <a:xfrm rot="16200000">
            <a:off x="-364258" y="1842654"/>
            <a:ext cx="1991251" cy="769441"/>
          </a:xfrm>
          <a:prstGeom prst="rect">
            <a:avLst/>
          </a:prstGeom>
          <a:noFill/>
        </p:spPr>
        <p:txBody>
          <a:bodyPr wrap="none" rtlCol="0">
            <a:spAutoFit/>
          </a:bodyPr>
          <a:lstStyle/>
          <a:p>
            <a:r>
              <a:rPr lang="en-US" sz="4400" b="1" dirty="0" err="1"/>
              <a:t>CoNekT</a:t>
            </a:r>
            <a:endParaRPr lang="en-US" sz="4400" b="1" dirty="0"/>
          </a:p>
        </p:txBody>
      </p:sp>
    </p:spTree>
    <p:extLst>
      <p:ext uri="{BB962C8B-B14F-4D97-AF65-F5344CB8AC3E}">
        <p14:creationId xmlns:p14="http://schemas.microsoft.com/office/powerpoint/2010/main" val="2156109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9232-BACE-6147-9641-8FB315603C47}"/>
              </a:ext>
            </a:extLst>
          </p:cNvPr>
          <p:cNvSpPr>
            <a:spLocks noGrp="1"/>
          </p:cNvSpPr>
          <p:nvPr>
            <p:ph type="title"/>
          </p:nvPr>
        </p:nvSpPr>
        <p:spPr/>
        <p:txBody>
          <a:bodyPr/>
          <a:lstStyle/>
          <a:p>
            <a:r>
              <a:rPr lang="en-US" dirty="0" err="1"/>
              <a:t>CoNekT</a:t>
            </a:r>
            <a:endParaRPr lang="en-US" dirty="0"/>
          </a:p>
        </p:txBody>
      </p:sp>
      <p:pic>
        <p:nvPicPr>
          <p:cNvPr id="6" name="Picture 5">
            <a:extLst>
              <a:ext uri="{FF2B5EF4-FFF2-40B4-BE49-F238E27FC236}">
                <a16:creationId xmlns:a16="http://schemas.microsoft.com/office/drawing/2014/main" id="{663D56E1-BBD4-1D42-803C-03B251B3792B}"/>
              </a:ext>
            </a:extLst>
          </p:cNvPr>
          <p:cNvPicPr>
            <a:picLocks noChangeAspect="1"/>
          </p:cNvPicPr>
          <p:nvPr/>
        </p:nvPicPr>
        <p:blipFill>
          <a:blip r:embed="rId2"/>
          <a:stretch>
            <a:fillRect/>
          </a:stretch>
        </p:blipFill>
        <p:spPr>
          <a:xfrm>
            <a:off x="275359" y="1361205"/>
            <a:ext cx="4455888" cy="2240973"/>
          </a:xfrm>
          <a:prstGeom prst="rect">
            <a:avLst/>
          </a:prstGeom>
        </p:spPr>
      </p:pic>
      <p:pic>
        <p:nvPicPr>
          <p:cNvPr id="8" name="Picture 7">
            <a:extLst>
              <a:ext uri="{FF2B5EF4-FFF2-40B4-BE49-F238E27FC236}">
                <a16:creationId xmlns:a16="http://schemas.microsoft.com/office/drawing/2014/main" id="{E61A5EE9-9C64-F742-B09E-B41DF357B7BF}"/>
              </a:ext>
            </a:extLst>
          </p:cNvPr>
          <p:cNvPicPr>
            <a:picLocks noChangeAspect="1"/>
          </p:cNvPicPr>
          <p:nvPr/>
        </p:nvPicPr>
        <p:blipFill>
          <a:blip r:embed="rId3"/>
          <a:stretch>
            <a:fillRect/>
          </a:stretch>
        </p:blipFill>
        <p:spPr>
          <a:xfrm>
            <a:off x="5006606" y="1361205"/>
            <a:ext cx="3911600" cy="2468314"/>
          </a:xfrm>
          <a:prstGeom prst="rect">
            <a:avLst/>
          </a:prstGeom>
        </p:spPr>
      </p:pic>
      <p:pic>
        <p:nvPicPr>
          <p:cNvPr id="9" name="Picture 8">
            <a:extLst>
              <a:ext uri="{FF2B5EF4-FFF2-40B4-BE49-F238E27FC236}">
                <a16:creationId xmlns:a16="http://schemas.microsoft.com/office/drawing/2014/main" id="{13DE76CA-DAF6-0A4C-909D-1F9C77B84214}"/>
              </a:ext>
            </a:extLst>
          </p:cNvPr>
          <p:cNvPicPr>
            <a:picLocks noChangeAspect="1"/>
          </p:cNvPicPr>
          <p:nvPr/>
        </p:nvPicPr>
        <p:blipFill rotWithShape="1">
          <a:blip r:embed="rId4"/>
          <a:srcRect l="2728" t="40584" r="80908"/>
          <a:stretch/>
        </p:blipFill>
        <p:spPr>
          <a:xfrm>
            <a:off x="2396837" y="311230"/>
            <a:ext cx="1262734" cy="1069815"/>
          </a:xfrm>
          <a:prstGeom prst="rect">
            <a:avLst/>
          </a:prstGeom>
        </p:spPr>
      </p:pic>
      <p:sp>
        <p:nvSpPr>
          <p:cNvPr id="10" name="TextBox 9">
            <a:extLst>
              <a:ext uri="{FF2B5EF4-FFF2-40B4-BE49-F238E27FC236}">
                <a16:creationId xmlns:a16="http://schemas.microsoft.com/office/drawing/2014/main" id="{610ABF90-F4EA-C84D-98BE-847BDC0CAC9E}"/>
              </a:ext>
            </a:extLst>
          </p:cNvPr>
          <p:cNvSpPr txBox="1"/>
          <p:nvPr/>
        </p:nvSpPr>
        <p:spPr>
          <a:xfrm>
            <a:off x="95244" y="3822833"/>
            <a:ext cx="4296641" cy="1754326"/>
          </a:xfrm>
          <a:prstGeom prst="rect">
            <a:avLst/>
          </a:prstGeom>
          <a:noFill/>
        </p:spPr>
        <p:txBody>
          <a:bodyPr wrap="square" rtlCol="0">
            <a:spAutoFit/>
          </a:bodyPr>
          <a:lstStyle/>
          <a:p>
            <a:r>
              <a:rPr lang="en-US" dirty="0"/>
              <a:t>Have the homologous in different species the same or similar expression profile? </a:t>
            </a:r>
            <a:r>
              <a:rPr lang="en-US" b="1" dirty="0"/>
              <a:t>Expression Context Conservation (ECC): </a:t>
            </a:r>
            <a:r>
              <a:rPr lang="en-US" dirty="0"/>
              <a:t>detect which network regions contain more gene families in common than expected by chance </a:t>
            </a:r>
            <a:endParaRPr lang="en-US" b="1" dirty="0"/>
          </a:p>
        </p:txBody>
      </p:sp>
      <p:sp>
        <p:nvSpPr>
          <p:cNvPr id="11" name="TextBox 10">
            <a:extLst>
              <a:ext uri="{FF2B5EF4-FFF2-40B4-BE49-F238E27FC236}">
                <a16:creationId xmlns:a16="http://schemas.microsoft.com/office/drawing/2014/main" id="{0B3DE1E1-6F54-8244-977E-739905421B28}"/>
              </a:ext>
            </a:extLst>
          </p:cNvPr>
          <p:cNvSpPr txBox="1"/>
          <p:nvPr/>
        </p:nvSpPr>
        <p:spPr>
          <a:xfrm>
            <a:off x="180112" y="1607123"/>
            <a:ext cx="2964529" cy="646331"/>
          </a:xfrm>
          <a:prstGeom prst="rect">
            <a:avLst/>
          </a:prstGeom>
          <a:noFill/>
        </p:spPr>
        <p:txBody>
          <a:bodyPr wrap="none" rtlCol="0">
            <a:spAutoFit/>
          </a:bodyPr>
          <a:lstStyle/>
          <a:p>
            <a:r>
              <a:rPr lang="en-US" dirty="0"/>
              <a:t>Clusters of orthologous genes</a:t>
            </a:r>
          </a:p>
          <a:p>
            <a:r>
              <a:rPr lang="en-US" dirty="0"/>
              <a:t>And expression profiles</a:t>
            </a:r>
          </a:p>
        </p:txBody>
      </p:sp>
      <p:sp>
        <p:nvSpPr>
          <p:cNvPr id="12" name="TextBox 11">
            <a:extLst>
              <a:ext uri="{FF2B5EF4-FFF2-40B4-BE49-F238E27FC236}">
                <a16:creationId xmlns:a16="http://schemas.microsoft.com/office/drawing/2014/main" id="{1B2F2AB4-BF92-3949-93E7-E3D81BAB0533}"/>
              </a:ext>
            </a:extLst>
          </p:cNvPr>
          <p:cNvSpPr txBox="1"/>
          <p:nvPr/>
        </p:nvSpPr>
        <p:spPr>
          <a:xfrm>
            <a:off x="0" y="5864272"/>
            <a:ext cx="3934282" cy="276999"/>
          </a:xfrm>
          <a:prstGeom prst="rect">
            <a:avLst/>
          </a:prstGeom>
          <a:noFill/>
        </p:spPr>
        <p:txBody>
          <a:bodyPr wrap="none" rtlCol="0">
            <a:spAutoFit/>
          </a:bodyPr>
          <a:lstStyle/>
          <a:p>
            <a:r>
              <a:rPr lang="en-US" sz="1200" dirty="0" err="1">
                <a:solidFill>
                  <a:schemeClr val="bg1">
                    <a:lumMod val="65000"/>
                  </a:schemeClr>
                </a:solidFill>
              </a:rPr>
              <a:t>Proost</a:t>
            </a:r>
            <a:r>
              <a:rPr lang="en-US" sz="1200" dirty="0">
                <a:solidFill>
                  <a:schemeClr val="bg1">
                    <a:lumMod val="65000"/>
                  </a:schemeClr>
                </a:solidFill>
              </a:rPr>
              <a:t> &amp; </a:t>
            </a:r>
            <a:r>
              <a:rPr lang="en-US" sz="1200" dirty="0" err="1">
                <a:solidFill>
                  <a:schemeClr val="bg1">
                    <a:lumMod val="65000"/>
                  </a:schemeClr>
                </a:solidFill>
              </a:rPr>
              <a:t>Mutwil</a:t>
            </a:r>
            <a:r>
              <a:rPr lang="en-US" sz="1200" dirty="0">
                <a:solidFill>
                  <a:schemeClr val="bg1">
                    <a:lumMod val="65000"/>
                  </a:schemeClr>
                </a:solidFill>
              </a:rPr>
              <a:t>, 2018. </a:t>
            </a:r>
            <a:r>
              <a:rPr lang="en-US" sz="1200" u="sng" dirty="0">
                <a:solidFill>
                  <a:schemeClr val="bg1">
                    <a:lumMod val="65000"/>
                  </a:schemeClr>
                </a:solidFill>
                <a:hlinkClick r:id="rId5">
                  <a:extLst>
                    <a:ext uri="{A12FA001-AC4F-418D-AE19-62706E023703}">
                      <ahyp:hlinkClr xmlns:ahyp="http://schemas.microsoft.com/office/drawing/2018/hyperlinkcolor" val="tx"/>
                    </a:ext>
                  </a:extLst>
                </a:hlinkClick>
              </a:rPr>
              <a:t>https://doi.org/10.1093/nar/gky336</a:t>
            </a:r>
            <a:endParaRPr lang="en-US" sz="1200" dirty="0">
              <a:solidFill>
                <a:schemeClr val="bg1">
                  <a:lumMod val="65000"/>
                </a:schemeClr>
              </a:solidFill>
            </a:endParaRPr>
          </a:p>
        </p:txBody>
      </p:sp>
      <p:pic>
        <p:nvPicPr>
          <p:cNvPr id="14" name="Picture 13">
            <a:extLst>
              <a:ext uri="{FF2B5EF4-FFF2-40B4-BE49-F238E27FC236}">
                <a16:creationId xmlns:a16="http://schemas.microsoft.com/office/drawing/2014/main" id="{78FC48D4-27AD-B749-9A0B-9204E521BB6C}"/>
              </a:ext>
            </a:extLst>
          </p:cNvPr>
          <p:cNvPicPr>
            <a:picLocks noChangeAspect="1"/>
          </p:cNvPicPr>
          <p:nvPr/>
        </p:nvPicPr>
        <p:blipFill rotWithShape="1">
          <a:blip r:embed="rId6"/>
          <a:srcRect r="18264"/>
          <a:stretch/>
        </p:blipFill>
        <p:spPr>
          <a:xfrm>
            <a:off x="4317507" y="3843373"/>
            <a:ext cx="4824269" cy="1733785"/>
          </a:xfrm>
          <a:prstGeom prst="rect">
            <a:avLst/>
          </a:prstGeom>
        </p:spPr>
      </p:pic>
    </p:spTree>
    <p:extLst>
      <p:ext uri="{BB962C8B-B14F-4D97-AF65-F5344CB8AC3E}">
        <p14:creationId xmlns:p14="http://schemas.microsoft.com/office/powerpoint/2010/main" val="28306744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9D9CB-F6BB-6443-BD24-148F5E748CE6}"/>
              </a:ext>
            </a:extLst>
          </p:cNvPr>
          <p:cNvSpPr>
            <a:spLocks noGrp="1"/>
          </p:cNvSpPr>
          <p:nvPr>
            <p:ph type="title"/>
          </p:nvPr>
        </p:nvSpPr>
        <p:spPr/>
        <p:txBody>
          <a:bodyPr/>
          <a:lstStyle/>
          <a:p>
            <a:r>
              <a:rPr lang="en-US" b="1" dirty="0">
                <a:solidFill>
                  <a:schemeClr val="bg1"/>
                </a:solidFill>
              </a:rPr>
              <a:t>Comparative Genomics</a:t>
            </a:r>
          </a:p>
        </p:txBody>
      </p:sp>
      <p:pic>
        <p:nvPicPr>
          <p:cNvPr id="5" name="Content Placeholder 4">
            <a:extLst>
              <a:ext uri="{FF2B5EF4-FFF2-40B4-BE49-F238E27FC236}">
                <a16:creationId xmlns:a16="http://schemas.microsoft.com/office/drawing/2014/main" id="{3A155201-0504-A049-9831-BD086382027D}"/>
              </a:ext>
            </a:extLst>
          </p:cNvPr>
          <p:cNvPicPr>
            <a:picLocks noGrp="1" noChangeAspect="1"/>
          </p:cNvPicPr>
          <p:nvPr>
            <p:ph idx="1"/>
          </p:nvPr>
        </p:nvPicPr>
        <p:blipFill>
          <a:blip r:embed="rId2"/>
          <a:stretch>
            <a:fillRect/>
          </a:stretch>
        </p:blipFill>
        <p:spPr>
          <a:xfrm>
            <a:off x="16523" y="1731818"/>
            <a:ext cx="9127477" cy="4270457"/>
          </a:xfrm>
        </p:spPr>
      </p:pic>
      <p:sp>
        <p:nvSpPr>
          <p:cNvPr id="6" name="Rectangle 5">
            <a:extLst>
              <a:ext uri="{FF2B5EF4-FFF2-40B4-BE49-F238E27FC236}">
                <a16:creationId xmlns:a16="http://schemas.microsoft.com/office/drawing/2014/main" id="{9AB0DEF3-5C85-134A-9210-BD096FCAA0EB}"/>
              </a:ext>
            </a:extLst>
          </p:cNvPr>
          <p:cNvSpPr/>
          <p:nvPr/>
        </p:nvSpPr>
        <p:spPr>
          <a:xfrm>
            <a:off x="2718594" y="1232972"/>
            <a:ext cx="3429721" cy="369332"/>
          </a:xfrm>
          <a:prstGeom prst="rect">
            <a:avLst/>
          </a:prstGeom>
        </p:spPr>
        <p:txBody>
          <a:bodyPr wrap="none">
            <a:spAutoFit/>
          </a:bodyPr>
          <a:lstStyle/>
          <a:p>
            <a:r>
              <a:rPr lang="en-US" dirty="0">
                <a:solidFill>
                  <a:schemeClr val="bg1"/>
                </a:solidFill>
              </a:rPr>
              <a:t>https://</a:t>
            </a:r>
            <a:r>
              <a:rPr lang="en-US" dirty="0" err="1">
                <a:solidFill>
                  <a:schemeClr val="bg1"/>
                </a:solidFill>
              </a:rPr>
              <a:t>genomevolution.org</a:t>
            </a:r>
            <a:r>
              <a:rPr lang="en-US" dirty="0">
                <a:solidFill>
                  <a:schemeClr val="bg1"/>
                </a:solidFill>
              </a:rPr>
              <a:t>/</a:t>
            </a:r>
            <a:r>
              <a:rPr lang="en-US" dirty="0" err="1">
                <a:solidFill>
                  <a:schemeClr val="bg1"/>
                </a:solidFill>
              </a:rPr>
              <a:t>coge</a:t>
            </a:r>
            <a:r>
              <a:rPr lang="en-US" dirty="0">
                <a:solidFill>
                  <a:schemeClr val="bg1"/>
                </a:solidFill>
              </a:rPr>
              <a:t>/</a:t>
            </a:r>
          </a:p>
        </p:txBody>
      </p:sp>
      <p:sp>
        <p:nvSpPr>
          <p:cNvPr id="7" name="TextBox 6">
            <a:extLst>
              <a:ext uri="{FF2B5EF4-FFF2-40B4-BE49-F238E27FC236}">
                <a16:creationId xmlns:a16="http://schemas.microsoft.com/office/drawing/2014/main" id="{0B656251-72D3-BA4E-8F30-1C5EEF21DCEB}"/>
              </a:ext>
            </a:extLst>
          </p:cNvPr>
          <p:cNvSpPr txBox="1"/>
          <p:nvPr/>
        </p:nvSpPr>
        <p:spPr>
          <a:xfrm>
            <a:off x="786094" y="2375972"/>
            <a:ext cx="8203784" cy="369332"/>
          </a:xfrm>
          <a:prstGeom prst="rect">
            <a:avLst/>
          </a:prstGeom>
          <a:noFill/>
        </p:spPr>
        <p:txBody>
          <a:bodyPr wrap="none" rtlCol="0">
            <a:spAutoFit/>
          </a:bodyPr>
          <a:lstStyle/>
          <a:p>
            <a:r>
              <a:rPr lang="en-US" dirty="0">
                <a:solidFill>
                  <a:srgbClr val="FF0000"/>
                </a:solidFill>
              </a:rPr>
              <a:t>You can upload any arbitrary number of genomes, and use already uploaded genomes</a:t>
            </a:r>
          </a:p>
        </p:txBody>
      </p:sp>
    </p:spTree>
    <p:extLst>
      <p:ext uri="{BB962C8B-B14F-4D97-AF65-F5344CB8AC3E}">
        <p14:creationId xmlns:p14="http://schemas.microsoft.com/office/powerpoint/2010/main" val="403436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9D9CB-F6BB-6443-BD24-148F5E748CE6}"/>
              </a:ext>
            </a:extLst>
          </p:cNvPr>
          <p:cNvSpPr>
            <a:spLocks noGrp="1"/>
          </p:cNvSpPr>
          <p:nvPr>
            <p:ph type="title"/>
          </p:nvPr>
        </p:nvSpPr>
        <p:spPr/>
        <p:txBody>
          <a:bodyPr/>
          <a:lstStyle/>
          <a:p>
            <a:r>
              <a:rPr lang="en-US" b="1" dirty="0">
                <a:solidFill>
                  <a:schemeClr val="bg1"/>
                </a:solidFill>
              </a:rPr>
              <a:t>Comparative Genomics</a:t>
            </a:r>
          </a:p>
        </p:txBody>
      </p:sp>
      <p:sp>
        <p:nvSpPr>
          <p:cNvPr id="6" name="Rectangle 5">
            <a:extLst>
              <a:ext uri="{FF2B5EF4-FFF2-40B4-BE49-F238E27FC236}">
                <a16:creationId xmlns:a16="http://schemas.microsoft.com/office/drawing/2014/main" id="{9AB0DEF3-5C85-134A-9210-BD096FCAA0EB}"/>
              </a:ext>
            </a:extLst>
          </p:cNvPr>
          <p:cNvSpPr/>
          <p:nvPr/>
        </p:nvSpPr>
        <p:spPr>
          <a:xfrm>
            <a:off x="2718594" y="1232972"/>
            <a:ext cx="3429721" cy="369332"/>
          </a:xfrm>
          <a:prstGeom prst="rect">
            <a:avLst/>
          </a:prstGeom>
        </p:spPr>
        <p:txBody>
          <a:bodyPr wrap="none">
            <a:spAutoFit/>
          </a:bodyPr>
          <a:lstStyle/>
          <a:p>
            <a:r>
              <a:rPr lang="en-US" dirty="0">
                <a:solidFill>
                  <a:schemeClr val="bg1"/>
                </a:solidFill>
              </a:rPr>
              <a:t>https://</a:t>
            </a:r>
            <a:r>
              <a:rPr lang="en-US" dirty="0" err="1">
                <a:solidFill>
                  <a:schemeClr val="bg1"/>
                </a:solidFill>
              </a:rPr>
              <a:t>genomevolution.org</a:t>
            </a:r>
            <a:r>
              <a:rPr lang="en-US" dirty="0">
                <a:solidFill>
                  <a:schemeClr val="bg1"/>
                </a:solidFill>
              </a:rPr>
              <a:t>/</a:t>
            </a:r>
            <a:r>
              <a:rPr lang="en-US" dirty="0" err="1">
                <a:solidFill>
                  <a:schemeClr val="bg1"/>
                </a:solidFill>
              </a:rPr>
              <a:t>coge</a:t>
            </a:r>
            <a:r>
              <a:rPr lang="en-US" dirty="0">
                <a:solidFill>
                  <a:schemeClr val="bg1"/>
                </a:solidFill>
              </a:rPr>
              <a:t>/</a:t>
            </a:r>
          </a:p>
        </p:txBody>
      </p:sp>
      <p:pic>
        <p:nvPicPr>
          <p:cNvPr id="8" name="Picture 7">
            <a:extLst>
              <a:ext uri="{FF2B5EF4-FFF2-40B4-BE49-F238E27FC236}">
                <a16:creationId xmlns:a16="http://schemas.microsoft.com/office/drawing/2014/main" id="{F2FDCD27-E3FD-E54C-9F2D-2DE874670025}"/>
              </a:ext>
            </a:extLst>
          </p:cNvPr>
          <p:cNvPicPr>
            <a:picLocks noChangeAspect="1"/>
          </p:cNvPicPr>
          <p:nvPr/>
        </p:nvPicPr>
        <p:blipFill>
          <a:blip r:embed="rId2"/>
          <a:stretch>
            <a:fillRect/>
          </a:stretch>
        </p:blipFill>
        <p:spPr>
          <a:xfrm>
            <a:off x="658142" y="1602304"/>
            <a:ext cx="3465485" cy="4482028"/>
          </a:xfrm>
          <a:prstGeom prst="rect">
            <a:avLst/>
          </a:prstGeom>
        </p:spPr>
      </p:pic>
      <p:sp>
        <p:nvSpPr>
          <p:cNvPr id="9" name="TextBox 8">
            <a:extLst>
              <a:ext uri="{FF2B5EF4-FFF2-40B4-BE49-F238E27FC236}">
                <a16:creationId xmlns:a16="http://schemas.microsoft.com/office/drawing/2014/main" id="{D4C69F20-8E2F-374C-AD89-C16E40BC5EDE}"/>
              </a:ext>
            </a:extLst>
          </p:cNvPr>
          <p:cNvSpPr txBox="1"/>
          <p:nvPr/>
        </p:nvSpPr>
        <p:spPr>
          <a:xfrm>
            <a:off x="4355024" y="1797803"/>
            <a:ext cx="4788976" cy="646331"/>
          </a:xfrm>
          <a:prstGeom prst="rect">
            <a:avLst/>
          </a:prstGeom>
          <a:noFill/>
        </p:spPr>
        <p:txBody>
          <a:bodyPr wrap="square" rtlCol="0">
            <a:spAutoFit/>
          </a:bodyPr>
          <a:lstStyle/>
          <a:p>
            <a:r>
              <a:rPr lang="en-US" dirty="0">
                <a:solidFill>
                  <a:schemeClr val="bg1"/>
                </a:solidFill>
              </a:rPr>
              <a:t>Sorghum vs Maize whole genome aligned colored by age (fraction of synonymous substitutions)</a:t>
            </a:r>
          </a:p>
        </p:txBody>
      </p:sp>
      <p:pic>
        <p:nvPicPr>
          <p:cNvPr id="10" name="Picture 9">
            <a:extLst>
              <a:ext uri="{FF2B5EF4-FFF2-40B4-BE49-F238E27FC236}">
                <a16:creationId xmlns:a16="http://schemas.microsoft.com/office/drawing/2014/main" id="{A1A67B6E-31F6-C34A-BF48-34186D20AAD6}"/>
              </a:ext>
            </a:extLst>
          </p:cNvPr>
          <p:cNvPicPr>
            <a:picLocks noChangeAspect="1"/>
          </p:cNvPicPr>
          <p:nvPr/>
        </p:nvPicPr>
        <p:blipFill>
          <a:blip r:embed="rId3"/>
          <a:stretch>
            <a:fillRect/>
          </a:stretch>
        </p:blipFill>
        <p:spPr>
          <a:xfrm>
            <a:off x="4218122" y="3407938"/>
            <a:ext cx="4925878" cy="2676394"/>
          </a:xfrm>
          <a:prstGeom prst="rect">
            <a:avLst/>
          </a:prstGeom>
        </p:spPr>
      </p:pic>
      <p:sp>
        <p:nvSpPr>
          <p:cNvPr id="11" name="TextBox 10">
            <a:extLst>
              <a:ext uri="{FF2B5EF4-FFF2-40B4-BE49-F238E27FC236}">
                <a16:creationId xmlns:a16="http://schemas.microsoft.com/office/drawing/2014/main" id="{10D290AD-3B66-1D4D-8FD9-28121AE8C687}"/>
              </a:ext>
            </a:extLst>
          </p:cNvPr>
          <p:cNvSpPr txBox="1"/>
          <p:nvPr/>
        </p:nvSpPr>
        <p:spPr>
          <a:xfrm>
            <a:off x="4866468" y="3006671"/>
            <a:ext cx="3987630" cy="369332"/>
          </a:xfrm>
          <a:prstGeom prst="rect">
            <a:avLst/>
          </a:prstGeom>
          <a:noFill/>
        </p:spPr>
        <p:txBody>
          <a:bodyPr wrap="none" rtlCol="0">
            <a:spAutoFit/>
          </a:bodyPr>
          <a:lstStyle/>
          <a:p>
            <a:r>
              <a:rPr lang="en-US" dirty="0">
                <a:solidFill>
                  <a:schemeClr val="bg1"/>
                </a:solidFill>
              </a:rPr>
              <a:t>Detailed visualization of </a:t>
            </a:r>
            <a:r>
              <a:rPr lang="en-US" dirty="0" err="1">
                <a:solidFill>
                  <a:schemeClr val="bg1"/>
                </a:solidFill>
              </a:rPr>
              <a:t>syntenic</a:t>
            </a:r>
            <a:r>
              <a:rPr lang="en-US" dirty="0">
                <a:solidFill>
                  <a:schemeClr val="bg1"/>
                </a:solidFill>
              </a:rPr>
              <a:t> regions</a:t>
            </a:r>
          </a:p>
        </p:txBody>
      </p:sp>
    </p:spTree>
    <p:extLst>
      <p:ext uri="{BB962C8B-B14F-4D97-AF65-F5344CB8AC3E}">
        <p14:creationId xmlns:p14="http://schemas.microsoft.com/office/powerpoint/2010/main" val="2987361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9D9CB-F6BB-6443-BD24-148F5E748CE6}"/>
              </a:ext>
            </a:extLst>
          </p:cNvPr>
          <p:cNvSpPr>
            <a:spLocks noGrp="1"/>
          </p:cNvSpPr>
          <p:nvPr>
            <p:ph type="title"/>
          </p:nvPr>
        </p:nvSpPr>
        <p:spPr/>
        <p:txBody>
          <a:bodyPr/>
          <a:lstStyle/>
          <a:p>
            <a:r>
              <a:rPr lang="en-US" b="1" dirty="0">
                <a:solidFill>
                  <a:schemeClr val="bg1"/>
                </a:solidFill>
              </a:rPr>
              <a:t>Comparative Genomics</a:t>
            </a:r>
          </a:p>
        </p:txBody>
      </p:sp>
      <p:sp>
        <p:nvSpPr>
          <p:cNvPr id="6" name="Rectangle 5">
            <a:extLst>
              <a:ext uri="{FF2B5EF4-FFF2-40B4-BE49-F238E27FC236}">
                <a16:creationId xmlns:a16="http://schemas.microsoft.com/office/drawing/2014/main" id="{9AB0DEF3-5C85-134A-9210-BD096FCAA0EB}"/>
              </a:ext>
            </a:extLst>
          </p:cNvPr>
          <p:cNvSpPr/>
          <p:nvPr/>
        </p:nvSpPr>
        <p:spPr>
          <a:xfrm>
            <a:off x="2718594" y="1232972"/>
            <a:ext cx="3429721" cy="369332"/>
          </a:xfrm>
          <a:prstGeom prst="rect">
            <a:avLst/>
          </a:prstGeom>
        </p:spPr>
        <p:txBody>
          <a:bodyPr wrap="none">
            <a:spAutoFit/>
          </a:bodyPr>
          <a:lstStyle/>
          <a:p>
            <a:r>
              <a:rPr lang="en-US" dirty="0">
                <a:solidFill>
                  <a:schemeClr val="bg1"/>
                </a:solidFill>
              </a:rPr>
              <a:t>https://</a:t>
            </a:r>
            <a:r>
              <a:rPr lang="en-US" dirty="0" err="1">
                <a:solidFill>
                  <a:schemeClr val="bg1"/>
                </a:solidFill>
              </a:rPr>
              <a:t>genomevolution.org</a:t>
            </a:r>
            <a:r>
              <a:rPr lang="en-US" dirty="0">
                <a:solidFill>
                  <a:schemeClr val="bg1"/>
                </a:solidFill>
              </a:rPr>
              <a:t>/</a:t>
            </a:r>
            <a:r>
              <a:rPr lang="en-US" dirty="0" err="1">
                <a:solidFill>
                  <a:schemeClr val="bg1"/>
                </a:solidFill>
              </a:rPr>
              <a:t>coge</a:t>
            </a:r>
            <a:r>
              <a:rPr lang="en-US" dirty="0">
                <a:solidFill>
                  <a:schemeClr val="bg1"/>
                </a:solidFill>
              </a:rPr>
              <a:t>/</a:t>
            </a:r>
          </a:p>
        </p:txBody>
      </p:sp>
      <p:pic>
        <p:nvPicPr>
          <p:cNvPr id="3" name="Picture 2">
            <a:extLst>
              <a:ext uri="{FF2B5EF4-FFF2-40B4-BE49-F238E27FC236}">
                <a16:creationId xmlns:a16="http://schemas.microsoft.com/office/drawing/2014/main" id="{3FFEA0FA-DF82-FA43-8A9F-5BBAE578DB66}"/>
              </a:ext>
            </a:extLst>
          </p:cNvPr>
          <p:cNvPicPr>
            <a:picLocks noChangeAspect="1"/>
          </p:cNvPicPr>
          <p:nvPr/>
        </p:nvPicPr>
        <p:blipFill>
          <a:blip r:embed="rId2"/>
          <a:stretch>
            <a:fillRect/>
          </a:stretch>
        </p:blipFill>
        <p:spPr>
          <a:xfrm>
            <a:off x="100482" y="1758950"/>
            <a:ext cx="5236223" cy="3866078"/>
          </a:xfrm>
          <a:prstGeom prst="rect">
            <a:avLst/>
          </a:prstGeom>
        </p:spPr>
      </p:pic>
      <p:pic>
        <p:nvPicPr>
          <p:cNvPr id="4" name="Picture 3">
            <a:extLst>
              <a:ext uri="{FF2B5EF4-FFF2-40B4-BE49-F238E27FC236}">
                <a16:creationId xmlns:a16="http://schemas.microsoft.com/office/drawing/2014/main" id="{25B4FEF7-4610-EB49-9D6F-81E9A03F492F}"/>
              </a:ext>
            </a:extLst>
          </p:cNvPr>
          <p:cNvPicPr>
            <a:picLocks noChangeAspect="1"/>
          </p:cNvPicPr>
          <p:nvPr/>
        </p:nvPicPr>
        <p:blipFill>
          <a:blip r:embed="rId3"/>
          <a:stretch>
            <a:fillRect/>
          </a:stretch>
        </p:blipFill>
        <p:spPr>
          <a:xfrm>
            <a:off x="3936175" y="2371986"/>
            <a:ext cx="5207825" cy="3923228"/>
          </a:xfrm>
          <a:prstGeom prst="rect">
            <a:avLst/>
          </a:prstGeom>
        </p:spPr>
      </p:pic>
      <p:sp>
        <p:nvSpPr>
          <p:cNvPr id="5" name="TextBox 4">
            <a:extLst>
              <a:ext uri="{FF2B5EF4-FFF2-40B4-BE49-F238E27FC236}">
                <a16:creationId xmlns:a16="http://schemas.microsoft.com/office/drawing/2014/main" id="{76FCC550-56D3-994E-9654-3D2F3289B4D4}"/>
              </a:ext>
            </a:extLst>
          </p:cNvPr>
          <p:cNvSpPr txBox="1"/>
          <p:nvPr/>
        </p:nvSpPr>
        <p:spPr>
          <a:xfrm>
            <a:off x="5827363" y="1844298"/>
            <a:ext cx="2231765" cy="369332"/>
          </a:xfrm>
          <a:prstGeom prst="rect">
            <a:avLst/>
          </a:prstGeom>
          <a:noFill/>
        </p:spPr>
        <p:txBody>
          <a:bodyPr wrap="none" rtlCol="0">
            <a:spAutoFit/>
          </a:bodyPr>
          <a:lstStyle/>
          <a:p>
            <a:r>
              <a:rPr lang="en-US" dirty="0">
                <a:solidFill>
                  <a:schemeClr val="bg1"/>
                </a:solidFill>
              </a:rPr>
              <a:t>Phylogenetic analyses</a:t>
            </a:r>
          </a:p>
        </p:txBody>
      </p:sp>
    </p:spTree>
    <p:extLst>
      <p:ext uri="{BB962C8B-B14F-4D97-AF65-F5344CB8AC3E}">
        <p14:creationId xmlns:p14="http://schemas.microsoft.com/office/powerpoint/2010/main" val="21079135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a:t>Significado en bases de datos y bioinformática</a:t>
            </a:r>
          </a:p>
        </p:txBody>
      </p:sp>
      <p:sp>
        <p:nvSpPr>
          <p:cNvPr id="5" name="Slide Number Placeholder 4"/>
          <p:cNvSpPr>
            <a:spLocks noGrp="1"/>
          </p:cNvSpPr>
          <p:nvPr>
            <p:ph type="sldNum" sz="quarter" idx="15"/>
          </p:nvPr>
        </p:nvSpPr>
        <p:spPr>
          <a:xfrm>
            <a:off x="8534400" y="6260592"/>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66</a:t>
            </a:fld>
            <a:endParaRPr lang="es-ES_tradnl"/>
          </a:p>
        </p:txBody>
      </p:sp>
      <p:grpSp>
        <p:nvGrpSpPr>
          <p:cNvPr id="3" name="Group 39"/>
          <p:cNvGrpSpPr/>
          <p:nvPr/>
        </p:nvGrpSpPr>
        <p:grpSpPr>
          <a:xfrm>
            <a:off x="129907" y="2825353"/>
            <a:ext cx="8709293" cy="1518047"/>
            <a:chOff x="129907" y="2825353"/>
            <a:chExt cx="8709293" cy="1518047"/>
          </a:xfrm>
        </p:grpSpPr>
        <p:pic>
          <p:nvPicPr>
            <p:cNvPr id="37" name="Picture 36" descr="Informacion.png"/>
            <p:cNvPicPr>
              <a:picLocks noChangeAspect="1"/>
            </p:cNvPicPr>
            <p:nvPr/>
          </p:nvPicPr>
          <p:blipFill>
            <a:blip r:embed="rId3"/>
            <a:stretch>
              <a:fillRect/>
            </a:stretch>
          </p:blipFill>
          <p:spPr>
            <a:xfrm>
              <a:off x="3124200" y="3678865"/>
              <a:ext cx="5715000" cy="664535"/>
            </a:xfrm>
            <a:prstGeom prst="rect">
              <a:avLst/>
            </a:prstGeom>
          </p:spPr>
        </p:pic>
        <p:sp>
          <p:nvSpPr>
            <p:cNvPr id="23" name="TextBox 22"/>
            <p:cNvSpPr txBox="1"/>
            <p:nvPr/>
          </p:nvSpPr>
          <p:spPr>
            <a:xfrm>
              <a:off x="129907" y="3687751"/>
              <a:ext cx="3287609" cy="615553"/>
            </a:xfrm>
            <a:prstGeom prst="rect">
              <a:avLst/>
            </a:prstGeom>
            <a:noFill/>
          </p:spPr>
          <p:txBody>
            <a:bodyPr wrap="square" rtlCol="0">
              <a:spAutoFit/>
            </a:bodyPr>
            <a:lstStyle/>
            <a:p>
              <a:pPr algn="ctr"/>
              <a:r>
                <a:rPr lang="es-ES_tradnl" sz="3400" b="1"/>
                <a:t>Información</a:t>
              </a:r>
            </a:p>
          </p:txBody>
        </p:sp>
        <p:sp>
          <p:nvSpPr>
            <p:cNvPr id="25" name="Down Arrow 24"/>
            <p:cNvSpPr/>
            <p:nvPr/>
          </p:nvSpPr>
          <p:spPr>
            <a:xfrm>
              <a:off x="1447800" y="2825353"/>
              <a:ext cx="533400" cy="86239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grpSp>
        <p:nvGrpSpPr>
          <p:cNvPr id="4" name="Group 38"/>
          <p:cNvGrpSpPr/>
          <p:nvPr/>
        </p:nvGrpSpPr>
        <p:grpSpPr>
          <a:xfrm>
            <a:off x="152399" y="2209800"/>
            <a:ext cx="8674101" cy="702691"/>
            <a:chOff x="152399" y="2209800"/>
            <a:chExt cx="8674101" cy="702691"/>
          </a:xfrm>
        </p:grpSpPr>
        <p:sp>
          <p:nvSpPr>
            <p:cNvPr id="22" name="TextBox 21"/>
            <p:cNvSpPr txBox="1"/>
            <p:nvPr/>
          </p:nvSpPr>
          <p:spPr>
            <a:xfrm>
              <a:off x="152399" y="2209800"/>
              <a:ext cx="3265117" cy="615553"/>
            </a:xfrm>
            <a:prstGeom prst="rect">
              <a:avLst/>
            </a:prstGeom>
            <a:noFill/>
          </p:spPr>
          <p:txBody>
            <a:bodyPr wrap="square" rtlCol="0">
              <a:spAutoFit/>
            </a:bodyPr>
            <a:lstStyle/>
            <a:p>
              <a:pPr algn="ctr"/>
              <a:r>
                <a:rPr lang="es-ES_tradnl" sz="3400" b="1"/>
                <a:t>Datos</a:t>
              </a:r>
            </a:p>
          </p:txBody>
        </p:sp>
        <p:pic>
          <p:nvPicPr>
            <p:cNvPr id="29" name="Picture 28" descr="Datos.png"/>
            <p:cNvPicPr>
              <a:picLocks noChangeAspect="1"/>
            </p:cNvPicPr>
            <p:nvPr/>
          </p:nvPicPr>
          <p:blipFill>
            <a:blip r:embed="rId4"/>
            <a:stretch>
              <a:fillRect/>
            </a:stretch>
          </p:blipFill>
          <p:spPr>
            <a:xfrm>
              <a:off x="3124200" y="2209800"/>
              <a:ext cx="5702300" cy="702691"/>
            </a:xfrm>
            <a:prstGeom prst="rect">
              <a:avLst/>
            </a:prstGeom>
          </p:spPr>
        </p:pic>
      </p:grpSp>
      <p:grpSp>
        <p:nvGrpSpPr>
          <p:cNvPr id="7" name="Group 40"/>
          <p:cNvGrpSpPr/>
          <p:nvPr/>
        </p:nvGrpSpPr>
        <p:grpSpPr>
          <a:xfrm>
            <a:off x="76200" y="4319202"/>
            <a:ext cx="8458200" cy="1656664"/>
            <a:chOff x="76200" y="4319202"/>
            <a:chExt cx="8458200" cy="1656664"/>
          </a:xfrm>
        </p:grpSpPr>
        <p:sp>
          <p:nvSpPr>
            <p:cNvPr id="24" name="TextBox 23"/>
            <p:cNvSpPr txBox="1"/>
            <p:nvPr/>
          </p:nvSpPr>
          <p:spPr>
            <a:xfrm>
              <a:off x="76200" y="5175647"/>
              <a:ext cx="3341317" cy="615553"/>
            </a:xfrm>
            <a:prstGeom prst="rect">
              <a:avLst/>
            </a:prstGeom>
            <a:noFill/>
          </p:spPr>
          <p:txBody>
            <a:bodyPr wrap="none" rtlCol="0">
              <a:spAutoFit/>
            </a:bodyPr>
            <a:lstStyle/>
            <a:p>
              <a:pPr algn="ctr"/>
              <a:r>
                <a:rPr lang="es-ES_tradnl" sz="3400" b="1"/>
                <a:t>Conocimiento</a:t>
              </a:r>
            </a:p>
          </p:txBody>
        </p:sp>
        <p:sp>
          <p:nvSpPr>
            <p:cNvPr id="26" name="Down Arrow 25"/>
            <p:cNvSpPr/>
            <p:nvPr/>
          </p:nvSpPr>
          <p:spPr>
            <a:xfrm>
              <a:off x="1447800" y="4319202"/>
              <a:ext cx="533400" cy="86239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38" name="TextBox 37"/>
            <p:cNvSpPr txBox="1"/>
            <p:nvPr/>
          </p:nvSpPr>
          <p:spPr>
            <a:xfrm>
              <a:off x="3404626" y="5052536"/>
              <a:ext cx="5129774" cy="923330"/>
            </a:xfrm>
            <a:prstGeom prst="rect">
              <a:avLst/>
            </a:prstGeom>
            <a:noFill/>
          </p:spPr>
          <p:txBody>
            <a:bodyPr wrap="square" rtlCol="0">
              <a:spAutoFit/>
            </a:bodyPr>
            <a:lstStyle/>
            <a:p>
              <a:r>
                <a:rPr lang="es-ES_tradnl"/>
                <a:t>ATH_AT1G50920.1 es un posible ortólogo de LOC_Os07g01920.1 y pueden tener la misma funcion: Proteínas de unión a GTP</a:t>
              </a:r>
            </a:p>
          </p:txBody>
        </p:sp>
      </p:grpSp>
      <p:sp>
        <p:nvSpPr>
          <p:cNvPr id="16" name="Rectangle 15"/>
          <p:cNvSpPr/>
          <p:nvPr/>
        </p:nvSpPr>
        <p:spPr>
          <a:xfrm>
            <a:off x="152399" y="1719649"/>
            <a:ext cx="4572000" cy="646331"/>
          </a:xfrm>
          <a:prstGeom prst="rect">
            <a:avLst/>
          </a:prstGeom>
        </p:spPr>
        <p:txBody>
          <a:bodyPr>
            <a:spAutoFit/>
          </a:bodyPr>
          <a:lstStyle/>
          <a:p>
            <a:r>
              <a:rPr lang="es-ES_tradnl" dirty="0"/>
              <a:t>Señales no interpretadas que llegan a nuestros sentidos</a:t>
            </a:r>
          </a:p>
        </p:txBody>
      </p:sp>
      <p:sp>
        <p:nvSpPr>
          <p:cNvPr id="17" name="Rectangle 16"/>
          <p:cNvSpPr/>
          <p:nvPr/>
        </p:nvSpPr>
        <p:spPr>
          <a:xfrm>
            <a:off x="179957" y="3503085"/>
            <a:ext cx="2437424" cy="369332"/>
          </a:xfrm>
          <a:prstGeom prst="rect">
            <a:avLst/>
          </a:prstGeom>
        </p:spPr>
        <p:txBody>
          <a:bodyPr wrap="none">
            <a:spAutoFit/>
          </a:bodyPr>
          <a:lstStyle/>
          <a:p>
            <a:r>
              <a:rPr lang="es-ES_tradnl" dirty="0"/>
              <a:t>Datos con significado</a:t>
            </a:r>
          </a:p>
        </p:txBody>
      </p:sp>
      <p:sp>
        <p:nvSpPr>
          <p:cNvPr id="18" name="Rectangle 17"/>
          <p:cNvSpPr/>
          <p:nvPr/>
        </p:nvSpPr>
        <p:spPr>
          <a:xfrm>
            <a:off x="179957" y="5934670"/>
            <a:ext cx="4572000" cy="923330"/>
          </a:xfrm>
          <a:prstGeom prst="rect">
            <a:avLst/>
          </a:prstGeom>
        </p:spPr>
        <p:txBody>
          <a:bodyPr>
            <a:spAutoFit/>
          </a:bodyPr>
          <a:lstStyle/>
          <a:p>
            <a:r>
              <a:rPr lang="es-ES_tradnl" dirty="0"/>
              <a:t>Toda la información y el entendimiento necesario para llevar a cabo tareas e inferir </a:t>
            </a:r>
            <a:r>
              <a:rPr lang="es-ES_tradnl" dirty="0" err="1"/>
              <a:t>neva</a:t>
            </a:r>
            <a:r>
              <a:rPr lang="es-ES_tradnl" dirty="0"/>
              <a:t> información</a:t>
            </a:r>
          </a:p>
        </p:txBody>
      </p:sp>
      <p:sp>
        <p:nvSpPr>
          <p:cNvPr id="19" name="TextBox 18"/>
          <p:cNvSpPr txBox="1"/>
          <p:nvPr/>
        </p:nvSpPr>
        <p:spPr>
          <a:xfrm>
            <a:off x="5374915" y="6387199"/>
            <a:ext cx="3176696" cy="369332"/>
          </a:xfrm>
          <a:prstGeom prst="rect">
            <a:avLst/>
          </a:prstGeom>
          <a:noFill/>
        </p:spPr>
        <p:txBody>
          <a:bodyPr wrap="none" rtlCol="0">
            <a:spAutoFit/>
          </a:bodyPr>
          <a:lstStyle/>
          <a:p>
            <a:r>
              <a:rPr lang="es-ES_tradnl" b="1" dirty="0"/>
              <a:t>Semántica sobre sintaxis</a:t>
            </a:r>
          </a:p>
        </p:txBody>
      </p:sp>
    </p:spTree>
    <p:extLst>
      <p:ext uri="{BB962C8B-B14F-4D97-AF65-F5344CB8AC3E}">
        <p14:creationId xmlns:p14="http://schemas.microsoft.com/office/powerpoint/2010/main" val="107191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lide(fromBottom)">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900" decel="100000" fill="hold"/>
                                        <p:tgtEl>
                                          <p:spTgt spid="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91C6B-416E-E244-9803-C7B75D5ECE94}"/>
              </a:ext>
            </a:extLst>
          </p:cNvPr>
          <p:cNvSpPr>
            <a:spLocks noGrp="1"/>
          </p:cNvSpPr>
          <p:nvPr>
            <p:ph type="title"/>
          </p:nvPr>
        </p:nvSpPr>
        <p:spPr/>
        <p:txBody>
          <a:bodyPr/>
          <a:lstStyle/>
          <a:p>
            <a:r>
              <a:rPr lang="pt-BR"/>
              <a:t>Exercicio com GO</a:t>
            </a:r>
          </a:p>
        </p:txBody>
      </p:sp>
      <p:sp>
        <p:nvSpPr>
          <p:cNvPr id="3" name="Content Placeholder 2">
            <a:extLst>
              <a:ext uri="{FF2B5EF4-FFF2-40B4-BE49-F238E27FC236}">
                <a16:creationId xmlns:a16="http://schemas.microsoft.com/office/drawing/2014/main" id="{13586854-04E1-344E-A42C-48C4B7FCD057}"/>
              </a:ext>
            </a:extLst>
          </p:cNvPr>
          <p:cNvSpPr>
            <a:spLocks noGrp="1"/>
          </p:cNvSpPr>
          <p:nvPr>
            <p:ph idx="1"/>
          </p:nvPr>
        </p:nvSpPr>
        <p:spPr>
          <a:xfrm>
            <a:off x="695653" y="1862138"/>
            <a:ext cx="7076747" cy="3992563"/>
          </a:xfrm>
        </p:spPr>
        <p:txBody>
          <a:bodyPr>
            <a:normAutofit fontScale="77500" lnSpcReduction="20000"/>
          </a:bodyPr>
          <a:lstStyle/>
          <a:p>
            <a:pPr marL="457200" indent="-457200">
              <a:buFont typeface="+mj-lt"/>
              <a:buAutoNum type="alphaLcParenR"/>
            </a:pPr>
            <a:r>
              <a:rPr lang="pt-BR" dirty="0"/>
              <a:t>Qual é o nome do termo GO GO:0048527?</a:t>
            </a:r>
          </a:p>
          <a:p>
            <a:pPr marL="457200" indent="-457200">
              <a:buFont typeface="+mj-lt"/>
              <a:buAutoNum type="alphaLcParenR"/>
            </a:pPr>
            <a:r>
              <a:rPr lang="pt-BR" dirty="0"/>
              <a:t>Quais são os pais do termo GO:0048527?</a:t>
            </a:r>
          </a:p>
          <a:p>
            <a:pPr marL="457200" indent="-457200">
              <a:buFont typeface="+mj-lt"/>
              <a:buAutoNum type="alphaLcParenR"/>
            </a:pPr>
            <a:r>
              <a:rPr lang="pt-BR" dirty="0"/>
              <a:t>Quais são os filhos imediatos (diretos) do termo GO:0048527?</a:t>
            </a:r>
          </a:p>
          <a:p>
            <a:pPr marL="457200" indent="-457200">
              <a:buFont typeface="+mj-lt"/>
              <a:buAutoNum type="alphaLcParenR"/>
            </a:pPr>
            <a:r>
              <a:rPr lang="pt-BR" dirty="0"/>
              <a:t>Quantos termos tem a palavra “</a:t>
            </a:r>
            <a:r>
              <a:rPr lang="pt-BR" dirty="0" err="1"/>
              <a:t>growth</a:t>
            </a:r>
            <a:r>
              <a:rPr lang="pt-BR" dirty="0"/>
              <a:t>” em seu nome?</a:t>
            </a:r>
          </a:p>
          <a:p>
            <a:pPr marL="457200" indent="-457200">
              <a:buFont typeface="+mj-lt"/>
              <a:buAutoNum type="alphaLcParenR"/>
            </a:pPr>
            <a:r>
              <a:rPr lang="pt-BR" dirty="0"/>
              <a:t>Qual é o ancestral comum mais profundo dos termos GO:0048527 e GO:0097178?</a:t>
            </a:r>
          </a:p>
          <a:p>
            <a:pPr marL="457200" indent="-457200">
              <a:buFont typeface="+mj-lt"/>
              <a:buAutoNum type="alphaLcParenR"/>
            </a:pPr>
            <a:r>
              <a:rPr lang="pt-BR" dirty="0"/>
              <a:t>Quais termos regulam ao GO:0007124 (</a:t>
            </a:r>
            <a:r>
              <a:rPr lang="pt-BR" dirty="0" err="1"/>
              <a:t>pseudohyphal</a:t>
            </a:r>
            <a:r>
              <a:rPr lang="pt-BR" dirty="0"/>
              <a:t> </a:t>
            </a:r>
            <a:r>
              <a:rPr lang="pt-BR" dirty="0" err="1"/>
              <a:t>growth</a:t>
            </a:r>
            <a:r>
              <a:rPr lang="pt-BR" dirty="0"/>
              <a:t>)? </a:t>
            </a:r>
          </a:p>
          <a:p>
            <a:pPr marL="457200" indent="-457200">
              <a:buFont typeface="+mj-lt"/>
              <a:buAutoNum type="alphaLcParenR"/>
            </a:pPr>
            <a:r>
              <a:rPr lang="pt-BR" dirty="0"/>
              <a:t>Quantos genes de </a:t>
            </a:r>
            <a:r>
              <a:rPr lang="pt-BR" i="1" dirty="0" err="1"/>
              <a:t>Arabidopsis</a:t>
            </a:r>
            <a:r>
              <a:rPr lang="pt-BR" i="1" dirty="0"/>
              <a:t> </a:t>
            </a:r>
            <a:r>
              <a:rPr lang="pt-BR" i="1" dirty="0" err="1"/>
              <a:t>thaliana</a:t>
            </a:r>
            <a:r>
              <a:rPr lang="pt-BR" i="1" dirty="0"/>
              <a:t> </a:t>
            </a:r>
            <a:r>
              <a:rPr lang="pt-BR" dirty="0"/>
              <a:t>tem a anotação </a:t>
            </a:r>
            <a:r>
              <a:rPr lang="en-US" dirty="0"/>
              <a:t>GO:0048527 (lateral root development)?</a:t>
            </a:r>
            <a:endParaRPr lang="pt-BR" dirty="0"/>
          </a:p>
        </p:txBody>
      </p:sp>
      <p:sp>
        <p:nvSpPr>
          <p:cNvPr id="4" name="Slide Number Placeholder 3">
            <a:extLst>
              <a:ext uri="{FF2B5EF4-FFF2-40B4-BE49-F238E27FC236}">
                <a16:creationId xmlns:a16="http://schemas.microsoft.com/office/drawing/2014/main" id="{901AB4D7-B64F-2543-AF59-B500F7B7DFB6}"/>
              </a:ext>
            </a:extLst>
          </p:cNvPr>
          <p:cNvSpPr>
            <a:spLocks noGrp="1"/>
          </p:cNvSpPr>
          <p:nvPr>
            <p:ph type="sldNum" sz="quarter" idx="12"/>
          </p:nvPr>
        </p:nvSpPr>
        <p:spPr/>
        <p:txBody>
          <a:bodyPr/>
          <a:lstStyle/>
          <a:p>
            <a:fld id="{F9B76065-02A8-2140-ABFF-467A450FC727}" type="slidenum">
              <a:rPr lang="pt-BR" smtClean="0"/>
              <a:pPr/>
              <a:t>67</a:t>
            </a:fld>
            <a:endParaRPr lang="pt-BR"/>
          </a:p>
        </p:txBody>
      </p:sp>
      <p:sp>
        <p:nvSpPr>
          <p:cNvPr id="5" name="Rectangle 4">
            <a:extLst>
              <a:ext uri="{FF2B5EF4-FFF2-40B4-BE49-F238E27FC236}">
                <a16:creationId xmlns:a16="http://schemas.microsoft.com/office/drawing/2014/main" id="{B8718B4F-58B0-CC44-B743-EEAFED7596A5}"/>
              </a:ext>
            </a:extLst>
          </p:cNvPr>
          <p:cNvSpPr/>
          <p:nvPr/>
        </p:nvSpPr>
        <p:spPr>
          <a:xfrm>
            <a:off x="185729" y="6191943"/>
            <a:ext cx="4572000" cy="261610"/>
          </a:xfrm>
          <a:prstGeom prst="rect">
            <a:avLst/>
          </a:prstGeom>
        </p:spPr>
        <p:txBody>
          <a:bodyPr>
            <a:spAutoFit/>
          </a:bodyPr>
          <a:lstStyle/>
          <a:p>
            <a:r>
              <a:rPr lang="en-US" sz="1100" dirty="0">
                <a:hlinkClick r:id="rId2"/>
              </a:rPr>
              <a:t>https://link.springer.com/protocol/10.1007/978-1-4939-3743-1_16</a:t>
            </a:r>
            <a:endParaRPr lang="en-US" sz="1100" dirty="0"/>
          </a:p>
        </p:txBody>
      </p:sp>
    </p:spTree>
    <p:extLst>
      <p:ext uri="{BB962C8B-B14F-4D97-AF65-F5344CB8AC3E}">
        <p14:creationId xmlns:p14="http://schemas.microsoft.com/office/powerpoint/2010/main" val="30960065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37CC-237D-DF4F-85C4-72ECB4AFE4D4}"/>
              </a:ext>
            </a:extLst>
          </p:cNvPr>
          <p:cNvSpPr>
            <a:spLocks noGrp="1"/>
          </p:cNvSpPr>
          <p:nvPr>
            <p:ph type="title"/>
          </p:nvPr>
        </p:nvSpPr>
        <p:spPr/>
        <p:txBody>
          <a:bodyPr/>
          <a:lstStyle/>
          <a:p>
            <a:r>
              <a:rPr lang="en-US" dirty="0"/>
              <a:t>Protein Databank</a:t>
            </a:r>
          </a:p>
        </p:txBody>
      </p:sp>
      <p:sp>
        <p:nvSpPr>
          <p:cNvPr id="4" name="Slide Number Placeholder 3">
            <a:extLst>
              <a:ext uri="{FF2B5EF4-FFF2-40B4-BE49-F238E27FC236}">
                <a16:creationId xmlns:a16="http://schemas.microsoft.com/office/drawing/2014/main" id="{845A7306-2156-BC41-ABDB-3AD7E535006A}"/>
              </a:ext>
            </a:extLst>
          </p:cNvPr>
          <p:cNvSpPr>
            <a:spLocks noGrp="1"/>
          </p:cNvSpPr>
          <p:nvPr>
            <p:ph type="sldNum" sz="quarter" idx="12"/>
          </p:nvPr>
        </p:nvSpPr>
        <p:spPr/>
        <p:txBody>
          <a:bodyPr/>
          <a:lstStyle/>
          <a:p>
            <a:fld id="{F9B76065-02A8-2140-ABFF-467A450FC727}" type="slidenum">
              <a:rPr lang="en-US" smtClean="0"/>
              <a:pPr/>
              <a:t>68</a:t>
            </a:fld>
            <a:endParaRPr lang="en-US"/>
          </a:p>
        </p:txBody>
      </p:sp>
      <p:pic>
        <p:nvPicPr>
          <p:cNvPr id="8" name="Picture 7">
            <a:extLst>
              <a:ext uri="{FF2B5EF4-FFF2-40B4-BE49-F238E27FC236}">
                <a16:creationId xmlns:a16="http://schemas.microsoft.com/office/drawing/2014/main" id="{556EBC63-5FD0-5542-8CD2-2D56D0A4B776}"/>
              </a:ext>
            </a:extLst>
          </p:cNvPr>
          <p:cNvPicPr>
            <a:picLocks noChangeAspect="1"/>
          </p:cNvPicPr>
          <p:nvPr/>
        </p:nvPicPr>
        <p:blipFill>
          <a:blip r:embed="rId2"/>
          <a:stretch>
            <a:fillRect/>
          </a:stretch>
        </p:blipFill>
        <p:spPr>
          <a:xfrm>
            <a:off x="0" y="1880083"/>
            <a:ext cx="9144000" cy="4347535"/>
          </a:xfrm>
          <a:prstGeom prst="rect">
            <a:avLst/>
          </a:prstGeom>
        </p:spPr>
      </p:pic>
      <p:sp>
        <p:nvSpPr>
          <p:cNvPr id="9" name="Rectangle 8">
            <a:extLst>
              <a:ext uri="{FF2B5EF4-FFF2-40B4-BE49-F238E27FC236}">
                <a16:creationId xmlns:a16="http://schemas.microsoft.com/office/drawing/2014/main" id="{CFE2F612-D264-DB46-BBEA-BB271C0673FA}"/>
              </a:ext>
            </a:extLst>
          </p:cNvPr>
          <p:cNvSpPr/>
          <p:nvPr/>
        </p:nvSpPr>
        <p:spPr>
          <a:xfrm>
            <a:off x="408713" y="815334"/>
            <a:ext cx="3942490" cy="584775"/>
          </a:xfrm>
          <a:prstGeom prst="rect">
            <a:avLst/>
          </a:prstGeom>
        </p:spPr>
        <p:txBody>
          <a:bodyPr wrap="none">
            <a:spAutoFit/>
          </a:bodyPr>
          <a:lstStyle/>
          <a:p>
            <a:r>
              <a:rPr lang="en-US" sz="3200" dirty="0">
                <a:hlinkClick r:id="rId3"/>
              </a:rPr>
              <a:t>https://www.rcsb.org/</a:t>
            </a:r>
            <a:endParaRPr lang="en-US" sz="3200" dirty="0"/>
          </a:p>
        </p:txBody>
      </p:sp>
    </p:spTree>
    <p:extLst>
      <p:ext uri="{BB962C8B-B14F-4D97-AF65-F5344CB8AC3E}">
        <p14:creationId xmlns:p14="http://schemas.microsoft.com/office/powerpoint/2010/main" val="48595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37CC-237D-DF4F-85C4-72ECB4AFE4D4}"/>
              </a:ext>
            </a:extLst>
          </p:cNvPr>
          <p:cNvSpPr>
            <a:spLocks noGrp="1"/>
          </p:cNvSpPr>
          <p:nvPr>
            <p:ph type="title"/>
          </p:nvPr>
        </p:nvSpPr>
        <p:spPr/>
        <p:txBody>
          <a:bodyPr/>
          <a:lstStyle/>
          <a:p>
            <a:r>
              <a:rPr lang="en-US" dirty="0"/>
              <a:t>Protein Databank</a:t>
            </a:r>
          </a:p>
        </p:txBody>
      </p:sp>
      <p:sp>
        <p:nvSpPr>
          <p:cNvPr id="4" name="Slide Number Placeholder 3">
            <a:extLst>
              <a:ext uri="{FF2B5EF4-FFF2-40B4-BE49-F238E27FC236}">
                <a16:creationId xmlns:a16="http://schemas.microsoft.com/office/drawing/2014/main" id="{845A7306-2156-BC41-ABDB-3AD7E535006A}"/>
              </a:ext>
            </a:extLst>
          </p:cNvPr>
          <p:cNvSpPr>
            <a:spLocks noGrp="1"/>
          </p:cNvSpPr>
          <p:nvPr>
            <p:ph type="sldNum" sz="quarter" idx="12"/>
          </p:nvPr>
        </p:nvSpPr>
        <p:spPr/>
        <p:txBody>
          <a:bodyPr/>
          <a:lstStyle/>
          <a:p>
            <a:fld id="{F9B76065-02A8-2140-ABFF-467A450FC727}" type="slidenum">
              <a:rPr lang="en-US" smtClean="0"/>
              <a:pPr/>
              <a:t>69</a:t>
            </a:fld>
            <a:endParaRPr lang="en-US"/>
          </a:p>
        </p:txBody>
      </p:sp>
      <p:sp>
        <p:nvSpPr>
          <p:cNvPr id="9" name="Rectangle 8">
            <a:extLst>
              <a:ext uri="{FF2B5EF4-FFF2-40B4-BE49-F238E27FC236}">
                <a16:creationId xmlns:a16="http://schemas.microsoft.com/office/drawing/2014/main" id="{CFE2F612-D264-DB46-BBEA-BB271C0673FA}"/>
              </a:ext>
            </a:extLst>
          </p:cNvPr>
          <p:cNvSpPr/>
          <p:nvPr/>
        </p:nvSpPr>
        <p:spPr>
          <a:xfrm>
            <a:off x="408713" y="815334"/>
            <a:ext cx="3942490" cy="584775"/>
          </a:xfrm>
          <a:prstGeom prst="rect">
            <a:avLst/>
          </a:prstGeom>
        </p:spPr>
        <p:txBody>
          <a:bodyPr wrap="none">
            <a:spAutoFit/>
          </a:bodyPr>
          <a:lstStyle/>
          <a:p>
            <a:r>
              <a:rPr lang="en-US" sz="3200" dirty="0">
                <a:hlinkClick r:id="rId2"/>
              </a:rPr>
              <a:t>https://www.rcsb.org/</a:t>
            </a:r>
            <a:endParaRPr lang="en-US" sz="3200" dirty="0"/>
          </a:p>
        </p:txBody>
      </p:sp>
      <p:sp>
        <p:nvSpPr>
          <p:cNvPr id="3" name="Rectangle 2">
            <a:extLst>
              <a:ext uri="{FF2B5EF4-FFF2-40B4-BE49-F238E27FC236}">
                <a16:creationId xmlns:a16="http://schemas.microsoft.com/office/drawing/2014/main" id="{6F797212-0892-164F-A9F2-4B1433E6FE20}"/>
              </a:ext>
            </a:extLst>
          </p:cNvPr>
          <p:cNvSpPr/>
          <p:nvPr/>
        </p:nvSpPr>
        <p:spPr>
          <a:xfrm>
            <a:off x="2637912" y="3244334"/>
            <a:ext cx="3868175" cy="646331"/>
          </a:xfrm>
          <a:prstGeom prst="rect">
            <a:avLst/>
          </a:prstGeom>
        </p:spPr>
        <p:txBody>
          <a:bodyPr wrap="none">
            <a:spAutoFit/>
          </a:bodyPr>
          <a:lstStyle/>
          <a:p>
            <a:r>
              <a:rPr lang="en-US" dirty="0">
                <a:hlinkClick r:id="rId3"/>
              </a:rPr>
              <a:t>https://www.rcsb.org/structure/4HHB</a:t>
            </a:r>
            <a:endParaRPr lang="en-US" dirty="0">
              <a:hlinkClick r:id="rId4"/>
            </a:endParaRPr>
          </a:p>
          <a:p>
            <a:r>
              <a:rPr lang="en-US" dirty="0">
                <a:hlinkClick r:id="rId4"/>
              </a:rPr>
              <a:t>https://www.rcsb.org/3d-view/4HHB/1</a:t>
            </a:r>
            <a:endParaRPr lang="en-US" dirty="0"/>
          </a:p>
        </p:txBody>
      </p:sp>
    </p:spTree>
    <p:extLst>
      <p:ext uri="{BB962C8B-B14F-4D97-AF65-F5344CB8AC3E}">
        <p14:creationId xmlns:p14="http://schemas.microsoft.com/office/powerpoint/2010/main" val="3796064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Entrez</a:t>
            </a:r>
            <a:r>
              <a:rPr lang="en-US" dirty="0"/>
              <a:t>: </a:t>
            </a:r>
            <a:r>
              <a:rPr lang="en-US" b="1" dirty="0"/>
              <a:t>neighbors</a:t>
            </a:r>
            <a:endParaRPr lang="en-US" dirty="0"/>
          </a:p>
        </p:txBody>
      </p:sp>
      <p:sp>
        <p:nvSpPr>
          <p:cNvPr id="3" name="Content Placeholder 2"/>
          <p:cNvSpPr>
            <a:spLocks noGrp="1"/>
          </p:cNvSpPr>
          <p:nvPr>
            <p:ph sz="quarter" idx="1"/>
          </p:nvPr>
        </p:nvSpPr>
        <p:spPr/>
        <p:txBody>
          <a:bodyPr/>
          <a:lstStyle/>
          <a:p>
            <a:r>
              <a:rPr lang="en-US" dirty="0"/>
              <a:t>Besides running the search simultaneously in all databases and create links among the different databases, ENTREZ implements the concept of </a:t>
            </a:r>
            <a:r>
              <a:rPr lang="en-US" b="1" dirty="0"/>
              <a:t>neighbor entries </a:t>
            </a:r>
            <a:r>
              <a:rPr lang="en-US" dirty="0"/>
              <a:t>in the same databases, e.g., related sequences, related 3D structures.</a:t>
            </a:r>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7</a:t>
            </a:fld>
            <a:endParaRPr lang="en-US"/>
          </a:p>
        </p:txBody>
      </p:sp>
      <p:sp>
        <p:nvSpPr>
          <p:cNvPr id="5" name="TextBox 4"/>
          <p:cNvSpPr txBox="1"/>
          <p:nvPr/>
        </p:nvSpPr>
        <p:spPr>
          <a:xfrm>
            <a:off x="457201" y="4495800"/>
            <a:ext cx="8382000" cy="1754327"/>
          </a:xfrm>
          <a:prstGeom prst="rect">
            <a:avLst/>
          </a:prstGeom>
          <a:noFill/>
        </p:spPr>
        <p:txBody>
          <a:bodyPr wrap="square" rtlCol="0">
            <a:spAutoFit/>
          </a:bodyPr>
          <a:lstStyle/>
          <a:p>
            <a:r>
              <a:rPr lang="en-US" dirty="0"/>
              <a:t>Online exercise (Hint: use the option for advanced search)</a:t>
            </a:r>
          </a:p>
          <a:p>
            <a:pPr marL="800100" lvl="1" indent="-342900">
              <a:buFont typeface="+mj-lt"/>
              <a:buAutoNum type="arabicPeriod"/>
            </a:pPr>
            <a:r>
              <a:rPr lang="en-US" dirty="0"/>
              <a:t>Go to </a:t>
            </a:r>
            <a:r>
              <a:rPr lang="en-US" dirty="0">
                <a:hlinkClick r:id="rId2"/>
              </a:rPr>
              <a:t>http://www.ncbi.nlm.nih.gov/</a:t>
            </a:r>
            <a:endParaRPr lang="en-US" dirty="0"/>
          </a:p>
          <a:p>
            <a:pPr marL="800100" lvl="1" indent="-342900">
              <a:buFont typeface="+mj-lt"/>
              <a:buAutoNum type="arabicPeriod"/>
            </a:pPr>
            <a:r>
              <a:rPr lang="en-US" dirty="0"/>
              <a:t>Search for Hemoglobin Subunit Beta (HBB) mRNA in humans</a:t>
            </a:r>
          </a:p>
          <a:p>
            <a:pPr marL="800100" lvl="1" indent="-342900">
              <a:buFont typeface="+mj-lt"/>
              <a:buAutoNum type="arabicPeriod"/>
            </a:pPr>
            <a:r>
              <a:rPr lang="en-US" dirty="0"/>
              <a:t>Select nucleotide from the result screen</a:t>
            </a:r>
          </a:p>
          <a:p>
            <a:pPr marL="800100" lvl="1" indent="-342900">
              <a:buFont typeface="+mj-lt"/>
              <a:buAutoNum type="arabicPeriod"/>
            </a:pPr>
            <a:r>
              <a:rPr lang="en-US" dirty="0"/>
              <a:t>Show the entry NM_000518.4</a:t>
            </a:r>
          </a:p>
          <a:p>
            <a:pPr marL="800100" lvl="1" indent="-342900">
              <a:buFont typeface="+mj-lt"/>
              <a:buAutoNum type="arabicPeriod"/>
            </a:pPr>
            <a:r>
              <a:rPr lang="en-US" dirty="0"/>
              <a:t>Identify the different pieces of information from the results screen.</a:t>
            </a:r>
          </a:p>
        </p:txBody>
      </p:sp>
    </p:spTree>
    <p:extLst>
      <p:ext uri="{BB962C8B-B14F-4D97-AF65-F5344CB8AC3E}">
        <p14:creationId xmlns:p14="http://schemas.microsoft.com/office/powerpoint/2010/main" val="18598191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5F8D54F-C230-6CC9-7880-FE2943C343BC}"/>
              </a:ext>
            </a:extLst>
          </p:cNvPr>
          <p:cNvSpPr>
            <a:spLocks noGrp="1"/>
          </p:cNvSpPr>
          <p:nvPr>
            <p:ph type="sldNum" sz="quarter" idx="12"/>
          </p:nvPr>
        </p:nvSpPr>
        <p:spPr/>
        <p:txBody>
          <a:bodyPr/>
          <a:lstStyle/>
          <a:p>
            <a:fld id="{CF40B41D-FD10-4A38-B39B-626510BD49B7}" type="slidenum">
              <a:rPr lang="en-US" smtClean="0"/>
              <a:pPr/>
              <a:t>70</a:t>
            </a:fld>
            <a:endParaRPr lang="en-US"/>
          </a:p>
        </p:txBody>
      </p:sp>
      <p:sp>
        <p:nvSpPr>
          <p:cNvPr id="3" name="Título 2">
            <a:extLst>
              <a:ext uri="{FF2B5EF4-FFF2-40B4-BE49-F238E27FC236}">
                <a16:creationId xmlns:a16="http://schemas.microsoft.com/office/drawing/2014/main" id="{24369BDF-52AC-C04C-0077-CA729FCCE08D}"/>
              </a:ext>
            </a:extLst>
          </p:cNvPr>
          <p:cNvSpPr>
            <a:spLocks noGrp="1"/>
          </p:cNvSpPr>
          <p:nvPr>
            <p:ph type="ctrTitle"/>
          </p:nvPr>
        </p:nvSpPr>
        <p:spPr>
          <a:xfrm>
            <a:off x="421341" y="564354"/>
            <a:ext cx="7808976" cy="1088136"/>
          </a:xfrm>
        </p:spPr>
        <p:txBody>
          <a:bodyPr>
            <a:normAutofit fontScale="90000"/>
          </a:bodyPr>
          <a:lstStyle/>
          <a:p>
            <a:pPr algn="ctr"/>
            <a:r>
              <a:rPr lang="es-ES" sz="4800" b="1" dirty="0" err="1"/>
              <a:t>AlphaFold</a:t>
            </a:r>
            <a:br>
              <a:rPr lang="es-ES" sz="4800" b="1" dirty="0"/>
            </a:br>
            <a:r>
              <a:rPr lang="es-ES" sz="4800" b="1" dirty="0" err="1"/>
              <a:t>Protein</a:t>
            </a:r>
            <a:r>
              <a:rPr lang="es-ES" sz="4800" b="1" dirty="0"/>
              <a:t> </a:t>
            </a:r>
            <a:r>
              <a:rPr lang="es-ES" sz="4800" b="1" dirty="0" err="1"/>
              <a:t>Structure</a:t>
            </a:r>
            <a:r>
              <a:rPr lang="es-ES" sz="4800" b="1" dirty="0"/>
              <a:t> </a:t>
            </a:r>
            <a:r>
              <a:rPr lang="es-ES" sz="4800" b="1" dirty="0" err="1"/>
              <a:t>Database</a:t>
            </a:r>
            <a:endParaRPr lang="es-ES" dirty="0" err="1"/>
          </a:p>
        </p:txBody>
      </p:sp>
      <p:sp>
        <p:nvSpPr>
          <p:cNvPr id="5" name="CuadroTexto 4">
            <a:extLst>
              <a:ext uri="{FF2B5EF4-FFF2-40B4-BE49-F238E27FC236}">
                <a16:creationId xmlns:a16="http://schemas.microsoft.com/office/drawing/2014/main" id="{FEDA4503-52F1-9117-882A-5F39C5DB42F6}"/>
              </a:ext>
            </a:extLst>
          </p:cNvPr>
          <p:cNvSpPr txBox="1"/>
          <p:nvPr/>
        </p:nvSpPr>
        <p:spPr>
          <a:xfrm>
            <a:off x="358629" y="216226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https://alphafold.ebi.ac.uk/</a:t>
            </a:r>
          </a:p>
        </p:txBody>
      </p:sp>
      <p:pic>
        <p:nvPicPr>
          <p:cNvPr id="6" name="Imagen 5" descr="Interfaz de usuario gráfica, Sitio web&#10;&#10;Descripción generada automáticamente">
            <a:extLst>
              <a:ext uri="{FF2B5EF4-FFF2-40B4-BE49-F238E27FC236}">
                <a16:creationId xmlns:a16="http://schemas.microsoft.com/office/drawing/2014/main" id="{A79DCE35-5E94-92E0-0E4E-30F3C2456693}"/>
              </a:ext>
            </a:extLst>
          </p:cNvPr>
          <p:cNvPicPr>
            <a:picLocks noChangeAspect="1"/>
          </p:cNvPicPr>
          <p:nvPr/>
        </p:nvPicPr>
        <p:blipFill>
          <a:blip r:embed="rId2"/>
          <a:stretch>
            <a:fillRect/>
          </a:stretch>
        </p:blipFill>
        <p:spPr>
          <a:xfrm>
            <a:off x="325074" y="2622125"/>
            <a:ext cx="4666377" cy="1991256"/>
          </a:xfrm>
          <a:prstGeom prst="rect">
            <a:avLst/>
          </a:prstGeom>
        </p:spPr>
      </p:pic>
      <p:pic>
        <p:nvPicPr>
          <p:cNvPr id="7" name="Imagen 6" descr="Texto&#10;&#10;Descripción generada automáticamente">
            <a:extLst>
              <a:ext uri="{FF2B5EF4-FFF2-40B4-BE49-F238E27FC236}">
                <a16:creationId xmlns:a16="http://schemas.microsoft.com/office/drawing/2014/main" id="{7763FE0F-C205-F57A-2FEC-B69F33F10768}"/>
              </a:ext>
            </a:extLst>
          </p:cNvPr>
          <p:cNvPicPr>
            <a:picLocks noChangeAspect="1"/>
          </p:cNvPicPr>
          <p:nvPr/>
        </p:nvPicPr>
        <p:blipFill>
          <a:blip r:embed="rId3"/>
          <a:stretch>
            <a:fillRect/>
          </a:stretch>
        </p:blipFill>
        <p:spPr>
          <a:xfrm>
            <a:off x="5155746" y="2348917"/>
            <a:ext cx="3666663" cy="3533863"/>
          </a:xfrm>
          <a:prstGeom prst="rect">
            <a:avLst/>
          </a:prstGeom>
        </p:spPr>
      </p:pic>
    </p:spTree>
    <p:extLst>
      <p:ext uri="{BB962C8B-B14F-4D97-AF65-F5344CB8AC3E}">
        <p14:creationId xmlns:p14="http://schemas.microsoft.com/office/powerpoint/2010/main" val="40930573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endParaRPr lang="es-ES_tradnl"/>
          </a:p>
        </p:txBody>
      </p:sp>
      <p:sp>
        <p:nvSpPr>
          <p:cNvPr id="5" name="Slide Number Placeholder 4"/>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71</a:t>
            </a:fld>
            <a:endParaRPr lang="es-ES_tradnl"/>
          </a:p>
        </p:txBody>
      </p:sp>
      <p:sp>
        <p:nvSpPr>
          <p:cNvPr id="18" name="WordArt 7"/>
          <p:cNvSpPr>
            <a:spLocks noChangeArrowheads="1" noChangeShapeType="1" noTextEdit="1"/>
          </p:cNvSpPr>
          <p:nvPr/>
        </p:nvSpPr>
        <p:spPr bwMode="auto">
          <a:xfrm>
            <a:off x="2705100" y="5029200"/>
            <a:ext cx="3733800" cy="939800"/>
          </a:xfrm>
          <a:prstGeom prst="rect">
            <a:avLst/>
          </a:prstGeom>
        </p:spPr>
        <p:txBody>
          <a:bodyPr wrap="none" fromWordArt="1">
            <a:prstTxWarp prst="textPlain">
              <a:avLst>
                <a:gd name="adj" fmla="val 50000"/>
              </a:avLst>
            </a:prstTxWarp>
          </a:bodyPr>
          <a:lstStyle/>
          <a:p>
            <a:pPr algn="ctr"/>
            <a:r>
              <a:rPr lang="en-US" sz="3600" kern="10" dirty="0" err="1">
                <a:ln w="9525">
                  <a:noFill/>
                  <a:round/>
                  <a:headEnd/>
                  <a:tailEnd/>
                </a:ln>
                <a:solidFill>
                  <a:srgbClr val="336699"/>
                </a:solidFill>
                <a:effectLst>
                  <a:outerShdw blurRad="63500" dist="45791" dir="2021404" algn="ctr" rotWithShape="0">
                    <a:srgbClr val="C0C0C0"/>
                  </a:outerShdw>
                </a:effectLst>
                <a:latin typeface="Times New Roman"/>
                <a:ea typeface="Times New Roman"/>
                <a:cs typeface="Times New Roman"/>
              </a:rPr>
              <a:t>Eso</a:t>
            </a:r>
            <a:r>
              <a:rPr lang="en-US" sz="3600" kern="10" dirty="0">
                <a:ln w="9525">
                  <a:noFill/>
                  <a:round/>
                  <a:headEnd/>
                  <a:tailEnd/>
                </a:ln>
                <a:solidFill>
                  <a:srgbClr val="336699"/>
                </a:solidFill>
                <a:effectLst>
                  <a:outerShdw blurRad="63500" dist="45791" dir="2021404" algn="ctr" rotWithShape="0">
                    <a:srgbClr val="C0C0C0"/>
                  </a:outerShdw>
                </a:effectLst>
                <a:latin typeface="Times New Roman"/>
                <a:ea typeface="Times New Roman"/>
                <a:cs typeface="Times New Roman"/>
              </a:rPr>
              <a:t> </a:t>
            </a:r>
            <a:r>
              <a:rPr lang="en-US" sz="3600" kern="10" dirty="0" err="1">
                <a:ln w="9525">
                  <a:noFill/>
                  <a:round/>
                  <a:headEnd/>
                  <a:tailEnd/>
                </a:ln>
                <a:solidFill>
                  <a:srgbClr val="336699"/>
                </a:solidFill>
                <a:effectLst>
                  <a:outerShdw blurRad="63500" dist="45791" dir="2021404" algn="ctr" rotWithShape="0">
                    <a:srgbClr val="C0C0C0"/>
                  </a:outerShdw>
                </a:effectLst>
                <a:latin typeface="Times New Roman"/>
                <a:ea typeface="Times New Roman"/>
                <a:cs typeface="Times New Roman"/>
              </a:rPr>
              <a:t>es</a:t>
            </a:r>
            <a:r>
              <a:rPr lang="en-US" sz="3600" kern="10" dirty="0">
                <a:ln w="9525">
                  <a:noFill/>
                  <a:round/>
                  <a:headEnd/>
                  <a:tailEnd/>
                </a:ln>
                <a:solidFill>
                  <a:srgbClr val="336699"/>
                </a:solidFill>
                <a:effectLst>
                  <a:outerShdw blurRad="63500" dist="45791" dir="2021404" algn="ctr" rotWithShape="0">
                    <a:srgbClr val="C0C0C0"/>
                  </a:outerShdw>
                </a:effectLst>
                <a:latin typeface="Times New Roman"/>
                <a:ea typeface="Times New Roman"/>
                <a:cs typeface="Times New Roman"/>
              </a:rPr>
              <a:t> </a:t>
            </a:r>
            <a:r>
              <a:rPr lang="en-US" sz="3600" kern="10" dirty="0" err="1">
                <a:ln w="9525">
                  <a:noFill/>
                  <a:round/>
                  <a:headEnd/>
                  <a:tailEnd/>
                </a:ln>
                <a:solidFill>
                  <a:srgbClr val="336699"/>
                </a:solidFill>
                <a:effectLst>
                  <a:outerShdw blurRad="63500" dist="45791" dir="2021404" algn="ctr" rotWithShape="0">
                    <a:srgbClr val="C0C0C0"/>
                  </a:outerShdw>
                </a:effectLst>
                <a:latin typeface="Times New Roman"/>
                <a:ea typeface="Times New Roman"/>
                <a:cs typeface="Times New Roman"/>
              </a:rPr>
              <a:t>todo</a:t>
            </a:r>
            <a:endParaRPr lang="es-ES_tradnl" sz="3600" kern="10" dirty="0">
              <a:ln w="9525">
                <a:noFill/>
                <a:round/>
                <a:headEnd/>
                <a:tailEnd/>
              </a:ln>
              <a:solidFill>
                <a:srgbClr val="336699"/>
              </a:solidFill>
              <a:effectLst>
                <a:outerShdw blurRad="63500" dist="45791" dir="2021404" algn="ctr" rotWithShape="0">
                  <a:srgbClr val="C0C0C0"/>
                </a:outerShdw>
              </a:effectLst>
              <a:latin typeface="Times New Roman"/>
              <a:ea typeface="Times New Roman"/>
              <a:cs typeface="Times New Roman"/>
            </a:endParaRPr>
          </a:p>
        </p:txBody>
      </p:sp>
      <p:pic>
        <p:nvPicPr>
          <p:cNvPr id="20" name="Picture 9" descr="backup"/>
          <p:cNvPicPr>
            <a:picLocks noChangeAspect="1" noChangeArrowheads="1"/>
          </p:cNvPicPr>
          <p:nvPr/>
        </p:nvPicPr>
        <p:blipFill>
          <a:blip r:embed="rId3"/>
          <a:srcRect/>
          <a:stretch>
            <a:fillRect/>
          </a:stretch>
        </p:blipFill>
        <p:spPr bwMode="auto">
          <a:xfrm>
            <a:off x="2895600" y="2057400"/>
            <a:ext cx="3733800" cy="2378075"/>
          </a:xfrm>
          <a:prstGeom prst="rect">
            <a:avLst/>
          </a:prstGeom>
          <a:noFill/>
        </p:spPr>
      </p:pic>
    </p:spTree>
    <p:extLst>
      <p:ext uri="{BB962C8B-B14F-4D97-AF65-F5344CB8AC3E}">
        <p14:creationId xmlns:p14="http://schemas.microsoft.com/office/powerpoint/2010/main" val="2935784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Entrez: Programmatic access</a:t>
            </a:r>
          </a:p>
        </p:txBody>
      </p:sp>
      <p:sp>
        <p:nvSpPr>
          <p:cNvPr id="3" name="Content Placeholder 2"/>
          <p:cNvSpPr>
            <a:spLocks noGrp="1"/>
          </p:cNvSpPr>
          <p:nvPr>
            <p:ph sz="quarter" idx="1"/>
          </p:nvPr>
        </p:nvSpPr>
        <p:spPr/>
        <p:txBody>
          <a:bodyPr/>
          <a:lstStyle/>
          <a:p>
            <a:r>
              <a:rPr lang="en-US"/>
              <a:t>API: Application program interface</a:t>
            </a:r>
          </a:p>
          <a:p>
            <a:r>
              <a:rPr lang="en-US"/>
              <a:t>Eutils: Access to the data in ENTREZ, with out using the web interface. Very useful to automatically retrieve data.</a:t>
            </a:r>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8</a:t>
            </a:fld>
            <a:endParaRPr lang="en-US"/>
          </a:p>
        </p:txBody>
      </p:sp>
      <p:sp>
        <p:nvSpPr>
          <p:cNvPr id="5" name="Rectangle 4"/>
          <p:cNvSpPr/>
          <p:nvPr/>
        </p:nvSpPr>
        <p:spPr>
          <a:xfrm>
            <a:off x="-28579" y="6062912"/>
            <a:ext cx="7391400" cy="307777"/>
          </a:xfrm>
          <a:prstGeom prst="rect">
            <a:avLst/>
          </a:prstGeom>
        </p:spPr>
        <p:txBody>
          <a:bodyPr wrap="square">
            <a:spAutoFit/>
          </a:bodyPr>
          <a:lstStyle/>
          <a:p>
            <a:r>
              <a:rPr lang="en-US" sz="1400" dirty="0">
                <a:hlinkClick r:id="rId2"/>
              </a:rPr>
              <a:t>http://www.ncbi.nlm.nih.gov/entrez/query/static/eutils_help.html</a:t>
            </a:r>
            <a:endParaRPr lang="en-US" sz="1400" dirty="0"/>
          </a:p>
        </p:txBody>
      </p:sp>
    </p:spTree>
    <p:extLst>
      <p:ext uri="{BB962C8B-B14F-4D97-AF65-F5344CB8AC3E}">
        <p14:creationId xmlns:p14="http://schemas.microsoft.com/office/powerpoint/2010/main" val="2628796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24200"/>
            <a:ext cx="7467600" cy="1619250"/>
          </a:xfrm>
        </p:spPr>
        <p:txBody>
          <a:bodyPr>
            <a:normAutofit/>
          </a:bodyPr>
          <a:lstStyle/>
          <a:p>
            <a:pPr algn="ctr"/>
            <a:r>
              <a:rPr lang="en-US" dirty="0" err="1"/>
              <a:t>Alguns</a:t>
            </a:r>
            <a:r>
              <a:rPr lang="en-US" dirty="0"/>
              <a:t> dos </a:t>
            </a:r>
            <a:r>
              <a:rPr lang="en-US" dirty="0" err="1"/>
              <a:t>bancos</a:t>
            </a:r>
            <a:r>
              <a:rPr lang="en-US" dirty="0"/>
              <a:t> de dados no NCBI</a:t>
            </a:r>
          </a:p>
        </p:txBody>
      </p:sp>
      <p:sp>
        <p:nvSpPr>
          <p:cNvPr id="4" name="Slide Number Placeholder 3"/>
          <p:cNvSpPr>
            <a:spLocks noGrp="1"/>
          </p:cNvSpPr>
          <p:nvPr>
            <p:ph type="sldNum" sz="quarter" idx="15"/>
          </p:nvPr>
        </p:nvSpPr>
        <p:spPr>
          <a:xfrm>
            <a:off x="8129016" y="5734050"/>
            <a:ext cx="609600" cy="521208"/>
          </a:xfrm>
          <a:prstGeom prst="rect">
            <a:avLst/>
          </a:prstGeom>
        </p:spPr>
        <p:txBody>
          <a:bodyPr vert="horz" rtlCol="0" anchor="ctr"/>
          <a:lstStyle>
            <a:defPPr>
              <a:defRPr lang="en-US"/>
            </a:defPPr>
            <a:lvl1pPr marL="0" algn="ctr" defTabSz="457200" rtl="0" eaLnBrk="1" latinLnBrk="0" hangingPunct="1">
              <a:defRPr kumimoji="0" sz="1400" b="1"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B76065-02A8-2140-ABFF-467A450FC727}" type="slidenum">
              <a:rPr lang="en-US" smtClean="0"/>
              <a:pPr/>
              <a:t>9</a:t>
            </a:fld>
            <a:endParaRPr lang="en-US"/>
          </a:p>
        </p:txBody>
      </p:sp>
    </p:spTree>
    <p:extLst>
      <p:ext uri="{BB962C8B-B14F-4D97-AF65-F5344CB8AC3E}">
        <p14:creationId xmlns:p14="http://schemas.microsoft.com/office/powerpoint/2010/main" val="3996240709"/>
      </p:ext>
    </p:extLst>
  </p:cSld>
  <p:clrMapOvr>
    <a:masterClrMapping/>
  </p:clrMapOvr>
</p:sld>
</file>

<file path=ppt/theme/theme1.xml><?xml version="1.0" encoding="utf-8"?>
<a:theme xmlns:a="http://schemas.openxmlformats.org/drawingml/2006/main" name="Espectro">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Espectro">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Espectro">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2269</TotalTime>
  <Words>2900</Words>
  <Application>Microsoft Office PowerPoint</Application>
  <PresentationFormat>Presentación en pantalla (4:3)</PresentationFormat>
  <Paragraphs>363</Paragraphs>
  <Slides>71</Slides>
  <Notes>14</Notes>
  <HiddenSlides>0</HiddenSlides>
  <MMClips>0</MMClips>
  <ScaleCrop>false</ScaleCrop>
  <HeadingPairs>
    <vt:vector size="4" baseType="variant">
      <vt:variant>
        <vt:lpstr>Tema</vt:lpstr>
      </vt:variant>
      <vt:variant>
        <vt:i4>1</vt:i4>
      </vt:variant>
      <vt:variant>
        <vt:lpstr>Títulos de diapositiva</vt:lpstr>
      </vt:variant>
      <vt:variant>
        <vt:i4>71</vt:i4>
      </vt:variant>
    </vt:vector>
  </HeadingPairs>
  <TitlesOfParts>
    <vt:vector size="72" baseType="lpstr">
      <vt:lpstr>Espectro</vt:lpstr>
      <vt:lpstr>Presentación de PowerPoint</vt:lpstr>
      <vt:lpstr>Presentación de PowerPoint</vt:lpstr>
      <vt:lpstr>Presentación de PowerPoint</vt:lpstr>
      <vt:lpstr>Presentación de PowerPoint</vt:lpstr>
      <vt:lpstr>NCBI: Site map</vt:lpstr>
      <vt:lpstr>NCBI: Entrez The life science search engine</vt:lpstr>
      <vt:lpstr>Entrez: neighbors</vt:lpstr>
      <vt:lpstr>Entrez: Programmatic access</vt:lpstr>
      <vt:lpstr>Alguns dos bancos de dados no NCBI</vt:lpstr>
      <vt:lpstr>GenBank</vt:lpstr>
      <vt:lpstr>Record format for a GenBank entry</vt:lpstr>
      <vt:lpstr>Identifiers in the GenBank format</vt:lpstr>
      <vt:lpstr>RefSeq</vt:lpstr>
      <vt:lpstr>GenBank vs. RefSeq</vt:lpstr>
      <vt:lpstr>Presentación de PowerPoint</vt:lpstr>
      <vt:lpstr>Presentación de PowerPoint</vt:lpstr>
      <vt:lpstr>Presentación de PowerPoint</vt:lpstr>
      <vt:lpstr>The data deluge: Costs</vt:lpstr>
      <vt:lpstr>PubMed</vt:lpstr>
      <vt:lpstr>PubMed</vt:lpstr>
      <vt:lpstr>PubMed</vt:lpstr>
      <vt:lpstr>Some other databases @ NCBI</vt:lpstr>
      <vt:lpstr>Entrez</vt:lpstr>
      <vt:lpstr>Entrez</vt:lpstr>
      <vt:lpstr>Entrez</vt:lpstr>
      <vt:lpstr>Entrez</vt:lpstr>
      <vt:lpstr>Entrez</vt:lpstr>
      <vt:lpstr>Treinamento PubMed</vt:lpstr>
      <vt:lpstr>Databases of plant genomes</vt:lpstr>
      <vt:lpstr>Presentación de PowerPoint</vt:lpstr>
      <vt:lpstr>Databases of plant genomes Phytozome</vt:lpstr>
      <vt:lpstr>Databases of plant genomes Specialized databases e.g., Phytomine and Phycomine</vt:lpstr>
      <vt:lpstr>Data Integration</vt:lpstr>
      <vt:lpstr>Ontologies</vt:lpstr>
      <vt:lpstr>Ontologies</vt:lpstr>
      <vt:lpstr>Biological Ontologies</vt:lpstr>
      <vt:lpstr>Gene Ontology (GO)</vt:lpstr>
      <vt:lpstr>Presentación de PowerPoint</vt:lpstr>
      <vt:lpstr>Um grafo é uma representação de uma rede</vt:lpstr>
      <vt:lpstr>Grafos</vt:lpstr>
      <vt:lpstr>Basics of networks</vt:lpstr>
      <vt:lpstr>Grafos: As pontes de Königsberg -  Leonhard Euler en 1736</vt:lpstr>
      <vt:lpstr>Grafos dirigidos</vt:lpstr>
      <vt:lpstr>An example: Gene Regulatory Networks (GRNs)</vt:lpstr>
      <vt:lpstr>Presentación de PowerPoint</vt:lpstr>
      <vt:lpstr>GO como um grafo aciclico dirigido</vt:lpstr>
      <vt:lpstr>Relationships among GO terms</vt:lpstr>
      <vt:lpstr>Gene Ontology Example Searching with keywords</vt:lpstr>
      <vt:lpstr>Gene Ontology Example Selecting appropriate term</vt:lpstr>
      <vt:lpstr>Gene Ontology Example Term definition and related info</vt:lpstr>
      <vt:lpstr>Gene Ontology Example Gene products directly associated with term</vt:lpstr>
      <vt:lpstr>Gene Ontology Example Gene – GO term associations have evidences</vt:lpstr>
      <vt:lpstr>Tools to mine molecular and phenotypic data for plants</vt:lpstr>
      <vt:lpstr>Tools to mine molecular and phenotypic data for plants</vt:lpstr>
      <vt:lpstr>Tools to mine molecular and phenotypic data for plants</vt:lpstr>
      <vt:lpstr>Tools to mine molecular and phenotypic data for plants</vt:lpstr>
      <vt:lpstr>Tools to mine molecular and phenotypic data for plants</vt:lpstr>
      <vt:lpstr>Navigating to evolutionary related genes with expression profiles</vt:lpstr>
      <vt:lpstr>Species in ePlant</vt:lpstr>
      <vt:lpstr>Exploiting co-expression networks across species</vt:lpstr>
      <vt:lpstr>Presentación de PowerPoint</vt:lpstr>
      <vt:lpstr>CoNekT</vt:lpstr>
      <vt:lpstr>Comparative Genomics</vt:lpstr>
      <vt:lpstr>Comparative Genomics</vt:lpstr>
      <vt:lpstr>Comparative Genomics</vt:lpstr>
      <vt:lpstr>Significado en bases de datos y bioinformática</vt:lpstr>
      <vt:lpstr>Exercicio com GO</vt:lpstr>
      <vt:lpstr>Protein Databank</vt:lpstr>
      <vt:lpstr>Protein Databank</vt:lpstr>
      <vt:lpstr>AlphaFold Protein Structure Database</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Diego Mauricio Riaño Pachón</dc:creator>
  <cp:lastModifiedBy>Diego Mauricio Riaño Pachón</cp:lastModifiedBy>
  <cp:revision>42</cp:revision>
  <dcterms:created xsi:type="dcterms:W3CDTF">2020-02-28T03:33:59Z</dcterms:created>
  <dcterms:modified xsi:type="dcterms:W3CDTF">2024-03-13T19:46:23Z</dcterms:modified>
</cp:coreProperties>
</file>