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314" r:id="rId6"/>
    <p:sldId id="262" r:id="rId7"/>
    <p:sldId id="303" r:id="rId8"/>
    <p:sldId id="263" r:id="rId9"/>
    <p:sldId id="31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91EC-697E-4E8D-B470-8B5D825709E9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DFC92-21C2-4CE1-B501-3258227D5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33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FC92-21C2-4CE1-B501-3258227D51D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13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8B01E-E2C7-44B4-8607-CDDA21F3D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FDBDF1-0DD5-4FF2-8C5C-F41D1B942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E25475-AD21-4526-B7B9-5FBBF71A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F8B40E-8C32-4F39-97CE-DCA9E3EF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544972-B738-4F6E-AA98-D5452F69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3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1B14-4C30-4768-B45F-0C53BE3D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06D45C-4BA4-4872-90D7-60EA8A64A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B31FB6-EDCE-49DC-8120-EAE89368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D7B45-DF87-40F7-8EDB-2076F0F3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97B7A-6ED5-49FE-907D-E99256E2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5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805D70-7652-4D6F-B254-D0B04E44D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E5C906-33C3-4EBD-8B8A-4DD7F634B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A88193-A9A3-4B78-AF08-7D6A5759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DBEE4-4DDC-421A-A68F-99C9759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11ACF1-1407-453B-8B00-AF3373B5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8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9E565-2036-4308-B867-9FA9D7AD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9483"/>
          </a:xfrm>
          <a:gradFill flip="none" rotWithShape="1">
            <a:gsLst>
              <a:gs pos="90259">
                <a:schemeClr val="tx1"/>
              </a:gs>
              <a:gs pos="23000">
                <a:srgbClr val="000099"/>
              </a:gs>
              <a:gs pos="37000">
                <a:srgbClr val="0000CC"/>
              </a:gs>
              <a:gs pos="61000">
                <a:srgbClr val="0000CC"/>
              </a:gs>
              <a:gs pos="100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>
            <a:lvl1pPr marL="540000">
              <a:defRPr sz="4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0080CE-403E-4028-9278-909945D81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+mj-lt"/>
                <a:cs typeface="Arial" panose="020B0604020202020204" pitchFamily="34" charset="0"/>
              </a:defRPr>
            </a:lvl1pPr>
            <a:lvl2pPr marL="6858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+mj-lt"/>
                <a:cs typeface="Arial" panose="020B0604020202020204" pitchFamily="34" charset="0"/>
              </a:defRPr>
            </a:lvl2pPr>
            <a:lvl3pPr marL="11430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4296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A23AC-F7E7-4877-A27C-FD7154E9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6C41B0-31A3-4BA2-9EAF-FF87AC35B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6DA294-4D2D-4145-90D4-4E2ED23A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768A6E-948A-46B4-A485-E8B786A1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308C56-7833-4996-A5A5-72786C32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88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048FC-8943-4FB8-BE52-B1042EF88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372CAE-6077-4F50-BF15-976B7272F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296ED6-70D5-4A69-9EA0-B926C6680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433016-F810-467A-8FB9-77C71D62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56CA41-C3B2-4F1D-A3CB-2BF11484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826C50-ADCC-4FEE-B22D-154A0177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FB94B-72EB-4912-A3C9-DFA24AAA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0A4228-868F-481B-88D7-4C9369D5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037031-25DF-47E1-8348-D50C867B4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E2318E-6C4F-4B7F-A991-259AB82A3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2D8FEA-FB67-4DC4-8EA9-A86794407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05985F-AD84-4CB6-B83B-9D0699D5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478D47-94E4-4270-991A-577ECB82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18B6C15-6757-4684-9C5F-6B50FC73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24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00699-EECB-453E-B17A-71644F55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7F6EE1E-7472-4F94-9DCA-DC2CB7F4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5CD5757-9AD2-4065-955A-9D91A3A3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ABADF78-4C52-422C-AC67-2576F4F4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86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F8069F-1FFA-44B1-934A-270E9907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E20A41D-0B8B-496F-B7F1-D33AA8FF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90F7B9-BBBD-4C96-BC7E-0A296ECD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8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13B4C-9270-4B4F-AB50-9F246F4A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69AD0E-8BB6-4B26-85FB-227E1A176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7590DE-111E-4BC5-A3AA-E9989FBBF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944BAF-3076-4ACA-AC2A-7B919E34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EA9C40-0230-44C4-A2E5-32CBFC80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298D63-86BC-4F54-B8BD-2712D580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73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DA811-FFF6-4739-89A3-3A5DD3F2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E635C5A-1281-4892-9FFF-211D53B8B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8F736B-EBD8-439C-8CED-3972AACBC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537C35-30B0-4359-9F62-66AB48E9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F988B5-AD2D-4F38-A845-06FEF1A9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9AF1D2-7137-4933-99AC-2813ED0E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3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6F281F0-B208-4B02-8F62-33B4CCAF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EB38C9-3C73-45A3-ABFA-06837FF06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F84FB3-E012-4BC6-876C-817F844F3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205E4-752E-424F-A204-5F2909CF71CC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98478F-A87E-4257-980E-4B401B3BA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FAFCD8-9C1B-4D63-A852-A44EED4E0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1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142C2C9-8F9D-481F-9FB2-9E7D50422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8750"/>
            <a:ext cx="9144000" cy="248166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j-lt"/>
                <a:cs typeface="Arial" panose="020B0604020202020204" pitchFamily="34" charset="0"/>
              </a:rPr>
              <a:t>Alunos</a:t>
            </a:r>
            <a:endParaRPr lang="pt-BR" dirty="0">
              <a:latin typeface="+mj-lt"/>
              <a:cs typeface="Arial" panose="020B0604020202020204" pitchFamily="34" charset="0"/>
            </a:endParaRPr>
          </a:p>
          <a:p>
            <a:endParaRPr lang="pt-BR" dirty="0">
              <a:latin typeface="+mj-lt"/>
              <a:cs typeface="Arial" panose="020B0604020202020204" pitchFamily="34" charset="0"/>
            </a:endParaRPr>
          </a:p>
          <a:p>
            <a:r>
              <a:rPr lang="pt-BR" spc="75" baseline="29629" dirty="0">
                <a:latin typeface="Palatino Linotype"/>
                <a:cs typeface="Palatino Linotype"/>
              </a:rPr>
              <a:t> </a:t>
            </a:r>
            <a:r>
              <a:rPr lang="pt-BR" sz="2000" spc="75" baseline="29629" dirty="0" smtClean="0">
                <a:latin typeface="Palatino Linotype"/>
                <a:cs typeface="Palatino Linotype"/>
              </a:rPr>
              <a:t> </a:t>
            </a:r>
            <a:endParaRPr lang="en-US" sz="1900" dirty="0">
              <a:latin typeface="+mj-lt"/>
              <a:cs typeface="Arial" panose="020B0604020202020204" pitchFamily="34" charset="0"/>
            </a:endParaRPr>
          </a:p>
          <a:p>
            <a:endParaRPr lang="pt-BR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0D9216-94C3-4571-8C1B-792AB5BBE54C}"/>
              </a:ext>
            </a:extLst>
          </p:cNvPr>
          <p:cNvSpPr/>
          <p:nvPr/>
        </p:nvSpPr>
        <p:spPr>
          <a:xfrm>
            <a:off x="1030514" y="1554145"/>
            <a:ext cx="10130971" cy="1653512"/>
          </a:xfrm>
          <a:prstGeom prst="roundRect">
            <a:avLst/>
          </a:prstGeom>
          <a:gradFill>
            <a:gsLst>
              <a:gs pos="98000">
                <a:schemeClr val="tx1"/>
              </a:gs>
              <a:gs pos="23000">
                <a:srgbClr val="000099"/>
              </a:gs>
              <a:gs pos="37000">
                <a:srgbClr val="0000CC"/>
              </a:gs>
              <a:gs pos="78000">
                <a:srgbClr val="0000CC"/>
              </a:gs>
              <a:gs pos="100000">
                <a:schemeClr val="tx1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+mj-lt"/>
            </a:endParaRPr>
          </a:p>
          <a:p>
            <a:pPr algn="ctr"/>
            <a:r>
              <a:rPr lang="pt-BR" sz="2400" dirty="0" smtClean="0">
                <a:latin typeface="+mj-lt"/>
              </a:rPr>
              <a:t>Título</a:t>
            </a:r>
            <a:endParaRPr lang="pt-BR" sz="2400" dirty="0">
              <a:latin typeface="+mj-lt"/>
            </a:endParaRPr>
          </a:p>
          <a:p>
            <a:pPr algn="ctr"/>
            <a:endParaRPr lang="pt-BR" sz="2400" dirty="0">
              <a:latin typeface="+mj-lt"/>
            </a:endParaRP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8A5208B9-A435-4807-9EC6-673B457958C6}"/>
              </a:ext>
            </a:extLst>
          </p:cNvPr>
          <p:cNvSpPr txBox="1">
            <a:spLocks/>
          </p:cNvSpPr>
          <p:nvPr/>
        </p:nvSpPr>
        <p:spPr>
          <a:xfrm>
            <a:off x="0" y="6370418"/>
            <a:ext cx="12192000" cy="501650"/>
          </a:xfrm>
          <a:prstGeom prst="rect">
            <a:avLst/>
          </a:prstGeom>
          <a:solidFill>
            <a:srgbClr val="0000CC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 smtClean="0">
                <a:solidFill>
                  <a:schemeClr val="bg1"/>
                </a:solidFill>
                <a:latin typeface="+mj-lt"/>
              </a:rPr>
              <a:t>Ribeirão Preto</a:t>
            </a:r>
          </a:p>
          <a:p>
            <a:r>
              <a:rPr lang="pt-BR" sz="1400" dirty="0" smtClean="0">
                <a:solidFill>
                  <a:schemeClr val="bg1"/>
                </a:solidFill>
                <a:latin typeface="+mj-lt"/>
              </a:rPr>
              <a:t>2023</a:t>
            </a:r>
            <a:endParaRPr lang="pt-BR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B44C-8FC4-4B7F-B2CF-9FE80639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E5450-72C8-4999-90C4-BF63AF0D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9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7F3DE-BCA2-40AA-B084-0879598D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0B405-0624-4CD5-B8BD-C6BDEC95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Justificativa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2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2DCEF-1C28-4FC9-BAD2-35123706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D28EE-75B5-4B5F-92EE-E99E77E7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Objetivo Geral</a:t>
            </a: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2DCEF-1C28-4FC9-BAD2-35123706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D28EE-75B5-4B5F-92EE-E99E77E7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Objetivos específicos</a:t>
            </a: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F4156-48C9-440F-90D1-04868387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Contribuição do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2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B44C-8FC4-4B7F-B2CF-9FE80639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Referencial teórico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E5450-72C8-4999-90C4-BF63AF0D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Breve literatura prévia</a:t>
            </a:r>
          </a:p>
          <a:p>
            <a:pPr algn="just"/>
            <a:r>
              <a:rPr lang="pt-BR" dirty="0"/>
              <a:t>Citar autores</a:t>
            </a:r>
            <a:endParaRPr lang="pt-BR" dirty="0"/>
          </a:p>
          <a:p>
            <a:pPr>
              <a:buClr>
                <a:schemeClr val="bg2">
                  <a:lumMod val="75000"/>
                </a:schemeClr>
              </a:buClr>
            </a:pPr>
            <a:endParaRPr lang="pt-BR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82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22ACA-3DD2-4A6F-9A4D-BC55620F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metodológicos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33994-422D-4BFC-A207-1C340387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Tipo e natureza da pesquisa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Coleta </a:t>
            </a:r>
            <a:r>
              <a:rPr lang="pt-BR" dirty="0" smtClean="0"/>
              <a:t>e tratamento dos dados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Análise </a:t>
            </a:r>
            <a:r>
              <a:rPr lang="pt-BR" dirty="0" smtClean="0"/>
              <a:t>dos </a:t>
            </a:r>
            <a:r>
              <a:rPr lang="pt-BR" dirty="0" smtClean="0"/>
              <a:t>dados</a:t>
            </a:r>
          </a:p>
          <a:p>
            <a:pPr lvl="1" algn="just"/>
            <a:r>
              <a:rPr lang="pt-BR" dirty="0" smtClean="0"/>
              <a:t>Técnica de análise dos dados</a:t>
            </a:r>
          </a:p>
          <a:p>
            <a:pPr lvl="1" algn="just"/>
            <a:r>
              <a:rPr lang="pt-BR" dirty="0" smtClean="0"/>
              <a:t>Instrumento de coleta: protocolo de pesquisa (</a:t>
            </a:r>
            <a:r>
              <a:rPr lang="pt-BR" dirty="0" err="1" smtClean="0"/>
              <a:t>quali</a:t>
            </a:r>
            <a:r>
              <a:rPr lang="pt-BR" dirty="0" smtClean="0"/>
              <a:t>) ou questionário (quanti)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4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22ACA-3DD2-4A6F-9A4D-BC55620F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33994-422D-4BFC-A207-1C340387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25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62</Words>
  <Application>Microsoft Office PowerPoint</Application>
  <PresentationFormat>Widescreen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Palatino Linotype</vt:lpstr>
      <vt:lpstr>Tema do Office</vt:lpstr>
      <vt:lpstr>Apresentação do PowerPoint</vt:lpstr>
      <vt:lpstr>Agenda</vt:lpstr>
      <vt:lpstr>Introdução</vt:lpstr>
      <vt:lpstr>Objetivos</vt:lpstr>
      <vt:lpstr>Objetivos</vt:lpstr>
      <vt:lpstr>Contribuição do trabalho</vt:lpstr>
      <vt:lpstr>Referencial teórico</vt:lpstr>
      <vt:lpstr>Aspectos metodológicos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Dias</dc:creator>
  <cp:lastModifiedBy>Alexandre Dias</cp:lastModifiedBy>
  <cp:revision>212</cp:revision>
  <dcterms:created xsi:type="dcterms:W3CDTF">2017-07-03T11:50:20Z</dcterms:created>
  <dcterms:modified xsi:type="dcterms:W3CDTF">2023-11-13T12:48:38Z</dcterms:modified>
</cp:coreProperties>
</file>