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CC173-5DAB-426B-B297-C70DF67A5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238E6E-E878-4C6F-AC6A-C2F32E695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5BA43C-77A5-48B4-9352-334B7D8A3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41F974-8DA9-4476-8F13-2F3E8B4D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ADFBD5-890E-4176-81F0-DABC9A42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82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562A4-F6A8-4E46-BA50-3819807EC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6B0556-0454-4540-B42E-C1D7E4CF9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33F1F-AE74-49C0-9545-2F941FBD4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4A01F7-878D-4570-8E67-08631B01E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F509D4-EFEA-40E6-B488-949A6C57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62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734E6A-6E82-4F64-9EB2-DAB96FD62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6D8E1D-3894-49F4-A260-8FAF029C7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FFDC12-1724-4642-BC79-F5294552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CB6475-552B-4E10-9DC8-10F2B3A9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39C305-B9E5-4C5B-89A7-379F6D1F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25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81AA6-19BE-4D0F-83CE-8EA3AB81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53AC84-3FF0-4674-841B-5D5C3FC4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478944-802F-4C92-B690-43D81AC9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B83529-4D37-4847-AC06-801AC461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8B32B1-404D-438C-8197-7E7689C5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60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FDEB0-ABD7-4494-8A33-81B0B5973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D9E4DE-CAA7-4E59-B7DF-AEEE9BC75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118E53-BE0B-4F54-BDCA-270E1F9A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22B104-AE77-45B9-A634-9ACB80BD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BD44B4-99F5-4FA8-B598-CCBF9A9F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60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6CAA0-42B5-4182-9CD8-F467AACA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EA9EE5-12B3-49AB-BC36-1E8CE4ADC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ABCD785-F16F-4C31-A20E-599A4007A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381E2D-E6FA-4733-A28A-03F488DD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F8B7A3-FC56-4147-9919-CE7F3453F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4799CA-F9AF-4AAA-977A-EC768BED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52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EB696-E3B8-455D-91BF-4AAFA9746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0EB201-F1D5-4487-A970-B2800BB04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A332E1E-BDF3-46C1-8834-DCFDE4009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130E85B-8426-422E-B93A-4FBD54A19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C455C3B-25C4-4037-ACEA-89B6C9C6F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9673581-ABC3-4FD3-A571-29345EAD2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A099C85-ACA6-46EB-A56B-204A5C47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8A67515-7A7C-49C1-95E0-FFA605E0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8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F56B7-CCF4-4CEF-840A-A12E6896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C0C712C-E429-4966-886C-561114733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B478BB-BD5F-4EFA-BBCD-F652420D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A56F208-C1C7-439B-9A6D-416AA9D1D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29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676817-0293-4A73-973C-2D0E62C5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30DE063-478E-48D8-A3BB-F74B297E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5D3ECE-3DDA-4037-B201-AC6945C3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8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506A1-BF9F-43CE-BCD3-6F64DF0E2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20A176-E9DF-420B-B14F-8FC6792B8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64D0FB-A578-40C6-AE4F-42B489E6C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BB422D-7635-4DC6-B553-54C178DA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76C8AB-CB44-42FA-B918-95AFB39D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F69F87-A251-407C-9BFC-C5CA2FFD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29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AC25D-3C57-4A40-B00A-BF9B6AD84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30F60E2-DBFD-421D-A319-5E8767686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A34C76-8398-4611-9304-31040594A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072FC7-5C52-41F1-8474-BC0E89E25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47384A-AB02-4DB3-B5A4-DCBD07BC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49134C-9F65-4CB0-9AF7-B9BB8566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10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1829EFA-9984-4A8F-91D0-08196B3B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21B8F5-71FD-425F-AF70-8F2546A9A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42BE91-E4D3-4594-B2E6-DB08A5FF9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CCD3A-85E3-4279-A006-6C4B1F09166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784183-5B96-4493-B006-2704B88D0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4B2B25-800D-40B7-B552-D1925B8DD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9337-E514-429C-B209-A7111A6B0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67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Kms8CesZn8" TargetMode="External"/><Relationship Id="rId2" Type="http://schemas.openxmlformats.org/officeDocument/2006/relationships/hyperlink" Target="https://www.youtube.com/watch?v=xO9IeoeRal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7BFB1A1-6D19-4ED8-B440-57F65DCD7694}"/>
              </a:ext>
            </a:extLst>
          </p:cNvPr>
          <p:cNvSpPr/>
          <p:nvPr/>
        </p:nvSpPr>
        <p:spPr>
          <a:xfrm>
            <a:off x="936628" y="741280"/>
            <a:ext cx="4850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hlinkClick r:id="rId2"/>
              </a:rPr>
              <a:t>https://www.youtube.com/watch?v=xO9IeoeRalo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0544D70-CE40-4724-88DA-A2199C692F6B}"/>
              </a:ext>
            </a:extLst>
          </p:cNvPr>
          <p:cNvSpPr/>
          <p:nvPr/>
        </p:nvSpPr>
        <p:spPr>
          <a:xfrm>
            <a:off x="936628" y="1554079"/>
            <a:ext cx="504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hlinkClick r:id="rId3"/>
              </a:rPr>
              <a:t>https://www.youtube.com/watch?v=MKms8CesZn8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998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</cp:revision>
  <dcterms:created xsi:type="dcterms:W3CDTF">2020-05-28T21:45:31Z</dcterms:created>
  <dcterms:modified xsi:type="dcterms:W3CDTF">2020-05-28T21:47:57Z</dcterms:modified>
</cp:coreProperties>
</file>