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84382720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84382720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84382720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84382720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8438272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8438272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84382720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84382720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84382720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84382720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84382720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84382720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84382720b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84382720b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84382720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84382720b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iblioteca.ibge.gov.br/visualizacao/livros/liv101998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Projeção SRC Personalizada IBGE </a:t>
            </a:r>
            <a:r>
              <a:rPr lang="pt-BR" dirty="0" err="1"/>
              <a:t>Albers</a:t>
            </a:r>
            <a:r>
              <a:rPr lang="pt-BR" dirty="0"/>
              <a:t> no QGIS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Anderson de Oliveira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2400"/>
            <a:ext cx="4134034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58200" y="1839600"/>
            <a:ext cx="5031000" cy="14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Manual de publicação do IBGE traz os parâmetros adotados na Malha Municipal Digital e Áreas Territoriais do ano de 2022. Para acessar o material, </a:t>
            </a:r>
            <a:r>
              <a:rPr lang="pt-BR" u="sng" dirty="0">
                <a:solidFill>
                  <a:schemeClr val="hlink"/>
                </a:solidFill>
                <a:hlinkClick r:id="rId4"/>
              </a:rPr>
              <a:t>clique aqui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712" y="1116075"/>
            <a:ext cx="7640574" cy="402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132438" y="372750"/>
            <a:ext cx="8879100" cy="4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Na barra de Menu, clique em Configurações &gt;&gt; Personalizar Projeções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100" y="1060425"/>
            <a:ext cx="5465276" cy="40830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0" y="1912050"/>
            <a:ext cx="3698100" cy="24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1 - Clique em adicionar um nova SRC;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2 - Nomeie a nova camada, como exemplo: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Projeção Albers do IBGE;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3 - Em Formato, escolha a opção WKT(Recomendado)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4 - Cole o parâmetro do Manual do IBGE da página 18.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0150" y="722200"/>
            <a:ext cx="5923850" cy="442129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177000" y="2219600"/>
            <a:ext cx="2966100" cy="14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Próximo passo, clique em validar.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Na nova janela clique em ok e aparecerá uma mensagem de SRC válida. Depois clique em ok para sair da tela.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7650" y="304800"/>
            <a:ext cx="4353359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506875" y="1907550"/>
            <a:ext cx="3698100" cy="16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1 - Escolha o formato da camada vetorial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2 - Escolha uma pasta onde será salvo a camada e nomeia;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3 -  Clique em Selecione o SRC.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6575" y="304800"/>
            <a:ext cx="419742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506875" y="1907550"/>
            <a:ext cx="4344300" cy="16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Na nova janela , vá até </a:t>
            </a:r>
            <a:r>
              <a:rPr lang="pt-BR" b="1"/>
              <a:t> Sistemas de Referência de Coordenadas Predefinidos, </a:t>
            </a:r>
            <a:r>
              <a:rPr lang="pt-BR"/>
              <a:t>vá até a opção </a:t>
            </a:r>
            <a:r>
              <a:rPr lang="pt-BR" b="1"/>
              <a:t>Sistemas de coordenadas definidas pelo usuário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 de um duplo clique e escolha o SRC que nomeamos como: </a:t>
            </a:r>
            <a:r>
              <a:rPr lang="pt-BR" b="1"/>
              <a:t>Projeção Albers do IBGE </a:t>
            </a:r>
            <a:r>
              <a:rPr lang="pt-BR"/>
              <a:t>e clique em ok. Retornamos na janela anterior e clicamos em ok.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64350" y="72400"/>
            <a:ext cx="8973000" cy="6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Após a nova camada ser adicionada ao QGIS, podemos mudar o SRC do projeto para utilizarmos o mesmo que criamos nas etapas anteriores. Vamos até a camada  br_albers, clicamos com o botão direito e escolhemos a opção SRC da camada &gt;&gt; definir o SRC do Projeto a partir da camada.</a:t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3088" y="1071700"/>
            <a:ext cx="5035516" cy="407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420"/>
              <a:t>Agora o SRC do Projeto é o mesmo da camada</a:t>
            </a:r>
            <a:endParaRPr sz="2420"/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1000" y="1228675"/>
            <a:ext cx="7248112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277</Words>
  <Application>Microsoft Office PowerPoint</Application>
  <PresentationFormat>Apresentação na tela (16:9)</PresentationFormat>
  <Paragraphs>23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Projeção SRC Personalizada IBGE Albers no QGIS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Agora o SRC do Projeto é o mesmo da camada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Projeção SCR Personalizada IBGE Albers no QGIS</dc:title>
  <cp:lastModifiedBy>Francisco</cp:lastModifiedBy>
  <cp:revision>3</cp:revision>
  <dcterms:modified xsi:type="dcterms:W3CDTF">2023-10-03T14:18:51Z</dcterms:modified>
</cp:coreProperties>
</file>