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38FF0-A582-4BBF-B6FA-A2C05B3A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CB66F5-3B40-4937-8AE7-309F0FEE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40B260-81A2-4A0C-9F96-0856C839E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E2D396-C0C5-4D95-842A-156E24F4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0E2E28-DC5E-46BD-AFB7-426CD468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21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A3D27-5A07-4922-B7ED-2F040CC1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C45B551-0B46-42F4-902A-2E49CE3BC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9E32E1-4010-4193-9169-CE9A1F4A9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736685-8AEC-47F0-9BD2-89279C08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659DEB-7DFA-4DB2-85A5-24441B16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3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768DBA-3242-466D-B22F-1B25F0561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880CA2B-0EA0-4C4A-9846-8EE907C92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A0825B-E71C-4D55-ACC2-EEF114E0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63227D-85AF-4140-AD2A-BCFA438A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D906DB-0B04-47C2-AD75-72AB4509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49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CE875A-8EF4-48D4-A2C3-80B9DE478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5F17DC-A31A-49F3-8E50-E9F1CDA57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E63427-B1A5-4A6F-A914-5E393DFF0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9A124E-3D72-4933-9D7F-59F3AEEF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E10BB7-56BA-4CED-BFE5-DF22AAC0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36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E14C0-D372-42AD-BDA0-9F36C8642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8746A2-3428-4FBF-9D7C-6395A335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E29C9F-EF15-4DAA-8C86-E74AB931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11EEC6-B320-455C-983E-117D45C70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3CA05E-4566-48CD-9FCD-73E4C32F8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84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1D87F-F3E7-4E7E-A63B-3AF0B1625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19A701-35EE-46BD-831D-EFA774565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7779D27-7E81-4CB6-98D0-DE92A3D40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D6B535-54EF-45AB-80E3-1F41BD1D6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DCAEA7-1D9B-4516-938D-8CCD25F9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CEF593-71C9-4C4D-B68C-885CC9D3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894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B020D-1F57-450C-BE2B-B3F7FB72F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D30031-21F5-41D8-9E7C-9DCAADE3E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37D4916-4A29-47EB-AD48-060C8E803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106592B-F4E5-4851-8DFC-24A925736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21FAF00-C6DF-4817-B0D5-44C143BC9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64A872C-D8C0-431C-8236-5B6657810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21C0EE9-3345-4F2C-B296-D2F8D8247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7A14D8B-F02C-4E7D-AF06-0DB793C4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86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B1B8FC-BB25-4EEB-BCF7-45114874E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52C7606-D8D6-4888-A2B8-94F2608E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56E46EF-9EC3-4395-8514-EDD689165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2DC9D02-7192-4923-B496-3CD528ED7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71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7EE8140-8E79-47E5-A6C0-E9B396D4E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7336A63-42E1-41B0-B61B-E30370D3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B3E4628-04A8-4DD5-8C2C-F6893B7A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81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2DB085-DF6D-4880-830C-EBA8C46D1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9EEA4B-FDCB-47C1-9632-C884D721A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3AE4087-2E52-412E-A0F0-493921D8F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83CFB9-5F7B-4B94-BEA3-7430714AE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2B5AD1A-8F18-48A0-A3DA-DC832E939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8F349B-8057-40D0-94C7-053621680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62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7700DF-9E0D-4D56-B06B-53DAF9C3A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F77984E-97B6-4B07-B322-CBED3B5E8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E261B7-B467-49D3-B16C-A666CCED4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B900C7-E95F-4F8A-B1C9-697667BC6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CFAA1E-DFDA-4F9B-AC6D-4EF9C88C0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F66D60A-A432-4083-A127-8EBF57E78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64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D6818DB-9650-48FE-B53C-2DE9DC7A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8EE947-8DBD-4A0D-80E8-90CDF6F80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670C06-35BA-4947-A71B-FF4A801EC5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449FD-1207-4516-AB19-FF45AD67642F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7C31C5-B72C-43C2-AD96-30837CA78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87EB63-9AF4-466C-8BEE-87D10090B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38C64-3DB8-41A3-8ECF-54EAFDB7E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927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EF5A297-B297-4620-B729-CFBC602AE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70" y="503585"/>
            <a:ext cx="12130509" cy="6226953"/>
          </a:xfrm>
          <a:prstGeom prst="rect">
            <a:avLst/>
          </a:prstGeom>
        </p:spPr>
      </p:pic>
      <p:pic>
        <p:nvPicPr>
          <p:cNvPr id="1026" name="Picture 2" descr="Resultado de imagem para ods&quot;">
            <a:extLst>
              <a:ext uri="{FF2B5EF4-FFF2-40B4-BE49-F238E27FC236}">
                <a16:creationId xmlns:a16="http://schemas.microsoft.com/office/drawing/2014/main" id="{63F4AFBA-CD85-4803-B981-70F2684D4B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57" b="82608"/>
          <a:stretch/>
        </p:blipFill>
        <p:spPr bwMode="auto">
          <a:xfrm>
            <a:off x="2599496" y="66262"/>
            <a:ext cx="6648450" cy="43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082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Tosi</dc:creator>
  <cp:lastModifiedBy>Paula Tosi</cp:lastModifiedBy>
  <cp:revision>2</cp:revision>
  <dcterms:created xsi:type="dcterms:W3CDTF">2019-10-31T16:52:54Z</dcterms:created>
  <dcterms:modified xsi:type="dcterms:W3CDTF">2019-10-31T17:35:06Z</dcterms:modified>
</cp:coreProperties>
</file>